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Libre Franklin" panose="020B0604020202020204" charset="0"/>
      <p:regular r:id="rId7"/>
      <p:bold r:id="rId8"/>
      <p:italic r:id="rId9"/>
      <p:boldItalic r:id="rId10"/>
    </p:embeddedFont>
    <p:embeddedFont>
      <p:font typeface="Arial Rounded MT Bold" panose="020F0704030504030204" pitchFamily="34" charset="0"/>
      <p:regular r:id="rId11"/>
    </p:embeddedFont>
    <p:embeddedFont>
      <p:font typeface="Libre Franklin Medium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193B97-FF98-4C07-8C27-7D589D97B5B3}">
  <a:tblStyle styleId="{EB193B97-FF98-4C07-8C27-7D589D97B5B3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CEC"/>
          </a:solidFill>
        </a:fill>
      </a:tcStyle>
    </a:wholeTbl>
    <a:band1H>
      <a:tcTxStyle/>
      <a:tcStyle>
        <a:tcBdr/>
        <a:fill>
          <a:solidFill>
            <a:srgbClr val="D6D6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D6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/>
            <a:rect l="l" t="t" r="r" b="b"/>
            <a:pathLst>
              <a:path w="3352800" h="2002901" extrusionOk="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 rot="-2460000">
            <a:off x="817112" y="1730403"/>
            <a:ext cx="5648623" cy="12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 rot="-2460000">
            <a:off x="1212277" y="2470925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25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2793506" y="-869917"/>
            <a:ext cx="3579849" cy="752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5318919" y="1585120"/>
            <a:ext cx="467836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1127919" y="-396080"/>
            <a:ext cx="46783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/>
            <a:rect l="l" t="t" r="r" b="b"/>
            <a:pathLst>
              <a:path w="3352800" h="2002901" extrusionOk="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 rot="-2460000">
            <a:off x="819399" y="1726737"/>
            <a:ext cx="5650992" cy="120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 rot="-2460000">
            <a:off x="1216152" y="2468304"/>
            <a:ext cx="651052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822960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700016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819150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4700016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4700016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" name="Google Shape;66;p9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 rot="-2460000">
            <a:off x="784930" y="1576103"/>
            <a:ext cx="5212080" cy="108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Medium"/>
              <a:buNone/>
              <a:defRPr sz="28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4749552" y="2618912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spcBef>
                <a:spcPts val="30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 rot="-2460000">
            <a:off x="1297954" y="2253385"/>
            <a:ext cx="5794760" cy="62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</p:sp>
      <p:sp>
        <p:nvSpPr>
          <p:cNvPr id="75" name="Google Shape;75;p10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/>
            <a:rect l="l" t="t" r="r" b="b"/>
            <a:pathLst>
              <a:path w="3571875" h="1809750" extrusionOk="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 rot="-2460000">
            <a:off x="671197" y="1717501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  <a:defRPr sz="2800" b="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 rot="-2460000">
            <a:off x="1143479" y="2180529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2382" y="5050633"/>
            <a:ext cx="3574257" cy="1807368"/>
          </a:xfrm>
          <a:custGeom>
            <a:avLst/>
            <a:gdLst/>
            <a:ahLst/>
            <a:cxnLst/>
            <a:rect l="l" t="t" r="r" b="b"/>
            <a:pathLst>
              <a:path w="3574257" h="1807368" extrusionOk="0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/>
            <a:rect l="l" t="t" r="r" b="b"/>
            <a:pathLst>
              <a:path w="3352800" h="527584" extrusionOk="0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1175514" y="1227986"/>
            <a:ext cx="4695897" cy="1649688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91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r>
              <a:rPr lang="en-US" sz="3600" dirty="0">
                <a:solidFill>
                  <a:schemeClr val="dk1"/>
                </a:solidFill>
                <a:latin typeface="Arial Rounded MT Bold" panose="020F0704030504030204" pitchFamily="34" charset="0"/>
                <a:ea typeface="Libre Franklin"/>
                <a:cs typeface="Libre Franklin"/>
                <a:sym typeface="Libre Franklin"/>
              </a:rPr>
              <a:t>CAMPAIGN FOR</a:t>
            </a:r>
            <a:br>
              <a:rPr lang="en-US" sz="3600" dirty="0">
                <a:solidFill>
                  <a:schemeClr val="dk1"/>
                </a:solidFill>
                <a:latin typeface="Arial Rounded MT Bold" panose="020F0704030504030204" pitchFamily="34" charset="0"/>
                <a:ea typeface="Libre Franklin"/>
                <a:cs typeface="Libre Franklin"/>
                <a:sym typeface="Libre Franklin"/>
              </a:rPr>
            </a:br>
            <a:r>
              <a:rPr lang="en-US" sz="3600" dirty="0">
                <a:solidFill>
                  <a:schemeClr val="dk1"/>
                </a:solidFill>
                <a:latin typeface="Arial Rounded MT Bold" panose="020F0704030504030204" pitchFamily="34" charset="0"/>
                <a:ea typeface="Libre Franklin"/>
                <a:cs typeface="Libre Franklin"/>
                <a:sym typeface="Libre Franklin"/>
              </a:rPr>
              <a:t>PROMOTING SUSTAINABILITY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 </a:t>
            </a:r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1504586" y="3537317"/>
            <a:ext cx="3414497" cy="322537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w="9525" cap="flat" cmpd="sng">
            <a:solidFill>
              <a:srgbClr val="BEA98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25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lang="en-US" sz="1800" dirty="0"/>
              <a:t>T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AE: FRIDAY, 06/12/2024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12/6/2024</a:t>
            </a:r>
            <a:endParaRPr/>
          </a:p>
        </p:txBody>
      </p:sp>
      <p:sp>
        <p:nvSpPr>
          <p:cNvPr id="2" name="Oval 1"/>
          <p:cNvSpPr/>
          <p:nvPr/>
        </p:nvSpPr>
        <p:spPr>
          <a:xfrm>
            <a:off x="961331" y="3367716"/>
            <a:ext cx="4609290" cy="661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1175514" y="1227986"/>
            <a:ext cx="4695897" cy="1649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4"/>
          <p:cNvGraphicFramePr/>
          <p:nvPr>
            <p:extLst>
              <p:ext uri="{D42A27DB-BD31-4B8C-83A1-F6EECF244321}">
                <p14:modId xmlns:p14="http://schemas.microsoft.com/office/powerpoint/2010/main" val="1956681492"/>
              </p:ext>
            </p:extLst>
          </p:nvPr>
        </p:nvGraphicFramePr>
        <p:xfrm>
          <a:off x="0" y="0"/>
          <a:ext cx="9144000" cy="5587425"/>
        </p:xfrm>
        <a:graphic>
          <a:graphicData uri="http://schemas.openxmlformats.org/drawingml/2006/table">
            <a:tbl>
              <a:tblPr firstRow="1" firstCol="1" bandRow="1">
                <a:noFill/>
                <a:tableStyleId>{EB193B97-FF98-4C07-8C27-7D589D97B5B3}</a:tableStyleId>
              </a:tblPr>
              <a:tblGrid>
                <a:gridCol w="300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Time (BDT)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Activity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Details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9:00 AM - 9:30 AM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Opening Ceremony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Welcome speech, introduction to the campaign goals, and key speakers.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9:30 AM - 10:00 AM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Keynote Speech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Expert discussion on sustainability challenges and solutions in Bangladesh.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10:00 AM - 10:15 AM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Break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Light refreshments.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10:15 AM - 11:30 AM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Workshop: Reducing Carbon Footprints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Interactive session on practical strategies to lower carbon emissions.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11:30 AM - 12:00 PM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Quiz Competition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 short quiz to engage participants in sustainability knowledge.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12:00 PM - 1:00 PM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Lunch Break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1:00 PM - 2:30 PM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Panel Discussion: Circular Economy in Action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Insights from local policymakers, NGOs, and businesses.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2:30 PM - 3:00 PM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Break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Tea/Coffee.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3:00 PM - 4:00 PM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Tree-Planting Activity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Outdoor tree-planting session with participants.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4:00 PM - 5:00 PM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Community Outreach Drive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Awareness-building activities around local communities.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5:00 PM - 5:30 PM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Closing Ceremony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Final remarks, thanking participants, and distribution of certificates.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12/6/2024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INFO:ABC@GMAIL.COM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800100" y="1571626"/>
            <a:ext cx="7772400" cy="2457600"/>
          </a:xfrm>
          <a:prstGeom prst="rect">
            <a:avLst/>
          </a:prstGeom>
          <a:gradFill>
            <a:gsLst>
              <a:gs pos="0">
                <a:srgbClr val="F48108"/>
              </a:gs>
              <a:gs pos="100000">
                <a:srgbClr val="703D08"/>
              </a:gs>
            </a:gsLst>
            <a:lin ang="5400012" scaled="0"/>
          </a:gradFill>
          <a:ln w="9525" cap="flat" cmpd="sng">
            <a:solidFill>
              <a:srgbClr val="BEA98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91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lang="en-US" sz="2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DR. EVELYN GREENFIELD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– ENVIRONMENTAL SCIENTIST AND CLIMATE ADVOCATE.</a:t>
            </a:r>
            <a:b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PROFESSOR MARCUS RIVERS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– EXPERT IN RENEWABLE ENERGY TECHNOLOGIES.</a:t>
            </a:r>
            <a:b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SOPHIA HARTWELL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– FOUNDER OF "ECOVISION" SUSTAINABILITY INITIATIVE.</a:t>
            </a:r>
            <a:endParaRPr sz="2400"/>
          </a:p>
        </p:txBody>
      </p:sp>
      <p:sp>
        <p:nvSpPr>
          <p:cNvPr id="113" name="Google Shape;113;p15"/>
          <p:cNvSpPr txBox="1"/>
          <p:nvPr/>
        </p:nvSpPr>
        <p:spPr>
          <a:xfrm>
            <a:off x="914400" y="573900"/>
            <a:ext cx="7543800" cy="369300"/>
          </a:xfrm>
          <a:prstGeom prst="rect">
            <a:avLst/>
          </a:prstGeom>
          <a:gradFill>
            <a:gsLst>
              <a:gs pos="0">
                <a:srgbClr val="9DB86D"/>
              </a:gs>
              <a:gs pos="100000">
                <a:srgbClr val="57673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BEA98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SPEAKERS: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12/6/2024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INFO:ABC@GMAIL.COM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604860" y="1044435"/>
            <a:ext cx="7521000" cy="5487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lin ang="5400012" scaled="0"/>
          </a:gradFill>
          <a:ln w="9525" cap="flat" cmpd="sng">
            <a:solidFill>
              <a:srgbClr val="BEA98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CLOSING SPEECH 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488725" y="2065051"/>
            <a:ext cx="7753200" cy="1810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 w="9525" cap="flat" cmpd="sng">
            <a:solidFill>
              <a:srgbClr val="BEA98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"Thank you all for joining us today and for being part of this important conversation on sustainability. Together, our actions can create a brighter, greener future for generations to come. Let’s continue to innovate, inspire, and lead the way toward a sustainable world. Safe travels, and let’s make a difference!"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12/6/2024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INFO:ABC@GMAIL.COM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292</Words>
  <Application>Microsoft Office PowerPoint</Application>
  <PresentationFormat>On-screen Show (4:3)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Libre Franklin</vt:lpstr>
      <vt:lpstr>Arial Rounded MT Bold</vt:lpstr>
      <vt:lpstr>Libre Franklin Medium</vt:lpstr>
      <vt:lpstr>Calibri</vt:lpstr>
      <vt:lpstr>Noto Sans Symbols</vt:lpstr>
      <vt:lpstr>Arial</vt:lpstr>
      <vt:lpstr>Angles</vt:lpstr>
      <vt:lpstr>“CAMPAIGN FOR PROMOTING SUSTAINABILITY” </vt:lpstr>
      <vt:lpstr>PowerPoint Presentation</vt:lpstr>
      <vt:lpstr>DR. EVELYN GREENFIELD – ENVIRONMENTAL SCIENTIST AND CLIMATE ADVOCATE. PROFESSOR MARCUS RIVERS – EXPERT IN RENEWABLE ENERGY TECHNOLOGIES. SOPHIA HARTWELL – FOUNDER OF "ECOVISION" SUSTAINABILITY INITIATIVE.</vt:lpstr>
      <vt:lpstr>CLOSING SPEECH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“CAMPAIGN FOR PROMOTING SUSTAINABILITY”</dc:title>
  <dc:creator>Miraj Ahammed</dc:creator>
  <cp:lastModifiedBy>Miraj Ahammed</cp:lastModifiedBy>
  <cp:revision>4</cp:revision>
  <dcterms:modified xsi:type="dcterms:W3CDTF">2024-12-17T18:21:01Z</dcterms:modified>
</cp:coreProperties>
</file>