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52A-0BE7-4DAE-A8C8-CAC8A3762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75" y="539150"/>
            <a:ext cx="11828016" cy="2122957"/>
          </a:xfrm>
        </p:spPr>
        <p:txBody>
          <a:bodyPr/>
          <a:lstStyle/>
          <a:p>
            <a:r>
              <a:rPr lang="en-US" sz="4800" dirty="0"/>
              <a:t>Welcome To 471 Lab Presentation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7CA98-B9CA-48BC-9628-1EF6A923B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84" y="2368836"/>
            <a:ext cx="8817638" cy="853736"/>
          </a:xfrm>
        </p:spPr>
        <p:txBody>
          <a:bodyPr/>
          <a:lstStyle/>
          <a:p>
            <a:r>
              <a:rPr lang="en-US" dirty="0"/>
              <a:t>Lab Section: 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507CA-7BCF-4DB8-99AA-D0F66ADBA2E3}"/>
              </a:ext>
            </a:extLst>
          </p:cNvPr>
          <p:cNvSpPr txBox="1"/>
          <p:nvPr/>
        </p:nvSpPr>
        <p:spPr>
          <a:xfrm>
            <a:off x="248575" y="3933932"/>
            <a:ext cx="60989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Lab Faculties </a:t>
            </a:r>
          </a:p>
          <a:p>
            <a:r>
              <a:rPr lang="en-US" sz="20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Md. Muzahidul Islam Rahi</a:t>
            </a:r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/>
              <a:t>Asadullah Al Galib</a:t>
            </a:r>
          </a:p>
        </p:txBody>
      </p:sp>
    </p:spTree>
    <p:extLst>
      <p:ext uri="{BB962C8B-B14F-4D97-AF65-F5344CB8AC3E}">
        <p14:creationId xmlns:p14="http://schemas.microsoft.com/office/powerpoint/2010/main" val="127414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B169-330E-43C7-98F0-0B6ACD48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Navigation Diagram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A81254-DCC4-420D-8E25-C11F2D785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29" y="1162975"/>
            <a:ext cx="8777935" cy="5603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1F8B-B032-4A64-B5BA-8B7B26F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782A-88BA-4C62-9D3C-0CB10ABA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goal is to serve nation through excellent banking experience.</a:t>
            </a:r>
          </a:p>
          <a:p>
            <a:r>
              <a:rPr lang="en-US" dirty="0"/>
              <a:t> Decrease the dependency from cash money.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9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9832-8E0C-4CFC-ADB7-218A10FE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460" y="2556726"/>
            <a:ext cx="9404723" cy="14005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407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94E-0CC7-6744-BD70-50DF3A57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165" y="292963"/>
            <a:ext cx="9849053" cy="678830"/>
          </a:xfrm>
        </p:spPr>
        <p:txBody>
          <a:bodyPr/>
          <a:lstStyle/>
          <a:p>
            <a:r>
              <a:rPr lang="en-US" sz="4000" b="1" smtClean="0"/>
              <a:t>Bank Account </a:t>
            </a:r>
            <a:r>
              <a:rPr lang="en-US" sz="4000" b="1" smtClean="0"/>
              <a:t>Management </a:t>
            </a:r>
            <a:r>
              <a:rPr lang="en-US" sz="4000" b="1" dirty="0"/>
              <a:t>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7F014-DF8D-5B46-B69D-A08731A2357F}"/>
              </a:ext>
            </a:extLst>
          </p:cNvPr>
          <p:cNvSpPr txBox="1"/>
          <p:nvPr/>
        </p:nvSpPr>
        <p:spPr>
          <a:xfrm>
            <a:off x="495765" y="1269725"/>
            <a:ext cx="6761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Group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D1A0B-86F8-6D47-B90C-B35D75DB4F3B}"/>
              </a:ext>
            </a:extLst>
          </p:cNvPr>
          <p:cNvSpPr txBox="1"/>
          <p:nvPr/>
        </p:nvSpPr>
        <p:spPr>
          <a:xfrm>
            <a:off x="504643" y="32289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Abdur Rob Tanvir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FF04B-A379-C54A-A959-2725C9FF5A88}"/>
              </a:ext>
            </a:extLst>
          </p:cNvPr>
          <p:cNvSpPr txBox="1"/>
          <p:nvPr/>
        </p:nvSpPr>
        <p:spPr>
          <a:xfrm>
            <a:off x="495765" y="21607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Miraj Mahmood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2261E-65A0-8546-BF70-38D4D3E9305C}"/>
              </a:ext>
            </a:extLst>
          </p:cNvPr>
          <p:cNvSpPr txBox="1"/>
          <p:nvPr/>
        </p:nvSpPr>
        <p:spPr>
          <a:xfrm>
            <a:off x="1161003" y="2738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ID: 18101090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179601-CF89-DF4B-9A38-99E97D4B672C}"/>
              </a:ext>
            </a:extLst>
          </p:cNvPr>
          <p:cNvSpPr txBox="1"/>
          <p:nvPr/>
        </p:nvSpPr>
        <p:spPr>
          <a:xfrm>
            <a:off x="1161003" y="3749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ID: 18101211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F6440-6884-42A8-BB5C-B86569D42DB2}"/>
              </a:ext>
            </a:extLst>
          </p:cNvPr>
          <p:cNvSpPr txBox="1"/>
          <p:nvPr/>
        </p:nvSpPr>
        <p:spPr>
          <a:xfrm>
            <a:off x="504643" y="42354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Md. Zuhayer Islam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710A4-E121-4B0A-8648-DC2B9B321203}"/>
              </a:ext>
            </a:extLst>
          </p:cNvPr>
          <p:cNvSpPr txBox="1"/>
          <p:nvPr/>
        </p:nvSpPr>
        <p:spPr>
          <a:xfrm>
            <a:off x="1161003" y="4760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ID: 18101334</a:t>
            </a:r>
          </a:p>
        </p:txBody>
      </p:sp>
    </p:spTree>
    <p:extLst>
      <p:ext uri="{BB962C8B-B14F-4D97-AF65-F5344CB8AC3E}">
        <p14:creationId xmlns:p14="http://schemas.microsoft.com/office/powerpoint/2010/main" val="7926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E799-EC20-AE48-B6FA-C573364C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FD74-BB4F-534F-91E8-DF2E8D5D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84" y="1609819"/>
            <a:ext cx="8946541" cy="4195481"/>
          </a:xfrm>
        </p:spPr>
        <p:txBody>
          <a:bodyPr>
            <a:normAutofit/>
          </a:bodyPr>
          <a:lstStyle/>
          <a:p>
            <a:pPr marL="685800" lvl="1"/>
            <a:r>
              <a:rPr lang="en-US" dirty="0"/>
              <a:t>Online banking along with offline banking
Decrease the cost and dependency on offline banking.</a:t>
            </a:r>
          </a:p>
          <a:p>
            <a:pPr marL="685800" lvl="1"/>
            <a:r>
              <a:rPr lang="en-US" dirty="0"/>
              <a:t>Reaching more customers.</a:t>
            </a:r>
          </a:p>
          <a:p>
            <a:pPr marL="685800" lvl="1"/>
            <a:r>
              <a:rPr lang="en-US" b="0" i="0" dirty="0">
                <a:effectLst/>
                <a:latin typeface="Century Gothic" panose="020B0502020202020204" pitchFamily="34" charset="0"/>
              </a:rPr>
              <a:t>Ensure more safety to the customers.</a:t>
            </a:r>
            <a:r>
              <a:rPr lang="en-US" dirty="0"/>
              <a:t>
</a:t>
            </a:r>
            <a:r>
              <a:rPr lang="en-US" b="0" i="0" dirty="0">
                <a:effectLst/>
              </a:rPr>
              <a:t>Better Banking experience and services</a:t>
            </a:r>
            <a:r>
              <a:rPr lang="en-US" b="0" i="0" dirty="0">
                <a:effectLst/>
                <a:latin typeface="Whitney"/>
              </a:rPr>
              <a:t>.</a:t>
            </a:r>
            <a:endParaRPr lang="en-US" dirty="0"/>
          </a:p>
          <a:p>
            <a:pPr marL="685800" lvl="1"/>
            <a:r>
              <a:rPr lang="en-US" b="0" i="0" dirty="0">
                <a:effectLst/>
              </a:rPr>
              <a:t>Lack of awareness among people.</a:t>
            </a:r>
          </a:p>
          <a:p>
            <a:pPr marL="685800" lvl="1"/>
            <a:r>
              <a:rPr lang="en-US" dirty="0"/>
              <a:t>24/7 Service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 </a:t>
            </a:r>
          </a:p>
          <a:p>
            <a:pPr marL="685800" lvl="1"/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6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FE6A-9D18-9944-B412-B94FBF12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1" y="70979"/>
            <a:ext cx="9404723" cy="1400530"/>
          </a:xfrm>
        </p:spPr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114C-6FDF-5647-8A40-677726BF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08" y="1331259"/>
            <a:ext cx="8946541" cy="4195481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0C828-73EE-41C5-8536-DFE5D5356C92}"/>
              </a:ext>
            </a:extLst>
          </p:cNvPr>
          <p:cNvSpPr txBox="1"/>
          <p:nvPr/>
        </p:nvSpPr>
        <p:spPr>
          <a:xfrm>
            <a:off x="258276" y="948289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5D74D-E062-4FA3-9906-4DEF8D09D0AB}"/>
              </a:ext>
            </a:extLst>
          </p:cNvPr>
          <p:cNvSpPr txBox="1"/>
          <p:nvPr/>
        </p:nvSpPr>
        <p:spPr>
          <a:xfrm>
            <a:off x="157514" y="1122635"/>
            <a:ext cx="117109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The system will allow users to log in with their email and password.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The system will ask user to add NID number, Source of income, Nominee and introduction of a account holder along with photo for verification.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The system will allow user to credit amount, debit amount and check balance.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The system will allow users to use different services like insurance, loan, and bill payments. 1.5. The system will provide hotline services to the customer.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The system will show the nearest branch from the user for any emergency need. </a:t>
            </a:r>
          </a:p>
          <a:p>
            <a:pPr lvl="1"/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906A3-FB4D-4F37-B3CD-002EC8AC3D16}"/>
              </a:ext>
            </a:extLst>
          </p:cNvPr>
          <p:cNvSpPr txBox="1"/>
          <p:nvPr/>
        </p:nvSpPr>
        <p:spPr>
          <a:xfrm>
            <a:off x="323576" y="3582173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Non-Functional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8B304-1DE5-463C-868F-319A93EEA7A9}"/>
              </a:ext>
            </a:extLst>
          </p:cNvPr>
          <p:cNvSpPr txBox="1"/>
          <p:nvPr/>
        </p:nvSpPr>
        <p:spPr>
          <a:xfrm>
            <a:off x="821185" y="4176442"/>
            <a:ext cx="1022263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will run in Android, iOS and 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system will </a:t>
            </a:r>
            <a:r>
              <a:rPr lang="en-US" sz="2000" b="0" i="0" u="none" strike="noStrike" baseline="0" dirty="0">
                <a:latin typeface="Century Gothic" panose="020B0502020202020204" pitchFamily="34" charset="0"/>
              </a:rPr>
              <a:t>take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less than 2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seconds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to log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entury Gothic" panose="020B0502020202020204" pitchFamily="34" charset="0"/>
              </a:rPr>
              <a:t>The system will automatically log out the user for 5 minutes of inactivity.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system will block account temporarily for attempting with wrong password for 3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Should follow the terms and policies of Bangladesh Bank.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7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0A2A-89AE-4EDA-A6A0-C3DC93A3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38" y="70979"/>
            <a:ext cx="9404723" cy="140053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5E79D5-143B-4B60-907E-13273CC8B8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78" y="839990"/>
            <a:ext cx="5814874" cy="5947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1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58F3-34D3-4287-BDEB-48C6872D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71" y="178892"/>
            <a:ext cx="9404723" cy="140053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858982"/>
            <a:ext cx="11430000" cy="59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5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AD96-EEEC-4294-A067-4DA62A6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72" y="0"/>
            <a:ext cx="9404723" cy="140053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2" y="734291"/>
            <a:ext cx="12007527" cy="61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1AD8-2D05-4F79-BEEA-0B14BCF8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4" y="0"/>
            <a:ext cx="9404723" cy="1400530"/>
          </a:xfrm>
        </p:spPr>
        <p:txBody>
          <a:bodyPr/>
          <a:lstStyle/>
          <a:p>
            <a:r>
              <a:rPr lang="en-US" dirty="0"/>
              <a:t>Sequence Diagram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AC242C-82B0-4883-BF96-B731165F8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44" y="958786"/>
            <a:ext cx="4606648" cy="5785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0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8984-1EA3-4ADB-B194-33AF7FE5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72" y="0"/>
            <a:ext cx="9404723" cy="1400530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846102-8240-42F6-8378-03A7B1FA3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576" y="700265"/>
            <a:ext cx="6986390" cy="6049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1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Whitney</vt:lpstr>
      <vt:lpstr>Wingdings 3</vt:lpstr>
      <vt:lpstr>Ion</vt:lpstr>
      <vt:lpstr>Welcome To 471 Lab Presentation </vt:lpstr>
      <vt:lpstr>Bank Account Management System</vt:lpstr>
      <vt:lpstr>Project Planning</vt:lpstr>
      <vt:lpstr>Requirement Analysis</vt:lpstr>
      <vt:lpstr>Use Case Diagram</vt:lpstr>
      <vt:lpstr>Class Diagram</vt:lpstr>
      <vt:lpstr>ER Diagram</vt:lpstr>
      <vt:lpstr>Sequence Diagram </vt:lpstr>
      <vt:lpstr>Activity Diagram</vt:lpstr>
      <vt:lpstr>Window Navigation Diagram</vt:lpstr>
      <vt:lpstr>Conclusion and 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Mohtasin Mehmod Asif</dc:creator>
  <cp:lastModifiedBy>Miraj</cp:lastModifiedBy>
  <cp:revision>21</cp:revision>
  <dcterms:created xsi:type="dcterms:W3CDTF">2020-12-19T13:26:35Z</dcterms:created>
  <dcterms:modified xsi:type="dcterms:W3CDTF">2020-12-25T22:01:35Z</dcterms:modified>
</cp:coreProperties>
</file>