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4"/>
  </p:notesMasterIdLst>
  <p:sldIdLst>
    <p:sldId id="256" r:id="rId5"/>
    <p:sldId id="265" r:id="rId6"/>
    <p:sldId id="266" r:id="rId7"/>
    <p:sldId id="263" r:id="rId8"/>
    <p:sldId id="259" r:id="rId9"/>
    <p:sldId id="264" r:id="rId10"/>
    <p:sldId id="268" r:id="rId11"/>
    <p:sldId id="267"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7F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2:23.0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6:16.016"/>
    </inkml:context>
    <inkml:brush xml:id="br0">
      <inkml:brushProperty name="width" value="0.025" units="cm"/>
      <inkml:brushProperty name="height" value="0.025" units="cm"/>
      <inkml:brushProperty name="color" value="#F6630D"/>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6:44.213"/>
    </inkml:context>
    <inkml:brush xml:id="br0">
      <inkml:brushProperty name="width" value="0.05" units="cm"/>
      <inkml:brushProperty name="height" value="0.05" units="cm"/>
      <inkml:brushProperty name="color" value="#F6630D"/>
      <inkml:brushProperty name="ignorePressure" value="1"/>
    </inkml:brush>
  </inkml:definitions>
  <inkml:trace contextRef="#ctx0" brushRef="#br0">1298 1,'-1280'0,"1263"0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7:06.57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1035 1,'-1018'0,"1001"0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7:11.892"/>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287 1,'-5'0,"-14"0,-9 0,-4 0,-5 0,-2 0,3 0,2 0,2 0,8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7:27.256"/>
    </inkml:context>
    <inkml:brush xml:id="br0">
      <inkml:brushProperty name="width" value="0.05" units="cm"/>
      <inkml:brushProperty name="height" value="0.05" units="cm"/>
      <inkml:brushProperty name="color" value="#F6630D"/>
      <inkml:brushProperty name="ignorePressure" value="1"/>
    </inkml:brush>
  </inkml:definitions>
  <inkml:trace contextRef="#ctx0" brushRef="#br0">991 0,'-961'0,"932"0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8:01.2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0,'0'887,"0"-861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8:09.462"/>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0,'0'0,"0"9,0 8,0 4,0 5,0 1,0 0,0 1,0 0,0-1,0-4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4:54.230"/>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5:26.834"/>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5:28.404"/>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1 444,'0'445,"0"-1327,0 875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5:40.596"/>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0,'0'547,"0"-526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6:02.646"/>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6:05.043"/>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0,'0'386,"0"-363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14:58:38.947"/>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5:30.193"/>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90A1D-3BFB-429D-8FAB-F6E2874F18D5}" type="datetimeFigureOut">
              <a:rPr lang="en-IN" smtClean="0"/>
              <a:pPr/>
              <a:t>11-09-2022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55691-1A5F-421F-BA7D-7B8BE347ACB4}" type="slidenum">
              <a:rPr lang="en-IN" smtClean="0"/>
              <a:pPr/>
              <a:t>‹#›</a:t>
            </a:fld>
            <a:endParaRPr lang="en-IN"/>
          </a:p>
        </p:txBody>
      </p:sp>
    </p:spTree>
    <p:extLst>
      <p:ext uri="{BB962C8B-B14F-4D97-AF65-F5344CB8AC3E}">
        <p14:creationId xmlns:p14="http://schemas.microsoft.com/office/powerpoint/2010/main" val="387230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D08050B-B76E-4317-84C3-54818903D078}" type="datetime1">
              <a:rPr lang="en-IN" smtClean="0"/>
              <a:pPr/>
              <a:t>11-09-2022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IN"/>
              <a:t>TE &lt;Class&gt;</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B6C2354-2165-45A8-8C10-36D2E0F89CE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5F32E-BF90-4668-8592-130D483AC2AF}" type="datetime1">
              <a:rPr lang="en-IN" smtClean="0"/>
              <a:pPr/>
              <a:t>11-09-2022</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2DFB9-CEBB-4345-B731-1A8429723D72}" type="datetime1">
              <a:rPr lang="en-IN" smtClean="0"/>
              <a:pPr/>
              <a:t>11-09-2022</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674083B-1E38-49C4-99F7-48CE4C3FBFAB}" type="datetime1">
              <a:rPr lang="en-IN" smtClean="0"/>
              <a:pPr/>
              <a:t>11-09-2022</a:t>
            </a:fld>
            <a:endParaRPr lang="en-IN"/>
          </a:p>
        </p:txBody>
      </p:sp>
      <p:sp>
        <p:nvSpPr>
          <p:cNvPr id="9" name="Slide Number Placeholder 8"/>
          <p:cNvSpPr>
            <a:spLocks noGrp="1"/>
          </p:cNvSpPr>
          <p:nvPr>
            <p:ph type="sldNum" sz="quarter" idx="15"/>
          </p:nvPr>
        </p:nvSpPr>
        <p:spPr/>
        <p:txBody>
          <a:bodyPr rtlCol="0"/>
          <a:lstStyle/>
          <a:p>
            <a:fld id="{8B6C2354-2165-45A8-8C10-36D2E0F89CEA}" type="slidenum">
              <a:rPr lang="en-IN" smtClean="0"/>
              <a:pPr/>
              <a:t>‹#›</a:t>
            </a:fld>
            <a:endParaRPr lang="en-IN"/>
          </a:p>
        </p:txBody>
      </p:sp>
      <p:sp>
        <p:nvSpPr>
          <p:cNvPr id="10" name="Footer Placeholder 9"/>
          <p:cNvSpPr>
            <a:spLocks noGrp="1"/>
          </p:cNvSpPr>
          <p:nvPr>
            <p:ph type="ftr" sz="quarter" idx="16"/>
          </p:nvPr>
        </p:nvSpPr>
        <p:spPr/>
        <p:txBody>
          <a:bodyPr rtlCol="0"/>
          <a:lstStyle/>
          <a:p>
            <a:r>
              <a:rPr lang="en-IN"/>
              <a:t>TE &lt;Class&gt;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0E72A0F-B031-4EFC-81C4-351589013D47}" type="datetime1">
              <a:rPr lang="en-IN" smtClean="0"/>
              <a:pPr/>
              <a:t>11-09-2022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IN"/>
              <a:t>TE &lt;Class&gt;</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B6C2354-2165-45A8-8C10-36D2E0F89CE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CB0A414-AFE0-4B6D-81E4-9F07340409F3}" type="datetime1">
              <a:rPr lang="en-IN" smtClean="0"/>
              <a:pPr/>
              <a:t>11-09-2022</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C0FE794-B376-4CEE-9516-17C8F82FD97B}" type="datetime1">
              <a:rPr lang="en-IN" smtClean="0"/>
              <a:pPr/>
              <a:t>11-09-2022</a:t>
            </a:fld>
            <a:endParaRPr lang="en-IN"/>
          </a:p>
        </p:txBody>
      </p:sp>
      <p:sp>
        <p:nvSpPr>
          <p:cNvPr id="8" name="Footer Placeholder 7"/>
          <p:cNvSpPr>
            <a:spLocks noGrp="1"/>
          </p:cNvSpPr>
          <p:nvPr>
            <p:ph type="ftr" sz="quarter" idx="11"/>
          </p:nvPr>
        </p:nvSpPr>
        <p:spPr/>
        <p:txBody>
          <a:bodyPr/>
          <a:lstStyle/>
          <a:p>
            <a:r>
              <a:rPr lang="en-IN"/>
              <a:t>TE &lt;Class&gt;</a:t>
            </a:r>
          </a:p>
        </p:txBody>
      </p:sp>
      <p:sp>
        <p:nvSpPr>
          <p:cNvPr id="9" name="Slide Number Placeholder 8"/>
          <p:cNvSpPr>
            <a:spLocks noGrp="1"/>
          </p:cNvSpPr>
          <p:nvPr>
            <p:ph type="sldNum" sz="quarter" idx="12"/>
          </p:nvPr>
        </p:nvSpPr>
        <p:spPr/>
        <p:txBody>
          <a:bodyPr/>
          <a:lstStyle/>
          <a:p>
            <a:fld id="{8B6C2354-2165-45A8-8C10-36D2E0F89CE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04ECB00-9448-40F6-8362-A95229BD74FE}" type="datetime1">
              <a:rPr lang="en-IN" smtClean="0"/>
              <a:pPr/>
              <a:t>11-09-2022</a:t>
            </a:fld>
            <a:endParaRPr lang="en-IN"/>
          </a:p>
        </p:txBody>
      </p:sp>
      <p:sp>
        <p:nvSpPr>
          <p:cNvPr id="7" name="Slide Number Placeholder 6"/>
          <p:cNvSpPr>
            <a:spLocks noGrp="1"/>
          </p:cNvSpPr>
          <p:nvPr>
            <p:ph type="sldNum" sz="quarter" idx="11"/>
          </p:nvPr>
        </p:nvSpPr>
        <p:spPr/>
        <p:txBody>
          <a:bodyPr rtlCol="0"/>
          <a:lstStyle/>
          <a:p>
            <a:fld id="{8B6C2354-2165-45A8-8C10-36D2E0F89CEA}" type="slidenum">
              <a:rPr lang="en-IN" smtClean="0"/>
              <a:pPr/>
              <a:t>‹#›</a:t>
            </a:fld>
            <a:endParaRPr lang="en-IN"/>
          </a:p>
        </p:txBody>
      </p:sp>
      <p:sp>
        <p:nvSpPr>
          <p:cNvPr id="8" name="Footer Placeholder 7"/>
          <p:cNvSpPr>
            <a:spLocks noGrp="1"/>
          </p:cNvSpPr>
          <p:nvPr>
            <p:ph type="ftr" sz="quarter" idx="12"/>
          </p:nvPr>
        </p:nvSpPr>
        <p:spPr/>
        <p:txBody>
          <a:bodyPr rtlCol="0"/>
          <a:lstStyle/>
          <a:p>
            <a:r>
              <a:rPr lang="en-IN"/>
              <a:t>TE &lt;Class&gt;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D581C-CB8E-4B17-8D6F-0D6B0EEC405C}" type="datetime1">
              <a:rPr lang="en-IN" smtClean="0"/>
              <a:pPr/>
              <a:t>11-09-2022</a:t>
            </a:fld>
            <a:endParaRPr lang="en-IN"/>
          </a:p>
        </p:txBody>
      </p:sp>
      <p:sp>
        <p:nvSpPr>
          <p:cNvPr id="3" name="Footer Placeholder 2"/>
          <p:cNvSpPr>
            <a:spLocks noGrp="1"/>
          </p:cNvSpPr>
          <p:nvPr>
            <p:ph type="ftr" sz="quarter" idx="11"/>
          </p:nvPr>
        </p:nvSpPr>
        <p:spPr/>
        <p:txBody>
          <a:bodyPr/>
          <a:lstStyle/>
          <a:p>
            <a:r>
              <a:rPr lang="en-IN"/>
              <a:t>TE &lt;Class&gt;</a:t>
            </a:r>
          </a:p>
        </p:txBody>
      </p:sp>
      <p:sp>
        <p:nvSpPr>
          <p:cNvPr id="4" name="Slide Number Placeholder 3"/>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D0E187F-F26D-473D-AD78-CD292715EAF8}" type="datetime1">
              <a:rPr lang="en-IN" smtClean="0"/>
              <a:pPr/>
              <a:t>11-09-2022</a:t>
            </a:fld>
            <a:endParaRPr lang="en-IN"/>
          </a:p>
        </p:txBody>
      </p:sp>
      <p:sp>
        <p:nvSpPr>
          <p:cNvPr id="22" name="Slide Number Placeholder 21"/>
          <p:cNvSpPr>
            <a:spLocks noGrp="1"/>
          </p:cNvSpPr>
          <p:nvPr>
            <p:ph type="sldNum" sz="quarter" idx="15"/>
          </p:nvPr>
        </p:nvSpPr>
        <p:spPr/>
        <p:txBody>
          <a:bodyPr rtlCol="0"/>
          <a:lstStyle/>
          <a:p>
            <a:fld id="{8B6C2354-2165-45A8-8C10-36D2E0F89CEA}" type="slidenum">
              <a:rPr lang="en-IN" smtClean="0"/>
              <a:pPr/>
              <a:t>‹#›</a:t>
            </a:fld>
            <a:endParaRPr lang="en-IN"/>
          </a:p>
        </p:txBody>
      </p:sp>
      <p:sp>
        <p:nvSpPr>
          <p:cNvPr id="23" name="Footer Placeholder 22"/>
          <p:cNvSpPr>
            <a:spLocks noGrp="1"/>
          </p:cNvSpPr>
          <p:nvPr>
            <p:ph type="ftr" sz="quarter" idx="16"/>
          </p:nvPr>
        </p:nvSpPr>
        <p:spPr/>
        <p:txBody>
          <a:bodyPr rtlCol="0"/>
          <a:lstStyle/>
          <a:p>
            <a:r>
              <a:rPr lang="en-IN"/>
              <a:t>TE &lt;Class&gt;</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AB591EB-9463-4A4A-B919-24175CAE0048}" type="datetime1">
              <a:rPr lang="en-IN" smtClean="0"/>
              <a:pPr/>
              <a:t>11-09-2022</a:t>
            </a:fld>
            <a:endParaRPr lang="en-IN"/>
          </a:p>
        </p:txBody>
      </p:sp>
      <p:sp>
        <p:nvSpPr>
          <p:cNvPr id="18" name="Slide Number Placeholder 17"/>
          <p:cNvSpPr>
            <a:spLocks noGrp="1"/>
          </p:cNvSpPr>
          <p:nvPr>
            <p:ph type="sldNum" sz="quarter" idx="11"/>
          </p:nvPr>
        </p:nvSpPr>
        <p:spPr/>
        <p:txBody>
          <a:bodyPr rtlCol="0"/>
          <a:lstStyle/>
          <a:p>
            <a:fld id="{8B6C2354-2165-45A8-8C10-36D2E0F89CEA}" type="slidenum">
              <a:rPr lang="en-IN" smtClean="0"/>
              <a:pPr/>
              <a:t>‹#›</a:t>
            </a:fld>
            <a:endParaRPr lang="en-IN"/>
          </a:p>
        </p:txBody>
      </p:sp>
      <p:sp>
        <p:nvSpPr>
          <p:cNvPr id="21" name="Footer Placeholder 20"/>
          <p:cNvSpPr>
            <a:spLocks noGrp="1"/>
          </p:cNvSpPr>
          <p:nvPr>
            <p:ph type="ftr" sz="quarter" idx="12"/>
          </p:nvPr>
        </p:nvSpPr>
        <p:spPr/>
        <p:txBody>
          <a:bodyPr rtlCol="0"/>
          <a:lstStyle/>
          <a:p>
            <a:r>
              <a:rPr lang="en-IN"/>
              <a:t>TE &lt;Class&gt;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DA2426-60CC-4F6B-A1A0-13641339C825}" type="datetime1">
              <a:rPr lang="en-IN" smtClean="0"/>
              <a:pPr/>
              <a:t>11-09-2022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IN"/>
              <a:t>TE &lt;Class&gt;</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B6C2354-2165-45A8-8C10-36D2E0F89CE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1.png"/><Relationship Id="rId26" Type="http://schemas.openxmlformats.org/officeDocument/2006/relationships/image" Target="../media/image14.png"/><Relationship Id="rId39" Type="http://schemas.openxmlformats.org/officeDocument/2006/relationships/image" Target="../media/image11.jpeg"/><Relationship Id="rId21" Type="http://schemas.openxmlformats.org/officeDocument/2006/relationships/customXml" Target="../ink/ink10.xml"/><Relationship Id="rId34" Type="http://schemas.openxmlformats.org/officeDocument/2006/relationships/image" Target="../media/image18.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0.jpeg"/><Relationship Id="rId2" Type="http://schemas.openxmlformats.org/officeDocument/2006/relationships/image" Target="../media/image4.jpeg"/><Relationship Id="rId16" Type="http://schemas.openxmlformats.org/officeDocument/2006/relationships/image" Target="../media/image10.png"/><Relationship Id="rId20" Type="http://schemas.openxmlformats.org/officeDocument/2006/relationships/customXml" Target="../ink/ink9.xml"/><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8.png"/><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image" Target="../media/image9.jpeg"/><Relationship Id="rId5" Type="http://schemas.openxmlformats.org/officeDocument/2006/relationships/image" Target="../media/image6.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8.jpeg"/><Relationship Id="rId10" Type="http://schemas.openxmlformats.org/officeDocument/2006/relationships/customXml" Target="../ink/ink4.xml"/><Relationship Id="rId19" Type="http://schemas.openxmlformats.org/officeDocument/2006/relationships/image" Target="../media/image6.jpeg"/><Relationship Id="rId31" Type="http://schemas.openxmlformats.org/officeDocument/2006/relationships/customXml" Target="../ink/ink15.xml"/><Relationship Id="rId4" Type="http://schemas.openxmlformats.org/officeDocument/2006/relationships/customXml" Target="../ink/ink1.xml"/><Relationship Id="rId9" Type="http://schemas.openxmlformats.org/officeDocument/2006/relationships/image" Target="../media/image70.png"/><Relationship Id="rId14" Type="http://schemas.openxmlformats.org/officeDocument/2006/relationships/customXml" Target="../ink/ink6.xml"/><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image" Target="../media/image7.jpeg"/><Relationship Id="rId8" Type="http://schemas.openxmlformats.org/officeDocument/2006/relationships/customXml" Target="../ink/ink3.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tYwQTTG-GDg" TargetMode="External"/><Relationship Id="rId2" Type="http://schemas.openxmlformats.org/officeDocument/2006/relationships/hyperlink" Target="https://www.electronicshub.org/water-level-controller-using-8051-%20microcontrol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24"/>
            <a:ext cx="6786610" cy="2286016"/>
          </a:xfrm>
        </p:spPr>
        <p:txBody>
          <a:bodyPr>
            <a:normAutofit fontScale="90000"/>
          </a:bodyPr>
          <a:lstStyle/>
          <a:p>
            <a:pPr algn="ctr"/>
            <a:r>
              <a:rPr lang="en-US" sz="4000" b="1" dirty="0">
                <a:solidFill>
                  <a:srgbClr val="FF0000"/>
                </a:solidFill>
              </a:rPr>
              <a:t>Pune Institute of Computer Technology, Pune</a:t>
            </a:r>
            <a:br>
              <a:rPr lang="en-US" sz="4000" b="1" dirty="0">
                <a:solidFill>
                  <a:srgbClr val="FF0000"/>
                </a:solidFill>
              </a:rPr>
            </a:br>
            <a:r>
              <a:rPr lang="en-US" sz="3600" b="1" dirty="0"/>
              <a:t>Dept. of E&amp;TC</a:t>
            </a:r>
            <a:endParaRPr lang="en-IN" b="1" dirty="0"/>
          </a:p>
        </p:txBody>
      </p:sp>
      <p:sp>
        <p:nvSpPr>
          <p:cNvPr id="3" name="Subtitle 2"/>
          <p:cNvSpPr>
            <a:spLocks noGrp="1"/>
          </p:cNvSpPr>
          <p:nvPr>
            <p:ph type="subTitle" idx="1"/>
          </p:nvPr>
        </p:nvSpPr>
        <p:spPr>
          <a:xfrm>
            <a:off x="2000232" y="5033986"/>
            <a:ext cx="6400800" cy="1752600"/>
          </a:xfrm>
        </p:spPr>
        <p:txBody>
          <a:bodyPr>
            <a:normAutofit fontScale="92500" lnSpcReduction="10000"/>
          </a:bodyPr>
          <a:lstStyle/>
          <a:p>
            <a:pPr lvl="2" algn="l"/>
            <a:r>
              <a:rPr lang="en-US" sz="2600" b="1" dirty="0">
                <a:solidFill>
                  <a:schemeClr val="tx1"/>
                </a:solidFill>
              </a:rPr>
              <a:t>By:</a:t>
            </a:r>
          </a:p>
          <a:p>
            <a:pPr lvl="2" algn="l"/>
            <a:r>
              <a:rPr lang="en-US" sz="2600" b="1" dirty="0">
                <a:solidFill>
                  <a:schemeClr val="tx1"/>
                </a:solidFill>
              </a:rPr>
              <a:t>1) </a:t>
            </a:r>
            <a:r>
              <a:rPr lang="en-US" sz="2600" b="1" dirty="0" err="1">
                <a:solidFill>
                  <a:schemeClr val="tx1"/>
                </a:solidFill>
              </a:rPr>
              <a:t>Shivam</a:t>
            </a:r>
            <a:r>
              <a:rPr lang="en-US" sz="2600" b="1" dirty="0">
                <a:solidFill>
                  <a:schemeClr val="tx1"/>
                </a:solidFill>
              </a:rPr>
              <a:t> </a:t>
            </a:r>
            <a:r>
              <a:rPr lang="en-US" sz="2600" b="1" dirty="0" err="1">
                <a:solidFill>
                  <a:schemeClr val="tx1"/>
                </a:solidFill>
              </a:rPr>
              <a:t>suresh</a:t>
            </a:r>
            <a:r>
              <a:rPr lang="en-US" sz="2600" b="1" dirty="0">
                <a:solidFill>
                  <a:schemeClr val="tx1"/>
                </a:solidFill>
              </a:rPr>
              <a:t> </a:t>
            </a:r>
            <a:r>
              <a:rPr lang="en-US" sz="2600" b="1" dirty="0" err="1">
                <a:solidFill>
                  <a:schemeClr val="tx1"/>
                </a:solidFill>
              </a:rPr>
              <a:t>Kabra</a:t>
            </a:r>
            <a:endParaRPr lang="en-US" sz="2600" b="1" dirty="0">
              <a:solidFill>
                <a:schemeClr val="tx1"/>
              </a:solidFill>
            </a:endParaRPr>
          </a:p>
          <a:p>
            <a:pPr lvl="2" algn="l"/>
            <a:r>
              <a:rPr lang="en-US" sz="2600" b="1" dirty="0">
                <a:solidFill>
                  <a:schemeClr val="tx1"/>
                </a:solidFill>
              </a:rPr>
              <a:t>2) Narendra </a:t>
            </a:r>
            <a:r>
              <a:rPr lang="en-US" sz="2600" b="1" dirty="0" err="1">
                <a:solidFill>
                  <a:schemeClr val="tx1"/>
                </a:solidFill>
              </a:rPr>
              <a:t>vyankatro</a:t>
            </a:r>
            <a:r>
              <a:rPr lang="en-US" sz="2600" b="1" dirty="0">
                <a:solidFill>
                  <a:schemeClr val="tx1"/>
                </a:solidFill>
              </a:rPr>
              <a:t> </a:t>
            </a:r>
            <a:r>
              <a:rPr lang="en-US" sz="2600" b="1" dirty="0" err="1">
                <a:solidFill>
                  <a:schemeClr val="tx1"/>
                </a:solidFill>
              </a:rPr>
              <a:t>Lungare</a:t>
            </a:r>
            <a:endParaRPr lang="en-US" sz="2600" b="1" dirty="0">
              <a:solidFill>
                <a:schemeClr val="tx1"/>
              </a:solidFill>
            </a:endParaRPr>
          </a:p>
          <a:p>
            <a:pPr lvl="2" algn="l"/>
            <a:r>
              <a:rPr lang="en-US" sz="2600" b="1" dirty="0">
                <a:solidFill>
                  <a:schemeClr val="tx1"/>
                </a:solidFill>
              </a:rPr>
              <a:t>3)</a:t>
            </a:r>
            <a:r>
              <a:rPr lang="en-US" sz="2600" dirty="0">
                <a:solidFill>
                  <a:schemeClr val="tx1"/>
                </a:solidFill>
              </a:rPr>
              <a:t> </a:t>
            </a:r>
            <a:r>
              <a:rPr lang="en-US" sz="2600" b="1" dirty="0"/>
              <a:t>Pratik Pramod Mirajkar</a:t>
            </a:r>
            <a:endParaRPr lang="en-IN" sz="2600" dirty="0">
              <a:solidFill>
                <a:schemeClr val="tx1"/>
              </a:solidFill>
            </a:endParaRPr>
          </a:p>
        </p:txBody>
      </p:sp>
      <p:sp>
        <p:nvSpPr>
          <p:cNvPr id="4" name="TextBox 3"/>
          <p:cNvSpPr txBox="1"/>
          <p:nvPr/>
        </p:nvSpPr>
        <p:spPr>
          <a:xfrm>
            <a:off x="2071670" y="3071810"/>
            <a:ext cx="6757989" cy="830997"/>
          </a:xfrm>
          <a:prstGeom prst="rect">
            <a:avLst/>
          </a:prstGeom>
          <a:noFill/>
        </p:spPr>
        <p:txBody>
          <a:bodyPr wrap="square" rtlCol="0">
            <a:spAutoFit/>
          </a:bodyPr>
          <a:lstStyle/>
          <a:p>
            <a:pPr algn="ctr"/>
            <a:r>
              <a:rPr lang="en-US" sz="2400" b="1" dirty="0"/>
              <a:t>“Title : Water Level Controller For Purifier”</a:t>
            </a:r>
            <a:endParaRPr lang="en-IN" sz="2400" b="1" dirty="0"/>
          </a:p>
        </p:txBody>
      </p:sp>
      <p:sp>
        <p:nvSpPr>
          <p:cNvPr id="5" name="Subtitle 2"/>
          <p:cNvSpPr txBox="1">
            <a:spLocks/>
          </p:cNvSpPr>
          <p:nvPr/>
        </p:nvSpPr>
        <p:spPr>
          <a:xfrm>
            <a:off x="2428860" y="4319606"/>
            <a:ext cx="6400800" cy="466716"/>
          </a:xfrm>
          <a:prstGeom prst="rect">
            <a:avLst/>
          </a:prstGeom>
        </p:spPr>
        <p:txBody>
          <a:bodyPr vert="horz">
            <a:normAutofit fontScale="92500" lnSpcReduction="10000"/>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Guided By: Prof. Sandeep </a:t>
            </a:r>
            <a:r>
              <a:rPr kumimoji="0" lang="en-US" sz="2800" b="1" i="0" u="none" strike="noStrike" kern="1200" cap="none" spc="0" normalizeH="0" baseline="0" noProof="0" dirty="0" err="1">
                <a:ln>
                  <a:noFill/>
                </a:ln>
                <a:solidFill>
                  <a:schemeClr val="tx1"/>
                </a:solidFill>
                <a:effectLst/>
                <a:uLnTx/>
                <a:uFillTx/>
                <a:latin typeface="+mn-lt"/>
                <a:ea typeface="+mn-ea"/>
                <a:cs typeface="+mn-cs"/>
              </a:rPr>
              <a:t>Dhende</a:t>
            </a:r>
            <a:r>
              <a:rPr kumimoji="0" 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pict_logo.jpg"/>
          <p:cNvPicPr>
            <a:picLocks noChangeAspect="1"/>
          </p:cNvPicPr>
          <p:nvPr/>
        </p:nvPicPr>
        <p:blipFill>
          <a:blip r:embed="rId2"/>
          <a:stretch>
            <a:fillRect/>
          </a:stretch>
        </p:blipFill>
        <p:spPr>
          <a:xfrm>
            <a:off x="285720" y="214290"/>
            <a:ext cx="1524000" cy="1524000"/>
          </a:xfrm>
          <a:prstGeom prst="rect">
            <a:avLst/>
          </a:prstGeom>
        </p:spPr>
      </p:pic>
      <p:sp>
        <p:nvSpPr>
          <p:cNvPr id="8" name="Title 1"/>
          <p:cNvSpPr txBox="1">
            <a:spLocks/>
          </p:cNvSpPr>
          <p:nvPr/>
        </p:nvSpPr>
        <p:spPr>
          <a:xfrm>
            <a:off x="1357290" y="2285992"/>
            <a:ext cx="8129590" cy="7858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a:ln>
                  <a:noFill/>
                </a:ln>
                <a:solidFill>
                  <a:schemeClr val="tx1"/>
                </a:solidFill>
                <a:effectLst/>
                <a:uLnTx/>
                <a:uFillTx/>
                <a:latin typeface="+mj-lt"/>
                <a:ea typeface="+mj-ea"/>
                <a:cs typeface="+mj-cs"/>
              </a:rPr>
              <a:t>304200: </a:t>
            </a:r>
            <a:r>
              <a:rPr kumimoji="0" lang="en-US" sz="2000" b="1" i="0" u="none" strike="noStrike" kern="1200" cap="none" spc="0" normalizeH="0" baseline="0" noProof="0" dirty="0">
                <a:ln>
                  <a:noFill/>
                </a:ln>
                <a:solidFill>
                  <a:schemeClr val="tx1"/>
                </a:solidFill>
                <a:effectLst/>
                <a:uLnTx/>
                <a:uFillTx/>
                <a:latin typeface="+mj-lt"/>
                <a:ea typeface="+mj-ea"/>
                <a:cs typeface="+mj-cs"/>
              </a:rPr>
              <a:t>Mini Project (MP)</a:t>
            </a:r>
            <a:br>
              <a:rPr kumimoji="0" lang="en-US" sz="2000" b="1" i="0" u="none" strike="noStrike" kern="1200" cap="none" spc="0" normalizeH="0" baseline="0" noProof="0" dirty="0">
                <a:ln>
                  <a:noFill/>
                </a:ln>
                <a:solidFill>
                  <a:schemeClr val="tx1"/>
                </a:solidFill>
                <a:effectLst/>
                <a:uLnTx/>
                <a:uFillTx/>
                <a:latin typeface="+mj-lt"/>
                <a:ea typeface="+mj-ea"/>
                <a:cs typeface="+mj-cs"/>
              </a:rPr>
            </a:br>
            <a:r>
              <a:rPr kumimoji="0" lang="en-US" sz="2000" b="1" i="0" u="none" strike="noStrike" kern="1200" cap="none" spc="0" normalizeH="0" baseline="0" noProof="0" dirty="0">
                <a:ln>
                  <a:noFill/>
                </a:ln>
                <a:solidFill>
                  <a:schemeClr val="tx1"/>
                </a:solidFill>
                <a:effectLst/>
                <a:uLnTx/>
                <a:uFillTx/>
                <a:latin typeface="+mj-lt"/>
                <a:ea typeface="+mj-ea"/>
                <a:cs typeface="+mj-cs"/>
              </a:rPr>
              <a:t>(2019 Course)</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854F5-FD30-4991-9689-A1EAE776E3F2}"/>
              </a:ext>
            </a:extLst>
          </p:cNvPr>
          <p:cNvSpPr>
            <a:spLocks noGrp="1"/>
          </p:cNvSpPr>
          <p:nvPr>
            <p:ph sz="quarter" idx="1"/>
          </p:nvPr>
        </p:nvSpPr>
        <p:spPr>
          <a:xfrm>
            <a:off x="457200" y="268035"/>
            <a:ext cx="7467600" cy="6473333"/>
          </a:xfrm>
        </p:spPr>
        <p:txBody>
          <a:bodyPr>
            <a:normAutofit/>
          </a:bodyPr>
          <a:lstStyle/>
          <a:p>
            <a:pPr marL="0" indent="0">
              <a:buNone/>
            </a:pPr>
            <a:r>
              <a:rPr lang="en-IN" sz="3000" b="1" dirty="0">
                <a:solidFill>
                  <a:schemeClr val="bg1">
                    <a:lumMod val="50000"/>
                  </a:schemeClr>
                </a:solidFill>
              </a:rPr>
              <a:t>Aim</a:t>
            </a:r>
          </a:p>
          <a:p>
            <a:pPr marL="0" indent="0">
              <a:buNone/>
            </a:pPr>
            <a:r>
              <a:rPr lang="en-IN" sz="3000" dirty="0">
                <a:solidFill>
                  <a:schemeClr val="bg1">
                    <a:lumMod val="50000"/>
                  </a:schemeClr>
                </a:solidFill>
              </a:rPr>
              <a:t> </a:t>
            </a:r>
            <a:r>
              <a:rPr lang="en-US" sz="1800" dirty="0">
                <a:latin typeface="+mj-lt"/>
              </a:rPr>
              <a:t>The basic function of a water level controller is to regulate water flow and optimize system performance. One of the main advantages of water level control devices includes the ability to control power fluctuations when the motor is switched on. Most of these devices ensures uninterrupted water supply by filling the overhead tank once it is below level. The motor power is switched on when the overhead tank becomes empty and switches off automatically when the underground tank is empty or the overhead tank becomes full. In this way it becomes easy to ensure 24 hours water supply without any kind of interruption.</a:t>
            </a:r>
          </a:p>
          <a:p>
            <a:pPr marL="0" indent="0">
              <a:buNone/>
            </a:pPr>
            <a:endParaRPr lang="en-US" sz="1600" dirty="0">
              <a:latin typeface="+mj-lt"/>
            </a:endParaRPr>
          </a:p>
          <a:p>
            <a:pPr marL="0" indent="0">
              <a:buNone/>
            </a:pPr>
            <a:r>
              <a:rPr lang="en-IN" sz="3000" b="1" dirty="0">
                <a:solidFill>
                  <a:schemeClr val="bg1">
                    <a:lumMod val="50000"/>
                  </a:schemeClr>
                </a:solidFill>
              </a:rPr>
              <a:t>Objective</a:t>
            </a:r>
          </a:p>
          <a:p>
            <a:pPr marL="0" indent="0">
              <a:buNone/>
            </a:pPr>
            <a:r>
              <a:rPr lang="en-US" sz="1800" dirty="0">
                <a:latin typeface="+mj-lt"/>
              </a:rPr>
              <a:t>The use of water level control also avoids running the pumps during odd hours, particularly at night. It also ensures maximum water supply during peak hours especially during morning hours. The special sensors and time controllers are apt in pumping the water level to its maximum before the peak hours. It also maintains the water level throughout the day</a:t>
            </a:r>
            <a:r>
              <a:rPr lang="en-US" sz="2000" dirty="0">
                <a:latin typeface="+mj-lt"/>
              </a:rPr>
              <a:t>.</a:t>
            </a:r>
            <a:endParaRPr lang="en-IN" sz="2000" dirty="0">
              <a:latin typeface="+mj-lt"/>
            </a:endParaRPr>
          </a:p>
          <a:p>
            <a:pPr marL="0" indent="0">
              <a:buNone/>
            </a:pPr>
            <a:endParaRPr lang="en-IN" sz="2000" dirty="0">
              <a:solidFill>
                <a:schemeClr val="bg1">
                  <a:lumMod val="50000"/>
                </a:schemeClr>
              </a:solidFill>
            </a:endParaRPr>
          </a:p>
        </p:txBody>
      </p:sp>
      <p:sp>
        <p:nvSpPr>
          <p:cNvPr id="4" name="Date Placeholder 3">
            <a:extLst>
              <a:ext uri="{FF2B5EF4-FFF2-40B4-BE49-F238E27FC236}">
                <a16:creationId xmlns:a16="http://schemas.microsoft.com/office/drawing/2014/main" id="{09525BE2-BC59-45B8-B7BD-846E53725076}"/>
              </a:ext>
            </a:extLst>
          </p:cNvPr>
          <p:cNvSpPr>
            <a:spLocks noGrp="1"/>
          </p:cNvSpPr>
          <p:nvPr>
            <p:ph type="dt" sz="half" idx="14"/>
          </p:nvPr>
        </p:nvSpPr>
        <p:spPr/>
        <p:txBody>
          <a:bodyPr/>
          <a:lstStyle/>
          <a:p>
            <a:fld id="{7674083B-1E38-49C4-99F7-48CE4C3FBFAB}" type="datetime1">
              <a:rPr lang="en-IN" smtClean="0"/>
              <a:pPr/>
              <a:t>11-09-2022</a:t>
            </a:fld>
            <a:endParaRPr lang="en-IN"/>
          </a:p>
        </p:txBody>
      </p:sp>
      <p:sp>
        <p:nvSpPr>
          <p:cNvPr id="5" name="Slide Number Placeholder 4">
            <a:extLst>
              <a:ext uri="{FF2B5EF4-FFF2-40B4-BE49-F238E27FC236}">
                <a16:creationId xmlns:a16="http://schemas.microsoft.com/office/drawing/2014/main" id="{C50DE68F-A1B0-4DC7-BB68-B3F1C0469403}"/>
              </a:ext>
            </a:extLst>
          </p:cNvPr>
          <p:cNvSpPr>
            <a:spLocks noGrp="1"/>
          </p:cNvSpPr>
          <p:nvPr>
            <p:ph type="sldNum" sz="quarter" idx="15"/>
          </p:nvPr>
        </p:nvSpPr>
        <p:spPr/>
        <p:txBody>
          <a:bodyPr/>
          <a:lstStyle/>
          <a:p>
            <a:fld id="{8B6C2354-2165-45A8-8C10-36D2E0F89CEA}" type="slidenum">
              <a:rPr lang="en-IN" smtClean="0"/>
              <a:pPr/>
              <a:t>2</a:t>
            </a:fld>
            <a:endParaRPr lang="en-IN"/>
          </a:p>
        </p:txBody>
      </p:sp>
      <p:sp>
        <p:nvSpPr>
          <p:cNvPr id="6" name="Footer Placeholder 5">
            <a:extLst>
              <a:ext uri="{FF2B5EF4-FFF2-40B4-BE49-F238E27FC236}">
                <a16:creationId xmlns:a16="http://schemas.microsoft.com/office/drawing/2014/main" id="{217C808F-78F5-4C23-9BC5-E9B7438ADED4}"/>
              </a:ext>
            </a:extLst>
          </p:cNvPr>
          <p:cNvSpPr>
            <a:spLocks noGrp="1"/>
          </p:cNvSpPr>
          <p:nvPr>
            <p:ph type="ftr" sz="quarter" idx="16"/>
          </p:nvPr>
        </p:nvSpPr>
        <p:spPr/>
        <p:txBody>
          <a:bodyPr/>
          <a:lstStyle/>
          <a:p>
            <a:r>
              <a:rPr lang="en-IN"/>
              <a:t>TE &lt;Class&gt;</a:t>
            </a:r>
          </a:p>
        </p:txBody>
      </p:sp>
    </p:spTree>
    <p:extLst>
      <p:ext uri="{BB962C8B-B14F-4D97-AF65-F5344CB8AC3E}">
        <p14:creationId xmlns:p14="http://schemas.microsoft.com/office/powerpoint/2010/main" val="114544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CDC3B-D3C7-4142-B530-6E78F355A31F}"/>
              </a:ext>
            </a:extLst>
          </p:cNvPr>
          <p:cNvSpPr>
            <a:spLocks noGrp="1"/>
          </p:cNvSpPr>
          <p:nvPr>
            <p:ph sz="quarter" idx="1"/>
          </p:nvPr>
        </p:nvSpPr>
        <p:spPr>
          <a:xfrm>
            <a:off x="457200" y="404664"/>
            <a:ext cx="7467600" cy="6069288"/>
          </a:xfrm>
        </p:spPr>
        <p:txBody>
          <a:bodyPr>
            <a:normAutofit/>
          </a:bodyPr>
          <a:lstStyle/>
          <a:p>
            <a:pPr marL="0" indent="0">
              <a:buNone/>
            </a:pPr>
            <a:r>
              <a:rPr lang="en-US" sz="3000" dirty="0">
                <a:solidFill>
                  <a:schemeClr val="bg1">
                    <a:lumMod val="50000"/>
                  </a:schemeClr>
                </a:solidFill>
              </a:rPr>
              <a:t>Block Schematic</a:t>
            </a:r>
          </a:p>
          <a:p>
            <a:pPr marL="0" indent="0">
              <a:buNone/>
            </a:pPr>
            <a:endParaRPr lang="en-IN" sz="3000" dirty="0">
              <a:solidFill>
                <a:schemeClr val="bg1">
                  <a:lumMod val="50000"/>
                </a:schemeClr>
              </a:solidFill>
            </a:endParaRPr>
          </a:p>
        </p:txBody>
      </p:sp>
      <p:sp>
        <p:nvSpPr>
          <p:cNvPr id="4" name="Date Placeholder 3">
            <a:extLst>
              <a:ext uri="{FF2B5EF4-FFF2-40B4-BE49-F238E27FC236}">
                <a16:creationId xmlns:a16="http://schemas.microsoft.com/office/drawing/2014/main" id="{E34A0F2E-DD0D-4A46-A14A-BB20DDFB05F1}"/>
              </a:ext>
            </a:extLst>
          </p:cNvPr>
          <p:cNvSpPr>
            <a:spLocks noGrp="1"/>
          </p:cNvSpPr>
          <p:nvPr>
            <p:ph type="dt" sz="half" idx="14"/>
          </p:nvPr>
        </p:nvSpPr>
        <p:spPr/>
        <p:txBody>
          <a:bodyPr/>
          <a:lstStyle/>
          <a:p>
            <a:fld id="{7674083B-1E38-49C4-99F7-48CE4C3FBFAB}" type="datetime1">
              <a:rPr lang="en-IN" smtClean="0"/>
              <a:pPr/>
              <a:t>11-09-2022</a:t>
            </a:fld>
            <a:endParaRPr lang="en-IN"/>
          </a:p>
        </p:txBody>
      </p:sp>
      <p:sp>
        <p:nvSpPr>
          <p:cNvPr id="5" name="Slide Number Placeholder 4">
            <a:extLst>
              <a:ext uri="{FF2B5EF4-FFF2-40B4-BE49-F238E27FC236}">
                <a16:creationId xmlns:a16="http://schemas.microsoft.com/office/drawing/2014/main" id="{55F26E6E-A889-494D-B34F-4D96372C177A}"/>
              </a:ext>
            </a:extLst>
          </p:cNvPr>
          <p:cNvSpPr>
            <a:spLocks noGrp="1"/>
          </p:cNvSpPr>
          <p:nvPr>
            <p:ph type="sldNum" sz="quarter" idx="15"/>
          </p:nvPr>
        </p:nvSpPr>
        <p:spPr/>
        <p:txBody>
          <a:bodyPr/>
          <a:lstStyle/>
          <a:p>
            <a:fld id="{8B6C2354-2165-45A8-8C10-36D2E0F89CEA}" type="slidenum">
              <a:rPr lang="en-IN" smtClean="0"/>
              <a:pPr/>
              <a:t>3</a:t>
            </a:fld>
            <a:endParaRPr lang="en-IN"/>
          </a:p>
        </p:txBody>
      </p:sp>
      <p:sp>
        <p:nvSpPr>
          <p:cNvPr id="6" name="Footer Placeholder 5">
            <a:extLst>
              <a:ext uri="{FF2B5EF4-FFF2-40B4-BE49-F238E27FC236}">
                <a16:creationId xmlns:a16="http://schemas.microsoft.com/office/drawing/2014/main" id="{C96580AC-6768-40DC-A217-0906FEA25454}"/>
              </a:ext>
            </a:extLst>
          </p:cNvPr>
          <p:cNvSpPr>
            <a:spLocks noGrp="1"/>
          </p:cNvSpPr>
          <p:nvPr>
            <p:ph type="ftr" sz="quarter" idx="16"/>
          </p:nvPr>
        </p:nvSpPr>
        <p:spPr/>
        <p:txBody>
          <a:bodyPr/>
          <a:lstStyle/>
          <a:p>
            <a:r>
              <a:rPr lang="en-IN"/>
              <a:t>TE &lt;Class&gt;</a:t>
            </a:r>
          </a:p>
        </p:txBody>
      </p:sp>
      <p:pic>
        <p:nvPicPr>
          <p:cNvPr id="7" name="Content Placeholder 22">
            <a:extLst>
              <a:ext uri="{FF2B5EF4-FFF2-40B4-BE49-F238E27FC236}">
                <a16:creationId xmlns:a16="http://schemas.microsoft.com/office/drawing/2014/main" id="{737FA231-AC3D-46B0-A907-2BCCF22DBB9B}"/>
              </a:ext>
            </a:extLst>
          </p:cNvPr>
          <p:cNvPicPr>
            <a:picLocks noChangeAspect="1"/>
          </p:cNvPicPr>
          <p:nvPr/>
        </p:nvPicPr>
        <p:blipFill rotWithShape="1">
          <a:blip r:embed="rId2"/>
          <a:srcRect l="28918" t="26118" r="30258" b="18762"/>
          <a:stretch/>
        </p:blipFill>
        <p:spPr>
          <a:xfrm>
            <a:off x="661416" y="980728"/>
            <a:ext cx="7467600" cy="5165725"/>
          </a:xfrm>
          <a:prstGeom prst="rect">
            <a:avLst/>
          </a:prstGeom>
        </p:spPr>
      </p:pic>
    </p:spTree>
    <p:extLst>
      <p:ext uri="{BB962C8B-B14F-4D97-AF65-F5344CB8AC3E}">
        <p14:creationId xmlns:p14="http://schemas.microsoft.com/office/powerpoint/2010/main" val="398446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774E7-0127-49E7-8931-BCF2099C01C9}"/>
              </a:ext>
            </a:extLst>
          </p:cNvPr>
          <p:cNvSpPr>
            <a:spLocks noGrp="1"/>
          </p:cNvSpPr>
          <p:nvPr>
            <p:ph sz="quarter" idx="1"/>
          </p:nvPr>
        </p:nvSpPr>
        <p:spPr>
          <a:xfrm>
            <a:off x="457200" y="1"/>
            <a:ext cx="7467600" cy="6858000"/>
          </a:xfrm>
        </p:spPr>
        <p:txBody>
          <a:bodyPr>
            <a:normAutofit fontScale="47500" lnSpcReduction="20000"/>
          </a:bodyPr>
          <a:lstStyle/>
          <a:p>
            <a:pPr marL="0" indent="0">
              <a:buNone/>
            </a:pPr>
            <a:r>
              <a:rPr lang="en-IN" sz="5500" dirty="0">
                <a:solidFill>
                  <a:schemeClr val="bg1">
                    <a:lumMod val="50000"/>
                  </a:schemeClr>
                </a:solidFill>
              </a:rPr>
              <a:t>Component Selection</a:t>
            </a:r>
          </a:p>
          <a:p>
            <a:pPr marL="0" indent="0">
              <a:buNone/>
            </a:pPr>
            <a:endParaRPr lang="en-IN" sz="3000" dirty="0">
              <a:solidFill>
                <a:schemeClr val="bg1">
                  <a:lumMod val="50000"/>
                </a:schemeClr>
              </a:solidFill>
            </a:endParaRP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AT89C51 Microcontroller (or any 8051 based Microcontroller)</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8051 Programmer (Programming Board)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11.0592 MHz Quartz Crystal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2 x 33pF Capacitor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2 x 10KΩ Resistor (1/4 Watt)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10µF Capacitor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Push Button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1KΩ x 8 Resistor Pack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16 x 2 LCD Display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5V Relay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4 x 2N2222 (NPN) Transistors</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DC Motor (for demonstration)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10KΩ Potentiometer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1N4007 PN Junction Diode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Programming cable </a:t>
            </a:r>
          </a:p>
          <a:p>
            <a:pPr marL="342900" lvl="0" indent="-342900" algn="just">
              <a:lnSpc>
                <a:spcPct val="107000"/>
              </a:lnSpc>
              <a:buFont typeface="Symbol" panose="05050102010706020507" pitchFamily="18" charset="2"/>
              <a:buChar char=""/>
            </a:pPr>
            <a:r>
              <a:rPr lang="en-IN" sz="3300" dirty="0">
                <a:latin typeface="Calibri" panose="020F0502020204030204" pitchFamily="34" charset="0"/>
                <a:ea typeface="Calibri" panose="020F0502020204030204" pitchFamily="34" charset="0"/>
                <a:cs typeface="Times New Roman" panose="02020603050405020304" pitchFamily="18" charset="0"/>
              </a:rPr>
              <a:t>Float Sensor</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Connecting wires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Power Supply</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Keil µVision IDE </a:t>
            </a:r>
          </a:p>
          <a:p>
            <a:pPr marL="342900" lvl="0" indent="-342900" algn="just">
              <a:lnSpc>
                <a:spcPct val="107000"/>
              </a:lnSpc>
              <a:buFont typeface="Symbol" panose="05050102010706020507" pitchFamily="18" charset="2"/>
              <a:buChar char=""/>
            </a:pPr>
            <a:r>
              <a:rPr lang="en-IN" sz="3300" dirty="0">
                <a:effectLst/>
                <a:latin typeface="Calibri" panose="020F0502020204030204" pitchFamily="34" charset="0"/>
                <a:ea typeface="Calibri" panose="020F0502020204030204" pitchFamily="34" charset="0"/>
                <a:cs typeface="Times New Roman" panose="02020603050405020304" pitchFamily="18" charset="0"/>
              </a:rPr>
              <a:t>Proteus (for circuit diagram)</a:t>
            </a:r>
          </a:p>
          <a:p>
            <a:pPr marL="0" indent="0">
              <a:buNone/>
            </a:pPr>
            <a:endParaRPr lang="en-IN" sz="1800" dirty="0">
              <a:solidFill>
                <a:schemeClr val="bg1">
                  <a:lumMod val="50000"/>
                </a:schemeClr>
              </a:solidFill>
            </a:endParaRPr>
          </a:p>
        </p:txBody>
      </p:sp>
      <p:sp>
        <p:nvSpPr>
          <p:cNvPr id="4" name="Date Placeholder 3">
            <a:extLst>
              <a:ext uri="{FF2B5EF4-FFF2-40B4-BE49-F238E27FC236}">
                <a16:creationId xmlns:a16="http://schemas.microsoft.com/office/drawing/2014/main" id="{B71A5CB7-88B6-4E34-A20E-39A73A0666DA}"/>
              </a:ext>
            </a:extLst>
          </p:cNvPr>
          <p:cNvSpPr>
            <a:spLocks noGrp="1"/>
          </p:cNvSpPr>
          <p:nvPr>
            <p:ph type="dt" sz="half" idx="14"/>
          </p:nvPr>
        </p:nvSpPr>
        <p:spPr/>
        <p:txBody>
          <a:bodyPr/>
          <a:lstStyle/>
          <a:p>
            <a:fld id="{7674083B-1E38-49C4-99F7-48CE4C3FBFAB}" type="datetime1">
              <a:rPr lang="en-IN" smtClean="0"/>
              <a:pPr/>
              <a:t>11-09-2022</a:t>
            </a:fld>
            <a:endParaRPr lang="en-IN"/>
          </a:p>
        </p:txBody>
      </p:sp>
      <p:sp>
        <p:nvSpPr>
          <p:cNvPr id="5" name="Slide Number Placeholder 4">
            <a:extLst>
              <a:ext uri="{FF2B5EF4-FFF2-40B4-BE49-F238E27FC236}">
                <a16:creationId xmlns:a16="http://schemas.microsoft.com/office/drawing/2014/main" id="{24A27400-293D-4F92-9B9B-050C468EE479}"/>
              </a:ext>
            </a:extLst>
          </p:cNvPr>
          <p:cNvSpPr>
            <a:spLocks noGrp="1"/>
          </p:cNvSpPr>
          <p:nvPr>
            <p:ph type="sldNum" sz="quarter" idx="15"/>
          </p:nvPr>
        </p:nvSpPr>
        <p:spPr/>
        <p:txBody>
          <a:bodyPr/>
          <a:lstStyle/>
          <a:p>
            <a:fld id="{8B6C2354-2165-45A8-8C10-36D2E0F89CEA}" type="slidenum">
              <a:rPr lang="en-IN" smtClean="0"/>
              <a:pPr/>
              <a:t>4</a:t>
            </a:fld>
            <a:endParaRPr lang="en-IN" dirty="0"/>
          </a:p>
        </p:txBody>
      </p:sp>
      <p:sp>
        <p:nvSpPr>
          <p:cNvPr id="6" name="Footer Placeholder 5">
            <a:extLst>
              <a:ext uri="{FF2B5EF4-FFF2-40B4-BE49-F238E27FC236}">
                <a16:creationId xmlns:a16="http://schemas.microsoft.com/office/drawing/2014/main" id="{842EC984-84A6-49BA-A0FF-FB914121706C}"/>
              </a:ext>
            </a:extLst>
          </p:cNvPr>
          <p:cNvSpPr>
            <a:spLocks noGrp="1"/>
          </p:cNvSpPr>
          <p:nvPr>
            <p:ph type="ftr" sz="quarter" idx="16"/>
          </p:nvPr>
        </p:nvSpPr>
        <p:spPr/>
        <p:txBody>
          <a:bodyPr/>
          <a:lstStyle/>
          <a:p>
            <a:r>
              <a:rPr lang="en-IN"/>
              <a:t>TE &lt;Class&gt;</a:t>
            </a:r>
          </a:p>
        </p:txBody>
      </p:sp>
    </p:spTree>
    <p:extLst>
      <p:ext uri="{BB962C8B-B14F-4D97-AF65-F5344CB8AC3E}">
        <p14:creationId xmlns:p14="http://schemas.microsoft.com/office/powerpoint/2010/main" val="55665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p>
            <a:fld id="{06BD72CB-CEE4-4C52-96D5-BCB2D2F1E5E4}" type="datetime1">
              <a:rPr lang="en-IN" smtClean="0"/>
              <a:pPr/>
              <a:t>11-09-2022</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5</a:t>
            </a:fld>
            <a:endParaRPr lang="en-IN"/>
          </a:p>
        </p:txBody>
      </p:sp>
      <p:sp>
        <p:nvSpPr>
          <p:cNvPr id="6" name="Footer Placeholder 5"/>
          <p:cNvSpPr>
            <a:spLocks noGrp="1"/>
          </p:cNvSpPr>
          <p:nvPr>
            <p:ph type="ftr" sz="quarter" idx="16"/>
          </p:nvPr>
        </p:nvSpPr>
        <p:spPr/>
        <p:txBody>
          <a:bodyPr/>
          <a:lstStyle/>
          <a:p>
            <a:r>
              <a:rPr lang="en-IN"/>
              <a:t>TE &lt;Class&gt;</a:t>
            </a:r>
          </a:p>
        </p:txBody>
      </p:sp>
      <p:pic>
        <p:nvPicPr>
          <p:cNvPr id="1028" name="Picture 4" descr="Image result for purifier image">
            <a:extLst>
              <a:ext uri="{FF2B5EF4-FFF2-40B4-BE49-F238E27FC236}">
                <a16:creationId xmlns:a16="http://schemas.microsoft.com/office/drawing/2014/main" id="{05D712E7-97E0-48FF-9FB1-0061F6976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43" y="1700808"/>
            <a:ext cx="23241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loat sensor 3d ">
            <a:extLst>
              <a:ext uri="{FF2B5EF4-FFF2-40B4-BE49-F238E27FC236}">
                <a16:creationId xmlns:a16="http://schemas.microsoft.com/office/drawing/2014/main" id="{5A69D4DA-E519-4B7D-86E5-2896694652C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36" t="17601" r="16891" b="25701"/>
          <a:stretch/>
        </p:blipFill>
        <p:spPr bwMode="auto">
          <a:xfrm>
            <a:off x="3059859" y="3501008"/>
            <a:ext cx="183376" cy="2160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float sensor 3d ">
            <a:extLst>
              <a:ext uri="{FF2B5EF4-FFF2-40B4-BE49-F238E27FC236}">
                <a16:creationId xmlns:a16="http://schemas.microsoft.com/office/drawing/2014/main" id="{80AB0712-B123-401A-AD4E-CAF7655922B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36" t="17601" r="16891" b="25701"/>
          <a:stretch/>
        </p:blipFill>
        <p:spPr bwMode="auto">
          <a:xfrm>
            <a:off x="3076689" y="2863413"/>
            <a:ext cx="183376" cy="2160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float sensor 3d ">
            <a:extLst>
              <a:ext uri="{FF2B5EF4-FFF2-40B4-BE49-F238E27FC236}">
                <a16:creationId xmlns:a16="http://schemas.microsoft.com/office/drawing/2014/main" id="{A60FA030-3E3E-43D4-A94F-50AAA7C746E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36" t="17601" r="16891" b="25701"/>
          <a:stretch/>
        </p:blipFill>
        <p:spPr bwMode="auto">
          <a:xfrm>
            <a:off x="3128646" y="2283182"/>
            <a:ext cx="183376" cy="2160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59A3C9E-D454-4E67-85C3-0DFD7761C569}"/>
                  </a:ext>
                </a:extLst>
              </p14:cNvPr>
              <p14:cNvContentPartPr/>
              <p14:nvPr/>
            </p14:nvContentPartPr>
            <p14:xfrm>
              <a:off x="-122723" y="5825572"/>
              <a:ext cx="360" cy="360"/>
            </p14:xfrm>
          </p:contentPart>
        </mc:Choice>
        <mc:Fallback xmlns="">
          <p:pic>
            <p:nvPicPr>
              <p:cNvPr id="8" name="Ink 7">
                <a:extLst>
                  <a:ext uri="{FF2B5EF4-FFF2-40B4-BE49-F238E27FC236}">
                    <a16:creationId xmlns:a16="http://schemas.microsoft.com/office/drawing/2014/main" id="{559A3C9E-D454-4E67-85C3-0DFD7761C569}"/>
                  </a:ext>
                </a:extLst>
              </p:cNvPr>
              <p:cNvPicPr/>
              <p:nvPr/>
            </p:nvPicPr>
            <p:blipFill>
              <a:blip r:embed="rId5"/>
              <a:stretch>
                <a:fillRect/>
              </a:stretch>
            </p:blipFill>
            <p:spPr>
              <a:xfrm>
                <a:off x="-131363" y="58165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DB3573B-F0B8-4302-9F14-E08FB64FAF8C}"/>
                  </a:ext>
                </a:extLst>
              </p14:cNvPr>
              <p14:cNvContentPartPr/>
              <p14:nvPr/>
            </p14:nvContentPartPr>
            <p14:xfrm>
              <a:off x="3147871" y="2222900"/>
              <a:ext cx="360" cy="360"/>
            </p14:xfrm>
          </p:contentPart>
        </mc:Choice>
        <mc:Fallback xmlns="">
          <p:pic>
            <p:nvPicPr>
              <p:cNvPr id="10" name="Ink 9">
                <a:extLst>
                  <a:ext uri="{FF2B5EF4-FFF2-40B4-BE49-F238E27FC236}">
                    <a16:creationId xmlns:a16="http://schemas.microsoft.com/office/drawing/2014/main" id="{7DB3573B-F0B8-4302-9F14-E08FB64FAF8C}"/>
                  </a:ext>
                </a:extLst>
              </p:cNvPr>
              <p:cNvPicPr/>
              <p:nvPr/>
            </p:nvPicPr>
            <p:blipFill>
              <a:blip r:embed="rId7"/>
              <a:stretch>
                <a:fillRect/>
              </a:stretch>
            </p:blipFill>
            <p:spPr>
              <a:xfrm>
                <a:off x="3138871" y="2213900"/>
                <a:ext cx="18000" cy="18000"/>
              </a:xfrm>
              <a:prstGeom prst="rect">
                <a:avLst/>
              </a:prstGeom>
            </p:spPr>
          </p:pic>
        </mc:Fallback>
      </mc:AlternateContent>
      <p:grpSp>
        <p:nvGrpSpPr>
          <p:cNvPr id="19" name="Group 18">
            <a:extLst>
              <a:ext uri="{FF2B5EF4-FFF2-40B4-BE49-F238E27FC236}">
                <a16:creationId xmlns:a16="http://schemas.microsoft.com/office/drawing/2014/main" id="{3E174AD1-A614-4000-8BF5-C19123AD0119}"/>
              </a:ext>
            </a:extLst>
          </p:cNvPr>
          <p:cNvGrpSpPr/>
          <p:nvPr/>
        </p:nvGrpSpPr>
        <p:grpSpPr>
          <a:xfrm>
            <a:off x="3269551" y="1651580"/>
            <a:ext cx="38520" cy="320400"/>
            <a:chOff x="3773580" y="2011620"/>
            <a:chExt cx="38520" cy="320400"/>
          </a:xfrm>
        </p:grpSpPr>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7740DAF1-8C8F-456D-8FF0-5AEE5F16DB7F}"/>
                    </a:ext>
                  </a:extLst>
                </p14:cNvPr>
                <p14:cNvContentPartPr/>
                <p14:nvPr/>
              </p14:nvContentPartPr>
              <p14:xfrm>
                <a:off x="3811740" y="2171460"/>
                <a:ext cx="360" cy="360"/>
              </p14:xfrm>
            </p:contentPart>
          </mc:Choice>
          <mc:Fallback xmlns="">
            <p:pic>
              <p:nvPicPr>
                <p:cNvPr id="15" name="Ink 14">
                  <a:extLst>
                    <a:ext uri="{FF2B5EF4-FFF2-40B4-BE49-F238E27FC236}">
                      <a16:creationId xmlns:a16="http://schemas.microsoft.com/office/drawing/2014/main" id="{7740DAF1-8C8F-456D-8FF0-5AEE5F16DB7F}"/>
                    </a:ext>
                  </a:extLst>
                </p:cNvPr>
                <p:cNvPicPr/>
                <p:nvPr/>
              </p:nvPicPr>
              <p:blipFill>
                <a:blip r:embed="rId9"/>
                <a:stretch>
                  <a:fillRect/>
                </a:stretch>
              </p:blipFill>
              <p:spPr>
                <a:xfrm>
                  <a:off x="3803100" y="2162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CB59F143-126E-434C-93B6-25FEDF921D15}"/>
                    </a:ext>
                  </a:extLst>
                </p14:cNvPr>
                <p14:cNvContentPartPr/>
                <p14:nvPr/>
              </p14:nvContentPartPr>
              <p14:xfrm>
                <a:off x="3811740" y="2011620"/>
                <a:ext cx="360" cy="320400"/>
              </p14:xfrm>
            </p:contentPart>
          </mc:Choice>
          <mc:Fallback xmlns="">
            <p:pic>
              <p:nvPicPr>
                <p:cNvPr id="16" name="Ink 15">
                  <a:extLst>
                    <a:ext uri="{FF2B5EF4-FFF2-40B4-BE49-F238E27FC236}">
                      <a16:creationId xmlns:a16="http://schemas.microsoft.com/office/drawing/2014/main" id="{CB59F143-126E-434C-93B6-25FEDF921D15}"/>
                    </a:ext>
                  </a:extLst>
                </p:cNvPr>
                <p:cNvPicPr/>
                <p:nvPr/>
              </p:nvPicPr>
              <p:blipFill>
                <a:blip r:embed="rId11"/>
                <a:stretch>
                  <a:fillRect/>
                </a:stretch>
              </p:blipFill>
              <p:spPr>
                <a:xfrm>
                  <a:off x="3803100" y="2002620"/>
                  <a:ext cx="180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826AB1FE-53F3-4A34-BB6D-B591C4D42B6C}"/>
                    </a:ext>
                  </a:extLst>
                </p14:cNvPr>
                <p14:cNvContentPartPr/>
                <p14:nvPr/>
              </p14:nvContentPartPr>
              <p14:xfrm>
                <a:off x="3773580" y="2019180"/>
                <a:ext cx="360" cy="204840"/>
              </p14:xfrm>
            </p:contentPart>
          </mc:Choice>
          <mc:Fallback xmlns="">
            <p:pic>
              <p:nvPicPr>
                <p:cNvPr id="18" name="Ink 17">
                  <a:extLst>
                    <a:ext uri="{FF2B5EF4-FFF2-40B4-BE49-F238E27FC236}">
                      <a16:creationId xmlns:a16="http://schemas.microsoft.com/office/drawing/2014/main" id="{826AB1FE-53F3-4A34-BB6D-B591C4D42B6C}"/>
                    </a:ext>
                  </a:extLst>
                </p:cNvPr>
                <p:cNvPicPr/>
                <p:nvPr/>
              </p:nvPicPr>
              <p:blipFill>
                <a:blip r:embed="rId13"/>
                <a:stretch>
                  <a:fillRect/>
                </a:stretch>
              </p:blipFill>
              <p:spPr>
                <a:xfrm>
                  <a:off x="3764940" y="2010180"/>
                  <a:ext cx="18000" cy="222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7D410489-5A89-40C3-AE95-54691912021E}"/>
                  </a:ext>
                </a:extLst>
              </p14:cNvPr>
              <p14:cNvContentPartPr/>
              <p14:nvPr/>
            </p14:nvContentPartPr>
            <p14:xfrm>
              <a:off x="3223831" y="1826900"/>
              <a:ext cx="360" cy="360"/>
            </p14:xfrm>
          </p:contentPart>
        </mc:Choice>
        <mc:Fallback xmlns="">
          <p:pic>
            <p:nvPicPr>
              <p:cNvPr id="20" name="Ink 19">
                <a:extLst>
                  <a:ext uri="{FF2B5EF4-FFF2-40B4-BE49-F238E27FC236}">
                    <a16:creationId xmlns:a16="http://schemas.microsoft.com/office/drawing/2014/main" id="{7D410489-5A89-40C3-AE95-54691912021E}"/>
                  </a:ext>
                </a:extLst>
              </p:cNvPr>
              <p:cNvPicPr/>
              <p:nvPr/>
            </p:nvPicPr>
            <p:blipFill>
              <a:blip r:embed="rId7"/>
              <a:stretch>
                <a:fillRect/>
              </a:stretch>
            </p:blipFill>
            <p:spPr>
              <a:xfrm>
                <a:off x="3214831" y="18179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AEA0F54F-C7F1-4CDA-B2EC-4AF73BA2E620}"/>
                  </a:ext>
                </a:extLst>
              </p14:cNvPr>
              <p14:cNvContentPartPr/>
              <p14:nvPr/>
            </p14:nvContentPartPr>
            <p14:xfrm>
              <a:off x="3223831" y="1689740"/>
              <a:ext cx="360" cy="147240"/>
            </p14:xfrm>
          </p:contentPart>
        </mc:Choice>
        <mc:Fallback xmlns="">
          <p:pic>
            <p:nvPicPr>
              <p:cNvPr id="21" name="Ink 20">
                <a:extLst>
                  <a:ext uri="{FF2B5EF4-FFF2-40B4-BE49-F238E27FC236}">
                    <a16:creationId xmlns:a16="http://schemas.microsoft.com/office/drawing/2014/main" id="{AEA0F54F-C7F1-4CDA-B2EC-4AF73BA2E620}"/>
                  </a:ext>
                </a:extLst>
              </p:cNvPr>
              <p:cNvPicPr/>
              <p:nvPr/>
            </p:nvPicPr>
            <p:blipFill>
              <a:blip r:embed="rId16"/>
              <a:stretch>
                <a:fillRect/>
              </a:stretch>
            </p:blipFill>
            <p:spPr>
              <a:xfrm>
                <a:off x="3214831" y="1680762"/>
                <a:ext cx="18000" cy="16483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BC5DE7E8-55BB-4883-BE1D-0C0EEBF1DB2F}"/>
                  </a:ext>
                </a:extLst>
              </p14:cNvPr>
              <p14:cNvContentPartPr/>
              <p14:nvPr/>
            </p14:nvContentPartPr>
            <p14:xfrm>
              <a:off x="-876180" y="723960"/>
              <a:ext cx="360" cy="360"/>
            </p14:xfrm>
          </p:contentPart>
        </mc:Choice>
        <mc:Fallback xmlns="">
          <p:pic>
            <p:nvPicPr>
              <p:cNvPr id="30" name="Ink 29">
                <a:extLst>
                  <a:ext uri="{FF2B5EF4-FFF2-40B4-BE49-F238E27FC236}">
                    <a16:creationId xmlns:a16="http://schemas.microsoft.com/office/drawing/2014/main" id="{BC5DE7E8-55BB-4883-BE1D-0C0EEBF1DB2F}"/>
                  </a:ext>
                </a:extLst>
              </p:cNvPr>
              <p:cNvPicPr/>
              <p:nvPr/>
            </p:nvPicPr>
            <p:blipFill>
              <a:blip r:embed="rId18"/>
              <a:stretch>
                <a:fillRect/>
              </a:stretch>
            </p:blipFill>
            <p:spPr>
              <a:xfrm>
                <a:off x="-885180" y="714960"/>
                <a:ext cx="18000" cy="18000"/>
              </a:xfrm>
              <a:prstGeom prst="rect">
                <a:avLst/>
              </a:prstGeom>
            </p:spPr>
          </p:pic>
        </mc:Fallback>
      </mc:AlternateContent>
      <p:pic>
        <p:nvPicPr>
          <p:cNvPr id="1034" name="Picture 10" descr="How to Make Automatic Water Level Controller">
            <a:extLst>
              <a:ext uri="{FF2B5EF4-FFF2-40B4-BE49-F238E27FC236}">
                <a16:creationId xmlns:a16="http://schemas.microsoft.com/office/drawing/2014/main" id="{326591C3-BC66-4EA2-9FB1-E13B61141CCA}"/>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702727" y="1474498"/>
            <a:ext cx="662774" cy="44055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20">
            <p14:nvContentPartPr>
              <p14:cNvPr id="3" name="Ink 2">
                <a:extLst>
                  <a:ext uri="{FF2B5EF4-FFF2-40B4-BE49-F238E27FC236}">
                    <a16:creationId xmlns:a16="http://schemas.microsoft.com/office/drawing/2014/main" id="{E03A7010-8418-4692-A56A-B05C0F6DFEB8}"/>
                  </a:ext>
                </a:extLst>
              </p14:cNvPr>
              <p14:cNvContentPartPr/>
              <p14:nvPr/>
            </p14:nvContentPartPr>
            <p14:xfrm>
              <a:off x="846107" y="3149612"/>
              <a:ext cx="360" cy="360"/>
            </p14:xfrm>
          </p:contentPart>
        </mc:Choice>
        <mc:Fallback xmlns="">
          <p:pic>
            <p:nvPicPr>
              <p:cNvPr id="3" name="Ink 2">
                <a:extLst>
                  <a:ext uri="{FF2B5EF4-FFF2-40B4-BE49-F238E27FC236}">
                    <a16:creationId xmlns:a16="http://schemas.microsoft.com/office/drawing/2014/main" id="{E03A7010-8418-4692-A56A-B05C0F6DFEB8}"/>
                  </a:ext>
                </a:extLst>
              </p:cNvPr>
              <p:cNvPicPr/>
              <p:nvPr/>
            </p:nvPicPr>
            <p:blipFill>
              <a:blip r:embed="rId9"/>
              <a:stretch>
                <a:fillRect/>
              </a:stretch>
            </p:blipFill>
            <p:spPr>
              <a:xfrm>
                <a:off x="837467" y="3140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F94FCC64-A723-40C3-BC50-16021EDDEAF9}"/>
                  </a:ext>
                </a:extLst>
              </p14:cNvPr>
              <p14:cNvContentPartPr/>
              <p14:nvPr/>
            </p14:nvContentPartPr>
            <p14:xfrm>
              <a:off x="-829763" y="1504132"/>
              <a:ext cx="360" cy="360"/>
            </p14:xfrm>
          </p:contentPart>
        </mc:Choice>
        <mc:Fallback xmlns="">
          <p:pic>
            <p:nvPicPr>
              <p:cNvPr id="22" name="Ink 21">
                <a:extLst>
                  <a:ext uri="{FF2B5EF4-FFF2-40B4-BE49-F238E27FC236}">
                    <a16:creationId xmlns:a16="http://schemas.microsoft.com/office/drawing/2014/main" id="{F94FCC64-A723-40C3-BC50-16021EDDEAF9}"/>
                  </a:ext>
                </a:extLst>
              </p:cNvPr>
              <p:cNvPicPr/>
              <p:nvPr/>
            </p:nvPicPr>
            <p:blipFill>
              <a:blip r:embed="rId22"/>
              <a:stretch>
                <a:fillRect/>
              </a:stretch>
            </p:blipFill>
            <p:spPr>
              <a:xfrm>
                <a:off x="-834083" y="149981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A8683D52-9202-445E-9610-7BDB5BE249D9}"/>
                  </a:ext>
                </a:extLst>
              </p14:cNvPr>
              <p14:cNvContentPartPr/>
              <p14:nvPr/>
            </p14:nvContentPartPr>
            <p14:xfrm>
              <a:off x="3214088" y="1544412"/>
              <a:ext cx="467640" cy="360"/>
            </p14:xfrm>
          </p:contentPart>
        </mc:Choice>
        <mc:Fallback xmlns="">
          <p:pic>
            <p:nvPicPr>
              <p:cNvPr id="24" name="Ink 23">
                <a:extLst>
                  <a:ext uri="{FF2B5EF4-FFF2-40B4-BE49-F238E27FC236}">
                    <a16:creationId xmlns:a16="http://schemas.microsoft.com/office/drawing/2014/main" id="{A8683D52-9202-445E-9610-7BDB5BE249D9}"/>
                  </a:ext>
                </a:extLst>
              </p:cNvPr>
              <p:cNvPicPr/>
              <p:nvPr/>
            </p:nvPicPr>
            <p:blipFill>
              <a:blip r:embed="rId24"/>
              <a:stretch>
                <a:fillRect/>
              </a:stretch>
            </p:blipFill>
            <p:spPr>
              <a:xfrm>
                <a:off x="3205448" y="1535772"/>
                <a:ext cx="485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E57DBF90-E22E-47BE-9242-FB67AB7EEC97}"/>
                  </a:ext>
                </a:extLst>
              </p14:cNvPr>
              <p14:cNvContentPartPr/>
              <p14:nvPr/>
            </p14:nvContentPartPr>
            <p14:xfrm>
              <a:off x="3261608" y="1591572"/>
              <a:ext cx="372960" cy="360"/>
            </p14:xfrm>
          </p:contentPart>
        </mc:Choice>
        <mc:Fallback xmlns="">
          <p:pic>
            <p:nvPicPr>
              <p:cNvPr id="25" name="Ink 24">
                <a:extLst>
                  <a:ext uri="{FF2B5EF4-FFF2-40B4-BE49-F238E27FC236}">
                    <a16:creationId xmlns:a16="http://schemas.microsoft.com/office/drawing/2014/main" id="{E57DBF90-E22E-47BE-9242-FB67AB7EEC97}"/>
                  </a:ext>
                </a:extLst>
              </p:cNvPr>
              <p:cNvPicPr/>
              <p:nvPr/>
            </p:nvPicPr>
            <p:blipFill>
              <a:blip r:embed="rId26"/>
              <a:stretch>
                <a:fillRect/>
              </a:stretch>
            </p:blipFill>
            <p:spPr>
              <a:xfrm>
                <a:off x="3252608" y="1582932"/>
                <a:ext cx="390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253E67AC-4E4D-4621-A319-4E850289C839}"/>
                  </a:ext>
                </a:extLst>
              </p14:cNvPr>
              <p14:cNvContentPartPr/>
              <p14:nvPr/>
            </p14:nvContentPartPr>
            <p14:xfrm>
              <a:off x="3625568" y="1591572"/>
              <a:ext cx="103320" cy="360"/>
            </p14:xfrm>
          </p:contentPart>
        </mc:Choice>
        <mc:Fallback xmlns="">
          <p:pic>
            <p:nvPicPr>
              <p:cNvPr id="26" name="Ink 25">
                <a:extLst>
                  <a:ext uri="{FF2B5EF4-FFF2-40B4-BE49-F238E27FC236}">
                    <a16:creationId xmlns:a16="http://schemas.microsoft.com/office/drawing/2014/main" id="{253E67AC-4E4D-4621-A319-4E850289C839}"/>
                  </a:ext>
                </a:extLst>
              </p:cNvPr>
              <p:cNvPicPr/>
              <p:nvPr/>
            </p:nvPicPr>
            <p:blipFill>
              <a:blip r:embed="rId28"/>
              <a:stretch>
                <a:fillRect/>
              </a:stretch>
            </p:blipFill>
            <p:spPr>
              <a:xfrm>
                <a:off x="3616928" y="1582932"/>
                <a:ext cx="120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 26">
                <a:extLst>
                  <a:ext uri="{FF2B5EF4-FFF2-40B4-BE49-F238E27FC236}">
                    <a16:creationId xmlns:a16="http://schemas.microsoft.com/office/drawing/2014/main" id="{1D128638-071C-4051-A41E-606B7EC80804}"/>
                  </a:ext>
                </a:extLst>
              </p14:cNvPr>
              <p14:cNvContentPartPr/>
              <p14:nvPr/>
            </p14:nvContentPartPr>
            <p14:xfrm>
              <a:off x="3315608" y="1657812"/>
              <a:ext cx="356760" cy="360"/>
            </p14:xfrm>
          </p:contentPart>
        </mc:Choice>
        <mc:Fallback xmlns="">
          <p:pic>
            <p:nvPicPr>
              <p:cNvPr id="27" name="Ink 26">
                <a:extLst>
                  <a:ext uri="{FF2B5EF4-FFF2-40B4-BE49-F238E27FC236}">
                    <a16:creationId xmlns:a16="http://schemas.microsoft.com/office/drawing/2014/main" id="{1D128638-071C-4051-A41E-606B7EC80804}"/>
                  </a:ext>
                </a:extLst>
              </p:cNvPr>
              <p:cNvPicPr/>
              <p:nvPr/>
            </p:nvPicPr>
            <p:blipFill>
              <a:blip r:embed="rId30"/>
              <a:stretch>
                <a:fillRect/>
              </a:stretch>
            </p:blipFill>
            <p:spPr>
              <a:xfrm>
                <a:off x="3306968" y="1648812"/>
                <a:ext cx="374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4214E111-D6D3-41FF-B00A-AB320E892AFA}"/>
                  </a:ext>
                </a:extLst>
              </p14:cNvPr>
              <p14:cNvContentPartPr/>
              <p14:nvPr/>
            </p14:nvContentPartPr>
            <p14:xfrm>
              <a:off x="3211928" y="1553412"/>
              <a:ext cx="360" cy="329040"/>
            </p14:xfrm>
          </p:contentPart>
        </mc:Choice>
        <mc:Fallback xmlns="">
          <p:pic>
            <p:nvPicPr>
              <p:cNvPr id="28" name="Ink 27">
                <a:extLst>
                  <a:ext uri="{FF2B5EF4-FFF2-40B4-BE49-F238E27FC236}">
                    <a16:creationId xmlns:a16="http://schemas.microsoft.com/office/drawing/2014/main" id="{4214E111-D6D3-41FF-B00A-AB320E892AFA}"/>
                  </a:ext>
                </a:extLst>
              </p:cNvPr>
              <p:cNvPicPr/>
              <p:nvPr/>
            </p:nvPicPr>
            <p:blipFill>
              <a:blip r:embed="rId32"/>
              <a:stretch>
                <a:fillRect/>
              </a:stretch>
            </p:blipFill>
            <p:spPr>
              <a:xfrm>
                <a:off x="3203288" y="1544412"/>
                <a:ext cx="180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9" name="Ink 28">
                <a:extLst>
                  <a:ext uri="{FF2B5EF4-FFF2-40B4-BE49-F238E27FC236}">
                    <a16:creationId xmlns:a16="http://schemas.microsoft.com/office/drawing/2014/main" id="{63DA7971-1E3F-43F0-A242-6107F29C710D}"/>
                  </a:ext>
                </a:extLst>
              </p14:cNvPr>
              <p14:cNvContentPartPr/>
              <p14:nvPr/>
            </p14:nvContentPartPr>
            <p14:xfrm>
              <a:off x="3268448" y="1600572"/>
              <a:ext cx="360" cy="84240"/>
            </p14:xfrm>
          </p:contentPart>
        </mc:Choice>
        <mc:Fallback xmlns="">
          <p:pic>
            <p:nvPicPr>
              <p:cNvPr id="29" name="Ink 28">
                <a:extLst>
                  <a:ext uri="{FF2B5EF4-FFF2-40B4-BE49-F238E27FC236}">
                    <a16:creationId xmlns:a16="http://schemas.microsoft.com/office/drawing/2014/main" id="{63DA7971-1E3F-43F0-A242-6107F29C710D}"/>
                  </a:ext>
                </a:extLst>
              </p:cNvPr>
              <p:cNvPicPr/>
              <p:nvPr/>
            </p:nvPicPr>
            <p:blipFill>
              <a:blip r:embed="rId34"/>
              <a:stretch>
                <a:fillRect/>
              </a:stretch>
            </p:blipFill>
            <p:spPr>
              <a:xfrm>
                <a:off x="3259808" y="1591572"/>
                <a:ext cx="18000" cy="101880"/>
              </a:xfrm>
              <a:prstGeom prst="rect">
                <a:avLst/>
              </a:prstGeom>
            </p:spPr>
          </p:pic>
        </mc:Fallback>
      </mc:AlternateContent>
      <p:pic>
        <p:nvPicPr>
          <p:cNvPr id="1026" name="Picture 2" descr="Image result for mini water motor">
            <a:extLst>
              <a:ext uri="{FF2B5EF4-FFF2-40B4-BE49-F238E27FC236}">
                <a16:creationId xmlns:a16="http://schemas.microsoft.com/office/drawing/2014/main" id="{FEA0DF6C-F643-4E0C-9BD0-30FBA4A6EF6E}"/>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flipH="1">
            <a:off x="5678218" y="5317696"/>
            <a:ext cx="1015752" cy="10157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for vertical small 2 inch pipe imag">
            <a:extLst>
              <a:ext uri="{FF2B5EF4-FFF2-40B4-BE49-F238E27FC236}">
                <a16:creationId xmlns:a16="http://schemas.microsoft.com/office/drawing/2014/main" id="{50FFA5E0-6125-4F50-891F-23A4111400C6}"/>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2454" t="4159" r="34112" b="-1546"/>
          <a:stretch/>
        </p:blipFill>
        <p:spPr bwMode="auto">
          <a:xfrm flipH="1">
            <a:off x="5048986" y="3457055"/>
            <a:ext cx="196323" cy="14231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earch query image">
            <a:extLst>
              <a:ext uri="{FF2B5EF4-FFF2-40B4-BE49-F238E27FC236}">
                <a16:creationId xmlns:a16="http://schemas.microsoft.com/office/drawing/2014/main" id="{F5F433B5-C9F4-4D31-8EE6-04B7290891CF}"/>
              </a:ext>
            </a:extLst>
          </p:cNvPr>
          <p:cNvPicPr>
            <a:picLocks noChangeAspect="1" noChangeArrowheads="1"/>
          </p:cNvPicPr>
          <p:nvPr/>
        </p:nvPicPr>
        <p:blipFill rotWithShape="1">
          <a:blip r:embed="rId37">
            <a:extLst>
              <a:ext uri="{28A0092B-C50C-407E-A947-70E740481C1C}">
                <a14:useLocalDpi xmlns:a14="http://schemas.microsoft.com/office/drawing/2010/main" val="0"/>
              </a:ext>
            </a:extLst>
          </a:blip>
          <a:srcRect l="15543" t="3531" r="-5838" b="-5838"/>
          <a:stretch/>
        </p:blipFill>
        <p:spPr bwMode="auto">
          <a:xfrm>
            <a:off x="6820941" y="3377383"/>
            <a:ext cx="2088403" cy="240652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Image result for vertical small 2 inch pipe imag">
            <a:extLst>
              <a:ext uri="{FF2B5EF4-FFF2-40B4-BE49-F238E27FC236}">
                <a16:creationId xmlns:a16="http://schemas.microsoft.com/office/drawing/2014/main" id="{D0CE28BE-9892-488E-AD2D-2FFACF4F1186}"/>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4112" b="-1546"/>
          <a:stretch/>
        </p:blipFill>
        <p:spPr bwMode="auto">
          <a:xfrm flipH="1">
            <a:off x="5045959" y="4824658"/>
            <a:ext cx="183624" cy="121109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6C4D0B66-4C60-44F9-8DF2-3BA98921AC3D}"/>
              </a:ext>
            </a:extLst>
          </p:cNvPr>
          <p:cNvCxnSpPr>
            <a:cxnSpLocks/>
          </p:cNvCxnSpPr>
          <p:nvPr/>
        </p:nvCxnSpPr>
        <p:spPr>
          <a:xfrm flipV="1">
            <a:off x="4365501" y="1600572"/>
            <a:ext cx="2078707" cy="51008"/>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Picture 6" descr="Image result for vertical small 2 inch pipe imag">
            <a:extLst>
              <a:ext uri="{FF2B5EF4-FFF2-40B4-BE49-F238E27FC236}">
                <a16:creationId xmlns:a16="http://schemas.microsoft.com/office/drawing/2014/main" id="{0F7F6F16-F16D-4B48-BDCB-390E518BEE41}"/>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2454" t="4159" r="34112" b="-1546"/>
          <a:stretch/>
        </p:blipFill>
        <p:spPr bwMode="auto">
          <a:xfrm flipH="1">
            <a:off x="5041557" y="989240"/>
            <a:ext cx="196323" cy="142313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Image result for vertical small 2 inch pipe imag">
            <a:extLst>
              <a:ext uri="{FF2B5EF4-FFF2-40B4-BE49-F238E27FC236}">
                <a16:creationId xmlns:a16="http://schemas.microsoft.com/office/drawing/2014/main" id="{1AEE4965-7DEC-4DA8-8BB2-33C3E22B9349}"/>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4112" b="-1546"/>
          <a:stretch/>
        </p:blipFill>
        <p:spPr bwMode="auto">
          <a:xfrm flipH="1">
            <a:off x="5038530" y="2356843"/>
            <a:ext cx="183624" cy="121109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Image result for vertical small 2 inch pipe imag">
            <a:extLst>
              <a:ext uri="{FF2B5EF4-FFF2-40B4-BE49-F238E27FC236}">
                <a16:creationId xmlns:a16="http://schemas.microsoft.com/office/drawing/2014/main" id="{B1693539-E4F2-40AD-93C9-4526733519A6}"/>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6075" t="18669" r="37473" b="16783"/>
          <a:stretch/>
        </p:blipFill>
        <p:spPr bwMode="auto">
          <a:xfrm rot="5400000" flipH="1">
            <a:off x="5421076" y="5695828"/>
            <a:ext cx="144016" cy="56959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Image result for vertical small 2 inch pipe imag">
            <a:extLst>
              <a:ext uri="{FF2B5EF4-FFF2-40B4-BE49-F238E27FC236}">
                <a16:creationId xmlns:a16="http://schemas.microsoft.com/office/drawing/2014/main" id="{777CDB7B-5B29-412B-9895-2B9F337269DA}"/>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4112" b="-1546"/>
          <a:stretch/>
        </p:blipFill>
        <p:spPr bwMode="auto">
          <a:xfrm rot="5400000" flipH="1">
            <a:off x="6430271" y="4803960"/>
            <a:ext cx="183624" cy="1211095"/>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a:extLst>
              <a:ext uri="{FF2B5EF4-FFF2-40B4-BE49-F238E27FC236}">
                <a16:creationId xmlns:a16="http://schemas.microsoft.com/office/drawing/2014/main" id="{10382A1C-8685-4EB6-829B-03FDB3B6ACEC}"/>
              </a:ext>
            </a:extLst>
          </p:cNvPr>
          <p:cNvCxnSpPr>
            <a:cxnSpLocks/>
          </p:cNvCxnSpPr>
          <p:nvPr/>
        </p:nvCxnSpPr>
        <p:spPr>
          <a:xfrm>
            <a:off x="6444208" y="1591572"/>
            <a:ext cx="0" cy="4069676"/>
          </a:xfrm>
          <a:prstGeom prst="line">
            <a:avLst/>
          </a:prstGeom>
        </p:spPr>
        <p:style>
          <a:lnRef idx="1">
            <a:schemeClr val="accent1"/>
          </a:lnRef>
          <a:fillRef idx="0">
            <a:schemeClr val="accent1"/>
          </a:fillRef>
          <a:effectRef idx="0">
            <a:schemeClr val="accent1"/>
          </a:effectRef>
          <a:fontRef idx="minor">
            <a:schemeClr val="tx1"/>
          </a:fontRef>
        </p:style>
      </p:cxnSp>
      <p:pic>
        <p:nvPicPr>
          <p:cNvPr id="56" name="Picture 6" descr="Image result for vertical small 2 inch pipe imag">
            <a:extLst>
              <a:ext uri="{FF2B5EF4-FFF2-40B4-BE49-F238E27FC236}">
                <a16:creationId xmlns:a16="http://schemas.microsoft.com/office/drawing/2014/main" id="{1FD93874-5176-4EE9-ACC3-A2F2311FF075}"/>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2454" t="4159" r="34112" b="-1546"/>
          <a:stretch/>
        </p:blipFill>
        <p:spPr bwMode="auto">
          <a:xfrm rot="5400000" flipH="1">
            <a:off x="3335266" y="382287"/>
            <a:ext cx="196323" cy="142313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Image result for vertical small 2 inch pipe imag">
            <a:extLst>
              <a:ext uri="{FF2B5EF4-FFF2-40B4-BE49-F238E27FC236}">
                <a16:creationId xmlns:a16="http://schemas.microsoft.com/office/drawing/2014/main" id="{0790FCDC-0CFF-430F-9CFB-A265E81B8F92}"/>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4112" b="-1546"/>
          <a:stretch/>
        </p:blipFill>
        <p:spPr bwMode="auto">
          <a:xfrm rot="5400000" flipH="1">
            <a:off x="4498851" y="475185"/>
            <a:ext cx="183624" cy="121109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Image result for vertical small 2 inch pipe imag">
            <a:extLst>
              <a:ext uri="{FF2B5EF4-FFF2-40B4-BE49-F238E27FC236}">
                <a16:creationId xmlns:a16="http://schemas.microsoft.com/office/drawing/2014/main" id="{A060AC51-1752-4EF3-97FB-019CD6C1EA31}"/>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6664" b="28675"/>
          <a:stretch/>
        </p:blipFill>
        <p:spPr bwMode="auto">
          <a:xfrm rot="10800000" flipH="1">
            <a:off x="2700318" y="1089767"/>
            <a:ext cx="146330" cy="76946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Image result for 5v power supply 3d ">
            <a:extLst>
              <a:ext uri="{FF2B5EF4-FFF2-40B4-BE49-F238E27FC236}">
                <a16:creationId xmlns:a16="http://schemas.microsoft.com/office/drawing/2014/main" id="{2520269B-CD7E-4A8D-961E-E3521145FD3D}"/>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5833853" y="1033940"/>
            <a:ext cx="490775" cy="490775"/>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Connector 53">
            <a:extLst>
              <a:ext uri="{FF2B5EF4-FFF2-40B4-BE49-F238E27FC236}">
                <a16:creationId xmlns:a16="http://schemas.microsoft.com/office/drawing/2014/main" id="{C206DD49-F9D1-4EAD-89E3-4494E6771CF1}"/>
              </a:ext>
            </a:extLst>
          </p:cNvPr>
          <p:cNvCxnSpPr>
            <a:cxnSpLocks/>
            <a:endCxn id="47" idx="1"/>
          </p:cNvCxnSpPr>
          <p:nvPr/>
        </p:nvCxnSpPr>
        <p:spPr>
          <a:xfrm flipV="1">
            <a:off x="4144996" y="1279328"/>
            <a:ext cx="1688857" cy="1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A49FEDD-A9CD-4906-A0BD-CC695BCDE304}"/>
              </a:ext>
            </a:extLst>
          </p:cNvPr>
          <p:cNvCxnSpPr>
            <a:cxnSpLocks/>
          </p:cNvCxnSpPr>
          <p:nvPr/>
        </p:nvCxnSpPr>
        <p:spPr>
          <a:xfrm>
            <a:off x="4156161" y="1283853"/>
            <a:ext cx="0" cy="440558"/>
          </a:xfrm>
          <a:prstGeom prst="line">
            <a:avLst/>
          </a:prstGeom>
        </p:spPr>
        <p:style>
          <a:lnRef idx="1">
            <a:schemeClr val="accent1"/>
          </a:lnRef>
          <a:fillRef idx="0">
            <a:schemeClr val="accent1"/>
          </a:fillRef>
          <a:effectRef idx="0">
            <a:schemeClr val="accent1"/>
          </a:effectRef>
          <a:fontRef idx="minor">
            <a:schemeClr val="tx1"/>
          </a:fontRef>
        </p:style>
      </p:cxnSp>
      <p:pic>
        <p:nvPicPr>
          <p:cNvPr id="1036" name="Picture 12" descr="Image result for switch board">
            <a:extLst>
              <a:ext uri="{FF2B5EF4-FFF2-40B4-BE49-F238E27FC236}">
                <a16:creationId xmlns:a16="http://schemas.microsoft.com/office/drawing/2014/main" id="{226959E1-2780-43E1-A92C-59BC7B06F47F}"/>
              </a:ext>
            </a:extLst>
          </p:cNvPr>
          <p:cNvPicPr>
            <a:picLocks noChangeAspect="1" noChangeArrowheads="1"/>
          </p:cNvPicPr>
          <p:nvPr/>
        </p:nvPicPr>
        <p:blipFill rotWithShape="1">
          <a:blip r:embed="rId39" cstate="print">
            <a:extLst>
              <a:ext uri="{28A0092B-C50C-407E-A947-70E740481C1C}">
                <a14:useLocalDpi xmlns:a14="http://schemas.microsoft.com/office/drawing/2010/main" val="0"/>
              </a:ext>
            </a:extLst>
          </a:blip>
          <a:srcRect l="9299" t="32365" r="23819" b="17488"/>
          <a:stretch/>
        </p:blipFill>
        <p:spPr bwMode="auto">
          <a:xfrm>
            <a:off x="7164638" y="395588"/>
            <a:ext cx="518269" cy="388603"/>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Connector 1026">
            <a:extLst>
              <a:ext uri="{FF2B5EF4-FFF2-40B4-BE49-F238E27FC236}">
                <a16:creationId xmlns:a16="http://schemas.microsoft.com/office/drawing/2014/main" id="{44F09EC4-53D9-4B39-BABF-28913905738F}"/>
              </a:ext>
            </a:extLst>
          </p:cNvPr>
          <p:cNvCxnSpPr>
            <a:cxnSpLocks/>
          </p:cNvCxnSpPr>
          <p:nvPr/>
        </p:nvCxnSpPr>
        <p:spPr>
          <a:xfrm flipH="1" flipV="1">
            <a:off x="6285057" y="1274967"/>
            <a:ext cx="1077116" cy="34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916395B-F5D6-4613-8F97-DFF04940715A}"/>
              </a:ext>
            </a:extLst>
          </p:cNvPr>
          <p:cNvCxnSpPr>
            <a:cxnSpLocks/>
          </p:cNvCxnSpPr>
          <p:nvPr/>
        </p:nvCxnSpPr>
        <p:spPr>
          <a:xfrm flipV="1">
            <a:off x="7362173" y="791827"/>
            <a:ext cx="0" cy="517162"/>
          </a:xfrm>
          <a:prstGeom prst="line">
            <a:avLst/>
          </a:prstGeom>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55CB80DF-7B8B-46C6-B38D-8CF979F5768B}"/>
              </a:ext>
            </a:extLst>
          </p:cNvPr>
          <p:cNvSpPr>
            <a:spLocks noGrp="1"/>
          </p:cNvSpPr>
          <p:nvPr>
            <p:ph type="title"/>
          </p:nvPr>
        </p:nvSpPr>
        <p:spPr>
          <a:xfrm>
            <a:off x="632792" y="265699"/>
            <a:ext cx="7467600" cy="532485"/>
          </a:xfrm>
        </p:spPr>
        <p:txBody>
          <a:bodyPr>
            <a:normAutofit fontScale="90000"/>
          </a:bodyPr>
          <a:lstStyle/>
          <a:p>
            <a:r>
              <a:rPr lang="en-US" dirty="0"/>
              <a:t>Working model Animation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6720-E743-4411-A7BF-3FEAE7D005F4}"/>
              </a:ext>
            </a:extLst>
          </p:cNvPr>
          <p:cNvSpPr>
            <a:spLocks noGrp="1"/>
          </p:cNvSpPr>
          <p:nvPr>
            <p:ph sz="quarter" idx="1"/>
          </p:nvPr>
        </p:nvSpPr>
        <p:spPr>
          <a:xfrm>
            <a:off x="457200" y="404664"/>
            <a:ext cx="7467600" cy="6120680"/>
          </a:xfrm>
        </p:spPr>
        <p:txBody>
          <a:bodyPr>
            <a:normAutofit/>
          </a:bodyPr>
          <a:lstStyle/>
          <a:p>
            <a:pPr marL="0" indent="0">
              <a:buNone/>
            </a:pPr>
            <a:r>
              <a:rPr lang="en-IN" sz="3000" b="1" dirty="0">
                <a:solidFill>
                  <a:schemeClr val="bg1">
                    <a:lumMod val="50000"/>
                  </a:schemeClr>
                </a:solidFill>
              </a:rPr>
              <a:t>Features</a:t>
            </a:r>
            <a:endParaRPr lang="en-IN" b="1" dirty="0">
              <a:solidFill>
                <a:schemeClr val="bg1">
                  <a:lumMod val="50000"/>
                </a:schemeClr>
              </a:solidFill>
            </a:endParaRPr>
          </a:p>
          <a:p>
            <a:endParaRPr lang="en-IN" sz="3000" b="1" dirty="0">
              <a:solidFill>
                <a:schemeClr val="bg1">
                  <a:lumMod val="50000"/>
                </a:schemeClr>
              </a:solidFill>
            </a:endParaRPr>
          </a:p>
          <a:p>
            <a:pPr algn="l"/>
            <a:r>
              <a:rPr lang="en-US" sz="2000" b="1" i="0" dirty="0">
                <a:solidFill>
                  <a:srgbClr val="444444"/>
                </a:solidFill>
                <a:effectLst/>
                <a:latin typeface="Gentium Basic"/>
              </a:rPr>
              <a:t>Automatic:</a:t>
            </a:r>
            <a:r>
              <a:rPr lang="en-US" sz="2000" b="0" i="0" dirty="0">
                <a:solidFill>
                  <a:srgbClr val="444444"/>
                </a:solidFill>
                <a:effectLst/>
                <a:latin typeface="Gentium Basic"/>
              </a:rPr>
              <a:t> These devices are made to turn on the pump the moment water level falls underneath the predetermined level and turn off once the tank is full.  It’s also easy to decide the level of storage by using these products very easily.</a:t>
            </a:r>
          </a:p>
          <a:p>
            <a:pPr algn="l"/>
            <a:r>
              <a:rPr lang="en-US" sz="2000" b="1" i="0" dirty="0">
                <a:solidFill>
                  <a:srgbClr val="444444"/>
                </a:solidFill>
                <a:effectLst/>
                <a:latin typeface="Gentium Basic"/>
              </a:rPr>
              <a:t>Easy to Install:</a:t>
            </a:r>
            <a:r>
              <a:rPr lang="en-US" sz="2000" b="0" i="0" dirty="0">
                <a:solidFill>
                  <a:srgbClr val="444444"/>
                </a:solidFill>
                <a:effectLst/>
                <a:latin typeface="Gentium Basic"/>
              </a:rPr>
              <a:t> It is extremely simple to install these products in tanks and pools.</a:t>
            </a:r>
          </a:p>
          <a:p>
            <a:pPr algn="l"/>
            <a:r>
              <a:rPr lang="en-US" sz="2000" b="1" i="0" dirty="0">
                <a:solidFill>
                  <a:srgbClr val="444444"/>
                </a:solidFill>
                <a:effectLst/>
                <a:latin typeface="Gentium Basic"/>
              </a:rPr>
              <a:t>Continuous Operation:</a:t>
            </a:r>
            <a:r>
              <a:rPr lang="en-US" sz="2000" b="0" i="0" dirty="0">
                <a:solidFill>
                  <a:srgbClr val="444444"/>
                </a:solidFill>
                <a:effectLst/>
                <a:latin typeface="Gentium Basic"/>
              </a:rPr>
              <a:t> These controller products are very well suited for continuous operation because it consumes less energy in comparison to other kinds of electrical products.</a:t>
            </a:r>
          </a:p>
          <a:p>
            <a:pPr algn="l"/>
            <a:r>
              <a:rPr lang="en-US" sz="2000" b="1" i="0" dirty="0">
                <a:solidFill>
                  <a:srgbClr val="444444"/>
                </a:solidFill>
                <a:effectLst/>
                <a:latin typeface="Gentium Basic"/>
              </a:rPr>
              <a:t>Prevent Overflow:</a:t>
            </a:r>
            <a:r>
              <a:rPr lang="en-US" sz="2000" b="0" i="0" dirty="0">
                <a:solidFill>
                  <a:srgbClr val="444444"/>
                </a:solidFill>
                <a:effectLst/>
                <a:latin typeface="Gentium Basic"/>
              </a:rPr>
              <a:t> Probably the most significant feature of these products is that it helps you to prevent overflow in the tanks and for that reason helps you to prevent wastages to a large degree.</a:t>
            </a:r>
          </a:p>
          <a:p>
            <a:pPr marL="0" indent="0" algn="just">
              <a:buNone/>
            </a:pPr>
            <a:r>
              <a:rPr lang="en-US" sz="1800">
                <a:latin typeface="+mj-lt"/>
              </a:rPr>
              <a:t>. </a:t>
            </a:r>
            <a:endParaRPr lang="en-IN" sz="1800" b="1" dirty="0">
              <a:solidFill>
                <a:schemeClr val="bg1">
                  <a:lumMod val="50000"/>
                </a:schemeClr>
              </a:solidFill>
            </a:endParaRPr>
          </a:p>
        </p:txBody>
      </p:sp>
      <p:sp>
        <p:nvSpPr>
          <p:cNvPr id="4" name="Date Placeholder 3">
            <a:extLst>
              <a:ext uri="{FF2B5EF4-FFF2-40B4-BE49-F238E27FC236}">
                <a16:creationId xmlns:a16="http://schemas.microsoft.com/office/drawing/2014/main" id="{D71978DD-A02D-4EB6-94F6-CF968B5B50F0}"/>
              </a:ext>
            </a:extLst>
          </p:cNvPr>
          <p:cNvSpPr>
            <a:spLocks noGrp="1"/>
          </p:cNvSpPr>
          <p:nvPr>
            <p:ph type="dt" sz="half" idx="14"/>
          </p:nvPr>
        </p:nvSpPr>
        <p:spPr/>
        <p:txBody>
          <a:bodyPr/>
          <a:lstStyle/>
          <a:p>
            <a:fld id="{7674083B-1E38-49C4-99F7-48CE4C3FBFAB}" type="datetime1">
              <a:rPr lang="en-IN" smtClean="0"/>
              <a:pPr/>
              <a:t>11-09-2022</a:t>
            </a:fld>
            <a:endParaRPr lang="en-IN"/>
          </a:p>
        </p:txBody>
      </p:sp>
      <p:sp>
        <p:nvSpPr>
          <p:cNvPr id="5" name="Slide Number Placeholder 4">
            <a:extLst>
              <a:ext uri="{FF2B5EF4-FFF2-40B4-BE49-F238E27FC236}">
                <a16:creationId xmlns:a16="http://schemas.microsoft.com/office/drawing/2014/main" id="{C015421F-1C1D-4F7E-8D8B-0A040CE66114}"/>
              </a:ext>
            </a:extLst>
          </p:cNvPr>
          <p:cNvSpPr>
            <a:spLocks noGrp="1"/>
          </p:cNvSpPr>
          <p:nvPr>
            <p:ph type="sldNum" sz="quarter" idx="15"/>
          </p:nvPr>
        </p:nvSpPr>
        <p:spPr/>
        <p:txBody>
          <a:bodyPr/>
          <a:lstStyle/>
          <a:p>
            <a:fld id="{8B6C2354-2165-45A8-8C10-36D2E0F89CEA}" type="slidenum">
              <a:rPr lang="en-IN" smtClean="0"/>
              <a:pPr/>
              <a:t>6</a:t>
            </a:fld>
            <a:endParaRPr lang="en-IN"/>
          </a:p>
        </p:txBody>
      </p:sp>
      <p:sp>
        <p:nvSpPr>
          <p:cNvPr id="6" name="Footer Placeholder 5">
            <a:extLst>
              <a:ext uri="{FF2B5EF4-FFF2-40B4-BE49-F238E27FC236}">
                <a16:creationId xmlns:a16="http://schemas.microsoft.com/office/drawing/2014/main" id="{B06B96CB-5F15-4842-BEAA-53A489780CC0}"/>
              </a:ext>
            </a:extLst>
          </p:cNvPr>
          <p:cNvSpPr>
            <a:spLocks noGrp="1"/>
          </p:cNvSpPr>
          <p:nvPr>
            <p:ph type="ftr" sz="quarter" idx="16"/>
          </p:nvPr>
        </p:nvSpPr>
        <p:spPr/>
        <p:txBody>
          <a:bodyPr/>
          <a:lstStyle/>
          <a:p>
            <a:r>
              <a:rPr lang="en-IN"/>
              <a:t>TE &lt;Class&gt;</a:t>
            </a:r>
          </a:p>
        </p:txBody>
      </p:sp>
    </p:spTree>
    <p:extLst>
      <p:ext uri="{BB962C8B-B14F-4D97-AF65-F5344CB8AC3E}">
        <p14:creationId xmlns:p14="http://schemas.microsoft.com/office/powerpoint/2010/main" val="280093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2EB5-1E39-47D2-BCD5-B47728CA3799}"/>
              </a:ext>
            </a:extLst>
          </p:cNvPr>
          <p:cNvSpPr>
            <a:spLocks noGrp="1"/>
          </p:cNvSpPr>
          <p:nvPr>
            <p:ph type="title"/>
          </p:nvPr>
        </p:nvSpPr>
        <p:spPr>
          <a:xfrm>
            <a:off x="457200" y="274638"/>
            <a:ext cx="7467600" cy="634082"/>
          </a:xfrm>
        </p:spPr>
        <p:txBody>
          <a:bodyPr/>
          <a:lstStyle/>
          <a:p>
            <a:r>
              <a:rPr lang="en-IN" dirty="0"/>
              <a:t>Future Scope</a:t>
            </a:r>
          </a:p>
        </p:txBody>
      </p:sp>
      <p:sp>
        <p:nvSpPr>
          <p:cNvPr id="3" name="Content Placeholder 2">
            <a:extLst>
              <a:ext uri="{FF2B5EF4-FFF2-40B4-BE49-F238E27FC236}">
                <a16:creationId xmlns:a16="http://schemas.microsoft.com/office/drawing/2014/main" id="{95A3D5CE-9F08-4C7E-8CF5-981F3AFB7F0C}"/>
              </a:ext>
            </a:extLst>
          </p:cNvPr>
          <p:cNvSpPr>
            <a:spLocks noGrp="1"/>
          </p:cNvSpPr>
          <p:nvPr>
            <p:ph sz="quarter" idx="1"/>
          </p:nvPr>
        </p:nvSpPr>
        <p:spPr>
          <a:xfrm>
            <a:off x="457200" y="1196752"/>
            <a:ext cx="7467600" cy="5277200"/>
          </a:xfrm>
        </p:spPr>
        <p:txBody>
          <a:bodyPr>
            <a:normAutofit/>
          </a:bodyPr>
          <a:lstStyle/>
          <a:p>
            <a:pPr marL="0" indent="0">
              <a:buNone/>
            </a:pPr>
            <a:r>
              <a:rPr lang="en-US" sz="1800" dirty="0">
                <a:latin typeface="+mj-lt"/>
              </a:rPr>
              <a:t>The basics need of human being is water and it is one of the most important necessary for all living beings. But unfortunately a huge amount of water is being wasted by uncontrolled use and due to our negligence. Some other automated water level monitoring system is also offered so far but most of the method has some shortness in practice. We tried to overcome these problems and implemented an efficient automated water level monitoring and controlling system for purifier. Main intension of this research work is to establish a flexible, economical and easy configurable system which can solve water losing problems</a:t>
            </a:r>
            <a:endParaRPr lang="en-IN" sz="1800" dirty="0"/>
          </a:p>
        </p:txBody>
      </p:sp>
      <p:sp>
        <p:nvSpPr>
          <p:cNvPr id="4" name="Date Placeholder 3">
            <a:extLst>
              <a:ext uri="{FF2B5EF4-FFF2-40B4-BE49-F238E27FC236}">
                <a16:creationId xmlns:a16="http://schemas.microsoft.com/office/drawing/2014/main" id="{E4DA8B2A-E906-4AF7-A9C9-176468763FF2}"/>
              </a:ext>
            </a:extLst>
          </p:cNvPr>
          <p:cNvSpPr>
            <a:spLocks noGrp="1"/>
          </p:cNvSpPr>
          <p:nvPr>
            <p:ph type="dt" sz="half" idx="14"/>
          </p:nvPr>
        </p:nvSpPr>
        <p:spPr/>
        <p:txBody>
          <a:bodyPr/>
          <a:lstStyle/>
          <a:p>
            <a:fld id="{7674083B-1E38-49C4-99F7-48CE4C3FBFAB}" type="datetime1">
              <a:rPr lang="en-IN" smtClean="0"/>
              <a:pPr/>
              <a:t>11-09-2022</a:t>
            </a:fld>
            <a:endParaRPr lang="en-IN"/>
          </a:p>
        </p:txBody>
      </p:sp>
      <p:sp>
        <p:nvSpPr>
          <p:cNvPr id="5" name="Slide Number Placeholder 4">
            <a:extLst>
              <a:ext uri="{FF2B5EF4-FFF2-40B4-BE49-F238E27FC236}">
                <a16:creationId xmlns:a16="http://schemas.microsoft.com/office/drawing/2014/main" id="{8644B1B2-0ECC-45F4-A247-4C43A94CB80C}"/>
              </a:ext>
            </a:extLst>
          </p:cNvPr>
          <p:cNvSpPr>
            <a:spLocks noGrp="1"/>
          </p:cNvSpPr>
          <p:nvPr>
            <p:ph type="sldNum" sz="quarter" idx="15"/>
          </p:nvPr>
        </p:nvSpPr>
        <p:spPr/>
        <p:txBody>
          <a:bodyPr/>
          <a:lstStyle/>
          <a:p>
            <a:fld id="{8B6C2354-2165-45A8-8C10-36D2E0F89CEA}" type="slidenum">
              <a:rPr lang="en-IN" smtClean="0"/>
              <a:pPr/>
              <a:t>7</a:t>
            </a:fld>
            <a:endParaRPr lang="en-IN"/>
          </a:p>
        </p:txBody>
      </p:sp>
      <p:sp>
        <p:nvSpPr>
          <p:cNvPr id="6" name="Footer Placeholder 5">
            <a:extLst>
              <a:ext uri="{FF2B5EF4-FFF2-40B4-BE49-F238E27FC236}">
                <a16:creationId xmlns:a16="http://schemas.microsoft.com/office/drawing/2014/main" id="{E02AF9EF-137D-42A4-BDF5-6D57F417B038}"/>
              </a:ext>
            </a:extLst>
          </p:cNvPr>
          <p:cNvSpPr>
            <a:spLocks noGrp="1"/>
          </p:cNvSpPr>
          <p:nvPr>
            <p:ph type="ftr" sz="quarter" idx="16"/>
          </p:nvPr>
        </p:nvSpPr>
        <p:spPr/>
        <p:txBody>
          <a:bodyPr/>
          <a:lstStyle/>
          <a:p>
            <a:r>
              <a:rPr lang="en-IN"/>
              <a:t>TE &lt;Class&gt;</a:t>
            </a:r>
          </a:p>
        </p:txBody>
      </p:sp>
    </p:spTree>
    <p:extLst>
      <p:ext uri="{BB962C8B-B14F-4D97-AF65-F5344CB8AC3E}">
        <p14:creationId xmlns:p14="http://schemas.microsoft.com/office/powerpoint/2010/main" val="337751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F3E1A-C48F-470B-9E4B-E1B618E0B834}"/>
              </a:ext>
            </a:extLst>
          </p:cNvPr>
          <p:cNvSpPr>
            <a:spLocks noGrp="1"/>
          </p:cNvSpPr>
          <p:nvPr>
            <p:ph sz="quarter" idx="1"/>
          </p:nvPr>
        </p:nvSpPr>
        <p:spPr>
          <a:xfrm>
            <a:off x="393787" y="250550"/>
            <a:ext cx="7467600" cy="6004707"/>
          </a:xfrm>
        </p:spPr>
        <p:txBody>
          <a:bodyPr>
            <a:normAutofit/>
          </a:bodyPr>
          <a:lstStyle/>
          <a:p>
            <a:pPr marL="0" indent="0">
              <a:buNone/>
            </a:pPr>
            <a:r>
              <a:rPr lang="en-US" sz="3000" dirty="0">
                <a:solidFill>
                  <a:schemeClr val="bg1">
                    <a:lumMod val="50000"/>
                  </a:schemeClr>
                </a:solidFill>
              </a:rPr>
              <a:t>Resources required</a:t>
            </a:r>
          </a:p>
          <a:p>
            <a:pPr>
              <a:buFont typeface="Wingdings" panose="05000000000000000000" pitchFamily="2" charset="2"/>
              <a:buChar char="q"/>
            </a:pPr>
            <a:r>
              <a:rPr lang="en-IN" sz="1600" dirty="0"/>
              <a:t> </a:t>
            </a:r>
            <a:r>
              <a:rPr lang="en-IN" sz="1600" dirty="0">
                <a:hlinkClick r:id="rId2"/>
              </a:rPr>
              <a:t>https://www.electronicshub.org/water-level-controller-using-8051- microcontroller/</a:t>
            </a:r>
            <a:endParaRPr lang="en-IN" sz="1600" dirty="0"/>
          </a:p>
          <a:p>
            <a:pPr>
              <a:buFont typeface="Wingdings" panose="05000000000000000000" pitchFamily="2" charset="2"/>
              <a:buChar char="q"/>
            </a:pPr>
            <a:r>
              <a:rPr lang="en-IN" sz="1600" dirty="0">
                <a:hlinkClick r:id="rId3"/>
              </a:rPr>
              <a:t>https://youtu.be/tYwQTTG-GDg</a:t>
            </a:r>
            <a:endParaRPr lang="en-IN" sz="1600" dirty="0"/>
          </a:p>
          <a:p>
            <a:pPr>
              <a:buFont typeface="Wingdings" panose="05000000000000000000" pitchFamily="2" charset="2"/>
              <a:buChar char="q"/>
            </a:pPr>
            <a:r>
              <a:rPr lang="en-IN" sz="1600" dirty="0"/>
              <a:t>https://www.tutorialspoint.com/microprocessor/microcontrollers_8051_architec ture.html </a:t>
            </a:r>
          </a:p>
          <a:p>
            <a:pPr>
              <a:buFont typeface="Wingdings" panose="05000000000000000000" pitchFamily="2" charset="2"/>
              <a:buChar char="q"/>
            </a:pPr>
            <a:r>
              <a:rPr lang="en-IN" sz="1600" dirty="0"/>
              <a:t> https://www.electronicsforu.com/resources/learn-electronics/16x2-lcd-pinoutdiagram </a:t>
            </a:r>
          </a:p>
          <a:p>
            <a:pPr>
              <a:buFont typeface="Wingdings" panose="05000000000000000000" pitchFamily="2" charset="2"/>
              <a:buChar char="q"/>
            </a:pPr>
            <a:r>
              <a:rPr lang="en-IN" sz="1600" dirty="0"/>
              <a:t>https://www.instructables.com/id/All-You-Need-to-Know-About-Relays/ </a:t>
            </a:r>
          </a:p>
          <a:p>
            <a:pPr>
              <a:buFont typeface="Wingdings" panose="05000000000000000000" pitchFamily="2" charset="2"/>
              <a:buChar char="q"/>
            </a:pPr>
            <a:r>
              <a:rPr lang="en-IN" sz="1600" dirty="0"/>
              <a:t>https://www.alldatasheet.com/datasheet-pdf/pdf/11551/ONSEMI/BC547.html </a:t>
            </a:r>
          </a:p>
          <a:p>
            <a:pPr>
              <a:buFont typeface="Wingdings" panose="05000000000000000000" pitchFamily="2" charset="2"/>
              <a:buChar char="q"/>
            </a:pPr>
            <a:r>
              <a:rPr lang="en-IN" sz="1600" dirty="0"/>
              <a:t>http://www.circuitstoday.com/water-level-controller-using-8051 </a:t>
            </a:r>
          </a:p>
          <a:p>
            <a:pPr>
              <a:buFont typeface="Wingdings" panose="05000000000000000000" pitchFamily="2" charset="2"/>
              <a:buChar char="q"/>
            </a:pPr>
            <a:r>
              <a:rPr lang="en-IN" sz="1600" dirty="0"/>
              <a:t>https://m.indiamart.com/impcat/submersible-pumps.html </a:t>
            </a:r>
          </a:p>
          <a:p>
            <a:pPr>
              <a:buFont typeface="Wingdings" panose="05000000000000000000" pitchFamily="2" charset="2"/>
              <a:buChar char="q"/>
            </a:pPr>
            <a:r>
              <a:rPr lang="en-IN" sz="1600" dirty="0"/>
              <a:t>http://www.circuitstoday.com/5v-power-supply-using-7805</a:t>
            </a:r>
            <a:endParaRPr lang="en-IN" sz="1600" dirty="0">
              <a:solidFill>
                <a:schemeClr val="bg1">
                  <a:lumMod val="50000"/>
                </a:schemeClr>
              </a:solidFill>
            </a:endParaRPr>
          </a:p>
        </p:txBody>
      </p:sp>
      <p:sp>
        <p:nvSpPr>
          <p:cNvPr id="4" name="Date Placeholder 3">
            <a:extLst>
              <a:ext uri="{FF2B5EF4-FFF2-40B4-BE49-F238E27FC236}">
                <a16:creationId xmlns:a16="http://schemas.microsoft.com/office/drawing/2014/main" id="{66EBF682-BB84-4EAD-8582-1E16A47A669B}"/>
              </a:ext>
            </a:extLst>
          </p:cNvPr>
          <p:cNvSpPr>
            <a:spLocks noGrp="1"/>
          </p:cNvSpPr>
          <p:nvPr>
            <p:ph type="dt" sz="half" idx="14"/>
          </p:nvPr>
        </p:nvSpPr>
        <p:spPr/>
        <p:txBody>
          <a:bodyPr/>
          <a:lstStyle/>
          <a:p>
            <a:fld id="{7674083B-1E38-49C4-99F7-48CE4C3FBFAB}" type="datetime1">
              <a:rPr lang="en-IN" smtClean="0"/>
              <a:pPr/>
              <a:t>11-09-2022</a:t>
            </a:fld>
            <a:endParaRPr lang="en-IN"/>
          </a:p>
        </p:txBody>
      </p:sp>
      <p:sp>
        <p:nvSpPr>
          <p:cNvPr id="5" name="Slide Number Placeholder 4">
            <a:extLst>
              <a:ext uri="{FF2B5EF4-FFF2-40B4-BE49-F238E27FC236}">
                <a16:creationId xmlns:a16="http://schemas.microsoft.com/office/drawing/2014/main" id="{6A395934-0C42-496D-A69B-32DB9E6315D1}"/>
              </a:ext>
            </a:extLst>
          </p:cNvPr>
          <p:cNvSpPr>
            <a:spLocks noGrp="1"/>
          </p:cNvSpPr>
          <p:nvPr>
            <p:ph type="sldNum" sz="quarter" idx="15"/>
          </p:nvPr>
        </p:nvSpPr>
        <p:spPr/>
        <p:txBody>
          <a:bodyPr/>
          <a:lstStyle/>
          <a:p>
            <a:fld id="{8B6C2354-2165-45A8-8C10-36D2E0F89CEA}" type="slidenum">
              <a:rPr lang="en-IN" smtClean="0"/>
              <a:pPr/>
              <a:t>8</a:t>
            </a:fld>
            <a:endParaRPr lang="en-IN"/>
          </a:p>
        </p:txBody>
      </p:sp>
      <p:sp>
        <p:nvSpPr>
          <p:cNvPr id="6" name="Footer Placeholder 5">
            <a:extLst>
              <a:ext uri="{FF2B5EF4-FFF2-40B4-BE49-F238E27FC236}">
                <a16:creationId xmlns:a16="http://schemas.microsoft.com/office/drawing/2014/main" id="{8EFD205F-C060-4E5F-B758-92B09F657298}"/>
              </a:ext>
            </a:extLst>
          </p:cNvPr>
          <p:cNvSpPr>
            <a:spLocks noGrp="1"/>
          </p:cNvSpPr>
          <p:nvPr>
            <p:ph type="ftr" sz="quarter" idx="16"/>
          </p:nvPr>
        </p:nvSpPr>
        <p:spPr/>
        <p:txBody>
          <a:bodyPr/>
          <a:lstStyle/>
          <a:p>
            <a:r>
              <a:rPr lang="en-IN"/>
              <a:t>TE &lt;Class&gt;</a:t>
            </a:r>
          </a:p>
        </p:txBody>
      </p:sp>
    </p:spTree>
    <p:extLst>
      <p:ext uri="{BB962C8B-B14F-4D97-AF65-F5344CB8AC3E}">
        <p14:creationId xmlns:p14="http://schemas.microsoft.com/office/powerpoint/2010/main" val="306539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50168" y="986760"/>
            <a:ext cx="7467600" cy="4873752"/>
          </a:xfrm>
        </p:spPr>
        <p:txBody>
          <a:bodyPr/>
          <a:lstStyle/>
          <a:p>
            <a:pPr>
              <a:buNone/>
            </a:pPr>
            <a:endParaRPr lang="en-US" dirty="0"/>
          </a:p>
        </p:txBody>
      </p:sp>
      <p:sp>
        <p:nvSpPr>
          <p:cNvPr id="4" name="Date Placeholder 3"/>
          <p:cNvSpPr>
            <a:spLocks noGrp="1"/>
          </p:cNvSpPr>
          <p:nvPr>
            <p:ph type="dt" sz="half" idx="14"/>
          </p:nvPr>
        </p:nvSpPr>
        <p:spPr/>
        <p:txBody>
          <a:bodyPr/>
          <a:lstStyle/>
          <a:p>
            <a:fld id="{7674083B-1E38-49C4-99F7-48CE4C3FBFAB}" type="datetime1">
              <a:rPr lang="en-IN" smtClean="0"/>
              <a:pPr/>
              <a:t>11-09-2022</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9</a:t>
            </a:fld>
            <a:endParaRPr lang="en-IN"/>
          </a:p>
        </p:txBody>
      </p:sp>
      <p:sp>
        <p:nvSpPr>
          <p:cNvPr id="6" name="Footer Placeholder 5"/>
          <p:cNvSpPr>
            <a:spLocks noGrp="1"/>
          </p:cNvSpPr>
          <p:nvPr>
            <p:ph type="ftr" sz="quarter" idx="16"/>
          </p:nvPr>
        </p:nvSpPr>
        <p:spPr/>
        <p:txBody>
          <a:bodyPr/>
          <a:lstStyle/>
          <a:p>
            <a:r>
              <a:rPr lang="en-IN"/>
              <a:t>TE &lt;Class&gt;</a:t>
            </a:r>
          </a:p>
        </p:txBody>
      </p:sp>
      <p:sp>
        <p:nvSpPr>
          <p:cNvPr id="7" name="Rectangle 6"/>
          <p:cNvSpPr/>
          <p:nvPr/>
        </p:nvSpPr>
        <p:spPr>
          <a:xfrm>
            <a:off x="1716090" y="2500306"/>
            <a:ext cx="4141794" cy="923330"/>
          </a:xfrm>
          <a:prstGeom prst="rect">
            <a:avLst/>
          </a:prstGeom>
          <a:noFill/>
        </p:spPr>
        <p:txBody>
          <a:bodyPr wrap="squar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ade5501-886c-471b-9e99-fd9252e529a9">
      <UserInfo>
        <DisplayName>TE_Miniproj_Sem2_2021-22_Subject coordinator_VBV Members</DisplayName>
        <AccountId>23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0D98E86AFA374EA80CE2D0C115F354" ma:contentTypeVersion="4" ma:contentTypeDescription="Create a new document." ma:contentTypeScope="" ma:versionID="36e3a34974ad2421a2e7a0f90903144c">
  <xsd:schema xmlns:xsd="http://www.w3.org/2001/XMLSchema" xmlns:xs="http://www.w3.org/2001/XMLSchema" xmlns:p="http://schemas.microsoft.com/office/2006/metadata/properties" xmlns:ns2="1ade5501-886c-471b-9e99-fd9252e529a9" xmlns:ns3="c40f8e4b-4291-4ecb-9ed4-1e160c0cec0a" targetNamespace="http://schemas.microsoft.com/office/2006/metadata/properties" ma:root="true" ma:fieldsID="519ddc334ebe5b1cbde387a999f33629" ns2:_="" ns3:_="">
    <xsd:import namespace="1ade5501-886c-471b-9e99-fd9252e529a9"/>
    <xsd:import namespace="c40f8e4b-4291-4ecb-9ed4-1e160c0cec0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de5501-886c-471b-9e99-fd9252e529a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40f8e4b-4291-4ecb-9ed4-1e160c0cec0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A12D5-AB9B-4161-BB54-D276EA438714}">
  <ds:schemaRefs>
    <ds:schemaRef ds:uri="http://schemas.microsoft.com/sharepoint/v3/contenttype/forms"/>
  </ds:schemaRefs>
</ds:datastoreItem>
</file>

<file path=customXml/itemProps2.xml><?xml version="1.0" encoding="utf-8"?>
<ds:datastoreItem xmlns:ds="http://schemas.openxmlformats.org/officeDocument/2006/customXml" ds:itemID="{D6D79922-0DEA-45FB-B478-B9DC677DC805}">
  <ds:schemaRefs>
    <ds:schemaRef ds:uri="http://schemas.microsoft.com/office/2006/metadata/properties"/>
    <ds:schemaRef ds:uri="http://schemas.microsoft.com/office/infopath/2007/PartnerControls"/>
    <ds:schemaRef ds:uri="1ade5501-886c-471b-9e99-fd9252e529a9"/>
  </ds:schemaRefs>
</ds:datastoreItem>
</file>

<file path=customXml/itemProps3.xml><?xml version="1.0" encoding="utf-8"?>
<ds:datastoreItem xmlns:ds="http://schemas.openxmlformats.org/officeDocument/2006/customXml" ds:itemID="{08C917FF-9F19-4EAB-9527-89A39771CE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de5501-886c-471b-9e99-fd9252e529a9"/>
    <ds:schemaRef ds:uri="c40f8e4b-4291-4ecb-9ed4-1e160c0cec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Oriel</Template>
  <TotalTime>371</TotalTime>
  <Words>724</Words>
  <Application>Microsoft Office PowerPoint</Application>
  <PresentationFormat>On-screen Show (4:3)</PresentationFormat>
  <Paragraphs>81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Century Schoolbook</vt:lpstr>
      <vt:lpstr>Gentium Basic</vt:lpstr>
      <vt:lpstr>Symbol</vt:lpstr>
      <vt:lpstr>Wingdings</vt:lpstr>
      <vt:lpstr>Wingdings 2</vt:lpstr>
      <vt:lpstr>Oriel</vt:lpstr>
      <vt:lpstr>Pune Institute of Computer Technology, Pune Dept. of E&amp;TC</vt:lpstr>
      <vt:lpstr>PowerPoint Presentation</vt:lpstr>
      <vt:lpstr>PowerPoint Presentation</vt:lpstr>
      <vt:lpstr>PowerPoint Presentation</vt:lpstr>
      <vt:lpstr>Working model Animation</vt:lpstr>
      <vt:lpstr>PowerPoint Presentation</vt:lpstr>
      <vt:lpstr>Future Scope</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Pune Institute of Computer Technology, Pune Dept. of E&amp;TC</dc:title>
  <dc:creator>Vaibhav</dc:creator>
  <cp:lastModifiedBy>42442_PRATIK_22_23</cp:lastModifiedBy>
  <cp:revision>23</cp:revision>
  <dcterms:created xsi:type="dcterms:W3CDTF">2015-01-02T02:53:48Z</dcterms:created>
  <dcterms:modified xsi:type="dcterms:W3CDTF">2022-09-11T18:21:06Z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0x010100B10D98E86AFA374EA80CE2D0C115F354</vt:lpwstr>
  </property>
</Properties>
</file>