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1"/>
  </p:notesMasterIdLst>
  <p:sldIdLst>
    <p:sldId id="272" r:id="rId2"/>
    <p:sldId id="548" r:id="rId3"/>
    <p:sldId id="273" r:id="rId4"/>
    <p:sldId id="535" r:id="rId5"/>
    <p:sldId id="534" r:id="rId6"/>
    <p:sldId id="474" r:id="rId7"/>
    <p:sldId id="475" r:id="rId8"/>
    <p:sldId id="537" r:id="rId9"/>
    <p:sldId id="488" r:id="rId10"/>
    <p:sldId id="487" r:id="rId11"/>
    <p:sldId id="489" r:id="rId12"/>
    <p:sldId id="490" r:id="rId13"/>
    <p:sldId id="492" r:id="rId14"/>
    <p:sldId id="493" r:id="rId15"/>
    <p:sldId id="494" r:id="rId16"/>
    <p:sldId id="495" r:id="rId17"/>
    <p:sldId id="507" r:id="rId18"/>
    <p:sldId id="506" r:id="rId19"/>
    <p:sldId id="496" r:id="rId20"/>
    <p:sldId id="497" r:id="rId21"/>
    <p:sldId id="498" r:id="rId22"/>
    <p:sldId id="549" r:id="rId23"/>
    <p:sldId id="510" r:id="rId24"/>
    <p:sldId id="499" r:id="rId25"/>
    <p:sldId id="500" r:id="rId26"/>
    <p:sldId id="508" r:id="rId27"/>
    <p:sldId id="511" r:id="rId28"/>
    <p:sldId id="512" r:id="rId29"/>
    <p:sldId id="513" r:id="rId30"/>
    <p:sldId id="509" r:id="rId31"/>
    <p:sldId id="501" r:id="rId32"/>
    <p:sldId id="516" r:id="rId33"/>
    <p:sldId id="514" r:id="rId34"/>
    <p:sldId id="522" r:id="rId35"/>
    <p:sldId id="521" r:id="rId36"/>
    <p:sldId id="523" r:id="rId37"/>
    <p:sldId id="524" r:id="rId38"/>
    <p:sldId id="525" r:id="rId39"/>
    <p:sldId id="526" r:id="rId40"/>
    <p:sldId id="527" r:id="rId41"/>
    <p:sldId id="518" r:id="rId42"/>
    <p:sldId id="519" r:id="rId43"/>
    <p:sldId id="550" r:id="rId44"/>
    <p:sldId id="552" r:id="rId45"/>
    <p:sldId id="520" r:id="rId46"/>
    <p:sldId id="528" r:id="rId47"/>
    <p:sldId id="533" r:id="rId48"/>
    <p:sldId id="529" r:id="rId49"/>
    <p:sldId id="551" r:id="rId50"/>
    <p:sldId id="530" r:id="rId51"/>
    <p:sldId id="543" r:id="rId52"/>
    <p:sldId id="531" r:id="rId53"/>
    <p:sldId id="469" r:id="rId54"/>
    <p:sldId id="377" r:id="rId55"/>
    <p:sldId id="458" r:id="rId56"/>
    <p:sldId id="485" r:id="rId57"/>
    <p:sldId id="486" r:id="rId58"/>
    <p:sldId id="536" r:id="rId59"/>
    <p:sldId id="378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6" autoAdjust="0"/>
    <p:restoredTop sz="94660"/>
  </p:normalViewPr>
  <p:slideViewPr>
    <p:cSldViewPr>
      <p:cViewPr varScale="1">
        <p:scale>
          <a:sx n="102" d="100"/>
          <a:sy n="102" d="100"/>
        </p:scale>
        <p:origin x="165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Wagner" userId="2862651d-6f44-4741-89aa-aec1c8926fa8" providerId="ADAL" clId="{DF5AA38E-B8E1-49A1-97ED-0A4225BBD163}"/>
    <pc:docChg chg="custSel addSld delSld modSld sldOrd">
      <pc:chgData name="James Wagner" userId="2862651d-6f44-4741-89aa-aec1c8926fa8" providerId="ADAL" clId="{DF5AA38E-B8E1-49A1-97ED-0A4225BBD163}" dt="2022-08-18T22:38:32.381" v="1981" actId="20577"/>
      <pc:docMkLst>
        <pc:docMk/>
      </pc:docMkLst>
      <pc:sldChg chg="modSp mod">
        <pc:chgData name="James Wagner" userId="2862651d-6f44-4741-89aa-aec1c8926fa8" providerId="ADAL" clId="{DF5AA38E-B8E1-49A1-97ED-0A4225BBD163}" dt="2022-08-16T19:30:30.123" v="3" actId="20577"/>
        <pc:sldMkLst>
          <pc:docMk/>
          <pc:sldMk cId="3549628654" sldId="272"/>
        </pc:sldMkLst>
        <pc:spChg chg="mod">
          <ac:chgData name="James Wagner" userId="2862651d-6f44-4741-89aa-aec1c8926fa8" providerId="ADAL" clId="{DF5AA38E-B8E1-49A1-97ED-0A4225BBD163}" dt="2022-08-16T19:30:30.123" v="3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James Wagner" userId="2862651d-6f44-4741-89aa-aec1c8926fa8" providerId="ADAL" clId="{DF5AA38E-B8E1-49A1-97ED-0A4225BBD163}" dt="2022-08-18T18:50:01.307" v="367" actId="20577"/>
        <pc:sldMkLst>
          <pc:docMk/>
          <pc:sldMk cId="1508910272" sldId="273"/>
        </pc:sldMkLst>
        <pc:spChg chg="mod">
          <ac:chgData name="James Wagner" userId="2862651d-6f44-4741-89aa-aec1c8926fa8" providerId="ADAL" clId="{DF5AA38E-B8E1-49A1-97ED-0A4225BBD163}" dt="2022-08-18T18:50:01.307" v="367" actId="20577"/>
          <ac:spMkLst>
            <pc:docMk/>
            <pc:sldMk cId="1508910272" sldId="273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DF5AA38E-B8E1-49A1-97ED-0A4225BBD163}" dt="2022-08-16T19:35:58.842" v="10" actId="20577"/>
        <pc:sldMkLst>
          <pc:docMk/>
          <pc:sldMk cId="3341632398" sldId="378"/>
        </pc:sldMkLst>
        <pc:spChg chg="mod">
          <ac:chgData name="James Wagner" userId="2862651d-6f44-4741-89aa-aec1c8926fa8" providerId="ADAL" clId="{DF5AA38E-B8E1-49A1-97ED-0A4225BBD163}" dt="2022-08-16T19:35:58.842" v="10" actId="20577"/>
          <ac:spMkLst>
            <pc:docMk/>
            <pc:sldMk cId="3341632398" sldId="378"/>
            <ac:spMk id="3" creationId="{00000000-0000-0000-0000-000000000000}"/>
          </ac:spMkLst>
        </pc:spChg>
      </pc:sldChg>
      <pc:sldChg chg="modSp mod">
        <pc:chgData name="James Wagner" userId="2862651d-6f44-4741-89aa-aec1c8926fa8" providerId="ADAL" clId="{DF5AA38E-B8E1-49A1-97ED-0A4225BBD163}" dt="2022-08-18T21:23:57.038" v="1682" actId="20577"/>
        <pc:sldMkLst>
          <pc:docMk/>
          <pc:sldMk cId="476570158" sldId="469"/>
        </pc:sldMkLst>
        <pc:spChg chg="mod">
          <ac:chgData name="James Wagner" userId="2862651d-6f44-4741-89aa-aec1c8926fa8" providerId="ADAL" clId="{DF5AA38E-B8E1-49A1-97ED-0A4225BBD163}" dt="2022-08-18T21:23:57.038" v="1682" actId="20577"/>
          <ac:spMkLst>
            <pc:docMk/>
            <pc:sldMk cId="476570158" sldId="469"/>
            <ac:spMk id="3" creationId="{00000000-0000-0000-0000-000000000000}"/>
          </ac:spMkLst>
        </pc:spChg>
      </pc:sldChg>
      <pc:sldChg chg="modSp mod">
        <pc:chgData name="James Wagner" userId="2862651d-6f44-4741-89aa-aec1c8926fa8" providerId="ADAL" clId="{DF5AA38E-B8E1-49A1-97ED-0A4225BBD163}" dt="2022-08-18T16:38:07.646" v="21" actId="6549"/>
        <pc:sldMkLst>
          <pc:docMk/>
          <pc:sldMk cId="1854707692" sldId="492"/>
        </pc:sldMkLst>
        <pc:spChg chg="mod">
          <ac:chgData name="James Wagner" userId="2862651d-6f44-4741-89aa-aec1c8926fa8" providerId="ADAL" clId="{DF5AA38E-B8E1-49A1-97ED-0A4225BBD163}" dt="2022-08-18T16:38:07.646" v="21" actId="6549"/>
          <ac:spMkLst>
            <pc:docMk/>
            <pc:sldMk cId="1854707692" sldId="492"/>
            <ac:spMk id="3" creationId="{80494F9C-7960-403A-814B-AC048F3DF84B}"/>
          </ac:spMkLst>
        </pc:spChg>
      </pc:sldChg>
      <pc:sldChg chg="modSp mod">
        <pc:chgData name="James Wagner" userId="2862651d-6f44-4741-89aa-aec1c8926fa8" providerId="ADAL" clId="{DF5AA38E-B8E1-49A1-97ED-0A4225BBD163}" dt="2022-08-18T16:44:14.771" v="79" actId="20577"/>
        <pc:sldMkLst>
          <pc:docMk/>
          <pc:sldMk cId="1362018321" sldId="494"/>
        </pc:sldMkLst>
        <pc:spChg chg="mod">
          <ac:chgData name="James Wagner" userId="2862651d-6f44-4741-89aa-aec1c8926fa8" providerId="ADAL" clId="{DF5AA38E-B8E1-49A1-97ED-0A4225BBD163}" dt="2022-08-18T16:44:14.771" v="79" actId="20577"/>
          <ac:spMkLst>
            <pc:docMk/>
            <pc:sldMk cId="1362018321" sldId="494"/>
            <ac:spMk id="3" creationId="{80494F9C-7960-403A-814B-AC048F3DF84B}"/>
          </ac:spMkLst>
        </pc:spChg>
      </pc:sldChg>
      <pc:sldChg chg="modSp mod">
        <pc:chgData name="James Wagner" userId="2862651d-6f44-4741-89aa-aec1c8926fa8" providerId="ADAL" clId="{DF5AA38E-B8E1-49A1-97ED-0A4225BBD163}" dt="2022-08-18T19:12:26.556" v="390" actId="113"/>
        <pc:sldMkLst>
          <pc:docMk/>
          <pc:sldMk cId="3129768057" sldId="499"/>
        </pc:sldMkLst>
        <pc:spChg chg="mod">
          <ac:chgData name="James Wagner" userId="2862651d-6f44-4741-89aa-aec1c8926fa8" providerId="ADAL" clId="{DF5AA38E-B8E1-49A1-97ED-0A4225BBD163}" dt="2022-08-18T19:12:26.556" v="390" actId="113"/>
          <ac:spMkLst>
            <pc:docMk/>
            <pc:sldMk cId="3129768057" sldId="499"/>
            <ac:spMk id="3" creationId="{80494F9C-7960-403A-814B-AC048F3DF84B}"/>
          </ac:spMkLst>
        </pc:spChg>
      </pc:sldChg>
      <pc:sldChg chg="modSp mod">
        <pc:chgData name="James Wagner" userId="2862651d-6f44-4741-89aa-aec1c8926fa8" providerId="ADAL" clId="{DF5AA38E-B8E1-49A1-97ED-0A4225BBD163}" dt="2022-08-18T22:38:32.381" v="1981" actId="20577"/>
        <pc:sldMkLst>
          <pc:docMk/>
          <pc:sldMk cId="3694817442" sldId="527"/>
        </pc:sldMkLst>
        <pc:spChg chg="mod">
          <ac:chgData name="James Wagner" userId="2862651d-6f44-4741-89aa-aec1c8926fa8" providerId="ADAL" clId="{DF5AA38E-B8E1-49A1-97ED-0A4225BBD163}" dt="2022-08-18T22:38:32.381" v="1981" actId="20577"/>
          <ac:spMkLst>
            <pc:docMk/>
            <pc:sldMk cId="3694817442" sldId="527"/>
            <ac:spMk id="3" creationId="{1394F77C-0DEC-46F1-A0E7-023230FD225B}"/>
          </ac:spMkLst>
        </pc:spChg>
      </pc:sldChg>
      <pc:sldChg chg="modSp mod ord">
        <pc:chgData name="James Wagner" userId="2862651d-6f44-4741-89aa-aec1c8926fa8" providerId="ADAL" clId="{DF5AA38E-B8E1-49A1-97ED-0A4225BBD163}" dt="2022-08-18T19:58:33.402" v="1145" actId="20577"/>
        <pc:sldMkLst>
          <pc:docMk/>
          <pc:sldMk cId="977051923" sldId="529"/>
        </pc:sldMkLst>
        <pc:spChg chg="mod">
          <ac:chgData name="James Wagner" userId="2862651d-6f44-4741-89aa-aec1c8926fa8" providerId="ADAL" clId="{DF5AA38E-B8E1-49A1-97ED-0A4225BBD163}" dt="2022-08-18T19:58:33.402" v="1145" actId="20577"/>
          <ac:spMkLst>
            <pc:docMk/>
            <pc:sldMk cId="977051923" sldId="529"/>
            <ac:spMk id="5" creationId="{0ED55CC9-86A8-4209-AD59-A4E03F01BA5C}"/>
          </ac:spMkLst>
        </pc:spChg>
      </pc:sldChg>
      <pc:sldChg chg="ord">
        <pc:chgData name="James Wagner" userId="2862651d-6f44-4741-89aa-aec1c8926fa8" providerId="ADAL" clId="{DF5AA38E-B8E1-49A1-97ED-0A4225BBD163}" dt="2022-08-18T19:58:49.803" v="1149"/>
        <pc:sldMkLst>
          <pc:docMk/>
          <pc:sldMk cId="2556148217" sldId="530"/>
        </pc:sldMkLst>
      </pc:sldChg>
      <pc:sldChg chg="modSp mod">
        <pc:chgData name="James Wagner" userId="2862651d-6f44-4741-89aa-aec1c8926fa8" providerId="ADAL" clId="{DF5AA38E-B8E1-49A1-97ED-0A4225BBD163}" dt="2022-08-18T20:11:00.291" v="1609" actId="20577"/>
        <pc:sldMkLst>
          <pc:docMk/>
          <pc:sldMk cId="1944341070" sldId="531"/>
        </pc:sldMkLst>
        <pc:spChg chg="mod">
          <ac:chgData name="James Wagner" userId="2862651d-6f44-4741-89aa-aec1c8926fa8" providerId="ADAL" clId="{DF5AA38E-B8E1-49A1-97ED-0A4225BBD163}" dt="2022-08-18T20:11:00.291" v="1609" actId="20577"/>
          <ac:spMkLst>
            <pc:docMk/>
            <pc:sldMk cId="1944341070" sldId="531"/>
            <ac:spMk id="4" creationId="{D0CBF466-942F-43F6-9220-F86D72718874}"/>
          </ac:spMkLst>
        </pc:spChg>
      </pc:sldChg>
      <pc:sldChg chg="modSp new del mod">
        <pc:chgData name="James Wagner" userId="2862651d-6f44-4741-89aa-aec1c8926fa8" providerId="ADAL" clId="{DF5AA38E-B8E1-49A1-97ED-0A4225BBD163}" dt="2022-08-18T19:49:35.043" v="1087" actId="47"/>
        <pc:sldMkLst>
          <pc:docMk/>
          <pc:sldMk cId="909887412" sldId="538"/>
        </pc:sldMkLst>
        <pc:spChg chg="mod">
          <ac:chgData name="James Wagner" userId="2862651d-6f44-4741-89aa-aec1c8926fa8" providerId="ADAL" clId="{DF5AA38E-B8E1-49A1-97ED-0A4225BBD163}" dt="2022-08-18T16:54:55.424" v="127" actId="20577"/>
          <ac:spMkLst>
            <pc:docMk/>
            <pc:sldMk cId="909887412" sldId="538"/>
            <ac:spMk id="2" creationId="{C7CB3228-7538-E67B-F225-18EA6DE3136C}"/>
          </ac:spMkLst>
        </pc:spChg>
      </pc:sldChg>
      <pc:sldChg chg="add del">
        <pc:chgData name="James Wagner" userId="2862651d-6f44-4741-89aa-aec1c8926fa8" providerId="ADAL" clId="{DF5AA38E-B8E1-49A1-97ED-0A4225BBD163}" dt="2022-08-18T16:52:36.952" v="81" actId="47"/>
        <pc:sldMkLst>
          <pc:docMk/>
          <pc:sldMk cId="2795441822" sldId="538"/>
        </pc:sldMkLst>
      </pc:sldChg>
      <pc:sldChg chg="modSp add del mod">
        <pc:chgData name="James Wagner" userId="2862651d-6f44-4741-89aa-aec1c8926fa8" providerId="ADAL" clId="{DF5AA38E-B8E1-49A1-97ED-0A4225BBD163}" dt="2022-08-18T19:50:40.608" v="1088" actId="47"/>
        <pc:sldMkLst>
          <pc:docMk/>
          <pc:sldMk cId="1458299293" sldId="539"/>
        </pc:sldMkLst>
        <pc:spChg chg="mod">
          <ac:chgData name="James Wagner" userId="2862651d-6f44-4741-89aa-aec1c8926fa8" providerId="ADAL" clId="{DF5AA38E-B8E1-49A1-97ED-0A4225BBD163}" dt="2022-08-18T16:55:52.775" v="154" actId="20577"/>
          <ac:spMkLst>
            <pc:docMk/>
            <pc:sldMk cId="1458299293" sldId="539"/>
            <ac:spMk id="4" creationId="{00000000-0000-0000-0000-000000000000}"/>
          </ac:spMkLst>
        </pc:spChg>
      </pc:sldChg>
      <pc:sldChg chg="modSp add del mod">
        <pc:chgData name="James Wagner" userId="2862651d-6f44-4741-89aa-aec1c8926fa8" providerId="ADAL" clId="{DF5AA38E-B8E1-49A1-97ED-0A4225BBD163}" dt="2022-08-18T19:50:41.186" v="1089" actId="47"/>
        <pc:sldMkLst>
          <pc:docMk/>
          <pc:sldMk cId="2966177683" sldId="540"/>
        </pc:sldMkLst>
        <pc:spChg chg="mod">
          <ac:chgData name="James Wagner" userId="2862651d-6f44-4741-89aa-aec1c8926fa8" providerId="ADAL" clId="{DF5AA38E-B8E1-49A1-97ED-0A4225BBD163}" dt="2022-08-18T16:55:57.736" v="156" actId="6549"/>
          <ac:spMkLst>
            <pc:docMk/>
            <pc:sldMk cId="2966177683" sldId="540"/>
            <ac:spMk id="2" creationId="{C7CB3228-7538-E67B-F225-18EA6DE3136C}"/>
          </ac:spMkLst>
        </pc:spChg>
      </pc:sldChg>
      <pc:sldChg chg="add del">
        <pc:chgData name="James Wagner" userId="2862651d-6f44-4741-89aa-aec1c8926fa8" providerId="ADAL" clId="{DF5AA38E-B8E1-49A1-97ED-0A4225BBD163}" dt="2022-08-18T19:50:41.671" v="1090" actId="47"/>
        <pc:sldMkLst>
          <pc:docMk/>
          <pc:sldMk cId="154043856" sldId="541"/>
        </pc:sldMkLst>
      </pc:sldChg>
      <pc:sldChg chg="add del">
        <pc:chgData name="James Wagner" userId="2862651d-6f44-4741-89aa-aec1c8926fa8" providerId="ADAL" clId="{DF5AA38E-B8E1-49A1-97ED-0A4225BBD163}" dt="2022-08-18T19:50:42.233" v="1091" actId="47"/>
        <pc:sldMkLst>
          <pc:docMk/>
          <pc:sldMk cId="265664655" sldId="542"/>
        </pc:sldMkLst>
      </pc:sldChg>
      <pc:sldChg chg="modSp new mod">
        <pc:chgData name="James Wagner" userId="2862651d-6f44-4741-89aa-aec1c8926fa8" providerId="ADAL" clId="{DF5AA38E-B8E1-49A1-97ED-0A4225BBD163}" dt="2022-08-18T20:13:44.195" v="1653" actId="6549"/>
        <pc:sldMkLst>
          <pc:docMk/>
          <pc:sldMk cId="751676800" sldId="543"/>
        </pc:sldMkLst>
        <pc:spChg chg="mod">
          <ac:chgData name="James Wagner" userId="2862651d-6f44-4741-89aa-aec1c8926fa8" providerId="ADAL" clId="{DF5AA38E-B8E1-49A1-97ED-0A4225BBD163}" dt="2022-08-18T20:10:25.771" v="1541" actId="20577"/>
          <ac:spMkLst>
            <pc:docMk/>
            <pc:sldMk cId="751676800" sldId="543"/>
            <ac:spMk id="2" creationId="{D93081C8-0AF4-B74F-53C0-D5A813CB7060}"/>
          </ac:spMkLst>
        </pc:spChg>
        <pc:spChg chg="mod">
          <ac:chgData name="James Wagner" userId="2862651d-6f44-4741-89aa-aec1c8926fa8" providerId="ADAL" clId="{DF5AA38E-B8E1-49A1-97ED-0A4225BBD163}" dt="2022-08-18T20:13:44.195" v="1653" actId="6549"/>
          <ac:spMkLst>
            <pc:docMk/>
            <pc:sldMk cId="751676800" sldId="543"/>
            <ac:spMk id="3" creationId="{4151963E-D039-C544-5BB6-7074DA6B6A3D}"/>
          </ac:spMkLst>
        </pc:spChg>
      </pc:sldChg>
      <pc:sldChg chg="new del">
        <pc:chgData name="James Wagner" userId="2862651d-6f44-4741-89aa-aec1c8926fa8" providerId="ADAL" clId="{DF5AA38E-B8E1-49A1-97ED-0A4225BBD163}" dt="2022-08-18T20:10:53.210" v="1605" actId="47"/>
        <pc:sldMkLst>
          <pc:docMk/>
          <pc:sldMk cId="1908927616" sldId="544"/>
        </pc:sldMkLst>
      </pc:sldChg>
      <pc:sldChg chg="new del">
        <pc:chgData name="James Wagner" userId="2862651d-6f44-4741-89aa-aec1c8926fa8" providerId="ADAL" clId="{DF5AA38E-B8E1-49A1-97ED-0A4225BBD163}" dt="2022-08-18T20:18:29.084" v="1654" actId="47"/>
        <pc:sldMkLst>
          <pc:docMk/>
          <pc:sldMk cId="2518860042" sldId="545"/>
        </pc:sldMkLst>
      </pc:sldChg>
      <pc:sldChg chg="add del">
        <pc:chgData name="James Wagner" userId="2862651d-6f44-4741-89aa-aec1c8926fa8" providerId="ADAL" clId="{DF5AA38E-B8E1-49A1-97ED-0A4225BBD163}" dt="2022-08-18T20:18:29.982" v="1655" actId="47"/>
        <pc:sldMkLst>
          <pc:docMk/>
          <pc:sldMk cId="2883029047" sldId="546"/>
        </pc:sldMkLst>
      </pc:sldChg>
      <pc:sldChg chg="add del">
        <pc:chgData name="James Wagner" userId="2862651d-6f44-4741-89aa-aec1c8926fa8" providerId="ADAL" clId="{DF5AA38E-B8E1-49A1-97ED-0A4225BBD163}" dt="2022-08-18T20:18:31.373" v="1656" actId="47"/>
        <pc:sldMkLst>
          <pc:docMk/>
          <pc:sldMk cId="4160733321" sldId="547"/>
        </pc:sldMkLst>
      </pc:sldChg>
      <pc:sldChg chg="modSp new mod ord">
        <pc:chgData name="James Wagner" userId="2862651d-6f44-4741-89aa-aec1c8926fa8" providerId="ADAL" clId="{DF5AA38E-B8E1-49A1-97ED-0A4225BBD163}" dt="2022-08-18T18:49:21.112" v="355" actId="20577"/>
        <pc:sldMkLst>
          <pc:docMk/>
          <pc:sldMk cId="357453326" sldId="548"/>
        </pc:sldMkLst>
        <pc:spChg chg="mod">
          <ac:chgData name="James Wagner" userId="2862651d-6f44-4741-89aa-aec1c8926fa8" providerId="ADAL" clId="{DF5AA38E-B8E1-49A1-97ED-0A4225BBD163}" dt="2022-08-18T18:47:26.750" v="179" actId="20577"/>
          <ac:spMkLst>
            <pc:docMk/>
            <pc:sldMk cId="357453326" sldId="548"/>
            <ac:spMk id="2" creationId="{143BE639-6F44-3F55-4FD4-3FBAC8FB8730}"/>
          </ac:spMkLst>
        </pc:spChg>
        <pc:spChg chg="mod">
          <ac:chgData name="James Wagner" userId="2862651d-6f44-4741-89aa-aec1c8926fa8" providerId="ADAL" clId="{DF5AA38E-B8E1-49A1-97ED-0A4225BBD163}" dt="2022-08-18T18:49:21.112" v="355" actId="20577"/>
          <ac:spMkLst>
            <pc:docMk/>
            <pc:sldMk cId="357453326" sldId="548"/>
            <ac:spMk id="3" creationId="{B256E6B6-9E92-F331-CEA5-758582EEDE8C}"/>
          </ac:spMkLst>
        </pc:spChg>
      </pc:sldChg>
      <pc:sldChg chg="addSp modSp new mod">
        <pc:chgData name="James Wagner" userId="2862651d-6f44-4741-89aa-aec1c8926fa8" providerId="ADAL" clId="{DF5AA38E-B8E1-49A1-97ED-0A4225BBD163}" dt="2022-08-18T19:08:52.080" v="389" actId="14100"/>
        <pc:sldMkLst>
          <pc:docMk/>
          <pc:sldMk cId="2165556057" sldId="549"/>
        </pc:sldMkLst>
        <pc:spChg chg="mod">
          <ac:chgData name="James Wagner" userId="2862651d-6f44-4741-89aa-aec1c8926fa8" providerId="ADAL" clId="{DF5AA38E-B8E1-49A1-97ED-0A4225BBD163}" dt="2022-08-18T19:08:43.796" v="386" actId="20577"/>
          <ac:spMkLst>
            <pc:docMk/>
            <pc:sldMk cId="2165556057" sldId="549"/>
            <ac:spMk id="2" creationId="{D625E9EB-A1C0-DB66-42A4-82A3926F9C9B}"/>
          </ac:spMkLst>
        </pc:spChg>
        <pc:picChg chg="add mod">
          <ac:chgData name="James Wagner" userId="2862651d-6f44-4741-89aa-aec1c8926fa8" providerId="ADAL" clId="{DF5AA38E-B8E1-49A1-97ED-0A4225BBD163}" dt="2022-08-18T19:08:52.080" v="389" actId="14100"/>
          <ac:picMkLst>
            <pc:docMk/>
            <pc:sldMk cId="2165556057" sldId="549"/>
            <ac:picMk id="1026" creationId="{E4B89F14-5FD0-9180-C55F-58DA0FAE29D3}"/>
          </ac:picMkLst>
        </pc:picChg>
      </pc:sldChg>
      <pc:sldChg chg="modSp new mod ord">
        <pc:chgData name="James Wagner" userId="2862651d-6f44-4741-89aa-aec1c8926fa8" providerId="ADAL" clId="{DF5AA38E-B8E1-49A1-97ED-0A4225BBD163}" dt="2022-08-18T19:40:10.838" v="1086"/>
        <pc:sldMkLst>
          <pc:docMk/>
          <pc:sldMk cId="3389549028" sldId="550"/>
        </pc:sldMkLst>
        <pc:spChg chg="mod">
          <ac:chgData name="James Wagner" userId="2862651d-6f44-4741-89aa-aec1c8926fa8" providerId="ADAL" clId="{DF5AA38E-B8E1-49A1-97ED-0A4225BBD163}" dt="2022-08-18T19:33:26.183" v="410" actId="20577"/>
          <ac:spMkLst>
            <pc:docMk/>
            <pc:sldMk cId="3389549028" sldId="550"/>
            <ac:spMk id="2" creationId="{8CC6FF79-FA43-D9AB-805F-33D46EA3C253}"/>
          </ac:spMkLst>
        </pc:spChg>
        <pc:spChg chg="mod">
          <ac:chgData name="James Wagner" userId="2862651d-6f44-4741-89aa-aec1c8926fa8" providerId="ADAL" clId="{DF5AA38E-B8E1-49A1-97ED-0A4225BBD163}" dt="2022-08-18T19:40:07.748" v="1084" actId="20577"/>
          <ac:spMkLst>
            <pc:docMk/>
            <pc:sldMk cId="3389549028" sldId="550"/>
            <ac:spMk id="3" creationId="{7D7EE2A8-A313-F1EB-40CD-80BD10886EFA}"/>
          </ac:spMkLst>
        </pc:spChg>
      </pc:sldChg>
      <pc:sldChg chg="addSp delSp modSp new del mod ord modClrScheme chgLayout">
        <pc:chgData name="James Wagner" userId="2862651d-6f44-4741-89aa-aec1c8926fa8" providerId="ADAL" clId="{DF5AA38E-B8E1-49A1-97ED-0A4225BBD163}" dt="2022-08-18T19:57:36.753" v="1139" actId="47"/>
        <pc:sldMkLst>
          <pc:docMk/>
          <pc:sldMk cId="2079779395" sldId="551"/>
        </pc:sldMkLst>
        <pc:spChg chg="del mod ord">
          <ac:chgData name="James Wagner" userId="2862651d-6f44-4741-89aa-aec1c8926fa8" providerId="ADAL" clId="{DF5AA38E-B8E1-49A1-97ED-0A4225BBD163}" dt="2022-08-18T19:51:14.921" v="1093" actId="700"/>
          <ac:spMkLst>
            <pc:docMk/>
            <pc:sldMk cId="2079779395" sldId="551"/>
            <ac:spMk id="2" creationId="{4D2FF70B-4102-3185-F537-891198B2C3B2}"/>
          </ac:spMkLst>
        </pc:spChg>
        <pc:spChg chg="del mod ord">
          <ac:chgData name="James Wagner" userId="2862651d-6f44-4741-89aa-aec1c8926fa8" providerId="ADAL" clId="{DF5AA38E-B8E1-49A1-97ED-0A4225BBD163}" dt="2022-08-18T19:51:14.921" v="1093" actId="700"/>
          <ac:spMkLst>
            <pc:docMk/>
            <pc:sldMk cId="2079779395" sldId="551"/>
            <ac:spMk id="3" creationId="{5B384879-1E78-94F1-4490-8117DE1E3618}"/>
          </ac:spMkLst>
        </pc:spChg>
        <pc:spChg chg="add mod ord">
          <ac:chgData name="James Wagner" userId="2862651d-6f44-4741-89aa-aec1c8926fa8" providerId="ADAL" clId="{DF5AA38E-B8E1-49A1-97ED-0A4225BBD163}" dt="2022-08-18T19:52:20.217" v="1129" actId="20577"/>
          <ac:spMkLst>
            <pc:docMk/>
            <pc:sldMk cId="2079779395" sldId="551"/>
            <ac:spMk id="4" creationId="{CC63B772-1E6A-FBD2-05BA-75B8251DAABB}"/>
          </ac:spMkLst>
        </pc:spChg>
        <pc:spChg chg="add mod ord">
          <ac:chgData name="James Wagner" userId="2862651d-6f44-4741-89aa-aec1c8926fa8" providerId="ADAL" clId="{DF5AA38E-B8E1-49A1-97ED-0A4225BBD163}" dt="2022-08-18T19:51:14.921" v="1093" actId="700"/>
          <ac:spMkLst>
            <pc:docMk/>
            <pc:sldMk cId="2079779395" sldId="551"/>
            <ac:spMk id="5" creationId="{E0176F7B-EDE1-193F-8E28-EB3D8EB459A9}"/>
          </ac:spMkLst>
        </pc:spChg>
        <pc:spChg chg="add del mod">
          <ac:chgData name="James Wagner" userId="2862651d-6f44-4741-89aa-aec1c8926fa8" providerId="ADAL" clId="{DF5AA38E-B8E1-49A1-97ED-0A4225BBD163}" dt="2022-08-18T19:56:18.228" v="1134" actId="478"/>
          <ac:spMkLst>
            <pc:docMk/>
            <pc:sldMk cId="2079779395" sldId="551"/>
            <ac:spMk id="6" creationId="{F2344F58-6857-4DA3-0C50-EB78A8468BFC}"/>
          </ac:spMkLst>
        </pc:spChg>
        <pc:picChg chg="add mod">
          <ac:chgData name="James Wagner" userId="2862651d-6f44-4741-89aa-aec1c8926fa8" providerId="ADAL" clId="{DF5AA38E-B8E1-49A1-97ED-0A4225BBD163}" dt="2022-08-18T19:56:34.937" v="1138" actId="1076"/>
          <ac:picMkLst>
            <pc:docMk/>
            <pc:sldMk cId="2079779395" sldId="551"/>
            <ac:picMk id="2052" creationId="{1AEBFA90-89CF-3F9E-B181-516F7A3BAA16}"/>
          </ac:picMkLst>
        </pc:picChg>
      </pc:sldChg>
      <pc:sldChg chg="addSp modSp new mod">
        <pc:chgData name="James Wagner" userId="2862651d-6f44-4741-89aa-aec1c8926fa8" providerId="ADAL" clId="{DF5AA38E-B8E1-49A1-97ED-0A4225BBD163}" dt="2022-08-18T20:02:40.876" v="1178" actId="14100"/>
        <pc:sldMkLst>
          <pc:docMk/>
          <pc:sldMk cId="2475023533" sldId="551"/>
        </pc:sldMkLst>
        <pc:spChg chg="mod">
          <ac:chgData name="James Wagner" userId="2862651d-6f44-4741-89aa-aec1c8926fa8" providerId="ADAL" clId="{DF5AA38E-B8E1-49A1-97ED-0A4225BBD163}" dt="2022-08-18T20:02:35.549" v="1176" actId="20577"/>
          <ac:spMkLst>
            <pc:docMk/>
            <pc:sldMk cId="2475023533" sldId="551"/>
            <ac:spMk id="2" creationId="{E709E99B-4675-6F3B-BF72-FE64D1D41080}"/>
          </ac:spMkLst>
        </pc:spChg>
        <pc:picChg chg="add mod">
          <ac:chgData name="James Wagner" userId="2862651d-6f44-4741-89aa-aec1c8926fa8" providerId="ADAL" clId="{DF5AA38E-B8E1-49A1-97ED-0A4225BBD163}" dt="2022-08-18T20:02:40.876" v="1178" actId="14100"/>
          <ac:picMkLst>
            <pc:docMk/>
            <pc:sldMk cId="2475023533" sldId="551"/>
            <ac:picMk id="3074" creationId="{64487823-218E-14D9-1A29-7779FED7448E}"/>
          </ac:picMkLst>
        </pc:picChg>
      </pc:sldChg>
      <pc:sldChg chg="addSp modSp new mod">
        <pc:chgData name="James Wagner" userId="2862651d-6f44-4741-89aa-aec1c8926fa8" providerId="ADAL" clId="{DF5AA38E-B8E1-49A1-97ED-0A4225BBD163}" dt="2022-08-18T21:32:52.620" v="1958" actId="20577"/>
        <pc:sldMkLst>
          <pc:docMk/>
          <pc:sldMk cId="3825958628" sldId="552"/>
        </pc:sldMkLst>
        <pc:spChg chg="mod">
          <ac:chgData name="James Wagner" userId="2862651d-6f44-4741-89aa-aec1c8926fa8" providerId="ADAL" clId="{DF5AA38E-B8E1-49A1-97ED-0A4225BBD163}" dt="2022-08-18T21:32:52.620" v="1958" actId="20577"/>
          <ac:spMkLst>
            <pc:docMk/>
            <pc:sldMk cId="3825958628" sldId="552"/>
            <ac:spMk id="2" creationId="{7CC1F6CD-3FF3-92C9-D838-17D92016670A}"/>
          </ac:spMkLst>
        </pc:spChg>
        <pc:spChg chg="mod">
          <ac:chgData name="James Wagner" userId="2862651d-6f44-4741-89aa-aec1c8926fa8" providerId="ADAL" clId="{DF5AA38E-B8E1-49A1-97ED-0A4225BBD163}" dt="2022-08-18T21:32:27.468" v="1928" actId="20577"/>
          <ac:spMkLst>
            <pc:docMk/>
            <pc:sldMk cId="3825958628" sldId="552"/>
            <ac:spMk id="3" creationId="{03305E56-F166-A5B7-A0D2-44661F6991D4}"/>
          </ac:spMkLst>
        </pc:spChg>
        <pc:picChg chg="add mod">
          <ac:chgData name="James Wagner" userId="2862651d-6f44-4741-89aa-aec1c8926fa8" providerId="ADAL" clId="{DF5AA38E-B8E1-49A1-97ED-0A4225BBD163}" dt="2022-08-18T21:32:34.715" v="1931" actId="1076"/>
          <ac:picMkLst>
            <pc:docMk/>
            <pc:sldMk cId="3825958628" sldId="552"/>
            <ac:picMk id="1026" creationId="{33060714-49C0-A2A0-458C-E3F1E2C326CF}"/>
          </ac:picMkLst>
        </pc:picChg>
      </pc:sldChg>
    </pc:docChg>
  </pc:docChgLst>
  <pc:docChgLst>
    <pc:chgData name="James Wagner" userId="2862651d-6f44-4741-89aa-aec1c8926fa8" providerId="ADAL" clId="{3A88BC47-E6CF-41AD-9076-DDE6006B5494}"/>
    <pc:docChg chg="modSld">
      <pc:chgData name="James Wagner" userId="2862651d-6f44-4741-89aa-aec1c8926fa8" providerId="ADAL" clId="{3A88BC47-E6CF-41AD-9076-DDE6006B5494}" dt="2023-08-17T15:26:39.596" v="19" actId="20577"/>
      <pc:docMkLst>
        <pc:docMk/>
      </pc:docMkLst>
      <pc:sldChg chg="modSp mod">
        <pc:chgData name="James Wagner" userId="2862651d-6f44-4741-89aa-aec1c8926fa8" providerId="ADAL" clId="{3A88BC47-E6CF-41AD-9076-DDE6006B5494}" dt="2023-08-17T10:10:18.831" v="5" actId="20577"/>
        <pc:sldMkLst>
          <pc:docMk/>
          <pc:sldMk cId="3549628654" sldId="272"/>
        </pc:sldMkLst>
        <pc:spChg chg="mod">
          <ac:chgData name="James Wagner" userId="2862651d-6f44-4741-89aa-aec1c8926fa8" providerId="ADAL" clId="{3A88BC47-E6CF-41AD-9076-DDE6006B5494}" dt="2023-08-17T10:10:18.831" v="5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James Wagner" userId="2862651d-6f44-4741-89aa-aec1c8926fa8" providerId="ADAL" clId="{3A88BC47-E6CF-41AD-9076-DDE6006B5494}" dt="2023-08-17T10:12:33.617" v="11" actId="20577"/>
        <pc:sldMkLst>
          <pc:docMk/>
          <pc:sldMk cId="3341632398" sldId="378"/>
        </pc:sldMkLst>
        <pc:spChg chg="mod">
          <ac:chgData name="James Wagner" userId="2862651d-6f44-4741-89aa-aec1c8926fa8" providerId="ADAL" clId="{3A88BC47-E6CF-41AD-9076-DDE6006B5494}" dt="2023-08-17T10:12:33.617" v="11" actId="20577"/>
          <ac:spMkLst>
            <pc:docMk/>
            <pc:sldMk cId="3341632398" sldId="378"/>
            <ac:spMk id="3" creationId="{00000000-0000-0000-0000-000000000000}"/>
          </ac:spMkLst>
        </pc:spChg>
      </pc:sldChg>
      <pc:sldChg chg="modSp mod">
        <pc:chgData name="James Wagner" userId="2862651d-6f44-4741-89aa-aec1c8926fa8" providerId="ADAL" clId="{3A88BC47-E6CF-41AD-9076-DDE6006B5494}" dt="2023-08-17T15:26:39.596" v="19" actId="20577"/>
        <pc:sldMkLst>
          <pc:docMk/>
          <pc:sldMk cId="357453326" sldId="548"/>
        </pc:sldMkLst>
        <pc:spChg chg="mod">
          <ac:chgData name="James Wagner" userId="2862651d-6f44-4741-89aa-aec1c8926fa8" providerId="ADAL" clId="{3A88BC47-E6CF-41AD-9076-DDE6006B5494}" dt="2023-08-17T15:26:39.596" v="19" actId="20577"/>
          <ac:spMkLst>
            <pc:docMk/>
            <pc:sldMk cId="357453326" sldId="548"/>
            <ac:spMk id="3" creationId="{B256E6B6-9E92-F331-CEA5-758582EEDE8C}"/>
          </ac:spMkLst>
        </pc:spChg>
      </pc:sldChg>
    </pc:docChg>
  </pc:docChgLst>
  <pc:docChgLst>
    <pc:chgData name="James Wagner" userId="2862651d-6f44-4741-89aa-aec1c8926fa8" providerId="ADAL" clId="{3EBB8D57-B60E-4B5C-8CB9-EE9B7BABCD8A}"/>
    <pc:docChg chg="modSld">
      <pc:chgData name="James Wagner" userId="2862651d-6f44-4741-89aa-aec1c8926fa8" providerId="ADAL" clId="{3EBB8D57-B60E-4B5C-8CB9-EE9B7BABCD8A}" dt="2023-08-17T21:58:01.362" v="4" actId="20577"/>
      <pc:docMkLst>
        <pc:docMk/>
      </pc:docMkLst>
      <pc:sldChg chg="modSp mod">
        <pc:chgData name="James Wagner" userId="2862651d-6f44-4741-89aa-aec1c8926fa8" providerId="ADAL" clId="{3EBB8D57-B60E-4B5C-8CB9-EE9B7BABCD8A}" dt="2023-08-17T21:58:01.362" v="4" actId="20577"/>
        <pc:sldMkLst>
          <pc:docMk/>
          <pc:sldMk cId="1000841126" sldId="486"/>
        </pc:sldMkLst>
        <pc:spChg chg="mod">
          <ac:chgData name="James Wagner" userId="2862651d-6f44-4741-89aa-aec1c8926fa8" providerId="ADAL" clId="{3EBB8D57-B60E-4B5C-8CB9-EE9B7BABCD8A}" dt="2023-08-17T21:58:01.362" v="4" actId="20577"/>
          <ac:spMkLst>
            <pc:docMk/>
            <pc:sldMk cId="1000841126" sldId="486"/>
            <ac:spMk id="6" creationId="{5D112CCE-A1B3-453D-B0A9-5217DD56BE81}"/>
          </ac:spMkLst>
        </pc:spChg>
      </pc:sldChg>
      <pc:sldChg chg="modSp mod">
        <pc:chgData name="James Wagner" userId="2862651d-6f44-4741-89aa-aec1c8926fa8" providerId="ADAL" clId="{3EBB8D57-B60E-4B5C-8CB9-EE9B7BABCD8A}" dt="2023-08-17T21:39:37.653" v="3" actId="20577"/>
        <pc:sldMkLst>
          <pc:docMk/>
          <pc:sldMk cId="4118522000" sldId="495"/>
        </pc:sldMkLst>
        <pc:spChg chg="mod">
          <ac:chgData name="James Wagner" userId="2862651d-6f44-4741-89aa-aec1c8926fa8" providerId="ADAL" clId="{3EBB8D57-B60E-4B5C-8CB9-EE9B7BABCD8A}" dt="2023-08-17T21:39:37.653" v="3" actId="20577"/>
          <ac:spMkLst>
            <pc:docMk/>
            <pc:sldMk cId="4118522000" sldId="495"/>
            <ac:spMk id="37" creationId="{AABD1FD8-AEA4-4DB1-B9A7-CA6CA024FE0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7D7E75-0A7C-0F46-8528-539DDCD6904C}" type="doc">
      <dgm:prSet loTypeId="urn:microsoft.com/office/officeart/2005/8/layout/pyramid2" loCatId="pyramid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B5F655-FB95-6B44-9F15-8EEFEFAF1188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000" dirty="0"/>
            <a:t>L1/L2 Cache</a:t>
          </a:r>
        </a:p>
      </dgm:t>
    </dgm:pt>
    <dgm:pt modelId="{F81B0103-4A3B-8540-A666-F4341DA75E50}" type="parTrans" cxnId="{C7AA1E54-C84B-194F-B347-9B333E860D8F}">
      <dgm:prSet/>
      <dgm:spPr/>
      <dgm:t>
        <a:bodyPr/>
        <a:lstStyle/>
        <a:p>
          <a:endParaRPr lang="en-US"/>
        </a:p>
      </dgm:t>
    </dgm:pt>
    <dgm:pt modelId="{09142713-814D-5944-9442-C263701C242D}" type="sibTrans" cxnId="{C7AA1E54-C84B-194F-B347-9B333E860D8F}">
      <dgm:prSet/>
      <dgm:spPr/>
      <dgm:t>
        <a:bodyPr/>
        <a:lstStyle/>
        <a:p>
          <a:endParaRPr lang="en-US"/>
        </a:p>
      </dgm:t>
    </dgm:pt>
    <dgm:pt modelId="{2CA6B165-918B-5F4D-8BAD-80F9FED69A44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000" dirty="0"/>
            <a:t>Registers</a:t>
          </a:r>
        </a:p>
      </dgm:t>
    </dgm:pt>
    <dgm:pt modelId="{FEE7AF32-C958-C34E-9E93-B2D5D7B668C6}" type="parTrans" cxnId="{3532A9E4-E338-7A43-ABE5-37BB5D4FC723}">
      <dgm:prSet/>
      <dgm:spPr/>
      <dgm:t>
        <a:bodyPr/>
        <a:lstStyle/>
        <a:p>
          <a:endParaRPr lang="en-US"/>
        </a:p>
      </dgm:t>
    </dgm:pt>
    <dgm:pt modelId="{20A45196-413E-2B47-911F-8FFFCDBF0CBE}" type="sibTrans" cxnId="{3532A9E4-E338-7A43-ABE5-37BB5D4FC723}">
      <dgm:prSet/>
      <dgm:spPr/>
      <dgm:t>
        <a:bodyPr/>
        <a:lstStyle/>
        <a:p>
          <a:endParaRPr lang="en-US"/>
        </a:p>
      </dgm:t>
    </dgm:pt>
    <dgm:pt modelId="{D8D16B6C-32BC-F748-90FD-557999ED430C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000" dirty="0"/>
            <a:t>Main Memory</a:t>
          </a:r>
        </a:p>
      </dgm:t>
    </dgm:pt>
    <dgm:pt modelId="{1EAF8879-0FE9-E445-B785-F0DB65B49ADC}" type="parTrans" cxnId="{D0735A60-0BDE-894D-A7D0-A10D858EE42C}">
      <dgm:prSet/>
      <dgm:spPr/>
      <dgm:t>
        <a:bodyPr/>
        <a:lstStyle/>
        <a:p>
          <a:endParaRPr lang="en-US"/>
        </a:p>
      </dgm:t>
    </dgm:pt>
    <dgm:pt modelId="{6C01F404-32EA-6144-9EFE-BF05227F0DB4}" type="sibTrans" cxnId="{D0735A60-0BDE-894D-A7D0-A10D858EE42C}">
      <dgm:prSet/>
      <dgm:spPr/>
      <dgm:t>
        <a:bodyPr/>
        <a:lstStyle/>
        <a:p>
          <a:endParaRPr lang="en-US"/>
        </a:p>
      </dgm:t>
    </dgm:pt>
    <dgm:pt modelId="{C2133D8C-AE19-6446-91D7-4F154D05E46D}">
      <dgm:prSet phldrT="[Text]" custT="1"/>
      <dgm:spPr>
        <a:noFill/>
        <a:ln>
          <a:noFill/>
        </a:ln>
      </dgm:spPr>
      <dgm:t>
        <a:bodyPr/>
        <a:lstStyle/>
        <a:p>
          <a:r>
            <a:rPr lang="en-US" sz="1600" dirty="0"/>
            <a:t>Secondary Storage/Magnetic disk</a:t>
          </a:r>
        </a:p>
      </dgm:t>
    </dgm:pt>
    <dgm:pt modelId="{6A6C4CF6-058C-8540-BEC2-74A143646BD9}" type="parTrans" cxnId="{C481B03E-F1BE-674F-BD64-D79D30749CAA}">
      <dgm:prSet/>
      <dgm:spPr/>
      <dgm:t>
        <a:bodyPr/>
        <a:lstStyle/>
        <a:p>
          <a:endParaRPr lang="en-US"/>
        </a:p>
      </dgm:t>
    </dgm:pt>
    <dgm:pt modelId="{B3E4D16E-7F8C-ED4C-94D3-82EC7ADAB192}" type="sibTrans" cxnId="{C481B03E-F1BE-674F-BD64-D79D30749CAA}">
      <dgm:prSet/>
      <dgm:spPr/>
      <dgm:t>
        <a:bodyPr/>
        <a:lstStyle/>
        <a:p>
          <a:endParaRPr lang="en-US"/>
        </a:p>
      </dgm:t>
    </dgm:pt>
    <dgm:pt modelId="{50B38514-E4FA-ED47-819E-767F92C926F7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000" dirty="0"/>
            <a:t>Magnetic Tape</a:t>
          </a:r>
        </a:p>
      </dgm:t>
    </dgm:pt>
    <dgm:pt modelId="{82B7553F-90D6-2C48-8640-9F18CF06506E}" type="parTrans" cxnId="{CD2D8E18-2AB2-7F4C-81B3-DA8184BA59AD}">
      <dgm:prSet/>
      <dgm:spPr/>
      <dgm:t>
        <a:bodyPr/>
        <a:lstStyle/>
        <a:p>
          <a:endParaRPr lang="en-US"/>
        </a:p>
      </dgm:t>
    </dgm:pt>
    <dgm:pt modelId="{4807F03F-E5AE-4742-AF13-32936D23EBE4}" type="sibTrans" cxnId="{CD2D8E18-2AB2-7F4C-81B3-DA8184BA59AD}">
      <dgm:prSet/>
      <dgm:spPr/>
      <dgm:t>
        <a:bodyPr/>
        <a:lstStyle/>
        <a:p>
          <a:endParaRPr lang="en-US"/>
        </a:p>
      </dgm:t>
    </dgm:pt>
    <dgm:pt modelId="{54882A12-B520-E449-B58F-C39B4E4EBC63}" type="pres">
      <dgm:prSet presAssocID="{747D7E75-0A7C-0F46-8528-539DDCD6904C}" presName="compositeShape" presStyleCnt="0">
        <dgm:presLayoutVars>
          <dgm:dir/>
          <dgm:resizeHandles/>
        </dgm:presLayoutVars>
      </dgm:prSet>
      <dgm:spPr/>
    </dgm:pt>
    <dgm:pt modelId="{599D3A98-E6E7-0547-8B03-BCE0E1D5A8FE}" type="pres">
      <dgm:prSet presAssocID="{747D7E75-0A7C-0F46-8528-539DDCD6904C}" presName="pyramid" presStyleLbl="node1" presStyleIdx="0" presStyleCnt="1" custLinFactNeighborX="699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30EBC98-6EDA-F84B-97A0-568FD6C3F46E}" type="pres">
      <dgm:prSet presAssocID="{747D7E75-0A7C-0F46-8528-539DDCD6904C}" presName="theList" presStyleCnt="0"/>
      <dgm:spPr/>
    </dgm:pt>
    <dgm:pt modelId="{F7DBDEC7-3B51-E84D-A5F4-EF5AC2A8D6A7}" type="pres">
      <dgm:prSet presAssocID="{87B5F655-FB95-6B44-9F15-8EEFEFAF1188}" presName="aNode" presStyleLbl="fgAcc1" presStyleIdx="0" presStyleCnt="5" custScaleX="58607" custScaleY="20606" custLinFactY="47923" custLinFactNeighborX="-38502" custLinFactNeighborY="100000">
        <dgm:presLayoutVars>
          <dgm:bulletEnabled val="1"/>
        </dgm:presLayoutVars>
      </dgm:prSet>
      <dgm:spPr/>
    </dgm:pt>
    <dgm:pt modelId="{9349C6EB-6BB4-DB4E-91DF-A39B7A865D67}" type="pres">
      <dgm:prSet presAssocID="{87B5F655-FB95-6B44-9F15-8EEFEFAF1188}" presName="aSpace" presStyleCnt="0"/>
      <dgm:spPr/>
    </dgm:pt>
    <dgm:pt modelId="{CEEA1C7B-8A0F-6C4C-9663-EB98FD381146}" type="pres">
      <dgm:prSet presAssocID="{2CA6B165-918B-5F4D-8BAD-80F9FED69A44}" presName="aNode" presStyleLbl="fgAcc1" presStyleIdx="1" presStyleCnt="5" custScaleX="52322" custScaleY="26540" custLinFactNeighborX="-38958" custLinFactNeighborY="-83633">
        <dgm:presLayoutVars>
          <dgm:bulletEnabled val="1"/>
        </dgm:presLayoutVars>
      </dgm:prSet>
      <dgm:spPr/>
    </dgm:pt>
    <dgm:pt modelId="{D7E79AF1-0B8E-4A44-9272-79D8D9884630}" type="pres">
      <dgm:prSet presAssocID="{2CA6B165-918B-5F4D-8BAD-80F9FED69A44}" presName="aSpace" presStyleCnt="0"/>
      <dgm:spPr/>
    </dgm:pt>
    <dgm:pt modelId="{DFC2B408-42CF-A94F-BBE7-BDDB0E585FA3}" type="pres">
      <dgm:prSet presAssocID="{D8D16B6C-32BC-F748-90FD-557999ED430C}" presName="aNode" presStyleLbl="fgAcc1" presStyleIdx="2" presStyleCnt="5" custScaleX="77786" custScaleY="20606" custLinFactY="11327" custLinFactNeighborX="-36855" custLinFactNeighborY="100000">
        <dgm:presLayoutVars>
          <dgm:bulletEnabled val="1"/>
        </dgm:presLayoutVars>
      </dgm:prSet>
      <dgm:spPr/>
    </dgm:pt>
    <dgm:pt modelId="{66873682-F9B6-8D41-B833-F14CFF46472A}" type="pres">
      <dgm:prSet presAssocID="{D8D16B6C-32BC-F748-90FD-557999ED430C}" presName="aSpace" presStyleCnt="0"/>
      <dgm:spPr/>
    </dgm:pt>
    <dgm:pt modelId="{C7A1AE39-7043-1045-973B-72F3CF687944}" type="pres">
      <dgm:prSet presAssocID="{C2133D8C-AE19-6446-91D7-4F154D05E46D}" presName="aNode" presStyleLbl="fgAcc1" presStyleIdx="3" presStyleCnt="5" custScaleX="85469" custScaleY="20606" custLinFactY="11914" custLinFactNeighborX="-38010" custLinFactNeighborY="100000">
        <dgm:presLayoutVars>
          <dgm:bulletEnabled val="1"/>
        </dgm:presLayoutVars>
      </dgm:prSet>
      <dgm:spPr/>
    </dgm:pt>
    <dgm:pt modelId="{603C4463-F112-434C-9B40-BCBBFD40AF8D}" type="pres">
      <dgm:prSet presAssocID="{C2133D8C-AE19-6446-91D7-4F154D05E46D}" presName="aSpace" presStyleCnt="0"/>
      <dgm:spPr/>
    </dgm:pt>
    <dgm:pt modelId="{261161A0-F7A1-F34D-A864-576B1D3695C0}" type="pres">
      <dgm:prSet presAssocID="{50B38514-E4FA-ED47-819E-767F92C926F7}" presName="aNode" presStyleLbl="fgAcc1" presStyleIdx="4" presStyleCnt="5" custScaleX="95002" custScaleY="20606" custLinFactY="12501" custLinFactNeighborX="-39108" custLinFactNeighborY="100000">
        <dgm:presLayoutVars>
          <dgm:bulletEnabled val="1"/>
        </dgm:presLayoutVars>
      </dgm:prSet>
      <dgm:spPr/>
    </dgm:pt>
    <dgm:pt modelId="{94BD170A-27CA-6A49-B3EC-2F1A8E4E8AF9}" type="pres">
      <dgm:prSet presAssocID="{50B38514-E4FA-ED47-819E-767F92C926F7}" presName="aSpace" presStyleCnt="0"/>
      <dgm:spPr/>
    </dgm:pt>
  </dgm:ptLst>
  <dgm:cxnLst>
    <dgm:cxn modelId="{CD2D8E18-2AB2-7F4C-81B3-DA8184BA59AD}" srcId="{747D7E75-0A7C-0F46-8528-539DDCD6904C}" destId="{50B38514-E4FA-ED47-819E-767F92C926F7}" srcOrd="4" destOrd="0" parTransId="{82B7553F-90D6-2C48-8640-9F18CF06506E}" sibTransId="{4807F03F-E5AE-4742-AF13-32936D23EBE4}"/>
    <dgm:cxn modelId="{D584C03A-6814-4DC3-B598-A5AF019C2820}" type="presOf" srcId="{87B5F655-FB95-6B44-9F15-8EEFEFAF1188}" destId="{F7DBDEC7-3B51-E84D-A5F4-EF5AC2A8D6A7}" srcOrd="0" destOrd="0" presId="urn:microsoft.com/office/officeart/2005/8/layout/pyramid2"/>
    <dgm:cxn modelId="{C481B03E-F1BE-674F-BD64-D79D30749CAA}" srcId="{747D7E75-0A7C-0F46-8528-539DDCD6904C}" destId="{C2133D8C-AE19-6446-91D7-4F154D05E46D}" srcOrd="3" destOrd="0" parTransId="{6A6C4CF6-058C-8540-BEC2-74A143646BD9}" sibTransId="{B3E4D16E-7F8C-ED4C-94D3-82EC7ADAB192}"/>
    <dgm:cxn modelId="{D0735A60-0BDE-894D-A7D0-A10D858EE42C}" srcId="{747D7E75-0A7C-0F46-8528-539DDCD6904C}" destId="{D8D16B6C-32BC-F748-90FD-557999ED430C}" srcOrd="2" destOrd="0" parTransId="{1EAF8879-0FE9-E445-B785-F0DB65B49ADC}" sibTransId="{6C01F404-32EA-6144-9EFE-BF05227F0DB4}"/>
    <dgm:cxn modelId="{C7AA1E54-C84B-194F-B347-9B333E860D8F}" srcId="{747D7E75-0A7C-0F46-8528-539DDCD6904C}" destId="{87B5F655-FB95-6B44-9F15-8EEFEFAF1188}" srcOrd="0" destOrd="0" parTransId="{F81B0103-4A3B-8540-A666-F4341DA75E50}" sibTransId="{09142713-814D-5944-9442-C263701C242D}"/>
    <dgm:cxn modelId="{1C6A0686-03C0-4064-A1A1-E27F9CE336DA}" type="presOf" srcId="{C2133D8C-AE19-6446-91D7-4F154D05E46D}" destId="{C7A1AE39-7043-1045-973B-72F3CF687944}" srcOrd="0" destOrd="0" presId="urn:microsoft.com/office/officeart/2005/8/layout/pyramid2"/>
    <dgm:cxn modelId="{7A5ABD8C-0FB3-4868-A5B4-5939B2DD80D3}" type="presOf" srcId="{50B38514-E4FA-ED47-819E-767F92C926F7}" destId="{261161A0-F7A1-F34D-A864-576B1D3695C0}" srcOrd="0" destOrd="0" presId="urn:microsoft.com/office/officeart/2005/8/layout/pyramid2"/>
    <dgm:cxn modelId="{A99AA5BD-9445-4113-99D7-61D3D2118D1E}" type="presOf" srcId="{D8D16B6C-32BC-F748-90FD-557999ED430C}" destId="{DFC2B408-42CF-A94F-BBE7-BDDB0E585FA3}" srcOrd="0" destOrd="0" presId="urn:microsoft.com/office/officeart/2005/8/layout/pyramid2"/>
    <dgm:cxn modelId="{F7D64CD8-9AAD-4E16-88F7-423E3036D4E2}" type="presOf" srcId="{747D7E75-0A7C-0F46-8528-539DDCD6904C}" destId="{54882A12-B520-E449-B58F-C39B4E4EBC63}" srcOrd="0" destOrd="0" presId="urn:microsoft.com/office/officeart/2005/8/layout/pyramid2"/>
    <dgm:cxn modelId="{1AA72DDC-8828-447A-AE93-CAD452CEFDF2}" type="presOf" srcId="{2CA6B165-918B-5F4D-8BAD-80F9FED69A44}" destId="{CEEA1C7B-8A0F-6C4C-9663-EB98FD381146}" srcOrd="0" destOrd="0" presId="urn:microsoft.com/office/officeart/2005/8/layout/pyramid2"/>
    <dgm:cxn modelId="{3532A9E4-E338-7A43-ABE5-37BB5D4FC723}" srcId="{747D7E75-0A7C-0F46-8528-539DDCD6904C}" destId="{2CA6B165-918B-5F4D-8BAD-80F9FED69A44}" srcOrd="1" destOrd="0" parTransId="{FEE7AF32-C958-C34E-9E93-B2D5D7B668C6}" sibTransId="{20A45196-413E-2B47-911F-8FFFCDBF0CBE}"/>
    <dgm:cxn modelId="{F2CD5722-FEA4-4FB7-8BAC-E96B81C4C628}" type="presParOf" srcId="{54882A12-B520-E449-B58F-C39B4E4EBC63}" destId="{599D3A98-E6E7-0547-8B03-BCE0E1D5A8FE}" srcOrd="0" destOrd="0" presId="urn:microsoft.com/office/officeart/2005/8/layout/pyramid2"/>
    <dgm:cxn modelId="{BDC67CA6-0A11-42A1-9FC2-FFB4B72B0B4E}" type="presParOf" srcId="{54882A12-B520-E449-B58F-C39B4E4EBC63}" destId="{030EBC98-6EDA-F84B-97A0-568FD6C3F46E}" srcOrd="1" destOrd="0" presId="urn:microsoft.com/office/officeart/2005/8/layout/pyramid2"/>
    <dgm:cxn modelId="{34D23754-DBDA-484B-9290-741C40837C55}" type="presParOf" srcId="{030EBC98-6EDA-F84B-97A0-568FD6C3F46E}" destId="{F7DBDEC7-3B51-E84D-A5F4-EF5AC2A8D6A7}" srcOrd="0" destOrd="0" presId="urn:microsoft.com/office/officeart/2005/8/layout/pyramid2"/>
    <dgm:cxn modelId="{82E14D0B-D27B-4168-8C94-7D1F8764FD82}" type="presParOf" srcId="{030EBC98-6EDA-F84B-97A0-568FD6C3F46E}" destId="{9349C6EB-6BB4-DB4E-91DF-A39B7A865D67}" srcOrd="1" destOrd="0" presId="urn:microsoft.com/office/officeart/2005/8/layout/pyramid2"/>
    <dgm:cxn modelId="{DAF48954-23F8-4E58-9141-A1B65528D0F6}" type="presParOf" srcId="{030EBC98-6EDA-F84B-97A0-568FD6C3F46E}" destId="{CEEA1C7B-8A0F-6C4C-9663-EB98FD381146}" srcOrd="2" destOrd="0" presId="urn:microsoft.com/office/officeart/2005/8/layout/pyramid2"/>
    <dgm:cxn modelId="{63D0B4D1-D0F6-41A8-BCFD-A28D97C3EEA3}" type="presParOf" srcId="{030EBC98-6EDA-F84B-97A0-568FD6C3F46E}" destId="{D7E79AF1-0B8E-4A44-9272-79D8D9884630}" srcOrd="3" destOrd="0" presId="urn:microsoft.com/office/officeart/2005/8/layout/pyramid2"/>
    <dgm:cxn modelId="{1A71B3F3-7D39-4F5E-BA25-A084BDE3097F}" type="presParOf" srcId="{030EBC98-6EDA-F84B-97A0-568FD6C3F46E}" destId="{DFC2B408-42CF-A94F-BBE7-BDDB0E585FA3}" srcOrd="4" destOrd="0" presId="urn:microsoft.com/office/officeart/2005/8/layout/pyramid2"/>
    <dgm:cxn modelId="{AF40AFB5-EEE1-486E-AF34-E9018D5C400C}" type="presParOf" srcId="{030EBC98-6EDA-F84B-97A0-568FD6C3F46E}" destId="{66873682-F9B6-8D41-B833-F14CFF46472A}" srcOrd="5" destOrd="0" presId="urn:microsoft.com/office/officeart/2005/8/layout/pyramid2"/>
    <dgm:cxn modelId="{11956BB9-7E2E-447E-828C-D564E146FABC}" type="presParOf" srcId="{030EBC98-6EDA-F84B-97A0-568FD6C3F46E}" destId="{C7A1AE39-7043-1045-973B-72F3CF687944}" srcOrd="6" destOrd="0" presId="urn:microsoft.com/office/officeart/2005/8/layout/pyramid2"/>
    <dgm:cxn modelId="{4930117B-11BD-4C0A-B2E1-36A32AB764FC}" type="presParOf" srcId="{030EBC98-6EDA-F84B-97A0-568FD6C3F46E}" destId="{603C4463-F112-434C-9B40-BCBBFD40AF8D}" srcOrd="7" destOrd="0" presId="urn:microsoft.com/office/officeart/2005/8/layout/pyramid2"/>
    <dgm:cxn modelId="{84D8958A-EAA4-48C4-BE51-D0A34986C103}" type="presParOf" srcId="{030EBC98-6EDA-F84B-97A0-568FD6C3F46E}" destId="{261161A0-F7A1-F34D-A864-576B1D3695C0}" srcOrd="8" destOrd="0" presId="urn:microsoft.com/office/officeart/2005/8/layout/pyramid2"/>
    <dgm:cxn modelId="{901C7243-B55D-4ECC-931C-F2AF2EE350D3}" type="presParOf" srcId="{030EBC98-6EDA-F84B-97A0-568FD6C3F46E}" destId="{94BD170A-27CA-6A49-B3EC-2F1A8E4E8AF9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D3A98-E6E7-0547-8B03-BCE0E1D5A8FE}">
      <dsp:nvSpPr>
        <dsp:cNvPr id="0" name=""/>
        <dsp:cNvSpPr/>
      </dsp:nvSpPr>
      <dsp:spPr>
        <a:xfrm>
          <a:off x="1904998" y="0"/>
          <a:ext cx="4364038" cy="4364038"/>
        </a:xfrm>
        <a:prstGeom prst="triangl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DBDEC7-3B51-E84D-A5F4-EF5AC2A8D6A7}">
      <dsp:nvSpPr>
        <dsp:cNvPr id="0" name=""/>
        <dsp:cNvSpPr/>
      </dsp:nvSpPr>
      <dsp:spPr>
        <a:xfrm>
          <a:off x="3276590" y="1666875"/>
          <a:ext cx="1662460" cy="419417"/>
        </a:xfrm>
        <a:prstGeom prst="round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L1/L2 Cache</a:t>
          </a:r>
        </a:p>
      </dsp:txBody>
      <dsp:txXfrm>
        <a:off x="3297064" y="1687349"/>
        <a:ext cx="1621512" cy="378469"/>
      </dsp:txXfrm>
    </dsp:sp>
    <dsp:sp modelId="{CEEA1C7B-8A0F-6C4C-9663-EB98FD381146}">
      <dsp:nvSpPr>
        <dsp:cNvPr id="0" name=""/>
        <dsp:cNvSpPr/>
      </dsp:nvSpPr>
      <dsp:spPr>
        <a:xfrm>
          <a:off x="3352796" y="898076"/>
          <a:ext cx="1484178" cy="540199"/>
        </a:xfrm>
        <a:prstGeom prst="round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Registers</a:t>
          </a:r>
        </a:p>
      </dsp:txBody>
      <dsp:txXfrm>
        <a:off x="3379166" y="924446"/>
        <a:ext cx="1431438" cy="487459"/>
      </dsp:txXfrm>
    </dsp:sp>
    <dsp:sp modelId="{DFC2B408-42CF-A94F-BBE7-BDDB0E585FA3}">
      <dsp:nvSpPr>
        <dsp:cNvPr id="0" name=""/>
        <dsp:cNvSpPr/>
      </dsp:nvSpPr>
      <dsp:spPr>
        <a:xfrm>
          <a:off x="3051291" y="2390465"/>
          <a:ext cx="2206496" cy="419417"/>
        </a:xfrm>
        <a:prstGeom prst="round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Main Memory</a:t>
          </a:r>
        </a:p>
      </dsp:txBody>
      <dsp:txXfrm>
        <a:off x="3071765" y="2410939"/>
        <a:ext cx="2165548" cy="378469"/>
      </dsp:txXfrm>
    </dsp:sp>
    <dsp:sp modelId="{C7A1AE39-7043-1045-973B-72F3CF687944}">
      <dsp:nvSpPr>
        <dsp:cNvPr id="0" name=""/>
        <dsp:cNvSpPr/>
      </dsp:nvSpPr>
      <dsp:spPr>
        <a:xfrm>
          <a:off x="2909559" y="3076258"/>
          <a:ext cx="2424434" cy="419417"/>
        </a:xfrm>
        <a:prstGeom prst="round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Secondary Storage/Magnetic disk</a:t>
          </a:r>
        </a:p>
      </dsp:txBody>
      <dsp:txXfrm>
        <a:off x="2930033" y="3096732"/>
        <a:ext cx="2383486" cy="378469"/>
      </dsp:txXfrm>
    </dsp:sp>
    <dsp:sp modelId="{261161A0-F7A1-F34D-A864-576B1D3695C0}">
      <dsp:nvSpPr>
        <dsp:cNvPr id="0" name=""/>
        <dsp:cNvSpPr/>
      </dsp:nvSpPr>
      <dsp:spPr>
        <a:xfrm>
          <a:off x="2743205" y="3762050"/>
          <a:ext cx="2694850" cy="419417"/>
        </a:xfrm>
        <a:prstGeom prst="round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Magnetic Tape</a:t>
          </a:r>
        </a:p>
      </dsp:txBody>
      <dsp:txXfrm>
        <a:off x="2763679" y="3782524"/>
        <a:ext cx="2653902" cy="378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8/17/2023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-range.cs.uno.edu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CSCI 4401/5401: </a:t>
            </a:r>
            <a:br>
              <a:rPr lang="en-US" dirty="0"/>
            </a:br>
            <a:r>
              <a:rPr lang="en-US" dirty="0"/>
              <a:t>Principles of Operation Systems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Wagner</a:t>
            </a:r>
          </a:p>
          <a:p>
            <a:r>
              <a:rPr lang="en-US" dirty="0"/>
              <a:t>University of New Orleans</a:t>
            </a:r>
          </a:p>
          <a:p>
            <a:r>
              <a:rPr lang="en-US" dirty="0"/>
              <a:t>Week 1, Lecture 2</a:t>
            </a:r>
          </a:p>
          <a:p>
            <a:r>
              <a:rPr lang="en-US" dirty="0"/>
              <a:t>August 17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9A8E-D29A-4149-8A2A-5E05D264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E58F-D355-402B-899D-237B3BB1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operating system extends a computer’s instruction set and manages resources.</a:t>
            </a:r>
          </a:p>
          <a:p>
            <a:pPr lvl="1"/>
            <a:r>
              <a:rPr lang="en-US" dirty="0"/>
              <a:t>Must know a lot about hardware</a:t>
            </a:r>
          </a:p>
          <a:p>
            <a:endParaRPr lang="en-US" dirty="0"/>
          </a:p>
          <a:p>
            <a:r>
              <a:rPr lang="en-US" dirty="0"/>
              <a:t>We are reviewing hardware to know how the operating system sees it.</a:t>
            </a:r>
          </a:p>
        </p:txBody>
      </p:sp>
    </p:spTree>
    <p:extLst>
      <p:ext uri="{BB962C8B-B14F-4D97-AF65-F5344CB8AC3E}">
        <p14:creationId xmlns:p14="http://schemas.microsoft.com/office/powerpoint/2010/main" val="225094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45AD-4DE9-4C7B-9E17-348371CE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4F9C-7960-403A-814B-AC048F3D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-&gt; “brain”</a:t>
            </a:r>
          </a:p>
          <a:p>
            <a:endParaRPr lang="en-US" dirty="0"/>
          </a:p>
          <a:p>
            <a:r>
              <a:rPr lang="en-US" b="1" dirty="0"/>
              <a:t>Pipelining</a:t>
            </a:r>
            <a:r>
              <a:rPr lang="en-US" dirty="0"/>
              <a:t>: fetch instructions and execute them</a:t>
            </a:r>
          </a:p>
          <a:p>
            <a:pPr lvl="1"/>
            <a:r>
              <a:rPr lang="en-US" dirty="0"/>
              <a:t>Fetch instruction</a:t>
            </a:r>
            <a:r>
              <a:rPr lang="en-US" baseline="-25000" dirty="0"/>
              <a:t>1</a:t>
            </a:r>
            <a:r>
              <a:rPr lang="en-US" dirty="0"/>
              <a:t> from memory</a:t>
            </a:r>
          </a:p>
          <a:p>
            <a:pPr lvl="1"/>
            <a:r>
              <a:rPr lang="en-US" dirty="0"/>
              <a:t>Decode instruction</a:t>
            </a:r>
            <a:r>
              <a:rPr lang="en-US" baseline="-25000" dirty="0"/>
              <a:t>1</a:t>
            </a:r>
            <a:endParaRPr lang="en-US" dirty="0"/>
          </a:p>
          <a:p>
            <a:pPr lvl="1"/>
            <a:r>
              <a:rPr lang="en-US" dirty="0"/>
              <a:t>Execute instruction</a:t>
            </a:r>
            <a:r>
              <a:rPr lang="en-US" baseline="-25000" dirty="0"/>
              <a:t>1</a:t>
            </a:r>
            <a:endParaRPr lang="en-US" dirty="0"/>
          </a:p>
          <a:p>
            <a:pPr lvl="1"/>
            <a:r>
              <a:rPr lang="en-US" dirty="0"/>
              <a:t>Move to instruction</a:t>
            </a:r>
            <a:r>
              <a:rPr lang="en-US" baseline="-25000" dirty="0"/>
              <a:t>2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52F30-8F56-4BBC-981F-53F8471C7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4" y="3429000"/>
            <a:ext cx="4225503" cy="168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45AD-4DE9-4C7B-9E17-348371CE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Processors: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4F9C-7960-403A-814B-AC048F3D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registers store variables and temporary results.</a:t>
            </a:r>
          </a:p>
          <a:p>
            <a:pPr lvl="1"/>
            <a:r>
              <a:rPr lang="en-US" dirty="0"/>
              <a:t>Instructions usually say what data to load from memory into a register</a:t>
            </a:r>
          </a:p>
          <a:p>
            <a:pPr lvl="1"/>
            <a:r>
              <a:rPr lang="en-US" dirty="0"/>
              <a:t>Several special registers are made available to programs</a:t>
            </a:r>
          </a:p>
          <a:p>
            <a:pPr lvl="1"/>
            <a:endParaRPr lang="en-US" dirty="0"/>
          </a:p>
          <a:p>
            <a:r>
              <a:rPr lang="en-US" b="1" dirty="0"/>
              <a:t>Program Counter:</a:t>
            </a:r>
            <a:r>
              <a:rPr lang="en-US" dirty="0"/>
              <a:t> memory address of the next instruction</a:t>
            </a:r>
          </a:p>
          <a:p>
            <a:pPr lvl="1"/>
            <a:endParaRPr lang="en-US" dirty="0"/>
          </a:p>
          <a:p>
            <a:r>
              <a:rPr lang="en-US" b="1" dirty="0"/>
              <a:t>Stack Pointer</a:t>
            </a:r>
            <a:r>
              <a:rPr lang="en-US" dirty="0"/>
              <a:t>: points to the top of the current stack in memory.</a:t>
            </a:r>
          </a:p>
          <a:p>
            <a:pPr lvl="1"/>
            <a:r>
              <a:rPr lang="en-US" dirty="0"/>
              <a:t>Process stack: input parameters, local variables, temp variables, variables not typically stored in registers</a:t>
            </a:r>
          </a:p>
          <a:p>
            <a:pPr lvl="1"/>
            <a:endParaRPr lang="en-US" dirty="0"/>
          </a:p>
          <a:p>
            <a:r>
              <a:rPr lang="en-US" dirty="0"/>
              <a:t>The OS must be aware of all registers to stop/restart processes</a:t>
            </a:r>
          </a:p>
          <a:p>
            <a:pPr lvl="1"/>
            <a:r>
              <a:rPr lang="en-US" dirty="0"/>
              <a:t>Can be expensive…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3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45AD-4DE9-4C7B-9E17-348371CE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Processors: 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4F9C-7960-403A-814B-AC048F3D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Thread</a:t>
            </a:r>
            <a:r>
              <a:rPr lang="en-US" dirty="0"/>
              <a:t>: lightweight process (more in weeks 2 &amp; 3)</a:t>
            </a:r>
          </a:p>
          <a:p>
            <a:endParaRPr lang="en-US" dirty="0"/>
          </a:p>
          <a:p>
            <a:r>
              <a:rPr lang="en-US" b="1" dirty="0"/>
              <a:t>Multithreading</a:t>
            </a:r>
            <a:r>
              <a:rPr lang="en-US" dirty="0"/>
              <a:t> allows the CPU to hold the state of two threads </a:t>
            </a:r>
          </a:p>
          <a:p>
            <a:pPr lvl="1"/>
            <a:r>
              <a:rPr lang="en-US" dirty="0"/>
              <a:t>Switching back and forth is much faster than stop/restart process</a:t>
            </a:r>
          </a:p>
          <a:p>
            <a:endParaRPr lang="en-US" dirty="0"/>
          </a:p>
          <a:p>
            <a:r>
              <a:rPr lang="en-US" dirty="0"/>
              <a:t>One process at a time is still running but OS sees each thread as a separate CPU.</a:t>
            </a:r>
          </a:p>
          <a:p>
            <a:endParaRPr lang="en-US" dirty="0"/>
          </a:p>
          <a:p>
            <a:r>
              <a:rPr lang="en-US" dirty="0"/>
              <a:t>Example: 2 CPUs each with 2 threads:</a:t>
            </a:r>
          </a:p>
          <a:p>
            <a:pPr lvl="1"/>
            <a:r>
              <a:rPr lang="en-US" dirty="0"/>
              <a:t>OS sees 4 CPUs</a:t>
            </a:r>
          </a:p>
          <a:p>
            <a:pPr lvl="1"/>
            <a:r>
              <a:rPr lang="en-US" dirty="0"/>
              <a:t>Anyone see a trade-off?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0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45AD-4DE9-4C7B-9E17-348371CE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Processors: Multicores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4F9C-7960-403A-814B-AC048F3DF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7"/>
            <a:ext cx="8229600" cy="4389120"/>
          </a:xfrm>
        </p:spPr>
        <p:txBody>
          <a:bodyPr/>
          <a:lstStyle/>
          <a:p>
            <a:r>
              <a:rPr lang="en-US" dirty="0"/>
              <a:t>CPU chips have 4, 8, or more complete processors (or cores)</a:t>
            </a:r>
          </a:p>
          <a:p>
            <a:pPr lvl="1"/>
            <a:r>
              <a:rPr lang="en-US" dirty="0"/>
              <a:t>Each core has own independent CPU</a:t>
            </a:r>
          </a:p>
          <a:p>
            <a:pPr lvl="1"/>
            <a:r>
              <a:rPr lang="en-US" dirty="0"/>
              <a:t>Caches can be shared or separate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2E50F-58F3-4DCD-9635-02AB74CD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93" y="2427989"/>
            <a:ext cx="6131433" cy="3561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A195B3-FD14-4DC8-89AE-1B532E35CC60}"/>
              </a:ext>
            </a:extLst>
          </p:cNvPr>
          <p:cNvSpPr txBox="1"/>
          <p:nvPr/>
        </p:nvSpPr>
        <p:spPr>
          <a:xfrm>
            <a:off x="91490" y="3429000"/>
            <a:ext cx="146302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</a:t>
            </a:r>
          </a:p>
          <a:p>
            <a:pPr algn="ctr"/>
            <a:r>
              <a:rPr lang="en-US" dirty="0"/>
              <a:t>L2 cache (e.g., Intel)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8694A-7C43-41E5-B99C-B4C924BA0212}"/>
              </a:ext>
            </a:extLst>
          </p:cNvPr>
          <p:cNvSpPr txBox="1"/>
          <p:nvPr/>
        </p:nvSpPr>
        <p:spPr>
          <a:xfrm>
            <a:off x="7589487" y="3611878"/>
            <a:ext cx="137537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Separate </a:t>
            </a:r>
          </a:p>
          <a:p>
            <a:pPr algn="ctr"/>
            <a:r>
              <a:rPr lang="en-US" dirty="0"/>
              <a:t>L2 caches </a:t>
            </a:r>
          </a:p>
          <a:p>
            <a:pPr algn="ctr"/>
            <a:r>
              <a:rPr lang="en-US" dirty="0"/>
              <a:t>(e.g., AMD)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90EAF-FFE3-451C-A023-C829E8BA3405}"/>
              </a:ext>
            </a:extLst>
          </p:cNvPr>
          <p:cNvSpPr txBox="1"/>
          <p:nvPr/>
        </p:nvSpPr>
        <p:spPr>
          <a:xfrm>
            <a:off x="3931927" y="3886195"/>
            <a:ext cx="132760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Quad-core </a:t>
            </a:r>
          </a:p>
          <a:p>
            <a:pPr algn="ctr"/>
            <a:r>
              <a:rPr lang="en-US" dirty="0"/>
              <a:t>chips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365F2-0D8A-4B24-893D-9DED7A4CFF9A}"/>
              </a:ext>
            </a:extLst>
          </p:cNvPr>
          <p:cNvSpPr txBox="1"/>
          <p:nvPr/>
        </p:nvSpPr>
        <p:spPr>
          <a:xfrm>
            <a:off x="3931927" y="5863499"/>
            <a:ext cx="132497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Trade-offs?</a:t>
            </a:r>
          </a:p>
        </p:txBody>
      </p:sp>
    </p:spTree>
    <p:extLst>
      <p:ext uri="{BB962C8B-B14F-4D97-AF65-F5344CB8AC3E}">
        <p14:creationId xmlns:p14="http://schemas.microsoft.com/office/powerpoint/2010/main" val="38465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45AD-4DE9-4C7B-9E17-348371CE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4F9C-7960-403A-814B-AC048F3D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want to hold up the CPU. L1 and L2 caches are fast but can only store so much.</a:t>
            </a:r>
          </a:p>
          <a:p>
            <a:endParaRPr lang="en-US" dirty="0"/>
          </a:p>
          <a:p>
            <a:r>
              <a:rPr lang="en-US" dirty="0"/>
              <a:t>What can we use that is fast, larger, and cheaper? </a:t>
            </a:r>
          </a:p>
        </p:txBody>
      </p:sp>
    </p:spTree>
    <p:extLst>
      <p:ext uri="{BB962C8B-B14F-4D97-AF65-F5344CB8AC3E}">
        <p14:creationId xmlns:p14="http://schemas.microsoft.com/office/powerpoint/2010/main" val="13620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45AD-4DE9-4C7B-9E17-348371CE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Memory: Storage Hierarchy</a:t>
            </a: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DA18F807-7E26-487D-A0AC-1A1BDD1D3AE7}"/>
              </a:ext>
            </a:extLst>
          </p:cNvPr>
          <p:cNvGraphicFramePr>
            <a:graphicFrameLocks/>
          </p:cNvGraphicFramePr>
          <p:nvPr/>
        </p:nvGraphicFramePr>
        <p:xfrm>
          <a:off x="533400" y="1219200"/>
          <a:ext cx="8147050" cy="4364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B1CB72-A23B-4EFC-BEC7-E1C3ADB72B51}"/>
              </a:ext>
            </a:extLst>
          </p:cNvPr>
          <p:cNvCxnSpPr/>
          <p:nvPr/>
        </p:nvCxnSpPr>
        <p:spPr>
          <a:xfrm rot="10800000">
            <a:off x="3886200" y="2732086"/>
            <a:ext cx="1463040" cy="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C448A7-A1C9-4960-A200-AF864DA9330F}"/>
              </a:ext>
            </a:extLst>
          </p:cNvPr>
          <p:cNvCxnSpPr/>
          <p:nvPr/>
        </p:nvCxnSpPr>
        <p:spPr>
          <a:xfrm rot="10800000">
            <a:off x="3502152" y="3495675"/>
            <a:ext cx="2231136" cy="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C17C7D-92CA-46A1-8178-DE2DB059E6B6}"/>
              </a:ext>
            </a:extLst>
          </p:cNvPr>
          <p:cNvCxnSpPr/>
          <p:nvPr/>
        </p:nvCxnSpPr>
        <p:spPr>
          <a:xfrm rot="10800000">
            <a:off x="3154680" y="4181475"/>
            <a:ext cx="2935224" cy="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88138E-024A-4A72-8B9F-5EC068633FAB}"/>
              </a:ext>
            </a:extLst>
          </p:cNvPr>
          <p:cNvCxnSpPr/>
          <p:nvPr/>
        </p:nvCxnSpPr>
        <p:spPr>
          <a:xfrm rot="10800000">
            <a:off x="2813302" y="4867275"/>
            <a:ext cx="3602736" cy="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0A6708-0445-437F-A1AA-88F0DCDDE396}"/>
              </a:ext>
            </a:extLst>
          </p:cNvPr>
          <p:cNvSpPr txBox="1"/>
          <p:nvPr/>
        </p:nvSpPr>
        <p:spPr>
          <a:xfrm>
            <a:off x="6751321" y="1600200"/>
            <a:ext cx="23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 Capacity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9F79C4-1333-44BA-97EE-C2D5B8B3736B}"/>
              </a:ext>
            </a:extLst>
          </p:cNvPr>
          <p:cNvSpPr txBox="1"/>
          <p:nvPr/>
        </p:nvSpPr>
        <p:spPr>
          <a:xfrm>
            <a:off x="502921" y="1600200"/>
            <a:ext cx="23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 Access 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851284-45DC-475F-A2EC-CF4E7EF46321}"/>
              </a:ext>
            </a:extLst>
          </p:cNvPr>
          <p:cNvSpPr txBox="1"/>
          <p:nvPr/>
        </p:nvSpPr>
        <p:spPr>
          <a:xfrm>
            <a:off x="502922" y="2200275"/>
            <a:ext cx="231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nanosecond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C4F4DE-8AD4-4850-BD95-9BEB58558457}"/>
              </a:ext>
            </a:extLst>
          </p:cNvPr>
          <p:cNvSpPr txBox="1"/>
          <p:nvPr/>
        </p:nvSpPr>
        <p:spPr>
          <a:xfrm>
            <a:off x="502921" y="2897743"/>
            <a:ext cx="23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 </a:t>
            </a:r>
            <a:r>
              <a:rPr lang="en-US" dirty="0"/>
              <a:t>nanoseconds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1C50B0-1C40-4D7A-88D6-128C84B1A416}"/>
              </a:ext>
            </a:extLst>
          </p:cNvPr>
          <p:cNvSpPr txBox="1"/>
          <p:nvPr/>
        </p:nvSpPr>
        <p:spPr>
          <a:xfrm>
            <a:off x="496822" y="3645027"/>
            <a:ext cx="232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nanoseconds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E16463-C9A2-4C64-ACC1-8A130A700946}"/>
              </a:ext>
            </a:extLst>
          </p:cNvPr>
          <p:cNvSpPr txBox="1"/>
          <p:nvPr/>
        </p:nvSpPr>
        <p:spPr>
          <a:xfrm>
            <a:off x="496822" y="4345543"/>
            <a:ext cx="23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milliseconds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B08DA4-B9A6-414B-8C5A-59526CC58E4A}"/>
              </a:ext>
            </a:extLst>
          </p:cNvPr>
          <p:cNvSpPr txBox="1"/>
          <p:nvPr/>
        </p:nvSpPr>
        <p:spPr>
          <a:xfrm>
            <a:off x="502921" y="5016627"/>
            <a:ext cx="23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 seconds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0FEDDD-6C9C-44EF-9FC5-4C946C289727}"/>
              </a:ext>
            </a:extLst>
          </p:cNvPr>
          <p:cNvSpPr txBox="1"/>
          <p:nvPr/>
        </p:nvSpPr>
        <p:spPr>
          <a:xfrm>
            <a:off x="6528820" y="2200275"/>
            <a:ext cx="231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 1 KB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D451A1-D592-4D81-8DBF-7EE136DC44F3}"/>
              </a:ext>
            </a:extLst>
          </p:cNvPr>
          <p:cNvSpPr txBox="1"/>
          <p:nvPr/>
        </p:nvSpPr>
        <p:spPr>
          <a:xfrm>
            <a:off x="6553200" y="2897743"/>
            <a:ext cx="231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 KB/4 MB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BD1FD8-AEA4-4DB1-B9A7-CA6CA024FE0C}"/>
              </a:ext>
            </a:extLst>
          </p:cNvPr>
          <p:cNvSpPr txBox="1"/>
          <p:nvPr/>
        </p:nvSpPr>
        <p:spPr>
          <a:xfrm>
            <a:off x="6553200" y="3645027"/>
            <a:ext cx="231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– 64 GB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174FE6-6F8C-4E0B-AF70-728661F10C6E}"/>
              </a:ext>
            </a:extLst>
          </p:cNvPr>
          <p:cNvSpPr txBox="1"/>
          <p:nvPr/>
        </p:nvSpPr>
        <p:spPr>
          <a:xfrm>
            <a:off x="6553200" y="4349115"/>
            <a:ext cx="231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128 - 5000 GB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401608-7FB9-4BEE-A87A-163E982CEACA}"/>
              </a:ext>
            </a:extLst>
          </p:cNvPr>
          <p:cNvSpPr txBox="1"/>
          <p:nvPr/>
        </p:nvSpPr>
        <p:spPr>
          <a:xfrm>
            <a:off x="6553200" y="5016627"/>
            <a:ext cx="231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500 - 1000 GB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F540EA5-78C4-4F59-9B1F-C5C5704A68D4}"/>
              </a:ext>
            </a:extLst>
          </p:cNvPr>
          <p:cNvCxnSpPr/>
          <p:nvPr/>
        </p:nvCxnSpPr>
        <p:spPr>
          <a:xfrm rot="10800000">
            <a:off x="533402" y="1981202"/>
            <a:ext cx="2133599" cy="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2883DC5-FE00-4C43-ADF7-52C45753D8E1}"/>
              </a:ext>
            </a:extLst>
          </p:cNvPr>
          <p:cNvCxnSpPr/>
          <p:nvPr/>
        </p:nvCxnSpPr>
        <p:spPr>
          <a:xfrm rot="10800000">
            <a:off x="6812280" y="1981202"/>
            <a:ext cx="1737360" cy="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2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C7CB-6EF4-4168-B86C-9A47B2E3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Memory: Storage Hierarchy (v2)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324043-754F-4B97-A573-7F5E118A4BA1}"/>
              </a:ext>
            </a:extLst>
          </p:cNvPr>
          <p:cNvSpPr/>
          <p:nvPr/>
        </p:nvSpPr>
        <p:spPr>
          <a:xfrm>
            <a:off x="3694176" y="1837807"/>
            <a:ext cx="1537154" cy="3368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CPU Registers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1F87D2-2928-4F7F-9AAB-63E588218183}"/>
              </a:ext>
            </a:extLst>
          </p:cNvPr>
          <p:cNvSpPr/>
          <p:nvPr/>
        </p:nvSpPr>
        <p:spPr>
          <a:xfrm>
            <a:off x="3380231" y="2302065"/>
            <a:ext cx="2115793" cy="438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Caches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6D1E4-F340-436A-A1FB-BA7CE4736CD6}"/>
              </a:ext>
            </a:extLst>
          </p:cNvPr>
          <p:cNvSpPr/>
          <p:nvPr/>
        </p:nvSpPr>
        <p:spPr>
          <a:xfrm>
            <a:off x="2962816" y="2860169"/>
            <a:ext cx="2906188" cy="5176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D8063-20C7-4307-9152-9594CFA47D16}"/>
              </a:ext>
            </a:extLst>
          </p:cNvPr>
          <p:cNvSpPr/>
          <p:nvPr/>
        </p:nvSpPr>
        <p:spPr>
          <a:xfrm>
            <a:off x="2441448" y="3797991"/>
            <a:ext cx="3685032" cy="5394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SSD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15DE58-8867-4477-B8F6-DA8DA08EE337}"/>
              </a:ext>
            </a:extLst>
          </p:cNvPr>
          <p:cNvSpPr/>
          <p:nvPr/>
        </p:nvSpPr>
        <p:spPr>
          <a:xfrm>
            <a:off x="2090928" y="4425879"/>
            <a:ext cx="4410456" cy="551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HDD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153472-23BB-444D-AF49-556C19E6221A}"/>
              </a:ext>
            </a:extLst>
          </p:cNvPr>
          <p:cNvSpPr/>
          <p:nvPr/>
        </p:nvSpPr>
        <p:spPr>
          <a:xfrm>
            <a:off x="1621536" y="5117775"/>
            <a:ext cx="5327904" cy="6187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Tapes, Network Storage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74155C-22B5-4DD0-93AA-298DF37BA940}"/>
              </a:ext>
            </a:extLst>
          </p:cNvPr>
          <p:cNvCxnSpPr>
            <a:cxnSpLocks/>
          </p:cNvCxnSpPr>
          <p:nvPr/>
        </p:nvCxnSpPr>
        <p:spPr>
          <a:xfrm>
            <a:off x="1591056" y="3523671"/>
            <a:ext cx="587044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B8F055-6990-440B-A9A2-1CF1ACF7DF1E}"/>
              </a:ext>
            </a:extLst>
          </p:cNvPr>
          <p:cNvSpPr txBox="1"/>
          <p:nvPr/>
        </p:nvSpPr>
        <p:spPr>
          <a:xfrm>
            <a:off x="192024" y="4209471"/>
            <a:ext cx="15440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Non-Volatile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6DF98-1502-457C-9BD9-9FADD39A8D87}"/>
              </a:ext>
            </a:extLst>
          </p:cNvPr>
          <p:cNvSpPr txBox="1"/>
          <p:nvPr/>
        </p:nvSpPr>
        <p:spPr>
          <a:xfrm>
            <a:off x="399770" y="2343935"/>
            <a:ext cx="10054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Volatile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C32B2498-DED6-4C32-91B8-84D0BDAD55E1}"/>
              </a:ext>
            </a:extLst>
          </p:cNvPr>
          <p:cNvSpPr/>
          <p:nvPr/>
        </p:nvSpPr>
        <p:spPr>
          <a:xfrm>
            <a:off x="7644384" y="1859463"/>
            <a:ext cx="758952" cy="3447288"/>
          </a:xfrm>
          <a:prstGeom prst="up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10952B-9574-46A8-8D0A-DFE575D3F919}"/>
              </a:ext>
            </a:extLst>
          </p:cNvPr>
          <p:cNvSpPr txBox="1"/>
          <p:nvPr/>
        </p:nvSpPr>
        <p:spPr>
          <a:xfrm>
            <a:off x="6925538" y="1325903"/>
            <a:ext cx="19913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Faster, Expensive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07DE45-7CC8-4242-8A0C-AE6AC8C81915}"/>
              </a:ext>
            </a:extLst>
          </p:cNvPr>
          <p:cNvSpPr txBox="1"/>
          <p:nvPr/>
        </p:nvSpPr>
        <p:spPr>
          <a:xfrm>
            <a:off x="7059650" y="5428511"/>
            <a:ext cx="19159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Slower, Cheaper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7DD5D8-B80D-45B8-9B61-8BF8EEA186CE}"/>
              </a:ext>
            </a:extLst>
          </p:cNvPr>
          <p:cNvSpPr txBox="1"/>
          <p:nvPr/>
        </p:nvSpPr>
        <p:spPr>
          <a:xfrm>
            <a:off x="548684" y="5983581"/>
            <a:ext cx="770674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Magnetic tape is cheaper than disk but no built-in read/write components. Why would anyone use it?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73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31B-52F1-4E3E-99C7-0791489C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Storage Access Latency</a:t>
            </a:r>
          </a:p>
        </p:txBody>
      </p:sp>
      <p:pic>
        <p:nvPicPr>
          <p:cNvPr id="4" name="Picture 2" descr="https://regmedia.co.uk/2016/05/28/latency_table_28_may_2016.jpg">
            <a:extLst>
              <a:ext uri="{FF2B5EF4-FFF2-40B4-BE49-F238E27FC236}">
                <a16:creationId xmlns:a16="http://schemas.microsoft.com/office/drawing/2014/main" id="{13D3DED4-D15C-4687-988E-D1477DD71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7" y="1417342"/>
            <a:ext cx="8040585" cy="5163553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01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45AD-4DE9-4C7B-9E17-348371CE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Memory: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4F9C-7960-403A-814B-AC048F3D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  <a:p>
            <a:pPr lvl="1"/>
            <a:r>
              <a:rPr lang="en-US" dirty="0"/>
              <a:t>Use of higher-speed memory to hold frequently-accessed data</a:t>
            </a:r>
          </a:p>
          <a:p>
            <a:pPr lvl="1"/>
            <a:r>
              <a:rPr lang="en-US" dirty="0"/>
              <a:t>Can be applied at different level of the hierarchy</a:t>
            </a:r>
          </a:p>
          <a:p>
            <a:r>
              <a:rPr lang="en-US" dirty="0"/>
              <a:t>Introduces memory management complexity</a:t>
            </a:r>
          </a:p>
          <a:p>
            <a:pPr lvl="1"/>
            <a:r>
              <a:rPr lang="en-US" dirty="0"/>
              <a:t>Data must be simultaneously stored at multiple levels: cache consistency</a:t>
            </a:r>
          </a:p>
          <a:p>
            <a:pPr lvl="1"/>
            <a:r>
              <a:rPr lang="en-US" dirty="0"/>
              <a:t>Requires a cache management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4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E639-6F44-3F55-4FD4-3FBAC8FB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E6B6-9E92-F331-CEA5-758582EE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 is due Monday, September 4</a:t>
            </a:r>
            <a:r>
              <a:rPr lang="en-US" baseline="30000" dirty="0"/>
              <a:t>th</a:t>
            </a:r>
            <a:r>
              <a:rPr lang="en-US" dirty="0"/>
              <a:t> @ 11:59pm</a:t>
            </a:r>
          </a:p>
          <a:p>
            <a:endParaRPr lang="en-US" dirty="0"/>
          </a:p>
          <a:p>
            <a:r>
              <a:rPr lang="en-US" dirty="0"/>
              <a:t>Using your UNO credentials, log into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https://cyber-range.cs.uno.edu/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I cannot add you to the class until you log in.</a:t>
            </a:r>
          </a:p>
          <a:p>
            <a:pPr lvl="1"/>
            <a:r>
              <a:rPr lang="en-US" dirty="0"/>
              <a:t>Do this right away!</a:t>
            </a:r>
          </a:p>
        </p:txBody>
      </p:sp>
    </p:spTree>
    <p:extLst>
      <p:ext uri="{BB962C8B-B14F-4D97-AF65-F5344CB8AC3E}">
        <p14:creationId xmlns:p14="http://schemas.microsoft.com/office/powerpoint/2010/main" val="35745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45AD-4DE9-4C7B-9E17-348371CE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Disks: Why are they so slow?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FA602-E34D-46AD-88D7-07CFEAC65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430" t="816" r="2420" b="1633"/>
          <a:stretch>
            <a:fillRect/>
          </a:stretch>
        </p:blipFill>
        <p:spPr bwMode="auto">
          <a:xfrm>
            <a:off x="2011708" y="1600220"/>
            <a:ext cx="5934075" cy="451643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561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45AD-4DE9-4C7B-9E17-348371CE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I/O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4F9C-7960-403A-814B-AC048F3DF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342"/>
            <a:ext cx="8229600" cy="49072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I/O devices interact heavily with the OS. They have two parts:</a:t>
            </a:r>
          </a:p>
          <a:p>
            <a:pPr lvl="1"/>
            <a:r>
              <a:rPr lang="en-US" dirty="0"/>
              <a:t>Controller</a:t>
            </a:r>
          </a:p>
          <a:p>
            <a:pPr lvl="1"/>
            <a:r>
              <a:rPr lang="en-US" dirty="0"/>
              <a:t>Device itself</a:t>
            </a:r>
          </a:p>
          <a:p>
            <a:endParaRPr lang="en-US" dirty="0"/>
          </a:p>
          <a:p>
            <a:r>
              <a:rPr lang="en-US" dirty="0"/>
              <a:t>Controller: a set of chips that physically controls the device and accepts commands from the OS.</a:t>
            </a:r>
          </a:p>
          <a:p>
            <a:pPr lvl="1"/>
            <a:r>
              <a:rPr lang="en-US" dirty="0"/>
              <a:t>Device controller (hardware) is an intermediary between Device and OS</a:t>
            </a:r>
          </a:p>
          <a:p>
            <a:pPr lvl="2"/>
            <a:r>
              <a:rPr lang="en-US" dirty="0"/>
              <a:t>The driver (software) is an interface between controller and OS  </a:t>
            </a:r>
          </a:p>
          <a:p>
            <a:pPr lvl="1"/>
            <a:r>
              <a:rPr lang="en-US" dirty="0"/>
              <a:t>Example: OS sends command to read Sector #11,206 from Disk #2. The controller converts this command into a cylinder, sector, and read/write head.</a:t>
            </a:r>
          </a:p>
          <a:p>
            <a:endParaRPr lang="en-US" dirty="0"/>
          </a:p>
          <a:p>
            <a:r>
              <a:rPr lang="en-US" dirty="0"/>
              <a:t>I/O communication is done across </a:t>
            </a:r>
            <a:r>
              <a:rPr lang="en-US" b="1" dirty="0"/>
              <a:t>buses</a:t>
            </a:r>
          </a:p>
          <a:p>
            <a:pPr lvl="1"/>
            <a:endParaRPr lang="en-US" dirty="0"/>
          </a:p>
          <a:p>
            <a:r>
              <a:rPr lang="en-US" dirty="0"/>
              <a:t>Three ways to perform I/O: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Busy waiting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Interrupts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Direct Memory Access</a:t>
            </a:r>
          </a:p>
        </p:txBody>
      </p:sp>
    </p:spTree>
    <p:extLst>
      <p:ext uri="{BB962C8B-B14F-4D97-AF65-F5344CB8AC3E}">
        <p14:creationId xmlns:p14="http://schemas.microsoft.com/office/powerpoint/2010/main" val="362686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E9EB-A1C0-DB66-42A4-82A3926F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I/O: Buses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4BBE1-69B8-797F-B32C-B0A759D1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B89F14-5FD0-9180-C55F-58DA0FAE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3" y="2331732"/>
            <a:ext cx="7470761" cy="365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55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9" descr="01-12">
            <a:extLst>
              <a:ext uri="{FF2B5EF4-FFF2-40B4-BE49-F238E27FC236}">
                <a16:creationId xmlns:a16="http://schemas.microsoft.com/office/drawing/2014/main" id="{4F06CC4F-A90F-4971-BF3A-3A7C1815D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41" y="2629790"/>
            <a:ext cx="5417705" cy="390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62EAB2-4747-42AD-A28F-890C47F5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I/O: Buses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A68B-8532-459A-99EF-04603F1AA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25903"/>
            <a:ext cx="4038600" cy="4434840"/>
          </a:xfrm>
        </p:spPr>
        <p:txBody>
          <a:bodyPr/>
          <a:lstStyle/>
          <a:p>
            <a:r>
              <a:rPr lang="en-US" dirty="0"/>
              <a:t>Many different buses with different speeds and functions.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3EFAA-1A69-4D52-9E24-99A2061D3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25903"/>
            <a:ext cx="4038600" cy="4434840"/>
          </a:xfrm>
        </p:spPr>
        <p:txBody>
          <a:bodyPr/>
          <a:lstStyle/>
          <a:p>
            <a:r>
              <a:rPr lang="en-US" dirty="0"/>
              <a:t>PCIe – main bus, graphics, ethernet</a:t>
            </a:r>
          </a:p>
          <a:p>
            <a:r>
              <a:rPr lang="en-US" dirty="0"/>
              <a:t>USB – USB devices</a:t>
            </a:r>
          </a:p>
          <a:p>
            <a:r>
              <a:rPr lang="en-US" dirty="0"/>
              <a:t>SATA – HDDs and DVDs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98BA9-DF20-448A-BA57-9ACA28290032}"/>
              </a:ext>
            </a:extLst>
          </p:cNvPr>
          <p:cNvSpPr txBox="1"/>
          <p:nvPr/>
        </p:nvSpPr>
        <p:spPr>
          <a:xfrm>
            <a:off x="5943585" y="5257780"/>
            <a:ext cx="770674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structure of a large </a:t>
            </a:r>
          </a:p>
          <a:p>
            <a:r>
              <a:rPr lang="en-US" dirty="0"/>
              <a:t>Pentium system.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736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45AD-4DE9-4C7B-9E17-348371CE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I/O: Busy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4F9C-7960-403A-814B-AC048F3D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way to do I/O</a:t>
            </a:r>
          </a:p>
          <a:p>
            <a:r>
              <a:rPr lang="en-US" dirty="0"/>
              <a:t>Ties up the I/O until device is finished</a:t>
            </a:r>
          </a:p>
          <a:p>
            <a:r>
              <a:rPr lang="en-US" dirty="0"/>
              <a:t>Not commonly used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program issues a </a:t>
            </a:r>
            <a:r>
              <a:rPr lang="en-US" b="1" dirty="0"/>
              <a:t>system call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kernel translates this system call to the appropriate driver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driver starts the I/O device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Sit in a loop and CPU polls the device until it is done</a:t>
            </a:r>
          </a:p>
        </p:txBody>
      </p:sp>
    </p:spTree>
    <p:extLst>
      <p:ext uri="{BB962C8B-B14F-4D97-AF65-F5344CB8AC3E}">
        <p14:creationId xmlns:p14="http://schemas.microsoft.com/office/powerpoint/2010/main" val="312976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45AD-4DE9-4C7B-9E17-348371CE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I/O: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4F9C-7960-403A-814B-AC048F3D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systems are interrupt driven</a:t>
            </a:r>
          </a:p>
          <a:p>
            <a:pPr lvl="1"/>
            <a:r>
              <a:rPr lang="en-US" dirty="0"/>
              <a:t>Respond to events</a:t>
            </a:r>
          </a:p>
          <a:p>
            <a:pPr lvl="1"/>
            <a:endParaRPr lang="en-US" dirty="0"/>
          </a:p>
          <a:p>
            <a:r>
              <a:rPr lang="en-US" dirty="0"/>
              <a:t>When the device has data for the processor, the device driver sends an interrupt to the CPU.</a:t>
            </a:r>
          </a:p>
          <a:p>
            <a:pPr lvl="1"/>
            <a:r>
              <a:rPr lang="en-US" dirty="0"/>
              <a:t>Eliminates need for busy wait</a:t>
            </a:r>
          </a:p>
          <a:p>
            <a:pPr lvl="1"/>
            <a:r>
              <a:rPr lang="en-US" dirty="0"/>
              <a:t>Servicing interrupts must be quick!</a:t>
            </a:r>
          </a:p>
          <a:p>
            <a:pPr lvl="1"/>
            <a:r>
              <a:rPr lang="en-US" dirty="0"/>
              <a:t>Devices have limited storage buffers -&gt; data can be overwritten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 key is pressed on keyboard</a:t>
            </a:r>
          </a:p>
          <a:p>
            <a:pPr lvl="1"/>
            <a:r>
              <a:rPr lang="en-US" dirty="0"/>
              <a:t>Mouse is moved/clicked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1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9" descr="C:\B\b4\JPG\foo\1-10.jpg">
            <a:extLst>
              <a:ext uri="{FF2B5EF4-FFF2-40B4-BE49-F238E27FC236}">
                <a16:creationId xmlns:a16="http://schemas.microsoft.com/office/drawing/2014/main" id="{45AC4630-E61C-42C2-94EF-99C984BC0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-1135" t="9166" r="51794" b="23013"/>
          <a:stretch>
            <a:fillRect/>
          </a:stretch>
        </p:blipFill>
        <p:spPr bwMode="auto">
          <a:xfrm>
            <a:off x="1554513" y="1722092"/>
            <a:ext cx="7467600" cy="42672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C29B64-9347-495F-BA79-296DC40C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I/O: Receiving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E133-16B1-4E52-B772-A83ACA7D1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45" y="1783050"/>
            <a:ext cx="4937706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Driver tells the controller what to do by writing into device registers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Controller then starts the device</a:t>
            </a:r>
          </a:p>
        </p:txBody>
      </p:sp>
    </p:spTree>
    <p:extLst>
      <p:ext uri="{BB962C8B-B14F-4D97-AF65-F5344CB8AC3E}">
        <p14:creationId xmlns:p14="http://schemas.microsoft.com/office/powerpoint/2010/main" val="343240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29" descr="C:\B\b4\JPG\foo\1-10.jpg">
            <a:extLst>
              <a:ext uri="{FF2B5EF4-FFF2-40B4-BE49-F238E27FC236}">
                <a16:creationId xmlns:a16="http://schemas.microsoft.com/office/drawing/2014/main" id="{1AAB5167-1445-4FE0-A031-C866CDB96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-1135" t="9166" r="51794" b="23013"/>
          <a:stretch>
            <a:fillRect/>
          </a:stretch>
        </p:blipFill>
        <p:spPr bwMode="auto">
          <a:xfrm>
            <a:off x="1554513" y="1722092"/>
            <a:ext cx="7467600" cy="42672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C29B64-9347-495F-BA79-296DC40C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I/O: Receiving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E133-16B1-4E52-B772-A83ACA7D1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67" y="1417342"/>
            <a:ext cx="3931922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The controller finishes reading/writing data it has been told to transfer. Then it signals the interrupt controller via bus 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interrupt controller could be busy</a:t>
            </a:r>
          </a:p>
        </p:txBody>
      </p:sp>
    </p:spTree>
    <p:extLst>
      <p:ext uri="{BB962C8B-B14F-4D97-AF65-F5344CB8AC3E}">
        <p14:creationId xmlns:p14="http://schemas.microsoft.com/office/powerpoint/2010/main" val="144830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29" descr="C:\B\b4\JPG\foo\1-10.jpg">
            <a:extLst>
              <a:ext uri="{FF2B5EF4-FFF2-40B4-BE49-F238E27FC236}">
                <a16:creationId xmlns:a16="http://schemas.microsoft.com/office/drawing/2014/main" id="{0C1A85F3-89F7-4237-B143-75C8B75AE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-1135" t="9166" r="51794" b="23013"/>
          <a:stretch>
            <a:fillRect/>
          </a:stretch>
        </p:blipFill>
        <p:spPr bwMode="auto">
          <a:xfrm>
            <a:off x="1554513" y="1722092"/>
            <a:ext cx="7467600" cy="42672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C29B64-9347-495F-BA79-296DC40C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I/O: Receiving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E133-16B1-4E52-B772-A83ACA7D1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67" y="1417342"/>
            <a:ext cx="3931922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If the Interrupt Controller is ready, it accepts the interrupt and asserts a pin on the CPU chip</a:t>
            </a:r>
          </a:p>
        </p:txBody>
      </p:sp>
    </p:spTree>
    <p:extLst>
      <p:ext uri="{BB962C8B-B14F-4D97-AF65-F5344CB8AC3E}">
        <p14:creationId xmlns:p14="http://schemas.microsoft.com/office/powerpoint/2010/main" val="9058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29" descr="C:\B\b4\JPG\foo\1-10.jpg">
            <a:extLst>
              <a:ext uri="{FF2B5EF4-FFF2-40B4-BE49-F238E27FC236}">
                <a16:creationId xmlns:a16="http://schemas.microsoft.com/office/drawing/2014/main" id="{F1E2B291-778B-49BC-B92F-82E15E8BA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-1135" t="9166" r="51794" b="23013"/>
          <a:stretch>
            <a:fillRect/>
          </a:stretch>
        </p:blipFill>
        <p:spPr bwMode="auto">
          <a:xfrm>
            <a:off x="1554513" y="1722092"/>
            <a:ext cx="7467600" cy="42672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C29B64-9347-495F-BA79-296DC40C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I/O: Receiving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E133-16B1-4E52-B772-A83ACA7D1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67" y="1417342"/>
            <a:ext cx="3931922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The interrupt controller puts the number of the device on the bus so the CPU knows which device just finished.</a:t>
            </a:r>
          </a:p>
        </p:txBody>
      </p:sp>
    </p:spTree>
    <p:extLst>
      <p:ext uri="{BB962C8B-B14F-4D97-AF65-F5344CB8AC3E}">
        <p14:creationId xmlns:p14="http://schemas.microsoft.com/office/powerpoint/2010/main" val="4802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Doing Today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1 Review</a:t>
            </a:r>
          </a:p>
          <a:p>
            <a:endParaRPr lang="en-US" dirty="0"/>
          </a:p>
          <a:p>
            <a:r>
              <a:rPr lang="en-US" dirty="0"/>
              <a:t>Computer Hardware Review</a:t>
            </a:r>
          </a:p>
          <a:p>
            <a:endParaRPr lang="en-US" dirty="0"/>
          </a:p>
          <a:p>
            <a:r>
              <a:rPr lang="en-US" dirty="0"/>
              <a:t>Interrupts</a:t>
            </a:r>
          </a:p>
          <a:p>
            <a:endParaRPr lang="en-US" dirty="0"/>
          </a:p>
          <a:p>
            <a:r>
              <a:rPr lang="en-US" dirty="0"/>
              <a:t>System Calls</a:t>
            </a:r>
          </a:p>
          <a:p>
            <a:endParaRPr lang="en-US" dirty="0"/>
          </a:p>
          <a:p>
            <a:r>
              <a:rPr lang="en-US" dirty="0"/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A491-9BA5-439A-B788-54A83E32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I/O: Handling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D83F-98AA-4620-B978-83AF85A16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4480556" cy="43891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When a CPU accepts an interrupt: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Finish current instruction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OS saves the current CPU state (registers and program counter)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Move to the interrupt handler and learns the status of the device.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the handler is finished, move back to next instruction (for the previously running program)</a:t>
            </a:r>
          </a:p>
        </p:txBody>
      </p:sp>
      <p:pic>
        <p:nvPicPr>
          <p:cNvPr id="4" name="Picture 3" descr="C:\B\b4\JPG\foo\1-10.jpg">
            <a:extLst>
              <a:ext uri="{FF2B5EF4-FFF2-40B4-BE49-F238E27FC236}">
                <a16:creationId xmlns:a16="http://schemas.microsoft.com/office/drawing/2014/main" id="{FC7AD019-BC8D-4501-8396-ABD8665DCD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1031" t="13882" r="-648" b="1950"/>
          <a:stretch/>
        </p:blipFill>
        <p:spPr bwMode="auto">
          <a:xfrm>
            <a:off x="5303512" y="2148854"/>
            <a:ext cx="3478842" cy="312420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260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45AD-4DE9-4C7B-9E17-348371CE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I/O: Direct Memory Access (DMA)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4F9C-7960-403A-814B-AC048F3D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third way to perform I/O.</a:t>
            </a:r>
          </a:p>
          <a:p>
            <a:endParaRPr lang="en-US" dirty="0"/>
          </a:p>
          <a:p>
            <a:r>
              <a:rPr lang="en-US" dirty="0"/>
              <a:t>Typically used for block devices (storage devices or buffering is used)</a:t>
            </a:r>
          </a:p>
          <a:p>
            <a:endParaRPr lang="en-US" dirty="0"/>
          </a:p>
          <a:p>
            <a:r>
              <a:rPr lang="en-US" dirty="0"/>
              <a:t>Don’t interrupt the CPU for every I/O transfer</a:t>
            </a:r>
          </a:p>
          <a:p>
            <a:pPr lvl="1"/>
            <a:r>
              <a:rPr lang="en-US" dirty="0"/>
              <a:t>The device controller transfers data directly into memory</a:t>
            </a:r>
          </a:p>
          <a:p>
            <a:pPr lvl="1"/>
            <a:r>
              <a:rPr lang="en-US" dirty="0"/>
              <a:t>Generate an interrupt when the device is done (usually 1 interrupt/block)</a:t>
            </a:r>
          </a:p>
        </p:txBody>
      </p:sp>
    </p:spTree>
    <p:extLst>
      <p:ext uri="{BB962C8B-B14F-4D97-AF65-F5344CB8AC3E}">
        <p14:creationId xmlns:p14="http://schemas.microsoft.com/office/powerpoint/2010/main" val="82228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45AD-4DE9-4C7B-9E17-348371CE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I/O: Direct Memory Access (DMA)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4F9C-7960-403A-814B-AC048F3D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DMA controller is used for the flow of data between a device and memory</a:t>
            </a:r>
          </a:p>
          <a:p>
            <a:endParaRPr lang="en-US" dirty="0"/>
          </a:p>
          <a:p>
            <a:r>
              <a:rPr lang="en-US" dirty="0"/>
              <a:t>CPU sets up DMA controller by indicating </a:t>
            </a:r>
          </a:p>
          <a:p>
            <a:pPr lvl="1"/>
            <a:r>
              <a:rPr lang="en-US" dirty="0"/>
              <a:t>How much data to transfer</a:t>
            </a:r>
          </a:p>
          <a:p>
            <a:pPr lvl="1"/>
            <a:r>
              <a:rPr lang="en-US" dirty="0"/>
              <a:t>Where on the device to transfer to/from</a:t>
            </a:r>
          </a:p>
          <a:p>
            <a:pPr lvl="1"/>
            <a:r>
              <a:rPr lang="en-US" dirty="0"/>
              <a:t>Where in memory to transfer to/from</a:t>
            </a:r>
          </a:p>
          <a:p>
            <a:endParaRPr lang="en-US" dirty="0"/>
          </a:p>
          <a:p>
            <a:r>
              <a:rPr lang="en-US" dirty="0"/>
              <a:t>DMA controller performs the data transfer and sends an interrupt</a:t>
            </a:r>
          </a:p>
          <a:p>
            <a:pPr lvl="1"/>
            <a:r>
              <a:rPr lang="en-US" dirty="0"/>
              <a:t>CPU is free for other work while I/O is happening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2CA9-9D81-4895-8621-79DCFECD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I/O: Direct Memory Access (DMA)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DEF038-8AD9-4C62-92FD-C73C40308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62" y="2138725"/>
            <a:ext cx="7868665" cy="345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3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4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E0DA-A2C3-405A-9C86-6F641E19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OS Services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27519-25D8-4381-A866-3EA283974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88" y="1935480"/>
            <a:ext cx="8107624" cy="405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E0DA-A2C3-405A-9C86-6F641E19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Services: UI’s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EFC7-04C6-43AD-8F3C-D2DED99A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Means by which users can issue commands to the system.</a:t>
            </a:r>
          </a:p>
          <a:p>
            <a:endParaRPr lang="en-US" dirty="0"/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command-line interface </a:t>
            </a:r>
          </a:p>
          <a:p>
            <a:pPr lvl="1"/>
            <a:r>
              <a:rPr lang="en-US" dirty="0"/>
              <a:t>GUI</a:t>
            </a:r>
          </a:p>
          <a:p>
            <a:pPr lvl="1"/>
            <a:r>
              <a:rPr lang="en-US" dirty="0"/>
              <a:t>batch commands (punch card days)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E0DA-A2C3-405A-9C86-6F641E19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Services: Program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EFC7-04C6-43AD-8F3C-D2DED99A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Loads programs into RAM</a:t>
            </a:r>
          </a:p>
          <a:p>
            <a:endParaRPr lang="en-US" dirty="0"/>
          </a:p>
          <a:p>
            <a:r>
              <a:rPr lang="en-US" dirty="0"/>
              <a:t>Runs programs</a:t>
            </a:r>
          </a:p>
          <a:p>
            <a:endParaRPr lang="en-US" dirty="0"/>
          </a:p>
          <a:p>
            <a:r>
              <a:rPr lang="en-US" dirty="0"/>
              <a:t>Terminates programs (normally or abnormally)</a:t>
            </a:r>
          </a:p>
        </p:txBody>
      </p:sp>
    </p:spTree>
    <p:extLst>
      <p:ext uri="{BB962C8B-B14F-4D97-AF65-F5344CB8AC3E}">
        <p14:creationId xmlns:p14="http://schemas.microsoft.com/office/powerpoint/2010/main" val="25806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E0DA-A2C3-405A-9C86-6F641E19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Services: I/O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EFC7-04C6-43AD-8F3C-D2DED99A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Transfers data to and from I/O devices.</a:t>
            </a:r>
          </a:p>
          <a:p>
            <a:endParaRPr lang="en-US" dirty="0"/>
          </a:p>
          <a:p>
            <a:r>
              <a:rPr lang="en-US" dirty="0"/>
              <a:t>Keyboards, terminals, printers, storage devices, etc.</a:t>
            </a:r>
          </a:p>
        </p:txBody>
      </p:sp>
    </p:spTree>
    <p:extLst>
      <p:ext uri="{BB962C8B-B14F-4D97-AF65-F5344CB8AC3E}">
        <p14:creationId xmlns:p14="http://schemas.microsoft.com/office/powerpoint/2010/main" val="360345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E0DA-A2C3-405A-9C86-6F641E19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 Services: File-System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EFC7-04C6-43AD-8F3C-D2DED99A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Maintains a directory and a subdirectory structure.</a:t>
            </a:r>
          </a:p>
          <a:p>
            <a:endParaRPr lang="en-US" dirty="0"/>
          </a:p>
          <a:p>
            <a:r>
              <a:rPr lang="en-US" dirty="0"/>
              <a:t>These structures map the file names to specific blocks of data storage.</a:t>
            </a:r>
          </a:p>
        </p:txBody>
      </p:sp>
    </p:spTree>
    <p:extLst>
      <p:ext uri="{BB962C8B-B14F-4D97-AF65-F5344CB8AC3E}">
        <p14:creationId xmlns:p14="http://schemas.microsoft.com/office/powerpoint/2010/main" val="364772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 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3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06AA-78D3-4D63-AF19-963D091B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Services: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F77C-0DEC-46F1-A0E7-023230FD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Inter-process communication (IPC) – either between process running on the same processor or separate processors.</a:t>
            </a:r>
          </a:p>
          <a:p>
            <a:endParaRPr lang="en-US" dirty="0"/>
          </a:p>
          <a:p>
            <a:r>
              <a:rPr lang="en-US" dirty="0"/>
              <a:t>Done with </a:t>
            </a:r>
            <a:r>
              <a:rPr lang="en-US"/>
              <a:t>shared memory, message passing, or pipes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1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9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CBF466-942F-43F6-9220-F86D7271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D55CC9-86A8-4209-AD59-A4E03F01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provide a means for programs to call upon OS services.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B3F7FE-2E79-4AB9-8FFB-29C35BFCF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88" y="2514610"/>
            <a:ext cx="8107624" cy="405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22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FF79-FA43-D9AB-805F-33D46EA3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EE2A8-A313-F1EB-40CD-80BD1088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a simple program that reads data from one file and copies it to another file.</a:t>
            </a:r>
          </a:p>
          <a:p>
            <a:endParaRPr lang="en-US" dirty="0"/>
          </a:p>
          <a:p>
            <a:r>
              <a:rPr lang="en-US" dirty="0"/>
              <a:t>Let’s say the program prompts the user for the two file names.</a:t>
            </a:r>
          </a:p>
          <a:p>
            <a:pPr lvl="1"/>
            <a:r>
              <a:rPr lang="en-US" dirty="0"/>
              <a:t>Our program writes a prompting message on the screen (a system call)</a:t>
            </a:r>
          </a:p>
          <a:p>
            <a:pPr lvl="1"/>
            <a:r>
              <a:rPr lang="en-US" dirty="0"/>
              <a:t>Reads the characters from the keyboard (a system call)</a:t>
            </a:r>
          </a:p>
          <a:p>
            <a:pPr lvl="1"/>
            <a:endParaRPr lang="en-US" dirty="0"/>
          </a:p>
          <a:p>
            <a:r>
              <a:rPr lang="en-US" dirty="0"/>
              <a:t>Next, the program opens the input file (a system call) and creates the output file (a system call).</a:t>
            </a:r>
          </a:p>
          <a:p>
            <a:endParaRPr lang="en-US" dirty="0"/>
          </a:p>
          <a:p>
            <a:r>
              <a:rPr lang="en-US" dirty="0"/>
              <a:t>Next, the program enters a loop to read the input file (a system call) and writes to the output file (a system call).</a:t>
            </a:r>
          </a:p>
          <a:p>
            <a:endParaRPr lang="en-US" dirty="0"/>
          </a:p>
          <a:p>
            <a:r>
              <a:rPr lang="en-US" dirty="0"/>
              <a:t>Finally, the program closes both files (a system call).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4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F6CD-3FF3-92C9-D838-17D92016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 and Kernel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05E56-F166-A5B7-A0D2-44661F699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user application requests a service from the OS (via a system call), it transitions from user mode and passes control over to the OS in kernel mode.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060714-49C0-A2A0-458C-E3F1E2C32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1" y="3246122"/>
            <a:ext cx="7830217" cy="233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95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44EC9B2-4121-4668-9AF6-DD2A0ACD1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13" y="2423171"/>
            <a:ext cx="683895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CBF466-942F-43F6-9220-F86D7271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D55CC9-86A8-4209-AD59-A4E03F01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an API allows for better program portability – OS looks up calls in a table. </a:t>
            </a:r>
          </a:p>
        </p:txBody>
      </p:sp>
    </p:spTree>
    <p:extLst>
      <p:ext uri="{BB962C8B-B14F-4D97-AF65-F5344CB8AC3E}">
        <p14:creationId xmlns:p14="http://schemas.microsoft.com/office/powerpoint/2010/main" val="21036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CBF466-942F-43F6-9220-F86D7271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15" y="274342"/>
            <a:ext cx="8229600" cy="1143000"/>
          </a:xfrm>
        </p:spPr>
        <p:txBody>
          <a:bodyPr/>
          <a:lstStyle/>
          <a:p>
            <a:r>
              <a:rPr lang="en-US" dirty="0"/>
              <a:t>Types of System Calls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D55CC9-86A8-4209-AD59-A4E03F01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20B3270-DCC4-4D07-AFAD-856911340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28" y="228635"/>
            <a:ext cx="37490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20F6FAA-4721-498F-9D23-148DBAB5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4" y="2057415"/>
            <a:ext cx="4509509" cy="45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0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2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CBF466-942F-43F6-9220-F86D7271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VM: 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D55CC9-86A8-4209-AD59-A4E03F01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VM’s provide an interface that looks like independent hardware to multiple different OSes running simultaneously on the same physical hardware. </a:t>
            </a:r>
          </a:p>
          <a:p>
            <a:endParaRPr lang="en-US" dirty="0"/>
          </a:p>
          <a:p>
            <a:r>
              <a:rPr lang="en-US" dirty="0"/>
              <a:t>Each OS believes that it has access to and control over its own CPU, RAM, I/O devices, hard drives,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5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E99B-4675-6F3B-BF72-FE64D1D4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VM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5BC8-60BF-0E2A-6ECB-639481124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487823-218E-14D9-1A29-7779FED74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96" y="2020252"/>
            <a:ext cx="6492169" cy="439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02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9A66-9DAE-458F-B536-455963E7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714A-4A33-439B-8F22-82D8DF957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are the two main purposes of an OS?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a multiprogramming or time-sharing environment, many users share the same system simultaneously. What are some security problems with this?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CBF466-942F-43F6-9220-F86D7271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Benefits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D55CC9-86A8-4209-AD59-A4E03F01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OS runs independently offering protecting and security benefits.</a:t>
            </a:r>
          </a:p>
          <a:p>
            <a:endParaRPr lang="en-US" dirty="0"/>
          </a:p>
          <a:p>
            <a:r>
              <a:rPr lang="en-US" dirty="0"/>
              <a:t>Perform OS development without affecting other users using the real machine.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4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81C8-0AF4-B74F-53C0-D5A813CB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963E-D039-C544-5BB6-7074DA6B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method to support virtualization is to have the virtualization tool run in user mode as an application on top of the host OS.</a:t>
            </a:r>
          </a:p>
          <a:p>
            <a:endParaRPr lang="en-US" dirty="0"/>
          </a:p>
          <a:p>
            <a:r>
              <a:rPr lang="en-US" dirty="0"/>
              <a:t>The VM believes it is running on bare hardware but is in fact running inside a user application.</a:t>
            </a:r>
          </a:p>
          <a:p>
            <a:pPr lvl="1"/>
            <a:r>
              <a:rPr lang="en-US" dirty="0"/>
              <a:t>The physical disk is really just a file.</a:t>
            </a:r>
          </a:p>
          <a:p>
            <a:endParaRPr lang="en-US" dirty="0"/>
          </a:p>
          <a:p>
            <a:r>
              <a:rPr lang="en-US" dirty="0"/>
              <a:t> VMware Workstation is a popular tool that takes this approach.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CBF466-942F-43F6-9220-F86D7271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Architecture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1626F08-3F1E-4356-9EF9-2977DEC4C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511" y="1939949"/>
            <a:ext cx="6502977" cy="45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34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Summary/Review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is I/O performed?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Hint: We discussed three but only two are relevant.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a system call?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begin process management, which will take us until the midterm. Topics include: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Processes</a:t>
            </a:r>
          </a:p>
          <a:p>
            <a:r>
              <a:rPr lang="en-US" dirty="0"/>
              <a:t>Threads</a:t>
            </a:r>
          </a:p>
          <a:p>
            <a:r>
              <a:rPr lang="en-US" dirty="0"/>
              <a:t>Process Synchronization</a:t>
            </a:r>
          </a:p>
          <a:p>
            <a:r>
              <a:rPr lang="en-US" dirty="0"/>
              <a:t>CPU Scheduling</a:t>
            </a:r>
          </a:p>
          <a:p>
            <a:r>
              <a:rPr lang="en-US" dirty="0"/>
              <a:t>Deadlocks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3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CC9EF-C6A8-41C5-9413-8953E0F8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Concept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4B51D-2E9B-4BA0-94BD-2322A74C4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2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853357-4F0F-4EC2-A01A-9CFC05B0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4C54F3-FED9-4455-BC2A-B3524770D6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Early computer systems executed one program at a time</a:t>
            </a:r>
          </a:p>
          <a:p>
            <a:pPr lvl="1"/>
            <a:endParaRPr lang="en-US" dirty="0"/>
          </a:p>
          <a:p>
            <a:r>
              <a:rPr lang="en-US" dirty="0"/>
              <a:t>This program had </a:t>
            </a:r>
          </a:p>
          <a:p>
            <a:pPr lvl="1"/>
            <a:r>
              <a:rPr lang="en-US" dirty="0"/>
              <a:t>complete control of the system </a:t>
            </a:r>
          </a:p>
          <a:p>
            <a:pPr lvl="1"/>
            <a:r>
              <a:rPr lang="en-US" dirty="0"/>
              <a:t>Unrestricted access to resources</a:t>
            </a:r>
          </a:p>
          <a:p>
            <a:endParaRPr lang="en-US" dirty="0"/>
          </a:p>
        </p:txBody>
      </p:sp>
      <p:pic>
        <p:nvPicPr>
          <p:cNvPr id="7" name="Picture 4099" descr="E:\class\1000\sum2001\11univa.jpg">
            <a:extLst>
              <a:ext uri="{FF2B5EF4-FFF2-40B4-BE49-F238E27FC236}">
                <a16:creationId xmlns:a16="http://schemas.microsoft.com/office/drawing/2014/main" id="{C3E9ACB2-BE69-41AA-901B-F872ECF4A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8863" y="1874537"/>
            <a:ext cx="4309331" cy="277530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1022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13812F-4CE4-4BD5-80A2-BA88FC0D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12CCE-A1B3-453D-B0A9-5217DD56B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computers now execute multiple programs concurrently.</a:t>
            </a:r>
          </a:p>
          <a:p>
            <a:endParaRPr lang="en-US" dirty="0"/>
          </a:p>
          <a:p>
            <a:r>
              <a:rPr lang="en-US" dirty="0"/>
              <a:t>A need to compartmentalize programs led to the notion of a </a:t>
            </a:r>
            <a:r>
              <a:rPr lang="en-US" b="1" dirty="0"/>
              <a:t>process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can potentially have processes run concurrently with the CPU switching between them.</a:t>
            </a:r>
          </a:p>
          <a:p>
            <a:pPr lvl="1"/>
            <a:r>
              <a:rPr lang="en-US" dirty="0"/>
              <a:t>Make the computer more productive!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13812F-4CE4-4BD5-80A2-BA88FC0D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Goal(s): Understand 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12CCE-A1B3-453D-B0A9-5217DD56B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notion of a process.</a:t>
            </a:r>
          </a:p>
          <a:p>
            <a:endParaRPr lang="en-US" dirty="0"/>
          </a:p>
          <a:p>
            <a:r>
              <a:rPr lang="en-US" dirty="0"/>
              <a:t>The various processes features. Including: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r>
              <a:rPr lang="en-US" dirty="0"/>
              <a:t>Creation/termination</a:t>
            </a:r>
          </a:p>
          <a:p>
            <a:pPr lvl="1"/>
            <a:r>
              <a:rPr lang="en-US" dirty="0"/>
              <a:t>Communication between processes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1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Reminders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Chapters 1.1 – 1.6 of Tanenbaum</a:t>
            </a:r>
          </a:p>
          <a:p>
            <a:endParaRPr lang="en-US" dirty="0"/>
          </a:p>
          <a:p>
            <a:r>
              <a:rPr lang="en-US" dirty="0"/>
              <a:t>Assignment 1 is </a:t>
            </a:r>
            <a:r>
              <a:rPr lang="en-US"/>
              <a:t>due Monday</a:t>
            </a:r>
            <a:r>
              <a:rPr lang="en-US" dirty="0"/>
              <a:t>, 9/4 @ 11:59pm</a:t>
            </a:r>
          </a:p>
        </p:txBody>
      </p:sp>
    </p:spTree>
    <p:extLst>
      <p:ext uri="{BB962C8B-B14F-4D97-AF65-F5344CB8AC3E}">
        <p14:creationId xmlns:p14="http://schemas.microsoft.com/office/powerpoint/2010/main" val="334163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1339-96A9-443A-B543-D2BF0513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en-US" dirty="0"/>
              <a:t>Purpose #1: Resource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BCF27-0CCF-40A6-98AE-C9653CA0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343"/>
            <a:ext cx="8229600" cy="5212022"/>
          </a:xfrm>
        </p:spPr>
        <p:txBody>
          <a:bodyPr>
            <a:normAutofit/>
          </a:bodyPr>
          <a:lstStyle/>
          <a:p>
            <a:r>
              <a:rPr lang="en-US" dirty="0"/>
              <a:t>How does an OS abstract file creation, reads, and writes?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application does not need to know how a device works to read a file.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4D054-7283-4FCD-94D3-52CAA451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513" y="1892743"/>
            <a:ext cx="6034974" cy="333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3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5A74-AE84-4EEE-8CF5-6BB3ADB0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#2: Resource Manager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8C09-C410-4200-B859-B6174D733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happen if two programs are allowed to print simultaneously? </a:t>
            </a:r>
          </a:p>
          <a:p>
            <a:endParaRPr lang="en-US" dirty="0"/>
          </a:p>
          <a:p>
            <a:r>
              <a:rPr lang="en-US" dirty="0"/>
              <a:t>The OS provides controlled allocation of processors, memory, and I/O devices to programs</a:t>
            </a:r>
          </a:p>
          <a:p>
            <a:endParaRPr lang="en-US" dirty="0"/>
          </a:p>
          <a:p>
            <a:r>
              <a:rPr lang="en-US" dirty="0"/>
              <a:t>Some resources …</a:t>
            </a:r>
          </a:p>
          <a:p>
            <a:pPr lvl="1"/>
            <a:r>
              <a:rPr lang="en-US" dirty="0"/>
              <a:t>Can be shared, e.g., each process gets its own memory allocation</a:t>
            </a:r>
          </a:p>
          <a:p>
            <a:pPr lvl="1"/>
            <a:r>
              <a:rPr lang="en-US" dirty="0"/>
              <a:t>Must take turns, e.g., print jobs</a:t>
            </a:r>
          </a:p>
        </p:txBody>
      </p:sp>
    </p:spTree>
    <p:extLst>
      <p:ext uri="{BB962C8B-B14F-4D97-AF65-F5344CB8AC3E}">
        <p14:creationId xmlns:p14="http://schemas.microsoft.com/office/powerpoint/2010/main" val="5008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1F3E-EC9F-49BD-ACB6-FF4D6150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Multiprogramming &amp; Time-sharing security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3B44-DE73-409C-846B-CCE51BC7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– who can read who’s data?</a:t>
            </a:r>
          </a:p>
          <a:p>
            <a:endParaRPr lang="en-US" dirty="0"/>
          </a:p>
          <a:p>
            <a:r>
              <a:rPr lang="en-US" dirty="0"/>
              <a:t>Integrity – who can modify someone else’s data?</a:t>
            </a:r>
          </a:p>
          <a:p>
            <a:endParaRPr lang="en-US" dirty="0"/>
          </a:p>
          <a:p>
            <a:r>
              <a:rPr lang="en-US" dirty="0"/>
              <a:t>Denial of service – prevent another user from using the system?</a:t>
            </a:r>
          </a:p>
        </p:txBody>
      </p:sp>
    </p:spTree>
    <p:extLst>
      <p:ext uri="{BB962C8B-B14F-4D97-AF65-F5344CB8AC3E}">
        <p14:creationId xmlns:p14="http://schemas.microsoft.com/office/powerpoint/2010/main" val="3901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Hardware 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4026</TotalTime>
  <Words>1990</Words>
  <Application>Microsoft Office PowerPoint</Application>
  <PresentationFormat>On-screen Show (4:3)</PresentationFormat>
  <Paragraphs>346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CSCI 4401/5401:  Principles of Operation Systems</vt:lpstr>
      <vt:lpstr>Announcements</vt:lpstr>
      <vt:lpstr>What We’re Doing Today</vt:lpstr>
      <vt:lpstr>Lecture 1 Review</vt:lpstr>
      <vt:lpstr>Review</vt:lpstr>
      <vt:lpstr>Purpose #1: Resource Abstraction</vt:lpstr>
      <vt:lpstr>Purpose #2: Resource Manager </vt:lpstr>
      <vt:lpstr>Multiprogramming &amp; Time-sharing security problems</vt:lpstr>
      <vt:lpstr>Computer Hardware Review</vt:lpstr>
      <vt:lpstr>Motivation</vt:lpstr>
      <vt:lpstr>Processors</vt:lpstr>
      <vt:lpstr>Processors: Registers</vt:lpstr>
      <vt:lpstr>Processors: Multithreading</vt:lpstr>
      <vt:lpstr>Processors: Multicores</vt:lpstr>
      <vt:lpstr>Memory</vt:lpstr>
      <vt:lpstr>Memory: Storage Hierarchy</vt:lpstr>
      <vt:lpstr>Memory: Storage Hierarchy (v2)</vt:lpstr>
      <vt:lpstr>Storage Access Latency</vt:lpstr>
      <vt:lpstr>Memory: Caching</vt:lpstr>
      <vt:lpstr>Disks: Why are they so slow?</vt:lpstr>
      <vt:lpstr>I/O Devices</vt:lpstr>
      <vt:lpstr>I/O: Buses</vt:lpstr>
      <vt:lpstr>I/O: Buses</vt:lpstr>
      <vt:lpstr>I/O: Busy Waiting</vt:lpstr>
      <vt:lpstr>I/O: Interrupts</vt:lpstr>
      <vt:lpstr>I/O: Receiving Interrupts</vt:lpstr>
      <vt:lpstr>I/O: Receiving Interrupts</vt:lpstr>
      <vt:lpstr>I/O: Receiving Interrupts</vt:lpstr>
      <vt:lpstr>I/O: Receiving Interrupts</vt:lpstr>
      <vt:lpstr>I/O: Handling Interrupts</vt:lpstr>
      <vt:lpstr>I/O: Direct Memory Access (DMA)</vt:lpstr>
      <vt:lpstr>I/O: Direct Memory Access (DMA)</vt:lpstr>
      <vt:lpstr>I/O: Direct Memory Access (DMA)</vt:lpstr>
      <vt:lpstr>Operating System Services</vt:lpstr>
      <vt:lpstr>View of OS Services</vt:lpstr>
      <vt:lpstr>OS Services: UI’s</vt:lpstr>
      <vt:lpstr>OS Services: Program Execution</vt:lpstr>
      <vt:lpstr>OS Services: I/O Operations</vt:lpstr>
      <vt:lpstr>OS Services: File-System Manipulation</vt:lpstr>
      <vt:lpstr>OS Services: Communication</vt:lpstr>
      <vt:lpstr>System Calls</vt:lpstr>
      <vt:lpstr>System Calls</vt:lpstr>
      <vt:lpstr>Example</vt:lpstr>
      <vt:lpstr>User Mode and Kernel Mode</vt:lpstr>
      <vt:lpstr>System Call Interface</vt:lpstr>
      <vt:lpstr>Types of System Calls</vt:lpstr>
      <vt:lpstr>Virtual Machines</vt:lpstr>
      <vt:lpstr>VM: Concepts</vt:lpstr>
      <vt:lpstr>General VM Functionality</vt:lpstr>
      <vt:lpstr>VM Benefits</vt:lpstr>
      <vt:lpstr>Example: VMware</vt:lpstr>
      <vt:lpstr>VMware Architecture</vt:lpstr>
      <vt:lpstr>Summary/Review</vt:lpstr>
      <vt:lpstr>What’s Next?</vt:lpstr>
      <vt:lpstr>Process Concept</vt:lpstr>
      <vt:lpstr>Motivation</vt:lpstr>
      <vt:lpstr>Motivation</vt:lpstr>
      <vt:lpstr>Our Goal(s): Understand …</vt:lpstr>
      <vt:lpstr>Class 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355:Database Systems</dc:title>
  <dc:creator>James Wagner</dc:creator>
  <cp:lastModifiedBy>James Wagner</cp:lastModifiedBy>
  <cp:revision>222</cp:revision>
  <dcterms:created xsi:type="dcterms:W3CDTF">2018-08-26T03:11:26Z</dcterms:created>
  <dcterms:modified xsi:type="dcterms:W3CDTF">2023-08-17T21:58:12Z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