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5"/>
  </p:notesMasterIdLst>
  <p:sldIdLst>
    <p:sldId id="272" r:id="rId2"/>
    <p:sldId id="454" r:id="rId3"/>
    <p:sldId id="273" r:id="rId4"/>
    <p:sldId id="636" r:id="rId5"/>
    <p:sldId id="558" r:id="rId6"/>
    <p:sldId id="559" r:id="rId7"/>
    <p:sldId id="528" r:id="rId8"/>
    <p:sldId id="557" r:id="rId9"/>
    <p:sldId id="560" r:id="rId10"/>
    <p:sldId id="561" r:id="rId11"/>
    <p:sldId id="562" r:id="rId12"/>
    <p:sldId id="601" r:id="rId13"/>
    <p:sldId id="423" r:id="rId14"/>
    <p:sldId id="604" r:id="rId15"/>
    <p:sldId id="478" r:id="rId16"/>
    <p:sldId id="472" r:id="rId17"/>
    <p:sldId id="653" r:id="rId18"/>
    <p:sldId id="541" r:id="rId19"/>
    <p:sldId id="588" r:id="rId20"/>
    <p:sldId id="511" r:id="rId21"/>
    <p:sldId id="512" r:id="rId22"/>
    <p:sldId id="544" r:id="rId23"/>
    <p:sldId id="543" r:id="rId24"/>
    <p:sldId id="600" r:id="rId25"/>
    <p:sldId id="591" r:id="rId26"/>
    <p:sldId id="596" r:id="rId27"/>
    <p:sldId id="593" r:id="rId28"/>
    <p:sldId id="594" r:id="rId29"/>
    <p:sldId id="595" r:id="rId30"/>
    <p:sldId id="592" r:id="rId31"/>
    <p:sldId id="589" r:id="rId32"/>
    <p:sldId id="597" r:id="rId33"/>
    <p:sldId id="599" r:id="rId34"/>
    <p:sldId id="515" r:id="rId35"/>
    <p:sldId id="546" r:id="rId36"/>
    <p:sldId id="547" r:id="rId37"/>
    <p:sldId id="641" r:id="rId38"/>
    <p:sldId id="649" r:id="rId39"/>
    <p:sldId id="650" r:id="rId40"/>
    <p:sldId id="651" r:id="rId41"/>
    <p:sldId id="648" r:id="rId42"/>
    <p:sldId id="652" r:id="rId43"/>
    <p:sldId id="598" r:id="rId44"/>
    <p:sldId id="622" r:id="rId45"/>
    <p:sldId id="377" r:id="rId46"/>
    <p:sldId id="378" r:id="rId47"/>
    <p:sldId id="602" r:id="rId48"/>
    <p:sldId id="368" r:id="rId49"/>
    <p:sldId id="627" r:id="rId50"/>
    <p:sldId id="642" r:id="rId51"/>
    <p:sldId id="643" r:id="rId52"/>
    <p:sldId id="399" r:id="rId53"/>
    <p:sldId id="400" r:id="rId54"/>
    <p:sldId id="626" r:id="rId55"/>
    <p:sldId id="644" r:id="rId56"/>
    <p:sldId id="569" r:id="rId57"/>
    <p:sldId id="632" r:id="rId58"/>
    <p:sldId id="633" r:id="rId59"/>
    <p:sldId id="619" r:id="rId60"/>
    <p:sldId id="280" r:id="rId61"/>
    <p:sldId id="634" r:id="rId62"/>
    <p:sldId id="700" r:id="rId63"/>
    <p:sldId id="70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9A5DC-2BF2-4E2D-8D44-EEE4EFB29900}" v="1" dt="2023-08-24T14:18:59.902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2" d="100"/>
          <a:sy n="102" d="100"/>
        </p:scale>
        <p:origin x="18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6429A5DC-2BF2-4E2D-8D44-EEE4EFB29900}"/>
    <pc:docChg chg="addSld modSld">
      <pc:chgData name="James Wagner" userId="2862651d-6f44-4741-89aa-aec1c8926fa8" providerId="ADAL" clId="{6429A5DC-2BF2-4E2D-8D44-EEE4EFB29900}" dt="2023-08-24T14:18:59.871" v="0"/>
      <pc:docMkLst>
        <pc:docMk/>
      </pc:docMkLst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233356658" sldId="280"/>
        </pc:sldMkLst>
      </pc:sldChg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688366841" sldId="569"/>
        </pc:sldMkLst>
      </pc:sldChg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886229706" sldId="619"/>
        </pc:sldMkLst>
      </pc:sldChg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3411369196" sldId="632"/>
        </pc:sldMkLst>
      </pc:sldChg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3933998753" sldId="633"/>
        </pc:sldMkLst>
      </pc:sldChg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987653526" sldId="634"/>
        </pc:sldMkLst>
      </pc:sldChg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1153558220" sldId="644"/>
        </pc:sldMkLst>
      </pc:sldChg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1447315001" sldId="700"/>
        </pc:sldMkLst>
      </pc:sldChg>
      <pc:sldChg chg="add">
        <pc:chgData name="James Wagner" userId="2862651d-6f44-4741-89aa-aec1c8926fa8" providerId="ADAL" clId="{6429A5DC-2BF2-4E2D-8D44-EEE4EFB29900}" dt="2023-08-24T14:18:59.871" v="0"/>
        <pc:sldMkLst>
          <pc:docMk/>
          <pc:sldMk cId="3246722888" sldId="701"/>
        </pc:sldMkLst>
      </pc:sldChg>
    </pc:docChg>
  </pc:docChgLst>
  <pc:docChgLst>
    <pc:chgData name="James Wagner" userId="2862651d-6f44-4741-89aa-aec1c8926fa8" providerId="ADAL" clId="{F849DC0F-B22D-4284-86D0-7DBFC8B9C124}"/>
    <pc:docChg chg="custSel addSld modSld sldOrd">
      <pc:chgData name="James Wagner" userId="2862651d-6f44-4741-89aa-aec1c8926fa8" providerId="ADAL" clId="{F849DC0F-B22D-4284-86D0-7DBFC8B9C124}" dt="2022-08-23T13:12:15.107" v="624" actId="20577"/>
      <pc:docMkLst>
        <pc:docMk/>
      </pc:docMkLst>
      <pc:sldChg chg="modSp mod ord">
        <pc:chgData name="James Wagner" userId="2862651d-6f44-4741-89aa-aec1c8926fa8" providerId="ADAL" clId="{F849DC0F-B22D-4284-86D0-7DBFC8B9C124}" dt="2022-08-23T12:51:39.115" v="344" actId="20577"/>
        <pc:sldMkLst>
          <pc:docMk/>
          <pc:sldMk cId="176496048" sldId="640"/>
        </pc:sldMkLst>
        <pc:spChg chg="mod">
          <ac:chgData name="James Wagner" userId="2862651d-6f44-4741-89aa-aec1c8926fa8" providerId="ADAL" clId="{F849DC0F-B22D-4284-86D0-7DBFC8B9C124}" dt="2022-08-23T12:51:39.115" v="344" actId="20577"/>
          <ac:spMkLst>
            <pc:docMk/>
            <pc:sldMk cId="176496048" sldId="640"/>
            <ac:spMk id="3" creationId="{950294A1-2889-7C15-41AC-092FCDA42FD0}"/>
          </ac:spMkLst>
        </pc:spChg>
      </pc:sldChg>
      <pc:sldChg chg="add">
        <pc:chgData name="James Wagner" userId="2862651d-6f44-4741-89aa-aec1c8926fa8" providerId="ADAL" clId="{F849DC0F-B22D-4284-86D0-7DBFC8B9C124}" dt="2022-08-23T12:48:54.083" v="0"/>
        <pc:sldMkLst>
          <pc:docMk/>
          <pc:sldMk cId="3640883974" sldId="641"/>
        </pc:sldMkLst>
      </pc:sldChg>
      <pc:sldChg chg="modSp add mod">
        <pc:chgData name="James Wagner" userId="2862651d-6f44-4741-89aa-aec1c8926fa8" providerId="ADAL" clId="{F849DC0F-B22D-4284-86D0-7DBFC8B9C124}" dt="2022-08-23T12:55:34.902" v="569" actId="20577"/>
        <pc:sldMkLst>
          <pc:docMk/>
          <pc:sldMk cId="3923136809" sldId="642"/>
        </pc:sldMkLst>
        <pc:spChg chg="mod">
          <ac:chgData name="James Wagner" userId="2862651d-6f44-4741-89aa-aec1c8926fa8" providerId="ADAL" clId="{F849DC0F-B22D-4284-86D0-7DBFC8B9C124}" dt="2022-08-23T12:55:34.902" v="569" actId="20577"/>
          <ac:spMkLst>
            <pc:docMk/>
            <pc:sldMk cId="3923136809" sldId="642"/>
            <ac:spMk id="3" creationId="{950294A1-2889-7C15-41AC-092FCDA42FD0}"/>
          </ac:spMkLst>
        </pc:spChg>
      </pc:sldChg>
      <pc:sldChg chg="modSp add mod">
        <pc:chgData name="James Wagner" userId="2862651d-6f44-4741-89aa-aec1c8926fa8" providerId="ADAL" clId="{F849DC0F-B22D-4284-86D0-7DBFC8B9C124}" dt="2022-08-23T13:12:15.107" v="624" actId="20577"/>
        <pc:sldMkLst>
          <pc:docMk/>
          <pc:sldMk cId="870119903" sldId="643"/>
        </pc:sldMkLst>
        <pc:spChg chg="mod">
          <ac:chgData name="James Wagner" userId="2862651d-6f44-4741-89aa-aec1c8926fa8" providerId="ADAL" clId="{F849DC0F-B22D-4284-86D0-7DBFC8B9C124}" dt="2022-08-23T13:12:15.107" v="624" actId="20577"/>
          <ac:spMkLst>
            <pc:docMk/>
            <pc:sldMk cId="870119903" sldId="643"/>
            <ac:spMk id="3" creationId="{950294A1-2889-7C15-41AC-092FCDA42FD0}"/>
          </ac:spMkLst>
        </pc:spChg>
      </pc:sldChg>
      <pc:sldChg chg="add">
        <pc:chgData name="James Wagner" userId="2862651d-6f44-4741-89aa-aec1c8926fa8" providerId="ADAL" clId="{F849DC0F-B22D-4284-86D0-7DBFC8B9C124}" dt="2022-08-23T12:48:54.703" v="3"/>
        <pc:sldMkLst>
          <pc:docMk/>
          <pc:sldMk cId="2663962346" sldId="644"/>
        </pc:sldMkLst>
      </pc:sldChg>
      <pc:sldChg chg="add">
        <pc:chgData name="James Wagner" userId="2862651d-6f44-4741-89aa-aec1c8926fa8" providerId="ADAL" clId="{F849DC0F-B22D-4284-86D0-7DBFC8B9C124}" dt="2022-08-23T12:49:12.205" v="21"/>
        <pc:sldMkLst>
          <pc:docMk/>
          <pc:sldMk cId="1472056344" sldId="645"/>
        </pc:sldMkLst>
      </pc:sldChg>
      <pc:sldChg chg="add">
        <pc:chgData name="James Wagner" userId="2862651d-6f44-4741-89aa-aec1c8926fa8" providerId="ADAL" clId="{F849DC0F-B22D-4284-86D0-7DBFC8B9C124}" dt="2022-08-23T12:49:12.205" v="21"/>
        <pc:sldMkLst>
          <pc:docMk/>
          <pc:sldMk cId="231768429" sldId="646"/>
        </pc:sldMkLst>
      </pc:sldChg>
      <pc:sldChg chg="add">
        <pc:chgData name="James Wagner" userId="2862651d-6f44-4741-89aa-aec1c8926fa8" providerId="ADAL" clId="{F849DC0F-B22D-4284-86D0-7DBFC8B9C124}" dt="2022-08-23T12:49:12.205" v="21"/>
        <pc:sldMkLst>
          <pc:docMk/>
          <pc:sldMk cId="1960950687" sldId="647"/>
        </pc:sldMkLst>
      </pc:sldChg>
    </pc:docChg>
  </pc:docChgLst>
  <pc:docChgLst>
    <pc:chgData name="James Wagner" userId="2862651d-6f44-4741-89aa-aec1c8926fa8" providerId="ADAL" clId="{D95C4BCE-16C9-49DD-A5BE-85D982F6716D}"/>
    <pc:docChg chg="custSel modSld">
      <pc:chgData name="James Wagner" userId="2862651d-6f44-4741-89aa-aec1c8926fa8" providerId="ADAL" clId="{D95C4BCE-16C9-49DD-A5BE-85D982F6716D}" dt="2023-08-24T21:59:38.247" v="425" actId="20577"/>
      <pc:docMkLst>
        <pc:docMk/>
      </pc:docMkLst>
      <pc:sldChg chg="modSp mod">
        <pc:chgData name="James Wagner" userId="2862651d-6f44-4741-89aa-aec1c8926fa8" providerId="ADAL" clId="{D95C4BCE-16C9-49DD-A5BE-85D982F6716D}" dt="2023-08-22T20:26:45.417" v="3" actId="20577"/>
        <pc:sldMkLst>
          <pc:docMk/>
          <pc:sldMk cId="3549628654" sldId="272"/>
        </pc:sldMkLst>
        <pc:spChg chg="mod">
          <ac:chgData name="James Wagner" userId="2862651d-6f44-4741-89aa-aec1c8926fa8" providerId="ADAL" clId="{D95C4BCE-16C9-49DD-A5BE-85D982F6716D}" dt="2023-08-22T20:26:45.417" v="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D95C4BCE-16C9-49DD-A5BE-85D982F6716D}" dt="2023-08-24T21:58:33.219" v="423"/>
        <pc:sldMkLst>
          <pc:docMk/>
          <pc:sldMk cId="3341632398" sldId="378"/>
        </pc:sldMkLst>
        <pc:spChg chg="mod">
          <ac:chgData name="James Wagner" userId="2862651d-6f44-4741-89aa-aec1c8926fa8" providerId="ADAL" clId="{D95C4BCE-16C9-49DD-A5BE-85D982F6716D}" dt="2023-08-24T21:58:33.219" v="423"/>
          <ac:spMkLst>
            <pc:docMk/>
            <pc:sldMk cId="3341632398" sldId="378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D95C4BCE-16C9-49DD-A5BE-85D982F6716D}" dt="2023-08-24T21:25:06.476" v="418" actId="20577"/>
        <pc:sldMkLst>
          <pc:docMk/>
          <pc:sldMk cId="2262072425" sldId="454"/>
        </pc:sldMkLst>
        <pc:spChg chg="mod">
          <ac:chgData name="James Wagner" userId="2862651d-6f44-4741-89aa-aec1c8926fa8" providerId="ADAL" clId="{D95C4BCE-16C9-49DD-A5BE-85D982F6716D}" dt="2023-08-24T21:25:06.476" v="418" actId="20577"/>
          <ac:spMkLst>
            <pc:docMk/>
            <pc:sldMk cId="2262072425" sldId="454"/>
            <ac:spMk id="3" creationId="{FCAF356B-7016-43F8-A0E6-1580E8DB8CEB}"/>
          </ac:spMkLst>
        </pc:spChg>
      </pc:sldChg>
      <pc:sldChg chg="modSp mod">
        <pc:chgData name="James Wagner" userId="2862651d-6f44-4741-89aa-aec1c8926fa8" providerId="ADAL" clId="{D95C4BCE-16C9-49DD-A5BE-85D982F6716D}" dt="2023-08-24T21:26:29.653" v="420" actId="27636"/>
        <pc:sldMkLst>
          <pc:docMk/>
          <pc:sldMk cId="1848678704" sldId="511"/>
        </pc:sldMkLst>
        <pc:spChg chg="mod">
          <ac:chgData name="James Wagner" userId="2862651d-6f44-4741-89aa-aec1c8926fa8" providerId="ADAL" clId="{D95C4BCE-16C9-49DD-A5BE-85D982F6716D}" dt="2023-08-24T21:26:29.653" v="420" actId="27636"/>
          <ac:spMkLst>
            <pc:docMk/>
            <pc:sldMk cId="1848678704" sldId="511"/>
            <ac:spMk id="2" creationId="{3ABA2297-377D-47D2-BE39-FB52A6754D3B}"/>
          </ac:spMkLst>
        </pc:spChg>
      </pc:sldChg>
      <pc:sldChg chg="modSp mod">
        <pc:chgData name="James Wagner" userId="2862651d-6f44-4741-89aa-aec1c8926fa8" providerId="ADAL" clId="{D95C4BCE-16C9-49DD-A5BE-85D982F6716D}" dt="2023-08-24T21:59:38.247" v="425" actId="20577"/>
        <pc:sldMkLst>
          <pc:docMk/>
          <pc:sldMk cId="2795490644" sldId="642"/>
        </pc:sldMkLst>
        <pc:spChg chg="mod">
          <ac:chgData name="James Wagner" userId="2862651d-6f44-4741-89aa-aec1c8926fa8" providerId="ADAL" clId="{D95C4BCE-16C9-49DD-A5BE-85D982F6716D}" dt="2023-08-24T21:59:38.247" v="425" actId="20577"/>
          <ac:spMkLst>
            <pc:docMk/>
            <pc:sldMk cId="2795490644" sldId="642"/>
            <ac:spMk id="2" creationId="{A84C9CE4-8B86-404D-B8EF-EC3B88919C91}"/>
          </ac:spMkLst>
        </pc:spChg>
      </pc:sldChg>
    </pc:docChg>
  </pc:docChgLst>
  <pc:docChgLst>
    <pc:chgData name="James Wagner" userId="2862651d-6f44-4741-89aa-aec1c8926fa8" providerId="ADAL" clId="{246AFCE9-5BC8-494E-8441-3F58561F5DD6}"/>
    <pc:docChg chg="custSel addSld delSld modSld sldOrd">
      <pc:chgData name="James Wagner" userId="2862651d-6f44-4741-89aa-aec1c8926fa8" providerId="ADAL" clId="{246AFCE9-5BC8-494E-8441-3F58561F5DD6}" dt="2022-08-25T20:44:58.138" v="896" actId="6549"/>
      <pc:docMkLst>
        <pc:docMk/>
      </pc:docMkLst>
      <pc:sldChg chg="modSp mod">
        <pc:chgData name="James Wagner" userId="2862651d-6f44-4741-89aa-aec1c8926fa8" providerId="ADAL" clId="{246AFCE9-5BC8-494E-8441-3F58561F5DD6}" dt="2022-08-25T19:04:30.546" v="882" actId="20577"/>
        <pc:sldMkLst>
          <pc:docMk/>
          <pc:sldMk cId="3549628654" sldId="272"/>
        </pc:sldMkLst>
        <pc:spChg chg="mod">
          <ac:chgData name="James Wagner" userId="2862651d-6f44-4741-89aa-aec1c8926fa8" providerId="ADAL" clId="{246AFCE9-5BC8-494E-8441-3F58561F5DD6}" dt="2022-08-25T19:04:30.546" v="882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246AFCE9-5BC8-494E-8441-3F58561F5DD6}" dt="2022-08-25T19:00:06.308" v="872" actId="6549"/>
        <pc:sldMkLst>
          <pc:docMk/>
          <pc:sldMk cId="1508910272" sldId="273"/>
        </pc:sldMkLst>
        <pc:spChg chg="mod">
          <ac:chgData name="James Wagner" userId="2862651d-6f44-4741-89aa-aec1c8926fa8" providerId="ADAL" clId="{246AFCE9-5BC8-494E-8441-3F58561F5DD6}" dt="2022-08-25T19:00:06.308" v="872" actId="6549"/>
          <ac:spMkLst>
            <pc:docMk/>
            <pc:sldMk cId="1508910272" sldId="273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246AFCE9-5BC8-494E-8441-3F58561F5DD6}" dt="2022-08-22T17:22:50.578" v="1" actId="47"/>
        <pc:sldMkLst>
          <pc:docMk/>
          <pc:sldMk cId="1881346031" sldId="280"/>
        </pc:sldMkLst>
      </pc:sldChg>
      <pc:sldChg chg="add del">
        <pc:chgData name="James Wagner" userId="2862651d-6f44-4741-89aa-aec1c8926fa8" providerId="ADAL" clId="{246AFCE9-5BC8-494E-8441-3F58561F5DD6}" dt="2022-08-25T19:03:55.838" v="877"/>
        <pc:sldMkLst>
          <pc:docMk/>
          <pc:sldMk cId="1089748821" sldId="368"/>
        </pc:sldMkLst>
      </pc:sldChg>
      <pc:sldChg chg="modSp mod">
        <pc:chgData name="James Wagner" userId="2862651d-6f44-4741-89aa-aec1c8926fa8" providerId="ADAL" clId="{246AFCE9-5BC8-494E-8441-3F58561F5DD6}" dt="2022-08-25T19:04:13.131" v="878"/>
        <pc:sldMkLst>
          <pc:docMk/>
          <pc:sldMk cId="3341632398" sldId="378"/>
        </pc:sldMkLst>
        <pc:spChg chg="mod">
          <ac:chgData name="James Wagner" userId="2862651d-6f44-4741-89aa-aec1c8926fa8" providerId="ADAL" clId="{246AFCE9-5BC8-494E-8441-3F58561F5DD6}" dt="2022-08-25T19:04:13.131" v="878"/>
          <ac:spMkLst>
            <pc:docMk/>
            <pc:sldMk cId="3341632398" sldId="378"/>
            <ac:spMk id="3" creationId="{00000000-0000-0000-0000-000000000000}"/>
          </ac:spMkLst>
        </pc:spChg>
      </pc:sldChg>
      <pc:sldChg chg="add del">
        <pc:chgData name="James Wagner" userId="2862651d-6f44-4741-89aa-aec1c8926fa8" providerId="ADAL" clId="{246AFCE9-5BC8-494E-8441-3F58561F5DD6}" dt="2022-08-25T19:03:55.838" v="877"/>
        <pc:sldMkLst>
          <pc:docMk/>
          <pc:sldMk cId="2424723742" sldId="399"/>
        </pc:sldMkLst>
      </pc:sldChg>
      <pc:sldChg chg="add del">
        <pc:chgData name="James Wagner" userId="2862651d-6f44-4741-89aa-aec1c8926fa8" providerId="ADAL" clId="{246AFCE9-5BC8-494E-8441-3F58561F5DD6}" dt="2022-08-25T19:03:55.838" v="877"/>
        <pc:sldMkLst>
          <pc:docMk/>
          <pc:sldMk cId="2096964941" sldId="400"/>
        </pc:sldMkLst>
      </pc:sldChg>
      <pc:sldChg chg="modSp mod">
        <pc:chgData name="James Wagner" userId="2862651d-6f44-4741-89aa-aec1c8926fa8" providerId="ADAL" clId="{246AFCE9-5BC8-494E-8441-3F58561F5DD6}" dt="2022-08-25T20:40:06.428" v="883" actId="6549"/>
        <pc:sldMkLst>
          <pc:docMk/>
          <pc:sldMk cId="2262072425" sldId="454"/>
        </pc:sldMkLst>
        <pc:spChg chg="mod">
          <ac:chgData name="James Wagner" userId="2862651d-6f44-4741-89aa-aec1c8926fa8" providerId="ADAL" clId="{246AFCE9-5BC8-494E-8441-3F58561F5DD6}" dt="2022-08-25T20:40:06.428" v="883" actId="6549"/>
          <ac:spMkLst>
            <pc:docMk/>
            <pc:sldMk cId="2262072425" sldId="454"/>
            <ac:spMk id="3" creationId="{FCAF356B-7016-43F8-A0E6-1580E8DB8CEB}"/>
          </ac:spMkLst>
        </pc:spChg>
      </pc:sldChg>
      <pc:sldChg chg="add">
        <pc:chgData name="James Wagner" userId="2862651d-6f44-4741-89aa-aec1c8926fa8" providerId="ADAL" clId="{246AFCE9-5BC8-494E-8441-3F58561F5DD6}" dt="2022-08-25T19:01:32.330" v="874"/>
        <pc:sldMkLst>
          <pc:docMk/>
          <pc:sldMk cId="3314859490" sldId="472"/>
        </pc:sldMkLst>
      </pc:sldChg>
      <pc:sldChg chg="addSp modSp mod">
        <pc:chgData name="James Wagner" userId="2862651d-6f44-4741-89aa-aec1c8926fa8" providerId="ADAL" clId="{246AFCE9-5BC8-494E-8441-3F58561F5DD6}" dt="2022-08-25T19:02:27.642" v="876" actId="14100"/>
        <pc:sldMkLst>
          <pc:docMk/>
          <pc:sldMk cId="1603191112" sldId="478"/>
        </pc:sldMkLst>
        <pc:cxnChg chg="add mod">
          <ac:chgData name="James Wagner" userId="2862651d-6f44-4741-89aa-aec1c8926fa8" providerId="ADAL" clId="{246AFCE9-5BC8-494E-8441-3F58561F5DD6}" dt="2022-08-25T19:02:27.642" v="876" actId="14100"/>
          <ac:cxnSpMkLst>
            <pc:docMk/>
            <pc:sldMk cId="1603191112" sldId="478"/>
            <ac:cxnSpMk id="7" creationId="{B33B5A4C-FAD7-38D2-2DBB-521A60E44379}"/>
          </ac:cxnSpMkLst>
        </pc:cxnChg>
      </pc:sldChg>
      <pc:sldChg chg="modSp mod">
        <pc:chgData name="James Wagner" userId="2862651d-6f44-4741-89aa-aec1c8926fa8" providerId="ADAL" clId="{246AFCE9-5BC8-494E-8441-3F58561F5DD6}" dt="2022-08-23T16:54:22.774" v="3" actId="20577"/>
        <pc:sldMkLst>
          <pc:docMk/>
          <pc:sldMk cId="1848678704" sldId="511"/>
        </pc:sldMkLst>
        <pc:spChg chg="mod">
          <ac:chgData name="James Wagner" userId="2862651d-6f44-4741-89aa-aec1c8926fa8" providerId="ADAL" clId="{246AFCE9-5BC8-494E-8441-3F58561F5DD6}" dt="2022-08-23T16:54:22.774" v="3" actId="20577"/>
          <ac:spMkLst>
            <pc:docMk/>
            <pc:sldMk cId="1848678704" sldId="511"/>
            <ac:spMk id="3" creationId="{48D17891-A70A-4E3A-ABF1-46F761BF4D8B}"/>
          </ac:spMkLst>
        </pc:spChg>
      </pc:sldChg>
      <pc:sldChg chg="modSp mod">
        <pc:chgData name="James Wagner" userId="2862651d-6f44-4741-89aa-aec1c8926fa8" providerId="ADAL" clId="{246AFCE9-5BC8-494E-8441-3F58561F5DD6}" dt="2022-08-23T16:54:54.286" v="7" actId="20577"/>
        <pc:sldMkLst>
          <pc:docMk/>
          <pc:sldMk cId="1825607286" sldId="512"/>
        </pc:sldMkLst>
        <pc:spChg chg="mod">
          <ac:chgData name="James Wagner" userId="2862651d-6f44-4741-89aa-aec1c8926fa8" providerId="ADAL" clId="{246AFCE9-5BC8-494E-8441-3F58561F5DD6}" dt="2022-08-23T16:54:54.286" v="7" actId="20577"/>
          <ac:spMkLst>
            <pc:docMk/>
            <pc:sldMk cId="1825607286" sldId="512"/>
            <ac:spMk id="3" creationId="{48D17891-A70A-4E3A-ABF1-46F761BF4D8B}"/>
          </ac:spMkLst>
        </pc:spChg>
      </pc:sldChg>
      <pc:sldChg chg="modSp mod">
        <pc:chgData name="James Wagner" userId="2862651d-6f44-4741-89aa-aec1c8926fa8" providerId="ADAL" clId="{246AFCE9-5BC8-494E-8441-3F58561F5DD6}" dt="2022-08-25T20:44:58.138" v="896" actId="6549"/>
        <pc:sldMkLst>
          <pc:docMk/>
          <pc:sldMk cId="2028904474" sldId="544"/>
        </pc:sldMkLst>
        <pc:spChg chg="mod">
          <ac:chgData name="James Wagner" userId="2862651d-6f44-4741-89aa-aec1c8926fa8" providerId="ADAL" clId="{246AFCE9-5BC8-494E-8441-3F58561F5DD6}" dt="2022-08-25T20:44:58.138" v="896" actId="6549"/>
          <ac:spMkLst>
            <pc:docMk/>
            <pc:sldMk cId="2028904474" sldId="544"/>
            <ac:spMk id="7" creationId="{2AA8006C-172D-4BE3-BDF4-2CABC24473CA}"/>
          </ac:spMkLst>
        </pc:spChg>
      </pc:sldChg>
      <pc:sldChg chg="del">
        <pc:chgData name="James Wagner" userId="2862651d-6f44-4741-89aa-aec1c8926fa8" providerId="ADAL" clId="{246AFCE9-5BC8-494E-8441-3F58561F5DD6}" dt="2022-08-25T19:00:14.893" v="873" actId="47"/>
        <pc:sldMkLst>
          <pc:docMk/>
          <pc:sldMk cId="2851769871" sldId="556"/>
        </pc:sldMkLst>
      </pc:sldChg>
      <pc:sldChg chg="del">
        <pc:chgData name="James Wagner" userId="2862651d-6f44-4741-89aa-aec1c8926fa8" providerId="ADAL" clId="{246AFCE9-5BC8-494E-8441-3F58561F5DD6}" dt="2022-08-22T17:22:50.578" v="1" actId="47"/>
        <pc:sldMkLst>
          <pc:docMk/>
          <pc:sldMk cId="688366841" sldId="569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2560777817" sldId="589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3961553599" sldId="589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1488772" sldId="591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508966499" sldId="591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2884969327" sldId="592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2970022148" sldId="592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2059286125" sldId="593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4139404079" sldId="593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3703654958" sldId="594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3766561323" sldId="594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2307612682" sldId="595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3360221777" sldId="595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247369349" sldId="596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1049413144" sldId="596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1311209262" sldId="597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1442739151" sldId="597"/>
        </pc:sldMkLst>
      </pc:sldChg>
      <pc:sldChg chg="del">
        <pc:chgData name="James Wagner" userId="2862651d-6f44-4741-89aa-aec1c8926fa8" providerId="ADAL" clId="{246AFCE9-5BC8-494E-8441-3F58561F5DD6}" dt="2022-08-23T16:56:13.020" v="8" actId="2696"/>
        <pc:sldMkLst>
          <pc:docMk/>
          <pc:sldMk cId="2318040873" sldId="600"/>
        </pc:sldMkLst>
      </pc:sldChg>
      <pc:sldChg chg="add">
        <pc:chgData name="James Wagner" userId="2862651d-6f44-4741-89aa-aec1c8926fa8" providerId="ADAL" clId="{246AFCE9-5BC8-494E-8441-3F58561F5DD6}" dt="2022-08-23T16:56:17.879" v="9"/>
        <pc:sldMkLst>
          <pc:docMk/>
          <pc:sldMk cId="3800173384" sldId="600"/>
        </pc:sldMkLst>
      </pc:sldChg>
      <pc:sldChg chg="add del">
        <pc:chgData name="James Wagner" userId="2862651d-6f44-4741-89aa-aec1c8926fa8" providerId="ADAL" clId="{246AFCE9-5BC8-494E-8441-3F58561F5DD6}" dt="2022-08-25T19:03:55.838" v="877"/>
        <pc:sldMkLst>
          <pc:docMk/>
          <pc:sldMk cId="215253530" sldId="602"/>
        </pc:sldMkLst>
      </pc:sldChg>
      <pc:sldChg chg="modSp mod">
        <pc:chgData name="James Wagner" userId="2862651d-6f44-4741-89aa-aec1c8926fa8" providerId="ADAL" clId="{246AFCE9-5BC8-494E-8441-3F58561F5DD6}" dt="2022-08-25T20:41:20.379" v="885" actId="20577"/>
        <pc:sldMkLst>
          <pc:docMk/>
          <pc:sldMk cId="3526629322" sldId="604"/>
        </pc:sldMkLst>
        <pc:spChg chg="mod">
          <ac:chgData name="James Wagner" userId="2862651d-6f44-4741-89aa-aec1c8926fa8" providerId="ADAL" clId="{246AFCE9-5BC8-494E-8441-3F58561F5DD6}" dt="2022-08-25T20:41:20.379" v="885" actId="20577"/>
          <ac:spMkLst>
            <pc:docMk/>
            <pc:sldMk cId="3526629322" sldId="604"/>
            <ac:spMk id="3" creationId="{E636847D-33FD-4FD8-8ADC-7E498584C2FD}"/>
          </ac:spMkLst>
        </pc:spChg>
      </pc:sldChg>
      <pc:sldChg chg="del">
        <pc:chgData name="James Wagner" userId="2862651d-6f44-4741-89aa-aec1c8926fa8" providerId="ADAL" clId="{246AFCE9-5BC8-494E-8441-3F58561F5DD6}" dt="2022-08-22T17:22:50.578" v="1" actId="47"/>
        <pc:sldMkLst>
          <pc:docMk/>
          <pc:sldMk cId="1217672760" sldId="619"/>
        </pc:sldMkLst>
      </pc:sldChg>
      <pc:sldChg chg="add del">
        <pc:chgData name="James Wagner" userId="2862651d-6f44-4741-89aa-aec1c8926fa8" providerId="ADAL" clId="{246AFCE9-5BC8-494E-8441-3F58561F5DD6}" dt="2022-08-25T19:03:55.838" v="877"/>
        <pc:sldMkLst>
          <pc:docMk/>
          <pc:sldMk cId="1723408522" sldId="626"/>
        </pc:sldMkLst>
      </pc:sldChg>
      <pc:sldChg chg="add del">
        <pc:chgData name="James Wagner" userId="2862651d-6f44-4741-89aa-aec1c8926fa8" providerId="ADAL" clId="{246AFCE9-5BC8-494E-8441-3F58561F5DD6}" dt="2022-08-25T19:03:55.838" v="877"/>
        <pc:sldMkLst>
          <pc:docMk/>
          <pc:sldMk cId="2423116286" sldId="627"/>
        </pc:sldMkLst>
      </pc:sldChg>
      <pc:sldChg chg="del">
        <pc:chgData name="James Wagner" userId="2862651d-6f44-4741-89aa-aec1c8926fa8" providerId="ADAL" clId="{246AFCE9-5BC8-494E-8441-3F58561F5DD6}" dt="2022-08-22T17:22:50.578" v="1" actId="47"/>
        <pc:sldMkLst>
          <pc:docMk/>
          <pc:sldMk cId="3411369196" sldId="632"/>
        </pc:sldMkLst>
      </pc:sldChg>
      <pc:sldChg chg="del">
        <pc:chgData name="James Wagner" userId="2862651d-6f44-4741-89aa-aec1c8926fa8" providerId="ADAL" clId="{246AFCE9-5BC8-494E-8441-3F58561F5DD6}" dt="2022-08-22T17:22:50.578" v="1" actId="47"/>
        <pc:sldMkLst>
          <pc:docMk/>
          <pc:sldMk cId="3933998753" sldId="633"/>
        </pc:sldMkLst>
      </pc:sldChg>
      <pc:sldChg chg="del">
        <pc:chgData name="James Wagner" userId="2862651d-6f44-4741-89aa-aec1c8926fa8" providerId="ADAL" clId="{246AFCE9-5BC8-494E-8441-3F58561F5DD6}" dt="2022-08-22T17:22:50.578" v="1" actId="47"/>
        <pc:sldMkLst>
          <pc:docMk/>
          <pc:sldMk cId="987653526" sldId="634"/>
        </pc:sldMkLst>
      </pc:sldChg>
      <pc:sldChg chg="del">
        <pc:chgData name="James Wagner" userId="2862651d-6f44-4741-89aa-aec1c8926fa8" providerId="ADAL" clId="{246AFCE9-5BC8-494E-8441-3F58561F5DD6}" dt="2022-08-22T17:22:50.578" v="1" actId="47"/>
        <pc:sldMkLst>
          <pc:docMk/>
          <pc:sldMk cId="3246722888" sldId="635"/>
        </pc:sldMkLst>
      </pc:sldChg>
      <pc:sldChg chg="del">
        <pc:chgData name="James Wagner" userId="2862651d-6f44-4741-89aa-aec1c8926fa8" providerId="ADAL" clId="{246AFCE9-5BC8-494E-8441-3F58561F5DD6}" dt="2022-08-25T19:00:14.893" v="873" actId="47"/>
        <pc:sldMkLst>
          <pc:docMk/>
          <pc:sldMk cId="792705766" sldId="637"/>
        </pc:sldMkLst>
      </pc:sldChg>
      <pc:sldChg chg="del">
        <pc:chgData name="James Wagner" userId="2862651d-6f44-4741-89aa-aec1c8926fa8" providerId="ADAL" clId="{246AFCE9-5BC8-494E-8441-3F58561F5DD6}" dt="2022-08-25T19:00:14.893" v="873" actId="47"/>
        <pc:sldMkLst>
          <pc:docMk/>
          <pc:sldMk cId="284563591" sldId="639"/>
        </pc:sldMkLst>
      </pc:sldChg>
      <pc:sldChg chg="new del">
        <pc:chgData name="James Wagner" userId="2862651d-6f44-4741-89aa-aec1c8926fa8" providerId="ADAL" clId="{246AFCE9-5BC8-494E-8441-3F58561F5DD6}" dt="2022-08-23T20:36:11.179" v="834" actId="47"/>
        <pc:sldMkLst>
          <pc:docMk/>
          <pc:sldMk cId="176496048" sldId="640"/>
        </pc:sldMkLst>
      </pc:sldChg>
      <pc:sldChg chg="addSp delSp modSp mod">
        <pc:chgData name="James Wagner" userId="2862651d-6f44-4741-89aa-aec1c8926fa8" providerId="ADAL" clId="{246AFCE9-5BC8-494E-8441-3F58561F5DD6}" dt="2022-08-23T20:21:59.783" v="329" actId="14100"/>
        <pc:sldMkLst>
          <pc:docMk/>
          <pc:sldMk cId="3640883974" sldId="641"/>
        </pc:sldMkLst>
        <pc:spChg chg="mod">
          <ac:chgData name="James Wagner" userId="2862651d-6f44-4741-89aa-aec1c8926fa8" providerId="ADAL" clId="{246AFCE9-5BC8-494E-8441-3F58561F5DD6}" dt="2022-08-23T19:55:41.469" v="186" actId="20577"/>
          <ac:spMkLst>
            <pc:docMk/>
            <pc:sldMk cId="3640883974" sldId="641"/>
            <ac:spMk id="2" creationId="{D25F1567-FA30-4CDD-72EE-7B82BAEA7828}"/>
          </ac:spMkLst>
        </pc:spChg>
        <pc:spChg chg="mod">
          <ac:chgData name="James Wagner" userId="2862651d-6f44-4741-89aa-aec1c8926fa8" providerId="ADAL" clId="{246AFCE9-5BC8-494E-8441-3F58561F5DD6}" dt="2022-08-23T20:21:37.154" v="326" actId="20577"/>
          <ac:spMkLst>
            <pc:docMk/>
            <pc:sldMk cId="3640883974" sldId="641"/>
            <ac:spMk id="3" creationId="{950294A1-2889-7C15-41AC-092FCDA42FD0}"/>
          </ac:spMkLst>
        </pc:spChg>
        <pc:picChg chg="add del mod">
          <ac:chgData name="James Wagner" userId="2862651d-6f44-4741-89aa-aec1c8926fa8" providerId="ADAL" clId="{246AFCE9-5BC8-494E-8441-3F58561F5DD6}" dt="2022-08-23T20:06:40.003" v="205" actId="478"/>
          <ac:picMkLst>
            <pc:docMk/>
            <pc:sldMk cId="3640883974" sldId="641"/>
            <ac:picMk id="5" creationId="{A0695940-BA09-995F-6404-D853BB33D73E}"/>
          </ac:picMkLst>
        </pc:picChg>
        <pc:picChg chg="add mod">
          <ac:chgData name="James Wagner" userId="2862651d-6f44-4741-89aa-aec1c8926fa8" providerId="ADAL" clId="{246AFCE9-5BC8-494E-8441-3F58561F5DD6}" dt="2022-08-23T20:06:44.556" v="207" actId="1076"/>
          <ac:picMkLst>
            <pc:docMk/>
            <pc:sldMk cId="3640883974" sldId="641"/>
            <ac:picMk id="7" creationId="{9ACC967F-5D9E-43B0-FEA7-1CBADCE15149}"/>
          </ac:picMkLst>
        </pc:picChg>
        <pc:cxnChg chg="add mod">
          <ac:chgData name="James Wagner" userId="2862651d-6f44-4741-89aa-aec1c8926fa8" providerId="ADAL" clId="{246AFCE9-5BC8-494E-8441-3F58561F5DD6}" dt="2022-08-23T20:21:59.783" v="329" actId="14100"/>
          <ac:cxnSpMkLst>
            <pc:docMk/>
            <pc:sldMk cId="3640883974" sldId="641"/>
            <ac:cxnSpMk id="8" creationId="{2D90F825-68BF-7952-06FF-74493D91ADA0}"/>
          </ac:cxnSpMkLst>
        </pc:cxnChg>
      </pc:sldChg>
      <pc:sldChg chg="add">
        <pc:chgData name="James Wagner" userId="2862651d-6f44-4741-89aa-aec1c8926fa8" providerId="ADAL" clId="{246AFCE9-5BC8-494E-8441-3F58561F5DD6}" dt="2022-08-25T19:03:55.838" v="877"/>
        <pc:sldMkLst>
          <pc:docMk/>
          <pc:sldMk cId="2795490644" sldId="642"/>
        </pc:sldMkLst>
      </pc:sldChg>
      <pc:sldChg chg="modSp del mod ord">
        <pc:chgData name="James Wagner" userId="2862651d-6f44-4741-89aa-aec1c8926fa8" providerId="ADAL" clId="{246AFCE9-5BC8-494E-8441-3F58561F5DD6}" dt="2022-08-23T20:34:23.216" v="809" actId="47"/>
        <pc:sldMkLst>
          <pc:docMk/>
          <pc:sldMk cId="3923136809" sldId="642"/>
        </pc:sldMkLst>
        <pc:spChg chg="mod">
          <ac:chgData name="James Wagner" userId="2862651d-6f44-4741-89aa-aec1c8926fa8" providerId="ADAL" clId="{246AFCE9-5BC8-494E-8441-3F58561F5DD6}" dt="2022-08-23T17:28:40.347" v="170" actId="20577"/>
          <ac:spMkLst>
            <pc:docMk/>
            <pc:sldMk cId="3923136809" sldId="642"/>
            <ac:spMk id="3" creationId="{950294A1-2889-7C15-41AC-092FCDA42FD0}"/>
          </ac:spMkLst>
        </pc:spChg>
      </pc:sldChg>
      <pc:sldChg chg="del">
        <pc:chgData name="James Wagner" userId="2862651d-6f44-4741-89aa-aec1c8926fa8" providerId="ADAL" clId="{246AFCE9-5BC8-494E-8441-3F58561F5DD6}" dt="2022-08-23T20:36:11.770" v="835" actId="47"/>
        <pc:sldMkLst>
          <pc:docMk/>
          <pc:sldMk cId="870119903" sldId="643"/>
        </pc:sldMkLst>
      </pc:sldChg>
      <pc:sldChg chg="add">
        <pc:chgData name="James Wagner" userId="2862651d-6f44-4741-89aa-aec1c8926fa8" providerId="ADAL" clId="{246AFCE9-5BC8-494E-8441-3F58561F5DD6}" dt="2022-08-25T19:03:55.838" v="877"/>
        <pc:sldMkLst>
          <pc:docMk/>
          <pc:sldMk cId="3169317092" sldId="643"/>
        </pc:sldMkLst>
      </pc:sldChg>
      <pc:sldChg chg="del">
        <pc:chgData name="James Wagner" userId="2862651d-6f44-4741-89aa-aec1c8926fa8" providerId="ADAL" clId="{246AFCE9-5BC8-494E-8441-3F58561F5DD6}" dt="2022-08-23T20:11:22.716" v="208" actId="47"/>
        <pc:sldMkLst>
          <pc:docMk/>
          <pc:sldMk cId="2663962346" sldId="644"/>
        </pc:sldMkLst>
      </pc:sldChg>
      <pc:sldChg chg="del">
        <pc:chgData name="James Wagner" userId="2862651d-6f44-4741-89aa-aec1c8926fa8" providerId="ADAL" clId="{246AFCE9-5BC8-494E-8441-3F58561F5DD6}" dt="2022-08-23T20:11:23.362" v="209" actId="47"/>
        <pc:sldMkLst>
          <pc:docMk/>
          <pc:sldMk cId="1472056344" sldId="645"/>
        </pc:sldMkLst>
      </pc:sldChg>
      <pc:sldChg chg="del">
        <pc:chgData name="James Wagner" userId="2862651d-6f44-4741-89aa-aec1c8926fa8" providerId="ADAL" clId="{246AFCE9-5BC8-494E-8441-3F58561F5DD6}" dt="2022-08-23T20:11:24.125" v="210" actId="47"/>
        <pc:sldMkLst>
          <pc:docMk/>
          <pc:sldMk cId="231768429" sldId="646"/>
        </pc:sldMkLst>
      </pc:sldChg>
      <pc:sldChg chg="modSp del mod">
        <pc:chgData name="James Wagner" userId="2862651d-6f44-4741-89aa-aec1c8926fa8" providerId="ADAL" clId="{246AFCE9-5BC8-494E-8441-3F58561F5DD6}" dt="2022-08-23T20:39:01.596" v="865" actId="47"/>
        <pc:sldMkLst>
          <pc:docMk/>
          <pc:sldMk cId="1960950687" sldId="647"/>
        </pc:sldMkLst>
        <pc:spChg chg="mod">
          <ac:chgData name="James Wagner" userId="2862651d-6f44-4741-89aa-aec1c8926fa8" providerId="ADAL" clId="{246AFCE9-5BC8-494E-8441-3F58561F5DD6}" dt="2022-08-23T17:22:23.268" v="11"/>
          <ac:spMkLst>
            <pc:docMk/>
            <pc:sldMk cId="1960950687" sldId="647"/>
            <ac:spMk id="3" creationId="{950294A1-2889-7C15-41AC-092FCDA42FD0}"/>
          </ac:spMkLst>
        </pc:spChg>
      </pc:sldChg>
      <pc:sldChg chg="addSp delSp modSp new mod">
        <pc:chgData name="James Wagner" userId="2862651d-6f44-4741-89aa-aec1c8926fa8" providerId="ADAL" clId="{246AFCE9-5BC8-494E-8441-3F58561F5DD6}" dt="2022-08-23T20:33:51.456" v="808" actId="20577"/>
        <pc:sldMkLst>
          <pc:docMk/>
          <pc:sldMk cId="1900197168" sldId="648"/>
        </pc:sldMkLst>
        <pc:spChg chg="mod">
          <ac:chgData name="James Wagner" userId="2862651d-6f44-4741-89aa-aec1c8926fa8" providerId="ADAL" clId="{246AFCE9-5BC8-494E-8441-3F58561F5DD6}" dt="2022-08-23T19:59:14.181" v="200" actId="20577"/>
          <ac:spMkLst>
            <pc:docMk/>
            <pc:sldMk cId="1900197168" sldId="648"/>
            <ac:spMk id="2" creationId="{C21D01A0-AA5E-503A-AC37-F12E4E49C1B1}"/>
          </ac:spMkLst>
        </pc:spChg>
        <pc:spChg chg="mod">
          <ac:chgData name="James Wagner" userId="2862651d-6f44-4741-89aa-aec1c8926fa8" providerId="ADAL" clId="{246AFCE9-5BC8-494E-8441-3F58561F5DD6}" dt="2022-08-23T20:33:51.456" v="808" actId="20577"/>
          <ac:spMkLst>
            <pc:docMk/>
            <pc:sldMk cId="1900197168" sldId="648"/>
            <ac:spMk id="3" creationId="{8CEB6BEF-1941-13FD-4314-182F13A228FB}"/>
          </ac:spMkLst>
        </pc:spChg>
        <pc:picChg chg="add del mod">
          <ac:chgData name="James Wagner" userId="2862651d-6f44-4741-89aa-aec1c8926fa8" providerId="ADAL" clId="{246AFCE9-5BC8-494E-8441-3F58561F5DD6}" dt="2022-08-23T20:32:44.811" v="761" actId="478"/>
          <ac:picMkLst>
            <pc:docMk/>
            <pc:sldMk cId="1900197168" sldId="648"/>
            <ac:picMk id="5" creationId="{6C85DBF5-C61B-3828-3775-28DCA94C8206}"/>
          </ac:picMkLst>
        </pc:picChg>
        <pc:picChg chg="add mod">
          <ac:chgData name="James Wagner" userId="2862651d-6f44-4741-89aa-aec1c8926fa8" providerId="ADAL" clId="{246AFCE9-5BC8-494E-8441-3F58561F5DD6}" dt="2022-08-23T20:32:49.463" v="763" actId="1076"/>
          <ac:picMkLst>
            <pc:docMk/>
            <pc:sldMk cId="1900197168" sldId="648"/>
            <ac:picMk id="7" creationId="{19CF0CD9-4F73-3BCB-8FA9-688618F019C0}"/>
          </ac:picMkLst>
        </pc:picChg>
        <pc:cxnChg chg="add mod">
          <ac:chgData name="James Wagner" userId="2862651d-6f44-4741-89aa-aec1c8926fa8" providerId="ADAL" clId="{246AFCE9-5BC8-494E-8441-3F58561F5DD6}" dt="2022-08-23T20:33:04.841" v="770" actId="14100"/>
          <ac:cxnSpMkLst>
            <pc:docMk/>
            <pc:sldMk cId="1900197168" sldId="648"/>
            <ac:cxnSpMk id="8" creationId="{FAE3674C-C3FA-1773-B027-01527BEE067C}"/>
          </ac:cxnSpMkLst>
        </pc:cxnChg>
      </pc:sldChg>
      <pc:sldChg chg="modSp add mod">
        <pc:chgData name="James Wagner" userId="2862651d-6f44-4741-89aa-aec1c8926fa8" providerId="ADAL" clId="{246AFCE9-5BC8-494E-8441-3F58561F5DD6}" dt="2022-08-23T20:22:59.743" v="374" actId="14100"/>
        <pc:sldMkLst>
          <pc:docMk/>
          <pc:sldMk cId="2156489604" sldId="649"/>
        </pc:sldMkLst>
        <pc:spChg chg="mod">
          <ac:chgData name="James Wagner" userId="2862651d-6f44-4741-89aa-aec1c8926fa8" providerId="ADAL" clId="{246AFCE9-5BC8-494E-8441-3F58561F5DD6}" dt="2022-08-23T20:22:51.562" v="372" actId="20577"/>
          <ac:spMkLst>
            <pc:docMk/>
            <pc:sldMk cId="2156489604" sldId="649"/>
            <ac:spMk id="3" creationId="{950294A1-2889-7C15-41AC-092FCDA42FD0}"/>
          </ac:spMkLst>
        </pc:spChg>
        <pc:cxnChg chg="mod">
          <ac:chgData name="James Wagner" userId="2862651d-6f44-4741-89aa-aec1c8926fa8" providerId="ADAL" clId="{246AFCE9-5BC8-494E-8441-3F58561F5DD6}" dt="2022-08-23T20:22:59.743" v="374" actId="14100"/>
          <ac:cxnSpMkLst>
            <pc:docMk/>
            <pc:sldMk cId="2156489604" sldId="649"/>
            <ac:cxnSpMk id="8" creationId="{2D90F825-68BF-7952-06FF-74493D91ADA0}"/>
          </ac:cxnSpMkLst>
        </pc:cxnChg>
      </pc:sldChg>
      <pc:sldChg chg="addSp delSp modSp add mod">
        <pc:chgData name="James Wagner" userId="2862651d-6f44-4741-89aa-aec1c8926fa8" providerId="ADAL" clId="{246AFCE9-5BC8-494E-8441-3F58561F5DD6}" dt="2022-08-23T20:26:22.304" v="519"/>
        <pc:sldMkLst>
          <pc:docMk/>
          <pc:sldMk cId="1407190284" sldId="650"/>
        </pc:sldMkLst>
        <pc:spChg chg="mod">
          <ac:chgData name="James Wagner" userId="2862651d-6f44-4741-89aa-aec1c8926fa8" providerId="ADAL" clId="{246AFCE9-5BC8-494E-8441-3F58561F5DD6}" dt="2022-08-23T20:25:06.162" v="514" actId="20577"/>
          <ac:spMkLst>
            <pc:docMk/>
            <pc:sldMk cId="1407190284" sldId="650"/>
            <ac:spMk id="3" creationId="{950294A1-2889-7C15-41AC-092FCDA42FD0}"/>
          </ac:spMkLst>
        </pc:spChg>
        <pc:cxnChg chg="mod">
          <ac:chgData name="James Wagner" userId="2862651d-6f44-4741-89aa-aec1c8926fa8" providerId="ADAL" clId="{246AFCE9-5BC8-494E-8441-3F58561F5DD6}" dt="2022-08-23T20:24:50.054" v="464" actId="14100"/>
          <ac:cxnSpMkLst>
            <pc:docMk/>
            <pc:sldMk cId="1407190284" sldId="650"/>
            <ac:cxnSpMk id="8" creationId="{2D90F825-68BF-7952-06FF-74493D91ADA0}"/>
          </ac:cxnSpMkLst>
        </pc:cxnChg>
        <pc:cxnChg chg="add mod">
          <ac:chgData name="James Wagner" userId="2862651d-6f44-4741-89aa-aec1c8926fa8" providerId="ADAL" clId="{246AFCE9-5BC8-494E-8441-3F58561F5DD6}" dt="2022-08-23T20:25:18.294" v="517" actId="14100"/>
          <ac:cxnSpMkLst>
            <pc:docMk/>
            <pc:sldMk cId="1407190284" sldId="650"/>
            <ac:cxnSpMk id="9" creationId="{0470ADE8-F411-CDCA-73F7-0250B00C2411}"/>
          </ac:cxnSpMkLst>
        </pc:cxnChg>
        <pc:cxnChg chg="add del mod">
          <ac:chgData name="James Wagner" userId="2862651d-6f44-4741-89aa-aec1c8926fa8" providerId="ADAL" clId="{246AFCE9-5BC8-494E-8441-3F58561F5DD6}" dt="2022-08-23T20:26:22.304" v="519"/>
          <ac:cxnSpMkLst>
            <pc:docMk/>
            <pc:sldMk cId="1407190284" sldId="650"/>
            <ac:cxnSpMk id="12" creationId="{F61B2DE0-43BB-9616-6B9F-D797BF15936C}"/>
          </ac:cxnSpMkLst>
        </pc:cxnChg>
      </pc:sldChg>
      <pc:sldChg chg="modSp add mod">
        <pc:chgData name="James Wagner" userId="2862651d-6f44-4741-89aa-aec1c8926fa8" providerId="ADAL" clId="{246AFCE9-5BC8-494E-8441-3F58561F5DD6}" dt="2022-08-23T20:29:26.624" v="707" actId="14100"/>
        <pc:sldMkLst>
          <pc:docMk/>
          <pc:sldMk cId="4027226624" sldId="651"/>
        </pc:sldMkLst>
        <pc:spChg chg="mod">
          <ac:chgData name="James Wagner" userId="2862651d-6f44-4741-89aa-aec1c8926fa8" providerId="ADAL" clId="{246AFCE9-5BC8-494E-8441-3F58561F5DD6}" dt="2022-08-23T20:29:21.413" v="706" actId="20577"/>
          <ac:spMkLst>
            <pc:docMk/>
            <pc:sldMk cId="4027226624" sldId="651"/>
            <ac:spMk id="3" creationId="{950294A1-2889-7C15-41AC-092FCDA42FD0}"/>
          </ac:spMkLst>
        </pc:spChg>
        <pc:cxnChg chg="mod">
          <ac:chgData name="James Wagner" userId="2862651d-6f44-4741-89aa-aec1c8926fa8" providerId="ADAL" clId="{246AFCE9-5BC8-494E-8441-3F58561F5DD6}" dt="2022-08-23T20:27:06.564" v="584" actId="14100"/>
          <ac:cxnSpMkLst>
            <pc:docMk/>
            <pc:sldMk cId="4027226624" sldId="651"/>
            <ac:cxnSpMk id="8" creationId="{2D90F825-68BF-7952-06FF-74493D91ADA0}"/>
          </ac:cxnSpMkLst>
        </pc:cxnChg>
        <pc:cxnChg chg="mod">
          <ac:chgData name="James Wagner" userId="2862651d-6f44-4741-89aa-aec1c8926fa8" providerId="ADAL" clId="{246AFCE9-5BC8-494E-8441-3F58561F5DD6}" dt="2022-08-23T20:29:26.624" v="707" actId="14100"/>
          <ac:cxnSpMkLst>
            <pc:docMk/>
            <pc:sldMk cId="4027226624" sldId="651"/>
            <ac:cxnSpMk id="9" creationId="{0470ADE8-F411-CDCA-73F7-0250B00C2411}"/>
          </ac:cxnSpMkLst>
        </pc:cxnChg>
      </pc:sldChg>
      <pc:sldChg chg="addSp modSp new mod">
        <pc:chgData name="James Wagner" userId="2862651d-6f44-4741-89aa-aec1c8926fa8" providerId="ADAL" clId="{246AFCE9-5BC8-494E-8441-3F58561F5DD6}" dt="2022-08-23T20:36:08.404" v="833" actId="20577"/>
        <pc:sldMkLst>
          <pc:docMk/>
          <pc:sldMk cId="2067481927" sldId="652"/>
        </pc:sldMkLst>
        <pc:spChg chg="mod">
          <ac:chgData name="James Wagner" userId="2862651d-6f44-4741-89aa-aec1c8926fa8" providerId="ADAL" clId="{246AFCE9-5BC8-494E-8441-3F58561F5DD6}" dt="2022-08-23T20:36:08.404" v="833" actId="20577"/>
          <ac:spMkLst>
            <pc:docMk/>
            <pc:sldMk cId="2067481927" sldId="652"/>
            <ac:spMk id="2" creationId="{6BC8D739-A2DE-6940-8102-2AD64A4AB2AB}"/>
          </ac:spMkLst>
        </pc:spChg>
        <pc:picChg chg="add mod">
          <ac:chgData name="James Wagner" userId="2862651d-6f44-4741-89aa-aec1c8926fa8" providerId="ADAL" clId="{246AFCE9-5BC8-494E-8441-3F58561F5DD6}" dt="2022-08-23T20:35:55.830" v="812" actId="1076"/>
          <ac:picMkLst>
            <pc:docMk/>
            <pc:sldMk cId="2067481927" sldId="652"/>
            <ac:picMk id="5" creationId="{AAFE9DBB-F650-7280-E18C-FED65AAFF146}"/>
          </ac:picMkLst>
        </pc:picChg>
        <pc:picChg chg="add mod">
          <ac:chgData name="James Wagner" userId="2862651d-6f44-4741-89aa-aec1c8926fa8" providerId="ADAL" clId="{246AFCE9-5BC8-494E-8441-3F58561F5DD6}" dt="2022-08-23T20:36:03.780" v="814" actId="1076"/>
          <ac:picMkLst>
            <pc:docMk/>
            <pc:sldMk cId="2067481927" sldId="652"/>
            <ac:picMk id="7" creationId="{7E5743AB-9E15-D605-17FE-58EDC51B1C0A}"/>
          </ac:picMkLst>
        </pc:picChg>
      </pc:sldChg>
      <pc:sldChg chg="add">
        <pc:chgData name="James Wagner" userId="2862651d-6f44-4741-89aa-aec1c8926fa8" providerId="ADAL" clId="{246AFCE9-5BC8-494E-8441-3F58561F5DD6}" dt="2022-08-25T20:42:40.862" v="886"/>
        <pc:sldMkLst>
          <pc:docMk/>
          <pc:sldMk cId="2037597893" sldId="653"/>
        </pc:sldMkLst>
      </pc:sldChg>
      <pc:sldChg chg="new del">
        <pc:chgData name="James Wagner" userId="2862651d-6f44-4741-89aa-aec1c8926fa8" providerId="ADAL" clId="{246AFCE9-5BC8-494E-8441-3F58561F5DD6}" dt="2022-08-23T20:39:01.596" v="865" actId="47"/>
        <pc:sldMkLst>
          <pc:docMk/>
          <pc:sldMk cId="2178390766" sldId="653"/>
        </pc:sldMkLst>
      </pc:sldChg>
      <pc:sldChg chg="modSp add del mod">
        <pc:chgData name="James Wagner" userId="2862651d-6f44-4741-89aa-aec1c8926fa8" providerId="ADAL" clId="{246AFCE9-5BC8-494E-8441-3F58561F5DD6}" dt="2022-08-23T20:39:01.596" v="865" actId="47"/>
        <pc:sldMkLst>
          <pc:docMk/>
          <pc:sldMk cId="948990950" sldId="654"/>
        </pc:sldMkLst>
        <pc:spChg chg="mod">
          <ac:chgData name="James Wagner" userId="2862651d-6f44-4741-89aa-aec1c8926fa8" providerId="ADAL" clId="{246AFCE9-5BC8-494E-8441-3F58561F5DD6}" dt="2022-08-23T20:38:20.658" v="864" actId="20577"/>
          <ac:spMkLst>
            <pc:docMk/>
            <pc:sldMk cId="948990950" sldId="654"/>
            <ac:spMk id="4" creationId="{26BD10E3-78B1-45A7-A0D7-3FD70D9BE6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Only Text. Each process gets its own copy of the </a:t>
            </a:r>
            <a:r>
              <a:rPr lang="en-US"/>
              <a:t>global variables.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8/24/2023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4401: Operation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2, Lecture 4</a:t>
            </a:r>
          </a:p>
          <a:p>
            <a:r>
              <a:rPr lang="en-US" dirty="0"/>
              <a:t>August 24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16CB-5025-4FFA-8AB6-58AFF3C6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53A5A-847D-437F-9376-D5E72E388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343"/>
            <a:ext cx="5212068" cy="4937706"/>
          </a:xfrm>
        </p:spPr>
        <p:txBody>
          <a:bodyPr>
            <a:normAutofit/>
          </a:bodyPr>
          <a:lstStyle/>
          <a:p>
            <a:r>
              <a:rPr lang="en-US" b="1" dirty="0"/>
              <a:t>Process State:</a:t>
            </a:r>
            <a:r>
              <a:rPr lang="en-US" dirty="0"/>
              <a:t> new, ready, running, waiting</a:t>
            </a:r>
          </a:p>
          <a:p>
            <a:endParaRPr lang="en-US" dirty="0"/>
          </a:p>
          <a:p>
            <a:r>
              <a:rPr lang="en-US" b="1" dirty="0"/>
              <a:t>Program Counter:</a:t>
            </a:r>
            <a:r>
              <a:rPr lang="en-US" dirty="0"/>
              <a:t> the address of the next instruction.</a:t>
            </a:r>
          </a:p>
          <a:p>
            <a:endParaRPr lang="en-US" dirty="0"/>
          </a:p>
          <a:p>
            <a:r>
              <a:rPr lang="en-US" b="1" dirty="0"/>
              <a:t>CPU Registers:</a:t>
            </a:r>
            <a:r>
              <a:rPr lang="en-US" dirty="0"/>
              <a:t> e.g., stack pointer</a:t>
            </a:r>
          </a:p>
          <a:p>
            <a:endParaRPr lang="en-US" dirty="0"/>
          </a:p>
          <a:p>
            <a:r>
              <a:rPr lang="en-US" b="1" dirty="0"/>
              <a:t>Memory-management information: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e.g., page tables</a:t>
            </a:r>
          </a:p>
          <a:p>
            <a:endParaRPr lang="en-US" dirty="0"/>
          </a:p>
          <a:p>
            <a:r>
              <a:rPr lang="en-US" b="1" dirty="0"/>
              <a:t>I/O status information:</a:t>
            </a:r>
            <a:r>
              <a:rPr lang="en-US" dirty="0"/>
              <a:t> e.g., a list of I/O devices allocated to the process, a list of open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F4B2C-2DFE-48B7-8445-F9E91846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01" y="1965976"/>
            <a:ext cx="2873654" cy="410239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4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6C90AC6-4DD1-4EA4-8AEF-DEBC915C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389" y="1280146"/>
            <a:ext cx="9356757" cy="5532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68EF4-5012-46BE-A6BE-4ADB3F6D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States</a:t>
            </a:r>
          </a:p>
        </p:txBody>
      </p:sp>
    </p:spTree>
    <p:extLst>
      <p:ext uri="{BB962C8B-B14F-4D97-AF65-F5344CB8AC3E}">
        <p14:creationId xmlns:p14="http://schemas.microsoft.com/office/powerpoint/2010/main" val="6505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A821-D0DF-48B1-B9F6-B6EB1C6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847D-33FD-4FD8-8ADC-7E498584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fork() do? Why would you want to use fork()?</a:t>
            </a:r>
          </a:p>
        </p:txBody>
      </p:sp>
    </p:spTree>
    <p:extLst>
      <p:ext uri="{BB962C8B-B14F-4D97-AF65-F5344CB8AC3E}">
        <p14:creationId xmlns:p14="http://schemas.microsoft.com/office/powerpoint/2010/main" val="7264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DAFE-DF72-4AE7-9CE3-FBA92B5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Calls: Process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1E0B-9753-470A-B857-FFBF5C39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 - creates a new process:</a:t>
            </a:r>
          </a:p>
          <a:p>
            <a:pPr lvl="1"/>
            <a:r>
              <a:rPr lang="en-US" dirty="0"/>
              <a:t>Exact duplicate of the original process (file descriptors, registers, etc.)</a:t>
            </a:r>
          </a:p>
          <a:p>
            <a:pPr lvl="1"/>
            <a:r>
              <a:rPr lang="en-US" dirty="0"/>
              <a:t>Parent and child process now</a:t>
            </a:r>
          </a:p>
          <a:p>
            <a:pPr lvl="1"/>
            <a:r>
              <a:rPr lang="en-US" dirty="0"/>
              <a:t>Execute the next instruction following the fork()</a:t>
            </a:r>
          </a:p>
          <a:p>
            <a:r>
              <a:rPr lang="en-US" dirty="0" err="1"/>
              <a:t>getpid</a:t>
            </a:r>
            <a:r>
              <a:rPr lang="en-US" dirty="0"/>
              <a:t>()</a:t>
            </a:r>
          </a:p>
          <a:p>
            <a:r>
              <a:rPr lang="en-US" dirty="0" err="1"/>
              <a:t>getppid</a:t>
            </a:r>
            <a:r>
              <a:rPr lang="en-US" dirty="0"/>
              <a:t>() – parent process ID</a:t>
            </a:r>
          </a:p>
          <a:p>
            <a:r>
              <a:rPr lang="en-US" dirty="0" err="1"/>
              <a:t>waitpid</a:t>
            </a:r>
            <a:r>
              <a:rPr lang="en-US" dirty="0"/>
              <a:t>() - parent process waits until the child terminates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4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A821-D0DF-48B1-B9F6-B6EB1C6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847D-33FD-4FD8-8ADC-7E498584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processes have separate but identical address spaces. </a:t>
            </a:r>
          </a:p>
          <a:p>
            <a:endParaRPr lang="en-US" dirty="0"/>
          </a:p>
          <a:p>
            <a:r>
              <a:rPr lang="en-US" dirty="0"/>
              <a:t>Examples of fork():</a:t>
            </a:r>
          </a:p>
          <a:p>
            <a:pPr lvl="1"/>
            <a:r>
              <a:rPr lang="en-US" dirty="0"/>
              <a:t>Your shell uses fork() to run programs – we saw an example.</a:t>
            </a:r>
          </a:p>
          <a:p>
            <a:pPr lvl="2"/>
            <a:r>
              <a:rPr lang="en-US" dirty="0"/>
              <a:t>Whenever you create a new process</a:t>
            </a:r>
          </a:p>
          <a:p>
            <a:pPr lvl="1"/>
            <a:r>
              <a:rPr lang="en-US" dirty="0"/>
              <a:t>Web servers may use fork() to create multiple server processes </a:t>
            </a:r>
          </a:p>
          <a:p>
            <a:pPr lvl="2"/>
            <a:r>
              <a:rPr lang="en-US" dirty="0"/>
              <a:t>if one fails, the entire server isn’t brought down</a:t>
            </a:r>
          </a:p>
          <a:p>
            <a:pPr lvl="2"/>
            <a:r>
              <a:rPr lang="en-US" dirty="0"/>
              <a:t>Different than handling requests with threading - fork() is not the same as multi-threading.</a:t>
            </a:r>
          </a:p>
          <a:p>
            <a:pPr lvl="2"/>
            <a:endParaRPr lang="en-US" dirty="0"/>
          </a:p>
          <a:p>
            <a:r>
              <a:rPr lang="en-US" dirty="0"/>
              <a:t>Fork() is best for writing servers, shells, viruses, or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5266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A4F-4E53-4D40-BC99-5DEC798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Example: </a:t>
            </a:r>
            <a:r>
              <a:rPr lang="en-US" dirty="0" err="1"/>
              <a:t>Waitpid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A1BB7-562F-4B56-91C6-7040804D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7" y="1417342"/>
            <a:ext cx="2194536" cy="4389120"/>
          </a:xfrm>
        </p:spPr>
        <p:txBody>
          <a:bodyPr/>
          <a:lstStyle/>
          <a:p>
            <a:r>
              <a:rPr lang="en-US" dirty="0"/>
              <a:t>Can wait for a specific PID or any (all) children with -1.</a:t>
            </a:r>
          </a:p>
          <a:p>
            <a:endParaRPr lang="en-US" dirty="0"/>
          </a:p>
          <a:p>
            <a:r>
              <a:rPr lang="en-US" dirty="0"/>
              <a:t>What is pid2? Let’s draw the steps.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5C3BE-6F53-417A-BA72-B9F08EB6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57" y="1325903"/>
            <a:ext cx="6305393" cy="542374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A36022-DF29-4342-9364-222B26F5668C}"/>
              </a:ext>
            </a:extLst>
          </p:cNvPr>
          <p:cNvSpPr/>
          <p:nvPr/>
        </p:nvSpPr>
        <p:spPr>
          <a:xfrm>
            <a:off x="1097318" y="4160512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3B5A4C-FAD7-38D2-2DBB-521A60E44379}"/>
              </a:ext>
            </a:extLst>
          </p:cNvPr>
          <p:cNvCxnSpPr>
            <a:cxnSpLocks/>
          </p:cNvCxnSpPr>
          <p:nvPr/>
        </p:nvCxnSpPr>
        <p:spPr>
          <a:xfrm>
            <a:off x="-822901" y="4709146"/>
            <a:ext cx="0" cy="82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1EB2-4F82-4157-8743-75B8759A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CAFE-7974-4568-9722-0905F062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a process creates a new process using fork(), which process components can be shared between the parent and child?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trade-offs between the stack and the heap?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memory leak?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state(s) can a process transition to from the running state?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does an OS know how to restart a suspended process?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child processes are created by the following program?</a:t>
            </a:r>
            <a:br>
              <a:rPr lang="en-US" dirty="0"/>
            </a:br>
            <a:r>
              <a:rPr lang="en-US" dirty="0"/>
              <a:t>	void main() {</a:t>
            </a:r>
            <a:br>
              <a:rPr lang="en-US" dirty="0"/>
            </a:br>
            <a:r>
              <a:rPr lang="en-US" dirty="0"/>
              <a:t>		fork();</a:t>
            </a:r>
            <a:br>
              <a:rPr lang="en-US" dirty="0"/>
            </a:br>
            <a:r>
              <a:rPr lang="en-US" dirty="0"/>
              <a:t>		fork();</a:t>
            </a:r>
            <a:br>
              <a:rPr lang="en-US" dirty="0"/>
            </a:br>
            <a:r>
              <a:rPr lang="en-US" dirty="0"/>
              <a:t>	}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6C90AC6-4DD1-4EA4-8AEF-DEBC915C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389" y="1280146"/>
            <a:ext cx="9356757" cy="5532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68EF4-5012-46BE-A6BE-4ADB3F6D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 States</a:t>
            </a:r>
          </a:p>
        </p:txBody>
      </p:sp>
    </p:spTree>
    <p:extLst>
      <p:ext uri="{BB962C8B-B14F-4D97-AF65-F5344CB8AC3E}">
        <p14:creationId xmlns:p14="http://schemas.microsoft.com/office/powerpoint/2010/main" val="20375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D10E3-78B1-45A7-A0D7-3FD70D9B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2C016-C7A6-44AB-A66E-60B4DE2C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8905-76CA-4D88-B101-5B293337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5D67-01F5-463F-B8A1-8CF7994A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executing concurrently on the OS may be either: 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Independent 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Cooperating</a:t>
            </a:r>
          </a:p>
          <a:p>
            <a:pPr lvl="1"/>
            <a:endParaRPr lang="en-US" dirty="0"/>
          </a:p>
          <a:p>
            <a:r>
              <a:rPr lang="en-US" dirty="0"/>
              <a:t>Independent – cannot affect or be affected by other processes (</a:t>
            </a:r>
            <a:r>
              <a:rPr lang="en-US" b="1" dirty="0"/>
              <a:t>default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Cooperating – it can affect or be affected by other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0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A39E-8C56-453A-B315-D8BB09F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356B-7016-43F8-A0E6-1580E8DB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2"/>
            <a:ext cx="8229600" cy="4907258"/>
          </a:xfrm>
        </p:spPr>
        <p:txBody>
          <a:bodyPr/>
          <a:lstStyle/>
          <a:p>
            <a:r>
              <a:rPr lang="en-US" dirty="0"/>
              <a:t>Assignment 1 is due Monday, 9/4 @ 11:59pm</a:t>
            </a:r>
          </a:p>
          <a:p>
            <a:pPr lvl="1"/>
            <a:r>
              <a:rPr lang="en-US" dirty="0"/>
              <a:t>Cyber Range access</a:t>
            </a:r>
          </a:p>
          <a:p>
            <a:endParaRPr lang="en-US" dirty="0"/>
          </a:p>
          <a:p>
            <a:r>
              <a:rPr lang="en-US" dirty="0"/>
              <a:t>Lecture grades are only inputted for Lectures 1 &amp; 2</a:t>
            </a:r>
          </a:p>
          <a:p>
            <a:pPr lvl="1"/>
            <a:r>
              <a:rPr lang="en-US" dirty="0"/>
              <a:t>2 lectures * 4pts/</a:t>
            </a:r>
            <a:r>
              <a:rPr lang="en-US" dirty="0" err="1"/>
              <a:t>lec</a:t>
            </a:r>
            <a:r>
              <a:rPr lang="en-US" dirty="0"/>
              <a:t> = 8 points</a:t>
            </a:r>
          </a:p>
          <a:p>
            <a:pPr lvl="1"/>
            <a:endParaRPr lang="en-US" dirty="0"/>
          </a:p>
          <a:p>
            <a:r>
              <a:rPr lang="en-US" dirty="0"/>
              <a:t>Quiz 1 will be available after lecture. Due Monday, 9/4 @ 11:59pm.</a:t>
            </a:r>
          </a:p>
          <a:p>
            <a:pPr lvl="1"/>
            <a:r>
              <a:rPr lang="en-US" dirty="0"/>
              <a:t>Covers Lectures 1 - 4</a:t>
            </a:r>
          </a:p>
          <a:p>
            <a:pPr lvl="1"/>
            <a:r>
              <a:rPr lang="en-US" dirty="0"/>
              <a:t>Open book &amp; notes. Take individually</a:t>
            </a:r>
          </a:p>
          <a:p>
            <a:pPr lvl="1"/>
            <a:r>
              <a:rPr lang="en-US" dirty="0"/>
              <a:t>You have 5 attempts, best score counts</a:t>
            </a:r>
          </a:p>
          <a:p>
            <a:pPr lvl="1"/>
            <a:r>
              <a:rPr lang="en-US" dirty="0"/>
              <a:t>1 – 5 multiple choice one answer, 6 – 10 multiple choice select 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for Process 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 Sharing</a:t>
            </a:r>
            <a:r>
              <a:rPr lang="en-US" dirty="0"/>
              <a:t> – multiple users access the same data (e.g., a file)</a:t>
            </a:r>
          </a:p>
          <a:p>
            <a:endParaRPr lang="en-US" b="1" dirty="0"/>
          </a:p>
          <a:p>
            <a:r>
              <a:rPr lang="en-US" b="1" dirty="0"/>
              <a:t>Computation Speedup</a:t>
            </a:r>
            <a:r>
              <a:rPr lang="en-US" dirty="0"/>
              <a:t> – break a large task into subtasks to run in parallel (e.g., matrix multiplication). Speedup is only useful if multiple processing elements, e.g., CPUs and I/O</a:t>
            </a:r>
          </a:p>
          <a:p>
            <a:endParaRPr lang="en-US" b="1" dirty="0"/>
          </a:p>
          <a:p>
            <a:r>
              <a:rPr lang="en-US" b="1" dirty="0"/>
              <a:t>Modularity</a:t>
            </a:r>
            <a:r>
              <a:rPr lang="en-US" dirty="0"/>
              <a:t> – divide the system into smaller systems but still function as a whole (e.g., faults and security reasons) </a:t>
            </a:r>
          </a:p>
        </p:txBody>
      </p:sp>
    </p:spTree>
    <p:extLst>
      <p:ext uri="{BB962C8B-B14F-4D97-AF65-F5344CB8AC3E}">
        <p14:creationId xmlns:p14="http://schemas.microsoft.com/office/powerpoint/2010/main" val="18486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Interprocess</a:t>
            </a:r>
            <a:r>
              <a:rPr lang="en-US" b="1" dirty="0"/>
              <a:t> Communication (IPC):</a:t>
            </a:r>
            <a:r>
              <a:rPr lang="en-US" dirty="0"/>
              <a:t> a mechanism for cooperating processes to exchange data and info</a:t>
            </a:r>
          </a:p>
          <a:p>
            <a:endParaRPr lang="en-US" dirty="0"/>
          </a:p>
          <a:p>
            <a:r>
              <a:rPr lang="en-US" dirty="0"/>
              <a:t>Two models of IPC: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Shared memory – establish a region of memory shared by cooperating processes. Exchange data by read/writes to memory.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Message passing – communication between the processes.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BC3-7245-4E1F-A968-D6811E00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Model Trade-offs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EDD3B8-9CED-45ED-95BC-56F4E9E63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Passing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A8006C-172D-4BE3-BDF4-2CABC24473C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Good for exchanging small amount of data. Don’t have to worry about conflicts.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Easier to implement</a:t>
            </a:r>
            <a:r>
              <a:rPr lang="en-US"/>
              <a:t>, use </a:t>
            </a:r>
            <a:r>
              <a:rPr lang="en-US" dirty="0"/>
              <a:t>system calls.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Message passing requires kernel intervention (system calls).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319144-FF1C-4F79-9AFB-56A37FE7F777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8FA661-06E9-419D-8980-71E71082CC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Much faster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System calls are only needed to establish shared memory regions.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Need to make sure both processes aren’t trying to access shared memory concurrently.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IPC Models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26CEC2C-318D-49E0-8BEF-0615868201FB}"/>
              </a:ext>
            </a:extLst>
          </p:cNvPr>
          <p:cNvSpPr txBox="1">
            <a:spLocks/>
          </p:cNvSpPr>
          <p:nvPr/>
        </p:nvSpPr>
        <p:spPr>
          <a:xfrm>
            <a:off x="685800" y="1417342"/>
            <a:ext cx="3657600" cy="639762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andara" panose="020E0502030303020204" pitchFamily="34" charset="0"/>
              </a:rPr>
              <a:t>Message Passing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DC1529BD-4190-4F56-A358-BE6AC9631BED}"/>
              </a:ext>
            </a:extLst>
          </p:cNvPr>
          <p:cNvSpPr txBox="1">
            <a:spLocks/>
          </p:cNvSpPr>
          <p:nvPr/>
        </p:nvSpPr>
        <p:spPr>
          <a:xfrm>
            <a:off x="457200" y="4835228"/>
            <a:ext cx="4040188" cy="1173163"/>
          </a:xfrm>
          <a:prstGeom prst="rect">
            <a:avLst/>
          </a:prstGeom>
        </p:spPr>
        <p:txBody>
          <a:bodyPr/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Copy of data is passed along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+</a:t>
            </a:r>
            <a:r>
              <a:rPr lang="en-US" sz="2000" dirty="0"/>
              <a:t> more generic &amp; secure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dirty="0"/>
              <a:t> less efficient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87CF0D25-49D2-4364-9C89-AEA9FC96C961}"/>
              </a:ext>
            </a:extLst>
          </p:cNvPr>
          <p:cNvSpPr txBox="1">
            <a:spLocks/>
          </p:cNvSpPr>
          <p:nvPr/>
        </p:nvSpPr>
        <p:spPr>
          <a:xfrm>
            <a:off x="4873625" y="1417342"/>
            <a:ext cx="3051175" cy="639762"/>
          </a:xfrm>
          <a:prstGeom prst="rect">
            <a:avLst/>
          </a:prstGeom>
        </p:spPr>
        <p:txBody>
          <a:bodyPr anchor="ctr" anchorCtr="0"/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andara" panose="020E0502030303020204" pitchFamily="34" charset="0"/>
              </a:rPr>
              <a:t>Shared Memory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FC4A8AD-ECCE-4E2B-A898-262F106CB0C6}"/>
              </a:ext>
            </a:extLst>
          </p:cNvPr>
          <p:cNvSpPr txBox="1">
            <a:spLocks/>
          </p:cNvSpPr>
          <p:nvPr/>
        </p:nvSpPr>
        <p:spPr>
          <a:xfrm>
            <a:off x="4572000" y="4835228"/>
            <a:ext cx="4194175" cy="1173163"/>
          </a:xfrm>
          <a:prstGeom prst="rect">
            <a:avLst/>
          </a:prstGeom>
        </p:spPr>
        <p:txBody>
          <a:bodyPr/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Reference to the data is passed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+</a:t>
            </a:r>
            <a:r>
              <a:rPr lang="en-US" sz="2000" dirty="0"/>
              <a:t> more efficient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dirty="0"/>
              <a:t> requires trust &amp; synchronization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4876949-9B79-4DF8-B65B-C2735D847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3" b="8876"/>
          <a:stretch/>
        </p:blipFill>
        <p:spPr bwMode="auto">
          <a:xfrm>
            <a:off x="5029200" y="2015830"/>
            <a:ext cx="2743200" cy="2667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5C7FD-26F6-4C8E-9AC7-048C8A861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33" b="8853"/>
          <a:stretch/>
        </p:blipFill>
        <p:spPr bwMode="auto">
          <a:xfrm>
            <a:off x="914401" y="2015830"/>
            <a:ext cx="3200400" cy="2667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0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D10E3-78B1-45A7-A0D7-3FD70D9B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Communication: Shared-Memory Segments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2C016-C7A6-44AB-A66E-60B4DE2C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9F1-558C-4693-ACB5-804DFD55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/>
              <a:t>Shared Memory</a:t>
            </a:r>
            <a:br>
              <a:rPr lang="en-US" dirty="0"/>
            </a:br>
            <a:r>
              <a:rPr lang="en-US" dirty="0"/>
              <a:t>Example: Producer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D41E-CFCB-4FCF-A69A-A16B4091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5976"/>
            <a:ext cx="4023361" cy="4358624"/>
          </a:xfrm>
        </p:spPr>
        <p:txBody>
          <a:bodyPr>
            <a:normAutofit/>
          </a:bodyPr>
          <a:lstStyle/>
          <a:p>
            <a:r>
              <a:rPr lang="en-US" dirty="0"/>
              <a:t>We need a unique key that can be used by our IPC functions:</a:t>
            </a:r>
          </a:p>
          <a:p>
            <a:pPr lvl="1"/>
            <a:r>
              <a:rPr lang="en-US" dirty="0" err="1"/>
              <a:t>ftok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Returns a key based on: </a:t>
            </a:r>
          </a:p>
          <a:p>
            <a:pPr lvl="1"/>
            <a:r>
              <a:rPr lang="en-US" dirty="0"/>
              <a:t>path – any existing directory</a:t>
            </a:r>
          </a:p>
          <a:p>
            <a:pPr lvl="1"/>
            <a:r>
              <a:rPr lang="en-US" dirty="0"/>
              <a:t>ID – any characters</a:t>
            </a:r>
          </a:p>
          <a:p>
            <a:pPr lvl="1"/>
            <a:endParaRPr lang="en-US" dirty="0"/>
          </a:p>
          <a:p>
            <a:r>
              <a:rPr lang="en-US" dirty="0"/>
              <a:t>Returns the same key when the path and key are the same.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7970-6512-4CD4-9C08-09F5179D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58" y="-45682"/>
            <a:ext cx="481970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0EE194-2730-4A5F-ADD2-EDB93C134DCB}"/>
              </a:ext>
            </a:extLst>
          </p:cNvPr>
          <p:cNvCxnSpPr>
            <a:cxnSpLocks/>
          </p:cNvCxnSpPr>
          <p:nvPr/>
        </p:nvCxnSpPr>
        <p:spPr>
          <a:xfrm>
            <a:off x="2103147" y="2788927"/>
            <a:ext cx="2743170" cy="182878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9F1-558C-4693-ACB5-804DFD55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/>
              <a:t>Shared Memory</a:t>
            </a:r>
            <a:br>
              <a:rPr lang="en-US" dirty="0"/>
            </a:br>
            <a:r>
              <a:rPr lang="en-US" dirty="0"/>
              <a:t>Example: Producer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D41E-CFCB-4FCF-A69A-A16B4091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5976"/>
            <a:ext cx="4023361" cy="4358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process must create a shared memory segment.</a:t>
            </a:r>
          </a:p>
          <a:p>
            <a:r>
              <a:rPr lang="en-US" dirty="0" err="1"/>
              <a:t>shmget</a:t>
            </a:r>
            <a:r>
              <a:rPr lang="en-US" dirty="0"/>
              <a:t>()</a:t>
            </a:r>
          </a:p>
          <a:p>
            <a:pPr lvl="1"/>
            <a:r>
              <a:rPr lang="en-US" b="1" dirty="0" err="1"/>
              <a:t>SH</a:t>
            </a:r>
            <a:r>
              <a:rPr lang="en-US" dirty="0" err="1"/>
              <a:t>ared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emory </a:t>
            </a:r>
            <a:r>
              <a:rPr lang="en-US" b="1" dirty="0"/>
              <a:t>GET</a:t>
            </a:r>
          </a:p>
          <a:p>
            <a:pPr lvl="1"/>
            <a:r>
              <a:rPr lang="en-US" dirty="0"/>
              <a:t>Returns an integer</a:t>
            </a:r>
          </a:p>
          <a:p>
            <a:pPr lvl="1"/>
            <a:r>
              <a:rPr lang="en-US" dirty="0"/>
              <a:t>Takes 3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– unique identifier or IPC_PRIVATE can be used for parent/child.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Size – size of the segment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Flag – specify how memory will be used.</a:t>
            </a:r>
          </a:p>
          <a:p>
            <a:pPr lvl="1"/>
            <a:r>
              <a:rPr lang="en-US" dirty="0"/>
              <a:t>IPC_CREAT | 0666 – create and grant read/write access to the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7970-6512-4CD4-9C08-09F5179D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58" y="-45682"/>
            <a:ext cx="481970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0EE194-2730-4A5F-ADD2-EDB93C134DCB}"/>
              </a:ext>
            </a:extLst>
          </p:cNvPr>
          <p:cNvCxnSpPr>
            <a:cxnSpLocks/>
          </p:cNvCxnSpPr>
          <p:nvPr/>
        </p:nvCxnSpPr>
        <p:spPr>
          <a:xfrm>
            <a:off x="2468903" y="2606049"/>
            <a:ext cx="2285975" cy="822951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9F1-558C-4693-ACB5-804DFD55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/>
              <a:t>Shared Memory</a:t>
            </a:r>
            <a:br>
              <a:rPr lang="en-US" dirty="0"/>
            </a:br>
            <a:r>
              <a:rPr lang="en-US" dirty="0"/>
              <a:t>Example: Producer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D41E-CFCB-4FCF-A69A-A16B4091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5976"/>
            <a:ext cx="4023361" cy="4358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process wants to access the shared-memory segment, it must attach it to their address space.</a:t>
            </a:r>
          </a:p>
          <a:p>
            <a:r>
              <a:rPr lang="en-US" dirty="0" err="1"/>
              <a:t>shmat</a:t>
            </a:r>
            <a:r>
              <a:rPr lang="en-US" dirty="0"/>
              <a:t>()</a:t>
            </a:r>
          </a:p>
          <a:p>
            <a:pPr lvl="1"/>
            <a:r>
              <a:rPr lang="en-US" b="1" dirty="0" err="1"/>
              <a:t>SH</a:t>
            </a:r>
            <a:r>
              <a:rPr lang="en-US" dirty="0" err="1"/>
              <a:t>ared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emory </a:t>
            </a:r>
            <a:r>
              <a:rPr lang="en-US" b="1" dirty="0"/>
              <a:t>At</a:t>
            </a:r>
            <a:r>
              <a:rPr lang="en-US" dirty="0"/>
              <a:t>tach</a:t>
            </a:r>
          </a:p>
          <a:p>
            <a:pPr lvl="1"/>
            <a:r>
              <a:rPr lang="en-US" dirty="0"/>
              <a:t>Returns a pointer to the shared memory</a:t>
            </a:r>
          </a:p>
          <a:p>
            <a:pPr lvl="1"/>
            <a:r>
              <a:rPr lang="en-US" dirty="0"/>
              <a:t>Takes 3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ShmID</a:t>
            </a:r>
            <a:r>
              <a:rPr lang="en-US" dirty="0"/>
              <a:t> – shared memory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Pointer –  typically NULL -&gt; let the OS select the location for 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Flag – access type, 0 allows both reads and writes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7970-6512-4CD4-9C08-09F5179D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58" y="-45682"/>
            <a:ext cx="481970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0EE194-2730-4A5F-ADD2-EDB93C134DCB}"/>
              </a:ext>
            </a:extLst>
          </p:cNvPr>
          <p:cNvCxnSpPr>
            <a:cxnSpLocks/>
          </p:cNvCxnSpPr>
          <p:nvPr/>
        </p:nvCxnSpPr>
        <p:spPr>
          <a:xfrm>
            <a:off x="3383293" y="2880366"/>
            <a:ext cx="1371585" cy="1005829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9F1-558C-4693-ACB5-804DFD55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/>
              <a:t>Shared Memory</a:t>
            </a:r>
            <a:br>
              <a:rPr lang="en-US" dirty="0"/>
            </a:br>
            <a:r>
              <a:rPr lang="en-US" dirty="0"/>
              <a:t>Example: Producer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D41E-CFCB-4FCF-A69A-A16B4091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5976"/>
            <a:ext cx="4023361" cy="4358624"/>
          </a:xfrm>
        </p:spPr>
        <p:txBody>
          <a:bodyPr>
            <a:normAutofit/>
          </a:bodyPr>
          <a:lstStyle/>
          <a:p>
            <a:r>
              <a:rPr lang="en-US" dirty="0"/>
              <a:t>Write to shared memory.</a:t>
            </a:r>
          </a:p>
          <a:p>
            <a:pPr lvl="1"/>
            <a:r>
              <a:rPr lang="en-US" dirty="0" err="1"/>
              <a:t>sprintf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7970-6512-4CD4-9C08-09F5179D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58" y="-45682"/>
            <a:ext cx="481970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0EE194-2730-4A5F-ADD2-EDB93C134DCB}"/>
              </a:ext>
            </a:extLst>
          </p:cNvPr>
          <p:cNvCxnSpPr>
            <a:cxnSpLocks/>
          </p:cNvCxnSpPr>
          <p:nvPr/>
        </p:nvCxnSpPr>
        <p:spPr>
          <a:xfrm>
            <a:off x="2560342" y="2423171"/>
            <a:ext cx="2194536" cy="1828780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9F1-558C-4693-ACB5-804DFD55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/>
              <a:t>Shared Memory</a:t>
            </a:r>
            <a:br>
              <a:rPr lang="en-US" dirty="0"/>
            </a:br>
            <a:r>
              <a:rPr lang="en-US" dirty="0"/>
              <a:t>Example: Producer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D41E-CFCB-4FCF-A69A-A16B4091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5976"/>
            <a:ext cx="4023361" cy="4358624"/>
          </a:xfrm>
        </p:spPr>
        <p:txBody>
          <a:bodyPr>
            <a:normAutofit/>
          </a:bodyPr>
          <a:lstStyle/>
          <a:p>
            <a:r>
              <a:rPr lang="en-US" dirty="0"/>
              <a:t>Detach a process from the shared-memory segment.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the shared-memory segment from the system.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7970-6512-4CD4-9C08-09F5179D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58" y="-45682"/>
            <a:ext cx="481970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0EE194-2730-4A5F-ADD2-EDB93C134DCB}"/>
              </a:ext>
            </a:extLst>
          </p:cNvPr>
          <p:cNvCxnSpPr>
            <a:cxnSpLocks/>
          </p:cNvCxnSpPr>
          <p:nvPr/>
        </p:nvCxnSpPr>
        <p:spPr>
          <a:xfrm>
            <a:off x="2011708" y="2514610"/>
            <a:ext cx="2651731" cy="2926048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6D070-EEAC-4F24-A8BF-18845309C17C}"/>
              </a:ext>
            </a:extLst>
          </p:cNvPr>
          <p:cNvCxnSpPr>
            <a:cxnSpLocks/>
          </p:cNvCxnSpPr>
          <p:nvPr/>
        </p:nvCxnSpPr>
        <p:spPr>
          <a:xfrm>
            <a:off x="3474732" y="5806414"/>
            <a:ext cx="1280146" cy="182878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6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Lecture 3: Processes</a:t>
            </a:r>
          </a:p>
          <a:p>
            <a:endParaRPr lang="en-US" dirty="0"/>
          </a:p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endParaRPr lang="en-US" dirty="0"/>
          </a:p>
          <a:p>
            <a:r>
              <a:rPr lang="en-US" dirty="0"/>
              <a:t>Introduce threads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9F1-558C-4693-ACB5-804DFD55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/>
              <a:t>Shared Memory</a:t>
            </a:r>
            <a:br>
              <a:rPr lang="en-US" dirty="0"/>
            </a:br>
            <a:r>
              <a:rPr lang="en-US" dirty="0"/>
              <a:t>Example: Consumer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D41E-CFCB-4FCF-A69A-A16B4091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5976"/>
            <a:ext cx="4114800" cy="4358624"/>
          </a:xfrm>
        </p:spPr>
        <p:txBody>
          <a:bodyPr/>
          <a:lstStyle/>
          <a:p>
            <a:r>
              <a:rPr lang="en-US" dirty="0"/>
              <a:t>Grant access to a shared-memory segment.</a:t>
            </a:r>
          </a:p>
          <a:p>
            <a:endParaRPr lang="en-US" dirty="0"/>
          </a:p>
          <a:p>
            <a:r>
              <a:rPr lang="en-US" dirty="0"/>
              <a:t>Attach to the memory segment.</a:t>
            </a:r>
          </a:p>
          <a:p>
            <a:endParaRPr lang="en-US" dirty="0"/>
          </a:p>
          <a:p>
            <a:r>
              <a:rPr lang="en-US" dirty="0"/>
              <a:t>Detach from the memory segment.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12A1C-4B53-4A61-96D9-4574BCFE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19" y="979542"/>
            <a:ext cx="4969665" cy="51525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EB650-ED34-4D62-9B67-4D7B52B47606}"/>
              </a:ext>
            </a:extLst>
          </p:cNvPr>
          <p:cNvCxnSpPr>
            <a:cxnSpLocks/>
          </p:cNvCxnSpPr>
          <p:nvPr/>
        </p:nvCxnSpPr>
        <p:spPr>
          <a:xfrm>
            <a:off x="3108976" y="4160512"/>
            <a:ext cx="1737341" cy="1097268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BB5A11-4446-4600-820E-2DDE39662ECB}"/>
              </a:ext>
            </a:extLst>
          </p:cNvPr>
          <p:cNvCxnSpPr>
            <a:cxnSpLocks/>
          </p:cNvCxnSpPr>
          <p:nvPr/>
        </p:nvCxnSpPr>
        <p:spPr>
          <a:xfrm>
            <a:off x="3657610" y="3429000"/>
            <a:ext cx="1188707" cy="1097268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73AA5-8E29-4FC6-A140-532F3AEDECEF}"/>
              </a:ext>
            </a:extLst>
          </p:cNvPr>
          <p:cNvCxnSpPr>
            <a:cxnSpLocks/>
          </p:cNvCxnSpPr>
          <p:nvPr/>
        </p:nvCxnSpPr>
        <p:spPr>
          <a:xfrm>
            <a:off x="4023366" y="2331732"/>
            <a:ext cx="822951" cy="1828780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9F1-558C-4693-ACB5-804DFD55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Shared Memory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D41E-CFCB-4FCF-A69A-A16B4091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2"/>
            <a:ext cx="8229600" cy="4907258"/>
          </a:xfrm>
        </p:spPr>
        <p:txBody>
          <a:bodyPr/>
          <a:lstStyle/>
          <a:p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8B960-4B24-4A8B-B20B-1926ACA6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6" y="1417342"/>
            <a:ext cx="6677025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FBC79-6647-4875-B388-8D35B087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6" y="3429000"/>
            <a:ext cx="72485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0F84-49E5-45A4-960E-13138EED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Shared-Memory Messages: </a:t>
            </a:r>
            <a:br>
              <a:rPr lang="en-US" dirty="0"/>
            </a:br>
            <a:r>
              <a:rPr lang="en-US" dirty="0"/>
              <a:t>A few comments…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E762-ABB1-467C-B17F-A5DD3DE1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Producer-consumer paradigm</a:t>
            </a:r>
          </a:p>
          <a:p>
            <a:endParaRPr lang="en-US" dirty="0"/>
          </a:p>
          <a:p>
            <a:r>
              <a:rPr lang="en-US" dirty="0"/>
              <a:t>The producer can produce one item while the consumer is consuming another item.</a:t>
            </a:r>
          </a:p>
          <a:p>
            <a:endParaRPr lang="en-US" dirty="0"/>
          </a:p>
          <a:p>
            <a:r>
              <a:rPr lang="en-US" dirty="0"/>
              <a:t>Requires synchronization so the consumer is not trying to consume something that does not exist. </a:t>
            </a:r>
          </a:p>
          <a:p>
            <a:endParaRPr lang="en-US" dirty="0"/>
          </a:p>
          <a:p>
            <a:r>
              <a:rPr lang="en-US" dirty="0"/>
              <a:t>Inconsistencies if the producer and consumer attempt to access the shared memory at the same time.</a:t>
            </a:r>
          </a:p>
          <a:p>
            <a:endParaRPr lang="en-US" dirty="0"/>
          </a:p>
          <a:p>
            <a:r>
              <a:rPr lang="en-US" dirty="0"/>
              <a:t>More when we get to process synchronization …</a:t>
            </a:r>
          </a:p>
        </p:txBody>
      </p:sp>
    </p:spTree>
    <p:extLst>
      <p:ext uri="{BB962C8B-B14F-4D97-AF65-F5344CB8AC3E}">
        <p14:creationId xmlns:p14="http://schemas.microsoft.com/office/powerpoint/2010/main" val="14427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D10E3-78B1-45A7-A0D7-3FD70D9B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Communication: Message Passing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2C016-C7A6-44AB-A66E-60B4DE2C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891-A70A-4E3A-ABF1-46F761B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processes that want to send/receive messages without sharing memory must establish a </a:t>
            </a:r>
            <a:r>
              <a:rPr lang="en-US" b="1" dirty="0"/>
              <a:t>communication link </a:t>
            </a:r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dirty="0"/>
              <a:t>the operations:</a:t>
            </a:r>
            <a:endParaRPr lang="en-US" b="1" dirty="0"/>
          </a:p>
          <a:p>
            <a:pPr marL="363474" indent="-342900">
              <a:buFont typeface="+mj-lt"/>
              <a:buAutoNum type="arabicPeriod"/>
            </a:pPr>
            <a:endParaRPr lang="en-US" dirty="0"/>
          </a:p>
          <a:p>
            <a:pPr marL="363474" indent="-342900">
              <a:buFont typeface="+mj-lt"/>
              <a:buAutoNum type="arabicPeriod"/>
            </a:pPr>
            <a:r>
              <a:rPr lang="en-US" dirty="0"/>
              <a:t>send(P, message) – send a message to process P</a:t>
            </a:r>
          </a:p>
          <a:p>
            <a:pPr lvl="1"/>
            <a:r>
              <a:rPr lang="en-US" dirty="0"/>
              <a:t>Copies message into the kernel buffer</a:t>
            </a:r>
          </a:p>
          <a:p>
            <a:pPr marL="363474" indent="-342900">
              <a:buFont typeface="+mj-lt"/>
              <a:buAutoNum type="arabicPeriod"/>
            </a:pPr>
            <a:r>
              <a:rPr lang="en-US" dirty="0"/>
              <a:t>receive(Q, message) – receive a message from process Q</a:t>
            </a:r>
          </a:p>
          <a:p>
            <a:pPr lvl="1"/>
            <a:r>
              <a:rPr lang="en-US" dirty="0"/>
              <a:t>Copies message into user buffer</a:t>
            </a:r>
          </a:p>
          <a:p>
            <a:pPr lvl="1"/>
            <a:endParaRPr lang="en-US" dirty="0"/>
          </a:p>
          <a:p>
            <a:r>
              <a:rPr lang="en-US" dirty="0"/>
              <a:t>Logical implementations of communication links: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Synchronous and asynchronous communication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Automatic or explicit buffering</a:t>
            </a:r>
          </a:p>
          <a:p>
            <a:endParaRPr lang="en-US" dirty="0"/>
          </a:p>
          <a:p>
            <a:pPr marL="363474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CFA6-9DA5-46F4-AC65-22C63B2F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A934-B1C0-48AE-86E7-4C73A130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Blocking</a:t>
            </a:r>
            <a:r>
              <a:rPr lang="en-US" dirty="0"/>
              <a:t> (or synchronous)</a:t>
            </a:r>
          </a:p>
          <a:p>
            <a:pPr lvl="1"/>
            <a:r>
              <a:rPr lang="en-US" dirty="0"/>
              <a:t>Blocking send() – sender is blocked until receiver gets the message</a:t>
            </a:r>
          </a:p>
          <a:p>
            <a:pPr lvl="1"/>
            <a:r>
              <a:rPr lang="en-US" dirty="0"/>
              <a:t>Blocking receive() – receiver blocks until a message is available</a:t>
            </a:r>
          </a:p>
          <a:p>
            <a:pPr lvl="1"/>
            <a:endParaRPr lang="en-US" dirty="0"/>
          </a:p>
          <a:p>
            <a:r>
              <a:rPr lang="en-US" b="1" dirty="0"/>
              <a:t>Nonblocking</a:t>
            </a:r>
            <a:r>
              <a:rPr lang="en-US" dirty="0"/>
              <a:t> (or asynchronous)</a:t>
            </a:r>
          </a:p>
          <a:p>
            <a:pPr lvl="1"/>
            <a:r>
              <a:rPr lang="en-US" dirty="0"/>
              <a:t>Nonblocking send() – sender sends message and resumes operation</a:t>
            </a:r>
          </a:p>
          <a:p>
            <a:pPr lvl="1"/>
            <a:r>
              <a:rPr lang="en-US" dirty="0"/>
              <a:t>Nonblocking receive() – receiver retrieves a valid message or null</a:t>
            </a:r>
          </a:p>
          <a:p>
            <a:pPr lvl="1"/>
            <a:endParaRPr lang="en-US" dirty="0"/>
          </a:p>
          <a:p>
            <a:r>
              <a:rPr lang="en-US" dirty="0"/>
              <a:t>Different combos of send() and receive() are possible.</a:t>
            </a:r>
          </a:p>
          <a:p>
            <a:endParaRPr lang="en-US" dirty="0"/>
          </a:p>
          <a:p>
            <a:r>
              <a:rPr lang="en-US" dirty="0"/>
              <a:t>We will see synchronous/asynchronous throughout the course (e.g., OS algorithms for I/O)</a:t>
            </a:r>
          </a:p>
        </p:txBody>
      </p:sp>
    </p:spTree>
    <p:extLst>
      <p:ext uri="{BB962C8B-B14F-4D97-AF65-F5344CB8AC3E}">
        <p14:creationId xmlns:p14="http://schemas.microsoft.com/office/powerpoint/2010/main" val="342604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CFA6-9DA5-46F4-AC65-22C63B2F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A934-B1C0-48AE-86E7-4C73A130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6" y="1935480"/>
            <a:ext cx="5669219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Exchanged messages can reside in a queue: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Zero capacity – no buffering, queue length 0.</a:t>
            </a:r>
          </a:p>
          <a:p>
            <a:pPr marL="731520" lvl="1" indent="-457200"/>
            <a:r>
              <a:rPr lang="en-US" dirty="0"/>
              <a:t>Sender blocks until receiver receives message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Bounded capacity – n messages can be stored in the queue.</a:t>
            </a:r>
          </a:p>
          <a:p>
            <a:pPr marL="731520" lvl="1" indent="-457200"/>
            <a:r>
              <a:rPr lang="en-US" dirty="0"/>
              <a:t>Sender blocks on full buffer.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Unbounded capacity – any number of messages can be queued.</a:t>
            </a:r>
          </a:p>
          <a:p>
            <a:pPr marL="731520" lvl="1" indent="-457200"/>
            <a:r>
              <a:rPr lang="en-US" dirty="0"/>
              <a:t>Sender never blocks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4E0C5-B165-42D7-8914-113E1B802170}"/>
              </a:ext>
            </a:extLst>
          </p:cNvPr>
          <p:cNvSpPr/>
          <p:nvPr/>
        </p:nvSpPr>
        <p:spPr>
          <a:xfrm>
            <a:off x="6217902" y="2163091"/>
            <a:ext cx="1106424" cy="110642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DC5E80-AAED-46D6-B949-1400D4D19BEE}"/>
              </a:ext>
            </a:extLst>
          </p:cNvPr>
          <p:cNvSpPr/>
          <p:nvPr/>
        </p:nvSpPr>
        <p:spPr>
          <a:xfrm>
            <a:off x="7671770" y="1051586"/>
            <a:ext cx="1106424" cy="11064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48BAFEB-FE98-4DC1-B685-75B15C2FD1B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7324326" y="2158010"/>
            <a:ext cx="900656" cy="558293"/>
          </a:xfrm>
          <a:prstGeom prst="curved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DE454-6AD5-4E7B-AA2C-419CD63F2067}"/>
              </a:ext>
            </a:extLst>
          </p:cNvPr>
          <p:cNvSpPr/>
          <p:nvPr/>
        </p:nvSpPr>
        <p:spPr>
          <a:xfrm>
            <a:off x="6208746" y="3611878"/>
            <a:ext cx="1106424" cy="110642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AE09B-E9BF-4F07-ADB1-3048A813A7A9}"/>
              </a:ext>
            </a:extLst>
          </p:cNvPr>
          <p:cNvSpPr/>
          <p:nvPr/>
        </p:nvSpPr>
        <p:spPr>
          <a:xfrm>
            <a:off x="7772365" y="4892024"/>
            <a:ext cx="1106424" cy="11064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0052BAD-E093-4788-94D2-3C127A1FC828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 flipV="1">
            <a:off x="7315170" y="4052034"/>
            <a:ext cx="1017925" cy="113056"/>
          </a:xfrm>
          <a:prstGeom prst="curvedConnector4">
            <a:avLst>
              <a:gd name="adj1" fmla="val 31440"/>
              <a:gd name="adj2" fmla="val 6915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4B4EC-1A1B-4CA5-8FFC-0349B7A22C3A}"/>
              </a:ext>
            </a:extLst>
          </p:cNvPr>
          <p:cNvSpPr/>
          <p:nvPr/>
        </p:nvSpPr>
        <p:spPr>
          <a:xfrm>
            <a:off x="7955243" y="4600668"/>
            <a:ext cx="755703" cy="2913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E57B3-EC68-4A1A-88AF-6DB0259FE99E}"/>
              </a:ext>
            </a:extLst>
          </p:cNvPr>
          <p:cNvSpPr/>
          <p:nvPr/>
        </p:nvSpPr>
        <p:spPr>
          <a:xfrm>
            <a:off x="7955243" y="4326351"/>
            <a:ext cx="755703" cy="2913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3A805B-14F8-4297-86E6-AA1A94750E58}"/>
              </a:ext>
            </a:extLst>
          </p:cNvPr>
          <p:cNvSpPr/>
          <p:nvPr/>
        </p:nvSpPr>
        <p:spPr>
          <a:xfrm>
            <a:off x="7955243" y="4052034"/>
            <a:ext cx="755703" cy="2913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567-FA30-4CDD-72EE-7B82BAE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Sender.c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94A1-2889-7C15-41AC-092FCDA4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108971" cy="4389120"/>
          </a:xfrm>
        </p:spPr>
        <p:txBody>
          <a:bodyPr/>
          <a:lstStyle/>
          <a:p>
            <a:r>
              <a:rPr lang="en-US" dirty="0"/>
              <a:t>Define the message structure. </a:t>
            </a:r>
          </a:p>
          <a:p>
            <a:pPr lvl="1"/>
            <a:r>
              <a:rPr lang="en-US" dirty="0"/>
              <a:t>Type – ID for the message type</a:t>
            </a:r>
          </a:p>
          <a:p>
            <a:pPr lvl="1"/>
            <a:r>
              <a:rPr lang="en-US" dirty="0"/>
              <a:t>Text – data we send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C967F-5D9E-43B0-FEA7-1CBADCE1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26175"/>
            <a:ext cx="5305425" cy="6572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0F825-68BF-7952-06FF-74493D91ADA0}"/>
              </a:ext>
            </a:extLst>
          </p:cNvPr>
          <p:cNvCxnSpPr>
            <a:cxnSpLocks/>
          </p:cNvCxnSpPr>
          <p:nvPr/>
        </p:nvCxnSpPr>
        <p:spPr>
          <a:xfrm flipV="1">
            <a:off x="3017537" y="1847088"/>
            <a:ext cx="1005829" cy="393205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567-FA30-4CDD-72EE-7B82BAE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Sender.c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94A1-2889-7C15-41AC-092FCDA4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108971" cy="4389120"/>
          </a:xfrm>
        </p:spPr>
        <p:txBody>
          <a:bodyPr/>
          <a:lstStyle/>
          <a:p>
            <a:r>
              <a:rPr lang="en-US" dirty="0"/>
              <a:t>Generate key like we did for shared 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C967F-5D9E-43B0-FEA7-1CBADCE1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26175"/>
            <a:ext cx="5305425" cy="6572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0F825-68BF-7952-06FF-74493D91ADA0}"/>
              </a:ext>
            </a:extLst>
          </p:cNvPr>
          <p:cNvCxnSpPr>
            <a:cxnSpLocks/>
          </p:cNvCxnSpPr>
          <p:nvPr/>
        </p:nvCxnSpPr>
        <p:spPr>
          <a:xfrm>
            <a:off x="3108976" y="2148854"/>
            <a:ext cx="914390" cy="1188707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567-FA30-4CDD-72EE-7B82BAE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Sender.c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94A1-2889-7C15-41AC-092FCDA4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108971" cy="4389120"/>
          </a:xfrm>
        </p:spPr>
        <p:txBody>
          <a:bodyPr/>
          <a:lstStyle/>
          <a:p>
            <a:r>
              <a:rPr lang="en-US" dirty="0"/>
              <a:t>Create a message queue using the key and similar permissions we used for shared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the message type. Could be any number.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C967F-5D9E-43B0-FEA7-1CBADCE1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26175"/>
            <a:ext cx="5305425" cy="6572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0F825-68BF-7952-06FF-74493D91ADA0}"/>
              </a:ext>
            </a:extLst>
          </p:cNvPr>
          <p:cNvCxnSpPr>
            <a:cxnSpLocks/>
          </p:cNvCxnSpPr>
          <p:nvPr/>
        </p:nvCxnSpPr>
        <p:spPr>
          <a:xfrm>
            <a:off x="2651781" y="3246122"/>
            <a:ext cx="1280146" cy="548634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0ADE8-F411-CDCA-73F7-0250B00C2411}"/>
              </a:ext>
            </a:extLst>
          </p:cNvPr>
          <p:cNvCxnSpPr>
            <a:cxnSpLocks/>
          </p:cNvCxnSpPr>
          <p:nvPr/>
        </p:nvCxnSpPr>
        <p:spPr>
          <a:xfrm flipV="1">
            <a:off x="3017537" y="4160512"/>
            <a:ext cx="914390" cy="640073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D10E3-78B1-45A7-A0D7-3FD70D9B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2C016-C7A6-44AB-A66E-60B4DE2C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567-FA30-4CDD-72EE-7B82BAE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Sender.c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94A1-2889-7C15-41AC-092FCDA4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108971" cy="4389120"/>
          </a:xfrm>
        </p:spPr>
        <p:txBody>
          <a:bodyPr/>
          <a:lstStyle/>
          <a:p>
            <a:r>
              <a:rPr lang="en-US" dirty="0"/>
              <a:t>Read from the terminal and store it in the message (</a:t>
            </a:r>
            <a:r>
              <a:rPr lang="en-US" dirty="0" err="1"/>
              <a:t>buf.text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msgsnd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queue ID</a:t>
            </a:r>
          </a:p>
          <a:p>
            <a:pPr lvl="1"/>
            <a:r>
              <a:rPr lang="en-US" dirty="0"/>
              <a:t>Pointer to our message</a:t>
            </a:r>
          </a:p>
          <a:p>
            <a:pPr lvl="1"/>
            <a:r>
              <a:rPr lang="en-US" dirty="0"/>
              <a:t>Size of our message</a:t>
            </a:r>
          </a:p>
          <a:p>
            <a:pPr lvl="1"/>
            <a:r>
              <a:rPr lang="en-US" dirty="0"/>
              <a:t>Used for flags, e.g., blocking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C967F-5D9E-43B0-FEA7-1CBADCE1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26175"/>
            <a:ext cx="5305425" cy="6572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0F825-68BF-7952-06FF-74493D91ADA0}"/>
              </a:ext>
            </a:extLst>
          </p:cNvPr>
          <p:cNvCxnSpPr>
            <a:cxnSpLocks/>
          </p:cNvCxnSpPr>
          <p:nvPr/>
        </p:nvCxnSpPr>
        <p:spPr>
          <a:xfrm>
            <a:off x="2743220" y="2880366"/>
            <a:ext cx="1280146" cy="1828780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0ADE8-F411-CDCA-73F7-0250B00C2411}"/>
              </a:ext>
            </a:extLst>
          </p:cNvPr>
          <p:cNvCxnSpPr>
            <a:cxnSpLocks/>
          </p:cNvCxnSpPr>
          <p:nvPr/>
        </p:nvCxnSpPr>
        <p:spPr>
          <a:xfrm>
            <a:off x="1920269" y="4526268"/>
            <a:ext cx="2103097" cy="640073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01A0-AA5E-503A-AC37-F12E4E49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Receiver.c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6BEF-1941-13FD-4314-182F13A2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039620" cy="4389120"/>
          </a:xfrm>
        </p:spPr>
        <p:txBody>
          <a:bodyPr/>
          <a:lstStyle/>
          <a:p>
            <a:r>
              <a:rPr lang="en-US" dirty="0"/>
              <a:t>Similar steps as the producer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msgrcv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Includes the message type,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F0CD9-4F73-3BCB-8FA9-688618F0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93" y="295275"/>
            <a:ext cx="5610225" cy="6267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E3674C-C3FA-1773-B027-01527BEE067C}"/>
              </a:ext>
            </a:extLst>
          </p:cNvPr>
          <p:cNvCxnSpPr>
            <a:cxnSpLocks/>
          </p:cNvCxnSpPr>
          <p:nvPr/>
        </p:nvCxnSpPr>
        <p:spPr>
          <a:xfrm>
            <a:off x="1828830" y="4251951"/>
            <a:ext cx="1737341" cy="548634"/>
          </a:xfrm>
          <a:prstGeom prst="straightConnector1">
            <a:avLst/>
          </a:prstGeom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D739-A2DE-6940-8102-2AD64A4A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and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CD8E-333B-6CB5-A9B9-4E1B48B6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E9DBB-F650-7280-E18C-FED65AAF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8" y="1935480"/>
            <a:ext cx="5305425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743AB-9E15-D605-17FE-58EDC51B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847" y="3886195"/>
            <a:ext cx="5610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of the benefits of cooperating processes?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two models of IPC?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blocking and nonblocking message passing?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a process creates a shared-memory segment and grants read/write access, can it begin writing messages in the shared-memory segment?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42E-E320-4760-B88C-7D4EE97D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5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Review of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D1C4-99D1-44B4-AD13-3E4EB681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903"/>
            <a:ext cx="7772360" cy="521202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Describe the actions to context-switch between processes.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producer-consumer paradigm? What issues can arise between the producer and consumer?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What’s the difference between synchronous (i.e., blocking) and asynchronous (i.e., non-blocking) message passing?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While a process in a  X state can transition directly to a  Y state, a process in Y  state cannot transition to  X state. Suitable choice</a:t>
            </a:r>
            <a:r>
              <a:rPr lang="en-US" sz="2000" b="1" dirty="0"/>
              <a:t>(s)</a:t>
            </a:r>
            <a:r>
              <a:rPr lang="en-US" sz="2000" dirty="0"/>
              <a:t> for (X, Y) </a:t>
            </a:r>
            <a:r>
              <a:rPr lang="en-US" sz="2000" b="1" dirty="0"/>
              <a:t>is</a:t>
            </a:r>
            <a:r>
              <a:rPr lang="en-US" sz="2000" dirty="0"/>
              <a:t>/</a:t>
            </a:r>
            <a:r>
              <a:rPr lang="en-US" sz="2000" b="1" dirty="0"/>
              <a:t>are</a:t>
            </a:r>
            <a:r>
              <a:rPr lang="en-US" sz="2000" dirty="0"/>
              <a:t>:</a:t>
            </a:r>
            <a:endParaRPr lang="en-US" sz="1800" dirty="0"/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(Waiting, Running)</a:t>
            </a:r>
            <a:endParaRPr lang="en-US" sz="1600" dirty="0"/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(Running, Waiting)</a:t>
            </a:r>
            <a:endParaRPr lang="en-US" sz="1600" dirty="0"/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(Waiting, Ready)</a:t>
            </a:r>
            <a:endParaRPr lang="en-US" sz="1600" dirty="0"/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(Ready, Waiting)</a:t>
            </a:r>
            <a:endParaRPr lang="en-US" sz="1600" dirty="0"/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(Running, Ready)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(Tanenbaum 2.2)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Section 2.1 &amp; 2.3.8 of Tanenbaum</a:t>
            </a:r>
          </a:p>
          <a:p>
            <a:endParaRPr lang="en-US" dirty="0"/>
          </a:p>
          <a:p>
            <a:r>
              <a:rPr lang="en-US" dirty="0"/>
              <a:t>Assignment 1 is due Monday, 9/4 @ 11:59pm</a:t>
            </a:r>
          </a:p>
          <a:p>
            <a:endParaRPr lang="en-US" dirty="0"/>
          </a:p>
          <a:p>
            <a:r>
              <a:rPr lang="en-US" dirty="0"/>
              <a:t>Quiz 1 will be available after lecture. Due Monday, 9/4 @ 11:59pm.</a:t>
            </a:r>
          </a:p>
          <a:p>
            <a:pPr lvl="1"/>
            <a:r>
              <a:rPr lang="en-US" dirty="0"/>
              <a:t>Covers Lectures 1 - 4</a:t>
            </a:r>
          </a:p>
          <a:p>
            <a:pPr lvl="1"/>
            <a:r>
              <a:rPr lang="en-US" dirty="0"/>
              <a:t>Open book &amp; notes. Take individually</a:t>
            </a:r>
          </a:p>
          <a:p>
            <a:pPr lvl="1"/>
            <a:r>
              <a:rPr lang="en-US" dirty="0"/>
              <a:t>You have 5 attempts, best score counts</a:t>
            </a:r>
          </a:p>
          <a:p>
            <a:pPr lvl="1"/>
            <a:r>
              <a:rPr lang="en-US" dirty="0"/>
              <a:t>1 – 5 multiple choice one answer, 6 – 10 multiple choice select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assumed that a process has a single </a:t>
            </a:r>
            <a:r>
              <a:rPr lang="en-US" b="1" dirty="0"/>
              <a:t>thread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Threads are also referred to as </a:t>
            </a:r>
            <a:r>
              <a:rPr lang="en-US" b="1" dirty="0"/>
              <a:t>lightweight processes (LWP)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separate thread for each separately downloaded image.</a:t>
            </a:r>
          </a:p>
          <a:p>
            <a:endParaRPr lang="en-US" dirty="0"/>
          </a:p>
          <a:p>
            <a:r>
              <a:rPr lang="en-US" dirty="0"/>
              <a:t>Let another thread respond to mouse clicks.</a:t>
            </a:r>
          </a:p>
          <a:p>
            <a:endParaRPr lang="en-US" dirty="0"/>
          </a:p>
          <a:p>
            <a:r>
              <a:rPr lang="en-US" dirty="0"/>
              <a:t>Maybe have separate threads for each tab or page image.</a:t>
            </a:r>
          </a:p>
          <a:p>
            <a:endParaRPr lang="en-US" dirty="0"/>
          </a:p>
          <a:p>
            <a:r>
              <a:rPr lang="en-US" dirty="0"/>
              <a:t>Anything where separate execution patterns need to share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 process and a program?</a:t>
            </a:r>
          </a:p>
          <a:p>
            <a:endParaRPr lang="en-US" dirty="0"/>
          </a:p>
          <a:p>
            <a:r>
              <a:rPr lang="en-US" dirty="0"/>
              <a:t>What does a process in memory look like? What are the different segments? </a:t>
            </a:r>
          </a:p>
        </p:txBody>
      </p:sp>
    </p:spTree>
    <p:extLst>
      <p:ext uri="{BB962C8B-B14F-4D97-AF65-F5344CB8AC3E}">
        <p14:creationId xmlns:p14="http://schemas.microsoft.com/office/powerpoint/2010/main" val="11466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9CE4-8B86-404D-B8EF-EC3B8891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Word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C58E-F53E-4846-8F3B-8E46CBB8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thread displays graphics.</a:t>
            </a:r>
          </a:p>
          <a:p>
            <a:endParaRPr lang="en-US" dirty="0"/>
          </a:p>
          <a:p>
            <a:r>
              <a:rPr lang="en-US" dirty="0"/>
              <a:t>Another thread responds to keystrokes from the user.</a:t>
            </a:r>
          </a:p>
          <a:p>
            <a:endParaRPr lang="en-US" dirty="0"/>
          </a:p>
          <a:p>
            <a:r>
              <a:rPr lang="en-US" dirty="0"/>
              <a:t>Another thread performs spell check in the background.</a:t>
            </a:r>
          </a:p>
          <a:p>
            <a:endParaRPr lang="en-US" dirty="0"/>
          </a:p>
          <a:p>
            <a:r>
              <a:rPr lang="en-US" dirty="0"/>
              <a:t>Again, separate execution patterns that need to share data.</a:t>
            </a:r>
          </a:p>
        </p:txBody>
      </p:sp>
    </p:spTree>
    <p:extLst>
      <p:ext uri="{BB962C8B-B14F-4D97-AF65-F5344CB8AC3E}">
        <p14:creationId xmlns:p14="http://schemas.microsoft.com/office/powerpoint/2010/main" val="27954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164360-F939-42CB-9FA3-057B089B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7" y="4526268"/>
            <a:ext cx="4206194" cy="15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E05323-302F-4C76-9B68-C9246423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1183-AC87-4D7A-90CC-5A6AA2A6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 accept client requests for Web pages, images, sound, etc.</a:t>
            </a:r>
          </a:p>
          <a:p>
            <a:pPr lvl="1"/>
            <a:r>
              <a:rPr lang="en-US" dirty="0"/>
              <a:t>Could have 1000’s of clients at once.</a:t>
            </a:r>
          </a:p>
          <a:p>
            <a:r>
              <a:rPr lang="en-US" dirty="0"/>
              <a:t>A single-threaded process could only serve on client at a time.</a:t>
            </a:r>
          </a:p>
          <a:p>
            <a:pPr lvl="1"/>
            <a:r>
              <a:rPr lang="en-US" dirty="0"/>
              <a:t>Creating a new process for each request is resource intensive.</a:t>
            </a:r>
          </a:p>
          <a:p>
            <a:endParaRPr lang="en-US" dirty="0"/>
          </a:p>
          <a:p>
            <a:r>
              <a:rPr lang="en-US" dirty="0"/>
              <a:t>Multi-threaded web server:</a:t>
            </a:r>
          </a:p>
          <a:p>
            <a:pPr lvl="1"/>
            <a:r>
              <a:rPr lang="en-US" dirty="0"/>
              <a:t>A single process accepts requests</a:t>
            </a:r>
          </a:p>
          <a:p>
            <a:pPr lvl="1"/>
            <a:r>
              <a:rPr lang="en-US" dirty="0"/>
              <a:t>Create a thread for each request</a:t>
            </a:r>
          </a:p>
          <a:p>
            <a:pPr lvl="1"/>
            <a:r>
              <a:rPr lang="en-US" dirty="0"/>
              <a:t>Resume listening</a:t>
            </a:r>
          </a:p>
        </p:txBody>
      </p:sp>
    </p:spTree>
    <p:extLst>
      <p:ext uri="{BB962C8B-B14F-4D97-AF65-F5344CB8AC3E}">
        <p14:creationId xmlns:p14="http://schemas.microsoft.com/office/powerpoint/2010/main" val="31693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BAA-68D8-4FD1-BF46-FE120011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C837-203E-4895-A272-90D079E4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Thread: a basic unit of CPU utilization.</a:t>
            </a:r>
          </a:p>
          <a:p>
            <a:r>
              <a:rPr lang="en-US" dirty="0"/>
              <a:t>A thread contains:</a:t>
            </a:r>
          </a:p>
          <a:p>
            <a:pPr lvl="1"/>
            <a:r>
              <a:rPr lang="en-US" dirty="0"/>
              <a:t>Thread ID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Register Set</a:t>
            </a:r>
          </a:p>
          <a:p>
            <a:pPr lvl="1"/>
            <a:r>
              <a:rPr lang="en-US" dirty="0"/>
              <a:t>Stack Segment</a:t>
            </a:r>
          </a:p>
          <a:p>
            <a:r>
              <a:rPr lang="en-US" dirty="0"/>
              <a:t>A thread shares with other (same) process threads:</a:t>
            </a:r>
          </a:p>
          <a:p>
            <a:pPr lvl="1"/>
            <a:r>
              <a:rPr lang="en-US" dirty="0"/>
              <a:t>Text (code) Segment</a:t>
            </a:r>
          </a:p>
          <a:p>
            <a:pPr lvl="1"/>
            <a:r>
              <a:rPr lang="en-US" dirty="0"/>
              <a:t>Heap &amp; Data Segment</a:t>
            </a:r>
          </a:p>
          <a:p>
            <a:pPr lvl="1"/>
            <a:r>
              <a:rPr lang="en-US" dirty="0"/>
              <a:t>Other OS resources (e.g., open files)</a:t>
            </a:r>
          </a:p>
          <a:p>
            <a:r>
              <a:rPr lang="en-US" dirty="0"/>
              <a:t>A process with multiple threads can perform more than one task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48D5-285C-4A82-BE53-026FFFDD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Single-threaded vs Multithreaded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2E36-3F6A-4CD2-958A-A4CCDEB6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051">
            <a:extLst>
              <a:ext uri="{FF2B5EF4-FFF2-40B4-BE49-F238E27FC236}">
                <a16:creationId xmlns:a16="http://schemas.microsoft.com/office/drawing/2014/main" id="{BA2CC992-8E86-4FCB-A570-5E001D5E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11810" r="2359" b="11565"/>
          <a:stretch>
            <a:fillRect/>
          </a:stretch>
        </p:blipFill>
        <p:spPr bwMode="auto">
          <a:xfrm>
            <a:off x="548684" y="1600220"/>
            <a:ext cx="8066088" cy="48085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55CAD-E790-4A52-9E23-F250DCAD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8" y="1234464"/>
            <a:ext cx="3009900" cy="543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C4272-AE41-46C4-AD4A-BC943EF3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31" y="1508781"/>
            <a:ext cx="2590800" cy="501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048D5-285C-4A82-BE53-026FFFDD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Single-threaded vs Multithreaded</a:t>
            </a:r>
          </a:p>
        </p:txBody>
      </p:sp>
    </p:spTree>
    <p:extLst>
      <p:ext uri="{BB962C8B-B14F-4D97-AF65-F5344CB8AC3E}">
        <p14:creationId xmlns:p14="http://schemas.microsoft.com/office/powerpoint/2010/main" val="17234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ED9A-248D-4126-BE37-5F722C67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A82F-0538-4E97-9305-01812DBF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 programming benefits can be broken down into four categories: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Responsiveness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 Sharing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Economy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1535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935480"/>
            <a:ext cx="8686801" cy="4145251"/>
          </a:xfrm>
        </p:spPr>
        <p:txBody>
          <a:bodyPr>
            <a:normAutofit/>
          </a:bodyPr>
          <a:lstStyle/>
          <a:p>
            <a:r>
              <a:rPr lang="en-US" b="1" dirty="0"/>
              <a:t>Responsiveness</a:t>
            </a:r>
            <a:r>
              <a:rPr lang="en-US" dirty="0"/>
              <a:t> – the process can continue even if part of it is blocked. </a:t>
            </a:r>
          </a:p>
          <a:p>
            <a:pPr lvl="1"/>
            <a:r>
              <a:rPr lang="en-US" dirty="0"/>
              <a:t>Increase responsiveness to the user.</a:t>
            </a:r>
          </a:p>
          <a:p>
            <a:pPr lvl="1"/>
            <a:r>
              <a:rPr lang="en-US" dirty="0"/>
              <a:t>Web browser example: one thread allows user interaction while another thread loads an image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731520" lvl="1" indent="-457200"/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E727D54-1ABB-4F48-B2D8-F7DACDD2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96" y="3611878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3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935480"/>
            <a:ext cx="8686801" cy="4145251"/>
          </a:xfrm>
        </p:spPr>
        <p:txBody>
          <a:bodyPr>
            <a:normAutofit/>
          </a:bodyPr>
          <a:lstStyle/>
          <a:p>
            <a:r>
              <a:rPr lang="en-US" b="1" dirty="0"/>
              <a:t>Efficient Communication &amp; Resource Sharing </a:t>
            </a:r>
            <a:r>
              <a:rPr lang="en-US" dirty="0"/>
              <a:t>– threads share resources</a:t>
            </a:r>
          </a:p>
          <a:p>
            <a:pPr marL="731520" lvl="1" indent="-457200"/>
            <a:endParaRPr lang="en-US" dirty="0"/>
          </a:p>
          <a:p>
            <a:pPr marL="457200" indent="-457200"/>
            <a:r>
              <a:rPr lang="en-US" dirty="0"/>
              <a:t>Processes exchange data with shared memory or message passing </a:t>
            </a:r>
          </a:p>
          <a:p>
            <a:pPr marL="731520" lvl="1" indent="-457200"/>
            <a:r>
              <a:rPr lang="en-US" dirty="0"/>
              <a:t>More work for you (the programmer). </a:t>
            </a:r>
          </a:p>
          <a:p>
            <a:pPr marL="731520" lvl="1" indent="-457200"/>
            <a:r>
              <a:rPr lang="en-US" dirty="0"/>
              <a:t>Threads share memory and resources by default</a:t>
            </a:r>
          </a:p>
          <a:p>
            <a:pPr marL="731520" lvl="1" indent="-457200"/>
            <a:endParaRPr lang="en-US" dirty="0"/>
          </a:p>
          <a:p>
            <a:pPr marL="457200" indent="-457200"/>
            <a:r>
              <a:rPr lang="en-US" dirty="0"/>
              <a:t>New file open example:</a:t>
            </a:r>
          </a:p>
          <a:p>
            <a:pPr marL="731520" lvl="1" indent="-457200"/>
            <a:r>
              <a:rPr lang="en-US" dirty="0"/>
              <a:t>A child process can inherit an opened file</a:t>
            </a:r>
          </a:p>
          <a:p>
            <a:pPr marL="731520" lvl="1" indent="-457200"/>
            <a:r>
              <a:rPr lang="en-US" dirty="0"/>
              <a:t>A child process does not inherit a newly opened file</a:t>
            </a:r>
          </a:p>
          <a:p>
            <a:pPr marL="731520" lvl="1" indent="-457200"/>
            <a:r>
              <a:rPr lang="en-US" dirty="0"/>
              <a:t>Threads can see a newly opened file</a:t>
            </a:r>
          </a:p>
          <a:p>
            <a:pPr marL="731520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73152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935480"/>
            <a:ext cx="8686801" cy="4145251"/>
          </a:xfrm>
        </p:spPr>
        <p:txBody>
          <a:bodyPr>
            <a:normAutofit/>
          </a:bodyPr>
          <a:lstStyle/>
          <a:p>
            <a:r>
              <a:rPr lang="en-US" b="1" dirty="0"/>
              <a:t>Economy</a:t>
            </a:r>
            <a:r>
              <a:rPr lang="en-US" dirty="0"/>
              <a:t> – more economical to create threads and context switch threads</a:t>
            </a:r>
          </a:p>
          <a:p>
            <a:pPr marL="731520" lvl="1" indent="-457200"/>
            <a:r>
              <a:rPr lang="en-US" dirty="0"/>
              <a:t>Each process needs own memory, resources, and more management</a:t>
            </a:r>
          </a:p>
          <a:p>
            <a:pPr marL="731520" lvl="1" indent="-457200"/>
            <a:endParaRPr lang="en-US" dirty="0"/>
          </a:p>
          <a:p>
            <a:pPr marL="73152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8B4-6D24-41D2-A556-01A4F37A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82" y="2637432"/>
            <a:ext cx="2261383" cy="4086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70256-E289-47BF-9B63-DBF298E0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73" y="2858453"/>
            <a:ext cx="1946506" cy="37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021-A900-43ED-88DB-7184A1DA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8FDE-4D44-46F8-A11B-25F79674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switching is a context switch from one thread to another in the same process.</a:t>
            </a:r>
          </a:p>
          <a:p>
            <a:endParaRPr lang="en-US" dirty="0"/>
          </a:p>
          <a:p>
            <a:r>
              <a:rPr lang="en-US" dirty="0"/>
              <a:t>Cheaper because less information needs to be switched -&gt; program counter, registers, and stack pointers</a:t>
            </a:r>
          </a:p>
          <a:p>
            <a:pPr lvl="1"/>
            <a:r>
              <a:rPr lang="en-US" dirty="0"/>
              <a:t>Not switching the process address space</a:t>
            </a:r>
          </a:p>
          <a:p>
            <a:pPr lvl="1"/>
            <a:endParaRPr lang="en-US" dirty="0"/>
          </a:p>
          <a:p>
            <a:r>
              <a:rPr lang="en-US" dirty="0"/>
              <a:t>Thread Control Blocks (TCB)</a:t>
            </a:r>
          </a:p>
          <a:p>
            <a:pPr lvl="1"/>
            <a:r>
              <a:rPr lang="en-US" dirty="0"/>
              <a:t>Similar idea as process control blocks (PCBs)</a:t>
            </a:r>
          </a:p>
        </p:txBody>
      </p:sp>
    </p:spTree>
    <p:extLst>
      <p:ext uri="{BB962C8B-B14F-4D97-AF65-F5344CB8AC3E}">
        <p14:creationId xmlns:p14="http://schemas.microsoft.com/office/powerpoint/2010/main" val="8862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D786-5E3B-40DD-B306-BA2607E2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Process: More than just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695C-67CD-4E7C-8701-7ADE0019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474727" cy="4389120"/>
          </a:xfrm>
        </p:spPr>
        <p:txBody>
          <a:bodyPr/>
          <a:lstStyle/>
          <a:p>
            <a:r>
              <a:rPr lang="en-US" sz="2000" dirty="0"/>
              <a:t>Each process has its own address space.</a:t>
            </a:r>
          </a:p>
          <a:p>
            <a:pPr lvl="1"/>
            <a:endParaRPr lang="en-US" sz="1850" dirty="0"/>
          </a:p>
          <a:p>
            <a:r>
              <a:rPr lang="en-US" sz="2000" dirty="0"/>
              <a:t>This address space is protected from those of other processes.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ED796-560A-4E54-994E-5EF147553429}"/>
              </a:ext>
            </a:extLst>
          </p:cNvPr>
          <p:cNvSpPr/>
          <p:nvPr/>
        </p:nvSpPr>
        <p:spPr>
          <a:xfrm>
            <a:off x="4114745" y="5714967"/>
            <a:ext cx="2743200" cy="73152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56150-2D00-4EF0-B274-450F4CC0E084}"/>
              </a:ext>
            </a:extLst>
          </p:cNvPr>
          <p:cNvSpPr/>
          <p:nvPr/>
        </p:nvSpPr>
        <p:spPr>
          <a:xfrm>
            <a:off x="4114745" y="4983463"/>
            <a:ext cx="274320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1EDF3-95CF-4493-8461-DE15CCF985A8}"/>
              </a:ext>
            </a:extLst>
          </p:cNvPr>
          <p:cNvSpPr/>
          <p:nvPr/>
        </p:nvSpPr>
        <p:spPr>
          <a:xfrm>
            <a:off x="4114775" y="2788927"/>
            <a:ext cx="2743200" cy="1463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03B29-1D54-42EA-B053-AB7F66C14894}"/>
              </a:ext>
            </a:extLst>
          </p:cNvPr>
          <p:cNvSpPr/>
          <p:nvPr/>
        </p:nvSpPr>
        <p:spPr>
          <a:xfrm>
            <a:off x="4114775" y="2057415"/>
            <a:ext cx="2743200" cy="73152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7312D-AE57-406B-82E2-00C89DD2AA5D}"/>
              </a:ext>
            </a:extLst>
          </p:cNvPr>
          <p:cNvSpPr txBox="1"/>
          <p:nvPr/>
        </p:nvSpPr>
        <p:spPr>
          <a:xfrm>
            <a:off x="6867856" y="1475704"/>
            <a:ext cx="2276106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u="sng" dirty="0"/>
              <a:t>Address (hex)</a:t>
            </a:r>
          </a:p>
          <a:p>
            <a:r>
              <a:rPr lang="en-US" sz="2400" dirty="0"/>
              <a:t>Max(FFFF)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Start(0000)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EC29D-F71C-4CED-94B3-30223ADE8DC1}"/>
              </a:ext>
            </a:extLst>
          </p:cNvPr>
          <p:cNvSpPr/>
          <p:nvPr/>
        </p:nvSpPr>
        <p:spPr>
          <a:xfrm>
            <a:off x="4114775" y="4251943"/>
            <a:ext cx="274320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Heap</a:t>
            </a:r>
          </a:p>
        </p:txBody>
      </p:sp>
      <p:sp>
        <p:nvSpPr>
          <p:cNvPr id="11" name="Up Arrow 3">
            <a:extLst>
              <a:ext uri="{FF2B5EF4-FFF2-40B4-BE49-F238E27FC236}">
                <a16:creationId xmlns:a16="http://schemas.microsoft.com/office/drawing/2014/main" id="{114AB7F7-5D3E-405F-B5C9-86A601CC0051}"/>
              </a:ext>
            </a:extLst>
          </p:cNvPr>
          <p:cNvSpPr/>
          <p:nvPr/>
        </p:nvSpPr>
        <p:spPr>
          <a:xfrm>
            <a:off x="5303512" y="3703311"/>
            <a:ext cx="365760" cy="548640"/>
          </a:xfrm>
          <a:prstGeom prst="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6">
            <a:extLst>
              <a:ext uri="{FF2B5EF4-FFF2-40B4-BE49-F238E27FC236}">
                <a16:creationId xmlns:a16="http://schemas.microsoft.com/office/drawing/2014/main" id="{A3082EED-8329-4363-BEE0-C4D77887CDCE}"/>
              </a:ext>
            </a:extLst>
          </p:cNvPr>
          <p:cNvSpPr/>
          <p:nvPr/>
        </p:nvSpPr>
        <p:spPr>
          <a:xfrm>
            <a:off x="5303508" y="2788927"/>
            <a:ext cx="365760" cy="54864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16FF7-9C57-4291-B9E4-6A263C53EC13}"/>
              </a:ext>
            </a:extLst>
          </p:cNvPr>
          <p:cNvSpPr/>
          <p:nvPr/>
        </p:nvSpPr>
        <p:spPr>
          <a:xfrm>
            <a:off x="5669268" y="3154683"/>
            <a:ext cx="1188720" cy="7315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Address </a:t>
            </a:r>
          </a:p>
          <a:p>
            <a:pPr algn="ctr"/>
            <a:r>
              <a:rPr lang="en-US" sz="2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6758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953000" y="44958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953000" y="47570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53000" y="50292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limits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86600" y="28956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86600" y="31568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registers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86600" y="34290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memory limits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953000" y="13716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53000" y="16328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3000" y="19050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limits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743200" y="3491024"/>
            <a:ext cx="2133600" cy="13789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743200" y="3314700"/>
            <a:ext cx="4191000" cy="129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8263" y="1770826"/>
            <a:ext cx="2171700" cy="13860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Thread Control Blocks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38200" y="1981200"/>
            <a:ext cx="1752600" cy="2819400"/>
            <a:chOff x="838200" y="1981200"/>
            <a:chExt cx="1752600" cy="2819400"/>
          </a:xfrm>
        </p:grpSpPr>
        <p:sp>
          <p:nvSpPr>
            <p:cNvPr id="4" name="Rectangle 3"/>
            <p:cNvSpPr/>
            <p:nvPr/>
          </p:nvSpPr>
          <p:spPr>
            <a:xfrm>
              <a:off x="838200" y="1981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id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2362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2743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3124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3505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pointer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3886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descriptors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2672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List of TCBs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953000" y="850984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1112241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2179041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 descriptors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53000" y="2451184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 to next TCB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2743200"/>
            <a:ext cx="1752600" cy="114300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39624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id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3000" y="42236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52904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 descriptors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53000" y="5562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 to next TCB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86600" y="23622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id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26234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6600" y="36902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 descriptors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86600" y="3962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 to next TCB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743200" y="2884967"/>
            <a:ext cx="6096000" cy="816176"/>
            <a:chOff x="2743200" y="2884967"/>
            <a:chExt cx="6096000" cy="816176"/>
          </a:xfrm>
        </p:grpSpPr>
        <p:sp>
          <p:nvSpPr>
            <p:cNvPr id="30" name="Rectangle 29"/>
            <p:cNvSpPr/>
            <p:nvPr/>
          </p:nvSpPr>
          <p:spPr>
            <a:xfrm>
              <a:off x="7086600" y="2895600"/>
              <a:ext cx="1752600" cy="2721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PC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3156857"/>
              <a:ext cx="1752600" cy="2721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registers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86600" y="3429000"/>
              <a:ext cx="1752600" cy="2721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Stack pointer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743200" y="2884967"/>
              <a:ext cx="6096000" cy="797949"/>
              <a:chOff x="2743200" y="2884967"/>
              <a:chExt cx="6096000" cy="79794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086600" y="2884967"/>
                <a:ext cx="1752600" cy="79794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2743200" y="3314700"/>
                <a:ext cx="4191000" cy="1291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2757376" y="1373751"/>
            <a:ext cx="3948224" cy="1779816"/>
            <a:chOff x="2757376" y="1373751"/>
            <a:chExt cx="3948224" cy="1779816"/>
          </a:xfrm>
        </p:grpSpPr>
        <p:sp>
          <p:nvSpPr>
            <p:cNvPr id="13" name="Rectangle 12"/>
            <p:cNvSpPr/>
            <p:nvPr/>
          </p:nvSpPr>
          <p:spPr>
            <a:xfrm>
              <a:off x="4953000" y="1384384"/>
              <a:ext cx="1752600" cy="27214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PC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645641"/>
              <a:ext cx="1752600" cy="27214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registers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1917784"/>
              <a:ext cx="1752600" cy="27214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Stack pointer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57376" y="1373751"/>
              <a:ext cx="3948224" cy="1779816"/>
              <a:chOff x="2757376" y="1373751"/>
              <a:chExt cx="3948224" cy="177981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953000" y="1373751"/>
                <a:ext cx="1752600" cy="79794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757376" y="1767536"/>
                <a:ext cx="2171700" cy="138603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2743200" y="3497860"/>
            <a:ext cx="3962400" cy="1803483"/>
            <a:chOff x="2743200" y="3497860"/>
            <a:chExt cx="3962400" cy="1803483"/>
          </a:xfrm>
        </p:grpSpPr>
        <p:sp>
          <p:nvSpPr>
            <p:cNvPr id="22" name="Rectangle 21"/>
            <p:cNvSpPr/>
            <p:nvPr/>
          </p:nvSpPr>
          <p:spPr>
            <a:xfrm>
              <a:off x="4953000" y="4495800"/>
              <a:ext cx="1752600" cy="272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66FF"/>
                  </a:solidFill>
                </a:rPr>
                <a:t>PC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53000" y="4757057"/>
              <a:ext cx="1752600" cy="272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66FF"/>
                  </a:solidFill>
                </a:rPr>
                <a:t>registers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5029200"/>
              <a:ext cx="1752600" cy="272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66FF"/>
                  </a:solidFill>
                </a:rPr>
                <a:t>Stack pointer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743200" y="3497860"/>
              <a:ext cx="3962400" cy="1785256"/>
              <a:chOff x="2743200" y="3497860"/>
              <a:chExt cx="3962400" cy="17852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953000" y="4485167"/>
                <a:ext cx="1752600" cy="79794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66FF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2743200" y="3497860"/>
                <a:ext cx="2133600" cy="137894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4592693" y="3657600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66FF"/>
                </a:solidFill>
                <a:latin typeface="+mj-lt"/>
              </a:rPr>
              <a:t>Thread 3 Control Block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42583" y="2057400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Thread 2 Control Block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92693" y="533400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+mj-lt"/>
              </a:rPr>
              <a:t>Thread 1 Control Block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0925" y="48768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Process Control Block</a:t>
            </a:r>
          </a:p>
        </p:txBody>
      </p:sp>
    </p:spTree>
    <p:extLst>
      <p:ext uri="{BB962C8B-B14F-4D97-AF65-F5344CB8AC3E}">
        <p14:creationId xmlns:p14="http://schemas.microsoft.com/office/powerpoint/2010/main" val="23335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2209797"/>
            <a:ext cx="8686801" cy="4145251"/>
          </a:xfrm>
        </p:spPr>
        <p:txBody>
          <a:bodyPr>
            <a:normAutofit/>
          </a:bodyPr>
          <a:lstStyle/>
          <a:p>
            <a:r>
              <a:rPr lang="en-US" b="1" dirty="0"/>
              <a:t>Scalability</a:t>
            </a:r>
            <a:r>
              <a:rPr lang="en-US" dirty="0"/>
              <a:t> – threads can run in parallel on a multiprocessor computer </a:t>
            </a:r>
          </a:p>
          <a:p>
            <a:pPr marL="731520" lvl="1" indent="-457200"/>
            <a:r>
              <a:rPr lang="en-US" dirty="0"/>
              <a:t>A single-threaded process can only run on one processor. </a:t>
            </a:r>
          </a:p>
          <a:p>
            <a:pPr marL="731520" lvl="1" indent="-457200"/>
            <a:endParaRPr lang="en-US" dirty="0"/>
          </a:p>
          <a:p>
            <a:pPr marL="731520" lvl="1" indent="-457200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43D50E-6328-4D27-8A0F-E7CAD2C1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5" y="3429000"/>
            <a:ext cx="78581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F6B55D-7CC7-40E8-A67D-D6C9F8A1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47" y="4697698"/>
            <a:ext cx="4762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BE5B-0DCB-49CE-5D30-6F37FAFB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BF92-9A86-6413-4F59-2919676E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our system has multiple cores, it sounds like a good idea to design multithreaded programs to take advantage of these cores. </a:t>
            </a:r>
          </a:p>
          <a:p>
            <a:r>
              <a:rPr lang="en-US" dirty="0"/>
              <a:t>But there are some challenges to consider: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Dividing activities:</a:t>
            </a:r>
            <a:r>
              <a:rPr lang="en-US" dirty="0"/>
              <a:t> need to examine an application to find areas that can be divided into separate concurrent tasks (i.e., run in parallel).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Balance:</a:t>
            </a:r>
            <a:r>
              <a:rPr lang="en-US" dirty="0"/>
              <a:t> tasks should also perform equal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 dependency:</a:t>
            </a:r>
            <a:r>
              <a:rPr lang="en-US" dirty="0"/>
              <a:t> examine tasks that rely on data from other tasks, need to ensure synchronized execution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1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5CC6-A384-44F5-AC1A-38BD0C51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85B02-5EDD-473C-BF5E-52512ECB6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31349-1D43-4042-BEE9-6D130D53D9B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Heavy weight, resource intensive.</a:t>
            </a:r>
          </a:p>
          <a:p>
            <a:pPr lvl="1"/>
            <a:r>
              <a:rPr lang="en-US" dirty="0"/>
              <a:t>Each process has its own memory</a:t>
            </a:r>
          </a:p>
          <a:p>
            <a:r>
              <a:rPr lang="en-US" dirty="0"/>
              <a:t>Limited resource sharing</a:t>
            </a:r>
          </a:p>
          <a:p>
            <a:pPr lvl="1"/>
            <a:r>
              <a:rPr lang="en-US" dirty="0"/>
              <a:t>Newly opened file example</a:t>
            </a:r>
          </a:p>
          <a:p>
            <a:r>
              <a:rPr lang="en-US" dirty="0"/>
              <a:t>Context switching requires changing the address space</a:t>
            </a:r>
          </a:p>
          <a:p>
            <a:r>
              <a:rPr lang="en-US" dirty="0"/>
              <a:t>If the process is blocked, no other process tasks can be performed.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5345EB-1D9D-4CC2-8863-AE28FAC510C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B7C4A2-158C-4411-8E4E-EA3D3E7B4A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Light weight, less resources</a:t>
            </a:r>
          </a:p>
          <a:p>
            <a:pPr lvl="1"/>
            <a:r>
              <a:rPr lang="en-US" dirty="0"/>
              <a:t>Threads can share certain memory</a:t>
            </a:r>
          </a:p>
          <a:p>
            <a:r>
              <a:rPr lang="en-US" dirty="0"/>
              <a:t>More resource sharing</a:t>
            </a:r>
          </a:p>
          <a:p>
            <a:pPr lvl="1"/>
            <a:r>
              <a:rPr lang="en-US" dirty="0"/>
              <a:t>Newly opened file example</a:t>
            </a:r>
          </a:p>
          <a:p>
            <a:r>
              <a:rPr lang="en-US" dirty="0"/>
              <a:t>Thread switching does not require the address space to change</a:t>
            </a:r>
          </a:p>
          <a:p>
            <a:r>
              <a:rPr lang="en-US" dirty="0"/>
              <a:t>If one thread is blocked and waiting, a second thread can run.</a:t>
            </a:r>
          </a:p>
        </p:txBody>
      </p:sp>
    </p:spTree>
    <p:extLst>
      <p:ext uri="{BB962C8B-B14F-4D97-AF65-F5344CB8AC3E}">
        <p14:creationId xmlns:p14="http://schemas.microsoft.com/office/powerpoint/2010/main" val="32467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7E39-F28E-44F6-A780-77C06EE8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Stack vs Heap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B93E-07D2-4CC9-9E9C-650EE310C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3B3A7-1B37-4C90-BA67-93DDCA6D99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CPU manages stack memory for you</a:t>
            </a:r>
          </a:p>
          <a:p>
            <a:r>
              <a:rPr lang="en-US" dirty="0"/>
              <a:t>When a function declares a variable, it is pushed onto stack</a:t>
            </a:r>
          </a:p>
          <a:p>
            <a:r>
              <a:rPr lang="en-US" dirty="0"/>
              <a:t>When a function exits, those variables are freed (i.e., deleted)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does have size limits.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936989-2E23-441A-887F-3A4A32EC6B4F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16AC50-8456-46F1-A383-70F5420B63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managed for you.</a:t>
            </a:r>
          </a:p>
          <a:p>
            <a:r>
              <a:rPr lang="en-US" dirty="0"/>
              <a:t>To allocate memory use malloc() 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r>
              <a:rPr lang="en-US" dirty="0"/>
              <a:t>YOU are responsible for freeing memory with free()</a:t>
            </a:r>
          </a:p>
          <a:p>
            <a:pPr lvl="1"/>
            <a:r>
              <a:rPr lang="en-US" dirty="0"/>
              <a:t>Memory leak – wasted memory</a:t>
            </a:r>
          </a:p>
          <a:p>
            <a:pPr lvl="1"/>
            <a:endParaRPr lang="en-US" dirty="0"/>
          </a:p>
          <a:p>
            <a:r>
              <a:rPr lang="en-US" dirty="0"/>
              <a:t>Size limit is your computers physical limitations.</a:t>
            </a:r>
          </a:p>
        </p:txBody>
      </p:sp>
    </p:spTree>
    <p:extLst>
      <p:ext uri="{BB962C8B-B14F-4D97-AF65-F5344CB8AC3E}">
        <p14:creationId xmlns:p14="http://schemas.microsoft.com/office/powerpoint/2010/main" val="182258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Processes: Context Switches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context switch?</a:t>
            </a:r>
          </a:p>
          <a:p>
            <a:pPr lvl="1"/>
            <a:r>
              <a:rPr lang="en-US" dirty="0"/>
              <a:t>Analogy: Your brain is the processor, and you have multiple tasks.</a:t>
            </a:r>
          </a:p>
          <a:p>
            <a:endParaRPr lang="en-US" dirty="0"/>
          </a:p>
          <a:p>
            <a:r>
              <a:rPr lang="en-US" dirty="0"/>
              <a:t>Where is the process state stored when context switches occur?</a:t>
            </a:r>
          </a:p>
          <a:p>
            <a:endParaRPr lang="en-US" dirty="0"/>
          </a:p>
          <a:p>
            <a:r>
              <a:rPr lang="en-US" dirty="0"/>
              <a:t>What are the possible process states?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029C-52D5-4FA6-8D1E-4C7A194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Context Switching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41BC68-0A5A-43E3-9EF2-599A3160D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14251"/>
          <a:stretch/>
        </p:blipFill>
        <p:spPr bwMode="auto">
          <a:xfrm>
            <a:off x="1068607" y="1649523"/>
            <a:ext cx="6666614" cy="49502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97A4B-5DFF-454B-BF88-91CD9435505D}"/>
              </a:ext>
            </a:extLst>
          </p:cNvPr>
          <p:cNvCxnSpPr/>
          <p:nvPr/>
        </p:nvCxnSpPr>
        <p:spPr>
          <a:xfrm>
            <a:off x="8199152" y="1965976"/>
            <a:ext cx="0" cy="41478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AC386-F6EF-43EA-805F-8B1B58AEB09D}"/>
              </a:ext>
            </a:extLst>
          </p:cNvPr>
          <p:cNvSpPr txBox="1"/>
          <p:nvPr/>
        </p:nvSpPr>
        <p:spPr>
          <a:xfrm>
            <a:off x="7863804" y="611120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2"/>
                </a:solidFill>
                <a:latin typeface="Candara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850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4309</TotalTime>
  <Words>2657</Words>
  <Application>Microsoft Office PowerPoint</Application>
  <PresentationFormat>On-screen Show (4:3)</PresentationFormat>
  <Paragraphs>486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Calibri</vt:lpstr>
      <vt:lpstr>Candara</vt:lpstr>
      <vt:lpstr>Century Gothic</vt:lpstr>
      <vt:lpstr>Palatino Linotype</vt:lpstr>
      <vt:lpstr>Wingdings 2</vt:lpstr>
      <vt:lpstr>Presentation on brainstorming</vt:lpstr>
      <vt:lpstr>CSCI 4401: Operation Systems</vt:lpstr>
      <vt:lpstr>Announcements</vt:lpstr>
      <vt:lpstr>What We’re Doing Today</vt:lpstr>
      <vt:lpstr>Lecture 3 Review</vt:lpstr>
      <vt:lpstr>Process in memory</vt:lpstr>
      <vt:lpstr>Process: More than just code</vt:lpstr>
      <vt:lpstr>Stack vs Heap Example</vt:lpstr>
      <vt:lpstr>Processes: Context Switches</vt:lpstr>
      <vt:lpstr>Context Switching</vt:lpstr>
      <vt:lpstr>Process Control Block (PCB)</vt:lpstr>
      <vt:lpstr>Process States</vt:lpstr>
      <vt:lpstr>System Calls for Processes</vt:lpstr>
      <vt:lpstr>System Calls: Process Management</vt:lpstr>
      <vt:lpstr>System Calls for Processes</vt:lpstr>
      <vt:lpstr>Example: Waitpid</vt:lpstr>
      <vt:lpstr>Summary/Review</vt:lpstr>
      <vt:lpstr>Process States</vt:lpstr>
      <vt:lpstr>Interprocess Communication</vt:lpstr>
      <vt:lpstr>Introduction</vt:lpstr>
      <vt:lpstr>Reasons for Process Cooperation</vt:lpstr>
      <vt:lpstr>Interprocess Communication</vt:lpstr>
      <vt:lpstr>IPC Model Trade-offs</vt:lpstr>
      <vt:lpstr>IPC Models</vt:lpstr>
      <vt:lpstr>Interprocess Communication: Shared-Memory Segments</vt:lpstr>
      <vt:lpstr>Shared Memory Example: Producer</vt:lpstr>
      <vt:lpstr>Shared Memory Example: Producer</vt:lpstr>
      <vt:lpstr>Shared Memory Example: Producer</vt:lpstr>
      <vt:lpstr>Shared Memory Example: Producer</vt:lpstr>
      <vt:lpstr>Shared Memory Example: Producer</vt:lpstr>
      <vt:lpstr>Shared Memory Example: Consumer</vt:lpstr>
      <vt:lpstr>Shared Memory Example</vt:lpstr>
      <vt:lpstr>Shared-Memory Messages:  A few comments…</vt:lpstr>
      <vt:lpstr>Interprocess Communication: Message Passing</vt:lpstr>
      <vt:lpstr>Message Passing Systems</vt:lpstr>
      <vt:lpstr>Synchronization</vt:lpstr>
      <vt:lpstr>Buffering</vt:lpstr>
      <vt:lpstr>Sender.c</vt:lpstr>
      <vt:lpstr>Sender.c</vt:lpstr>
      <vt:lpstr>Sender.c</vt:lpstr>
      <vt:lpstr>Sender.c</vt:lpstr>
      <vt:lpstr>Receiver.c</vt:lpstr>
      <vt:lpstr>Sender and Receiver</vt:lpstr>
      <vt:lpstr>Summary/Review</vt:lpstr>
      <vt:lpstr>Review of Processes</vt:lpstr>
      <vt:lpstr>Next time</vt:lpstr>
      <vt:lpstr>Class Reminders</vt:lpstr>
      <vt:lpstr>Threads</vt:lpstr>
      <vt:lpstr>Introduction </vt:lpstr>
      <vt:lpstr>Example: Web Browser</vt:lpstr>
      <vt:lpstr>Example: Word Processor</vt:lpstr>
      <vt:lpstr>Example: Web Server</vt:lpstr>
      <vt:lpstr>Thread Defined</vt:lpstr>
      <vt:lpstr>Single-threaded vs Multithreaded</vt:lpstr>
      <vt:lpstr>Single-threaded vs Multithreaded</vt:lpstr>
      <vt:lpstr>Advantages of Threads</vt:lpstr>
      <vt:lpstr>Advantages of Threads (1 of 4)</vt:lpstr>
      <vt:lpstr>Advantages of Threads (2 of 4)</vt:lpstr>
      <vt:lpstr>Advantages of Threads (3 of 4)</vt:lpstr>
      <vt:lpstr>Thread Switching</vt:lpstr>
      <vt:lpstr>Thread Control Blocks</vt:lpstr>
      <vt:lpstr>Advantages of Threads (4 of 4)</vt:lpstr>
      <vt:lpstr>Scalability Challenges</vt:lpstr>
      <vt:lpstr>Process vs.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143</cp:revision>
  <dcterms:created xsi:type="dcterms:W3CDTF">2018-08-26T03:11:26Z</dcterms:created>
  <dcterms:modified xsi:type="dcterms:W3CDTF">2023-08-24T21:59:46Z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