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2"/>
  </p:notesMasterIdLst>
  <p:sldIdLst>
    <p:sldId id="272" r:id="rId2"/>
    <p:sldId id="624" r:id="rId3"/>
    <p:sldId id="576" r:id="rId4"/>
    <p:sldId id="808" r:id="rId5"/>
    <p:sldId id="813" r:id="rId6"/>
    <p:sldId id="814" r:id="rId7"/>
    <p:sldId id="812" r:id="rId8"/>
    <p:sldId id="632" r:id="rId9"/>
    <p:sldId id="630" r:id="rId10"/>
    <p:sldId id="633" r:id="rId11"/>
    <p:sldId id="634" r:id="rId12"/>
    <p:sldId id="657" r:id="rId13"/>
    <p:sldId id="658" r:id="rId14"/>
    <p:sldId id="659" r:id="rId15"/>
    <p:sldId id="671" r:id="rId16"/>
    <p:sldId id="661" r:id="rId17"/>
    <p:sldId id="665" r:id="rId18"/>
    <p:sldId id="684" r:id="rId19"/>
    <p:sldId id="685" r:id="rId20"/>
    <p:sldId id="666" r:id="rId21"/>
    <p:sldId id="667" r:id="rId22"/>
    <p:sldId id="668" r:id="rId23"/>
    <p:sldId id="669" r:id="rId24"/>
    <p:sldId id="670" r:id="rId25"/>
    <p:sldId id="688" r:id="rId26"/>
    <p:sldId id="689" r:id="rId27"/>
    <p:sldId id="645" r:id="rId28"/>
    <p:sldId id="690" r:id="rId29"/>
    <p:sldId id="638" r:id="rId30"/>
    <p:sldId id="639" r:id="rId31"/>
    <p:sldId id="261" r:id="rId32"/>
    <p:sldId id="640" r:id="rId33"/>
    <p:sldId id="796" r:id="rId34"/>
    <p:sldId id="641" r:id="rId35"/>
    <p:sldId id="797" r:id="rId36"/>
    <p:sldId id="692" r:id="rId37"/>
    <p:sldId id="646" r:id="rId38"/>
    <p:sldId id="642" r:id="rId39"/>
    <p:sldId id="643" r:id="rId40"/>
    <p:sldId id="71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B3AC3-90A4-4EBD-89D8-332EFC3233D4}" v="3" dt="2023-08-31T21:07:10.022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6" autoAdjust="0"/>
    <p:restoredTop sz="94660"/>
  </p:normalViewPr>
  <p:slideViewPr>
    <p:cSldViewPr>
      <p:cViewPr varScale="1">
        <p:scale>
          <a:sx n="102" d="100"/>
          <a:sy n="102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Wagner" userId="2862651d-6f44-4741-89aa-aec1c8926fa8" providerId="ADAL" clId="{F8FC3808-E8C0-496B-8C47-3F4276452DD5}"/>
    <pc:docChg chg="delSld modSld">
      <pc:chgData name="James Wagner" userId="2862651d-6f44-4741-89aa-aec1c8926fa8" providerId="ADAL" clId="{F8FC3808-E8C0-496B-8C47-3F4276452DD5}" dt="2023-08-31T14:56:12.620" v="3" actId="47"/>
      <pc:docMkLst>
        <pc:docMk/>
      </pc:docMkLst>
      <pc:sldChg chg="del">
        <pc:chgData name="James Wagner" userId="2862651d-6f44-4741-89aa-aec1c8926fa8" providerId="ADAL" clId="{F8FC3808-E8C0-496B-8C47-3F4276452DD5}" dt="2023-08-31T14:45:58.674" v="1" actId="47"/>
        <pc:sldMkLst>
          <pc:docMk/>
          <pc:sldMk cId="1029312625" sldId="573"/>
        </pc:sldMkLst>
      </pc:sldChg>
      <pc:sldChg chg="del">
        <pc:chgData name="James Wagner" userId="2862651d-6f44-4741-89aa-aec1c8926fa8" providerId="ADAL" clId="{F8FC3808-E8C0-496B-8C47-3F4276452DD5}" dt="2023-08-31T14:45:58.674" v="1" actId="47"/>
        <pc:sldMkLst>
          <pc:docMk/>
          <pc:sldMk cId="129656763" sldId="575"/>
        </pc:sldMkLst>
      </pc:sldChg>
      <pc:sldChg chg="del">
        <pc:chgData name="James Wagner" userId="2862651d-6f44-4741-89aa-aec1c8926fa8" providerId="ADAL" clId="{F8FC3808-E8C0-496B-8C47-3F4276452DD5}" dt="2023-08-31T14:45:58.674" v="1" actId="47"/>
        <pc:sldMkLst>
          <pc:docMk/>
          <pc:sldMk cId="1064384312" sldId="609"/>
        </pc:sldMkLst>
      </pc:sldChg>
      <pc:sldChg chg="del">
        <pc:chgData name="James Wagner" userId="2862651d-6f44-4741-89aa-aec1c8926fa8" providerId="ADAL" clId="{F8FC3808-E8C0-496B-8C47-3F4276452DD5}" dt="2023-08-31T14:45:58.674" v="1" actId="47"/>
        <pc:sldMkLst>
          <pc:docMk/>
          <pc:sldMk cId="2061873136" sldId="611"/>
        </pc:sldMkLst>
      </pc:sldChg>
      <pc:sldChg chg="del">
        <pc:chgData name="James Wagner" userId="2862651d-6f44-4741-89aa-aec1c8926fa8" providerId="ADAL" clId="{F8FC3808-E8C0-496B-8C47-3F4276452DD5}" dt="2023-08-31T14:45:58.674" v="1" actId="47"/>
        <pc:sldMkLst>
          <pc:docMk/>
          <pc:sldMk cId="647070778" sldId="613"/>
        </pc:sldMkLst>
      </pc:sldChg>
      <pc:sldChg chg="del">
        <pc:chgData name="James Wagner" userId="2862651d-6f44-4741-89aa-aec1c8926fa8" providerId="ADAL" clId="{F8FC3808-E8C0-496B-8C47-3F4276452DD5}" dt="2023-08-31T14:45:58.674" v="1" actId="47"/>
        <pc:sldMkLst>
          <pc:docMk/>
          <pc:sldMk cId="250505093" sldId="615"/>
        </pc:sldMkLst>
      </pc:sldChg>
      <pc:sldChg chg="del">
        <pc:chgData name="James Wagner" userId="2862651d-6f44-4741-89aa-aec1c8926fa8" providerId="ADAL" clId="{F8FC3808-E8C0-496B-8C47-3F4276452DD5}" dt="2023-08-31T14:45:58.674" v="1" actId="47"/>
        <pc:sldMkLst>
          <pc:docMk/>
          <pc:sldMk cId="4174819175" sldId="616"/>
        </pc:sldMkLst>
      </pc:sldChg>
      <pc:sldChg chg="del">
        <pc:chgData name="James Wagner" userId="2862651d-6f44-4741-89aa-aec1c8926fa8" providerId="ADAL" clId="{F8FC3808-E8C0-496B-8C47-3F4276452DD5}" dt="2023-08-31T14:45:58.674" v="1" actId="47"/>
        <pc:sldMkLst>
          <pc:docMk/>
          <pc:sldMk cId="3497798342" sldId="617"/>
        </pc:sldMkLst>
      </pc:sldChg>
      <pc:sldChg chg="del">
        <pc:chgData name="James Wagner" userId="2862651d-6f44-4741-89aa-aec1c8926fa8" providerId="ADAL" clId="{F8FC3808-E8C0-496B-8C47-3F4276452DD5}" dt="2023-08-31T14:45:58.674" v="1" actId="47"/>
        <pc:sldMkLst>
          <pc:docMk/>
          <pc:sldMk cId="4195843968" sldId="618"/>
        </pc:sldMkLst>
      </pc:sldChg>
      <pc:sldChg chg="modSp mod">
        <pc:chgData name="James Wagner" userId="2862651d-6f44-4741-89aa-aec1c8926fa8" providerId="ADAL" clId="{F8FC3808-E8C0-496B-8C47-3F4276452DD5}" dt="2023-08-31T14:44:43.215" v="0"/>
        <pc:sldMkLst>
          <pc:docMk/>
          <pc:sldMk cId="3536305411" sldId="624"/>
        </pc:sldMkLst>
        <pc:spChg chg="mod">
          <ac:chgData name="James Wagner" userId="2862651d-6f44-4741-89aa-aec1c8926fa8" providerId="ADAL" clId="{F8FC3808-E8C0-496B-8C47-3F4276452DD5}" dt="2023-08-31T14:44:43.215" v="0"/>
          <ac:spMkLst>
            <pc:docMk/>
            <pc:sldMk cId="3536305411" sldId="624"/>
            <ac:spMk id="2" creationId="{00000000-0000-0000-0000-000000000000}"/>
          </ac:spMkLst>
        </pc:spChg>
      </pc:sldChg>
      <pc:sldChg chg="del">
        <pc:chgData name="James Wagner" userId="2862651d-6f44-4741-89aa-aec1c8926fa8" providerId="ADAL" clId="{F8FC3808-E8C0-496B-8C47-3F4276452DD5}" dt="2023-08-31T14:45:58.674" v="1" actId="47"/>
        <pc:sldMkLst>
          <pc:docMk/>
          <pc:sldMk cId="3905222449" sldId="628"/>
        </pc:sldMkLst>
      </pc:sldChg>
      <pc:sldChg chg="del">
        <pc:chgData name="James Wagner" userId="2862651d-6f44-4741-89aa-aec1c8926fa8" providerId="ADAL" clId="{F8FC3808-E8C0-496B-8C47-3F4276452DD5}" dt="2023-08-31T14:56:12.620" v="3" actId="47"/>
        <pc:sldMkLst>
          <pc:docMk/>
          <pc:sldMk cId="2878881677" sldId="660"/>
        </pc:sldMkLst>
      </pc:sldChg>
      <pc:sldChg chg="del">
        <pc:chgData name="James Wagner" userId="2862651d-6f44-4741-89aa-aec1c8926fa8" providerId="ADAL" clId="{F8FC3808-E8C0-496B-8C47-3F4276452DD5}" dt="2023-08-31T14:56:09.400" v="2" actId="47"/>
        <pc:sldMkLst>
          <pc:docMk/>
          <pc:sldMk cId="3508363339" sldId="672"/>
        </pc:sldMkLst>
      </pc:sldChg>
      <pc:sldChg chg="del">
        <pc:chgData name="James Wagner" userId="2862651d-6f44-4741-89aa-aec1c8926fa8" providerId="ADAL" clId="{F8FC3808-E8C0-496B-8C47-3F4276452DD5}" dt="2023-08-31T14:56:09.400" v="2" actId="47"/>
        <pc:sldMkLst>
          <pc:docMk/>
          <pc:sldMk cId="2674719362" sldId="673"/>
        </pc:sldMkLst>
      </pc:sldChg>
      <pc:sldChg chg="del">
        <pc:chgData name="James Wagner" userId="2862651d-6f44-4741-89aa-aec1c8926fa8" providerId="ADAL" clId="{F8FC3808-E8C0-496B-8C47-3F4276452DD5}" dt="2023-08-31T14:56:09.400" v="2" actId="47"/>
        <pc:sldMkLst>
          <pc:docMk/>
          <pc:sldMk cId="1360752475" sldId="674"/>
        </pc:sldMkLst>
      </pc:sldChg>
      <pc:sldChg chg="del">
        <pc:chgData name="James Wagner" userId="2862651d-6f44-4741-89aa-aec1c8926fa8" providerId="ADAL" clId="{F8FC3808-E8C0-496B-8C47-3F4276452DD5}" dt="2023-08-31T14:56:09.400" v="2" actId="47"/>
        <pc:sldMkLst>
          <pc:docMk/>
          <pc:sldMk cId="2260199051" sldId="675"/>
        </pc:sldMkLst>
      </pc:sldChg>
      <pc:sldChg chg="del">
        <pc:chgData name="James Wagner" userId="2862651d-6f44-4741-89aa-aec1c8926fa8" providerId="ADAL" clId="{F8FC3808-E8C0-496B-8C47-3F4276452DD5}" dt="2023-08-31T14:56:09.400" v="2" actId="47"/>
        <pc:sldMkLst>
          <pc:docMk/>
          <pc:sldMk cId="1929226256" sldId="676"/>
        </pc:sldMkLst>
      </pc:sldChg>
      <pc:sldChg chg="del">
        <pc:chgData name="James Wagner" userId="2862651d-6f44-4741-89aa-aec1c8926fa8" providerId="ADAL" clId="{F8FC3808-E8C0-496B-8C47-3F4276452DD5}" dt="2023-08-31T14:56:09.400" v="2" actId="47"/>
        <pc:sldMkLst>
          <pc:docMk/>
          <pc:sldMk cId="1852683958" sldId="677"/>
        </pc:sldMkLst>
      </pc:sldChg>
      <pc:sldChg chg="del">
        <pc:chgData name="James Wagner" userId="2862651d-6f44-4741-89aa-aec1c8926fa8" providerId="ADAL" clId="{F8FC3808-E8C0-496B-8C47-3F4276452DD5}" dt="2023-08-31T14:56:09.400" v="2" actId="47"/>
        <pc:sldMkLst>
          <pc:docMk/>
          <pc:sldMk cId="2000873120" sldId="678"/>
        </pc:sldMkLst>
      </pc:sldChg>
      <pc:sldChg chg="del">
        <pc:chgData name="James Wagner" userId="2862651d-6f44-4741-89aa-aec1c8926fa8" providerId="ADAL" clId="{F8FC3808-E8C0-496B-8C47-3F4276452DD5}" dt="2023-08-31T14:56:09.400" v="2" actId="47"/>
        <pc:sldMkLst>
          <pc:docMk/>
          <pc:sldMk cId="1075547506" sldId="679"/>
        </pc:sldMkLst>
      </pc:sldChg>
      <pc:sldChg chg="del">
        <pc:chgData name="James Wagner" userId="2862651d-6f44-4741-89aa-aec1c8926fa8" providerId="ADAL" clId="{F8FC3808-E8C0-496B-8C47-3F4276452DD5}" dt="2023-08-31T14:56:09.400" v="2" actId="47"/>
        <pc:sldMkLst>
          <pc:docMk/>
          <pc:sldMk cId="910788583" sldId="680"/>
        </pc:sldMkLst>
      </pc:sldChg>
      <pc:sldChg chg="del">
        <pc:chgData name="James Wagner" userId="2862651d-6f44-4741-89aa-aec1c8926fa8" providerId="ADAL" clId="{F8FC3808-E8C0-496B-8C47-3F4276452DD5}" dt="2023-08-31T14:56:09.400" v="2" actId="47"/>
        <pc:sldMkLst>
          <pc:docMk/>
          <pc:sldMk cId="3876607133" sldId="681"/>
        </pc:sldMkLst>
      </pc:sldChg>
      <pc:sldChg chg="del">
        <pc:chgData name="James Wagner" userId="2862651d-6f44-4741-89aa-aec1c8926fa8" providerId="ADAL" clId="{F8FC3808-E8C0-496B-8C47-3F4276452DD5}" dt="2023-08-31T14:56:09.400" v="2" actId="47"/>
        <pc:sldMkLst>
          <pc:docMk/>
          <pc:sldMk cId="928805527" sldId="682"/>
        </pc:sldMkLst>
      </pc:sldChg>
      <pc:sldChg chg="del">
        <pc:chgData name="James Wagner" userId="2862651d-6f44-4741-89aa-aec1c8926fa8" providerId="ADAL" clId="{F8FC3808-E8C0-496B-8C47-3F4276452DD5}" dt="2023-08-31T14:56:09.400" v="2" actId="47"/>
        <pc:sldMkLst>
          <pc:docMk/>
          <pc:sldMk cId="1300074938" sldId="683"/>
        </pc:sldMkLst>
      </pc:sldChg>
      <pc:sldChg chg="del">
        <pc:chgData name="James Wagner" userId="2862651d-6f44-4741-89aa-aec1c8926fa8" providerId="ADAL" clId="{F8FC3808-E8C0-496B-8C47-3F4276452DD5}" dt="2023-08-31T14:45:58.674" v="1" actId="47"/>
        <pc:sldMkLst>
          <pc:docMk/>
          <pc:sldMk cId="3972427433" sldId="687"/>
        </pc:sldMkLst>
      </pc:sldChg>
      <pc:sldChg chg="del">
        <pc:chgData name="James Wagner" userId="2862651d-6f44-4741-89aa-aec1c8926fa8" providerId="ADAL" clId="{F8FC3808-E8C0-496B-8C47-3F4276452DD5}" dt="2023-08-31T14:56:09.400" v="2" actId="47"/>
        <pc:sldMkLst>
          <pc:docMk/>
          <pc:sldMk cId="1000865013" sldId="691"/>
        </pc:sldMkLst>
      </pc:sldChg>
      <pc:sldChg chg="del">
        <pc:chgData name="James Wagner" userId="2862651d-6f44-4741-89aa-aec1c8926fa8" providerId="ADAL" clId="{F8FC3808-E8C0-496B-8C47-3F4276452DD5}" dt="2023-08-31T14:56:09.400" v="2" actId="47"/>
        <pc:sldMkLst>
          <pc:docMk/>
          <pc:sldMk cId="2551474717" sldId="695"/>
        </pc:sldMkLst>
      </pc:sldChg>
      <pc:sldChg chg="del">
        <pc:chgData name="James Wagner" userId="2862651d-6f44-4741-89aa-aec1c8926fa8" providerId="ADAL" clId="{F8FC3808-E8C0-496B-8C47-3F4276452DD5}" dt="2023-08-31T14:56:09.400" v="2" actId="47"/>
        <pc:sldMkLst>
          <pc:docMk/>
          <pc:sldMk cId="3247935284" sldId="696"/>
        </pc:sldMkLst>
      </pc:sldChg>
      <pc:sldChg chg="del">
        <pc:chgData name="James Wagner" userId="2862651d-6f44-4741-89aa-aec1c8926fa8" providerId="ADAL" clId="{F8FC3808-E8C0-496B-8C47-3F4276452DD5}" dt="2023-08-31T14:56:09.400" v="2" actId="47"/>
        <pc:sldMkLst>
          <pc:docMk/>
          <pc:sldMk cId="3081080564" sldId="697"/>
        </pc:sldMkLst>
      </pc:sldChg>
      <pc:sldChg chg="del">
        <pc:chgData name="James Wagner" userId="2862651d-6f44-4741-89aa-aec1c8926fa8" providerId="ADAL" clId="{F8FC3808-E8C0-496B-8C47-3F4276452DD5}" dt="2023-08-31T14:56:09.400" v="2" actId="47"/>
        <pc:sldMkLst>
          <pc:docMk/>
          <pc:sldMk cId="3721528873" sldId="698"/>
        </pc:sldMkLst>
      </pc:sldChg>
      <pc:sldChg chg="del">
        <pc:chgData name="James Wagner" userId="2862651d-6f44-4741-89aa-aec1c8926fa8" providerId="ADAL" clId="{F8FC3808-E8C0-496B-8C47-3F4276452DD5}" dt="2023-08-31T14:45:58.674" v="1" actId="47"/>
        <pc:sldMkLst>
          <pc:docMk/>
          <pc:sldMk cId="2727306286" sldId="699"/>
        </pc:sldMkLst>
      </pc:sldChg>
      <pc:sldChg chg="del">
        <pc:chgData name="James Wagner" userId="2862651d-6f44-4741-89aa-aec1c8926fa8" providerId="ADAL" clId="{F8FC3808-E8C0-496B-8C47-3F4276452DD5}" dt="2023-08-31T14:45:58.674" v="1" actId="47"/>
        <pc:sldMkLst>
          <pc:docMk/>
          <pc:sldMk cId="161654049" sldId="700"/>
        </pc:sldMkLst>
      </pc:sldChg>
      <pc:sldChg chg="del">
        <pc:chgData name="James Wagner" userId="2862651d-6f44-4741-89aa-aec1c8926fa8" providerId="ADAL" clId="{F8FC3808-E8C0-496B-8C47-3F4276452DD5}" dt="2023-08-31T14:45:58.674" v="1" actId="47"/>
        <pc:sldMkLst>
          <pc:docMk/>
          <pc:sldMk cId="3129129843" sldId="701"/>
        </pc:sldMkLst>
      </pc:sldChg>
      <pc:sldChg chg="del">
        <pc:chgData name="James Wagner" userId="2862651d-6f44-4741-89aa-aec1c8926fa8" providerId="ADAL" clId="{F8FC3808-E8C0-496B-8C47-3F4276452DD5}" dt="2023-08-31T14:45:58.674" v="1" actId="47"/>
        <pc:sldMkLst>
          <pc:docMk/>
          <pc:sldMk cId="4148298087" sldId="702"/>
        </pc:sldMkLst>
      </pc:sldChg>
    </pc:docChg>
  </pc:docChgLst>
  <pc:docChgLst>
    <pc:chgData name="James Wagner" userId="2862651d-6f44-4741-89aa-aec1c8926fa8" providerId="ADAL" clId="{08BB3AC3-90A4-4EBD-89D8-332EFC3233D4}"/>
    <pc:docChg chg="custSel addSld delSld modSld">
      <pc:chgData name="James Wagner" userId="2862651d-6f44-4741-89aa-aec1c8926fa8" providerId="ADAL" clId="{08BB3AC3-90A4-4EBD-89D8-332EFC3233D4}" dt="2023-08-31T21:51:09.824" v="400" actId="20577"/>
      <pc:docMkLst>
        <pc:docMk/>
      </pc:docMkLst>
      <pc:sldChg chg="modSp mod">
        <pc:chgData name="James Wagner" userId="2862651d-6f44-4741-89aa-aec1c8926fa8" providerId="ADAL" clId="{08BB3AC3-90A4-4EBD-89D8-332EFC3233D4}" dt="2023-08-31T21:49:49.744" v="300" actId="20577"/>
        <pc:sldMkLst>
          <pc:docMk/>
          <pc:sldMk cId="3549628654" sldId="272"/>
        </pc:sldMkLst>
        <pc:spChg chg="mod">
          <ac:chgData name="James Wagner" userId="2862651d-6f44-4741-89aa-aec1c8926fa8" providerId="ADAL" clId="{08BB3AC3-90A4-4EBD-89D8-332EFC3233D4}" dt="2023-08-31T21:49:49.744" v="300" actId="20577"/>
          <ac:spMkLst>
            <pc:docMk/>
            <pc:sldMk cId="3549628654" sldId="272"/>
            <ac:spMk id="5" creationId="{00000000-0000-0000-0000-000000000000}"/>
          </ac:spMkLst>
        </pc:spChg>
      </pc:sldChg>
      <pc:sldChg chg="modSp mod">
        <pc:chgData name="James Wagner" userId="2862651d-6f44-4741-89aa-aec1c8926fa8" providerId="ADAL" clId="{08BB3AC3-90A4-4EBD-89D8-332EFC3233D4}" dt="2023-08-31T21:50:15.683" v="324"/>
        <pc:sldMkLst>
          <pc:docMk/>
          <pc:sldMk cId="1398691328" sldId="576"/>
        </pc:sldMkLst>
        <pc:spChg chg="mod">
          <ac:chgData name="James Wagner" userId="2862651d-6f44-4741-89aa-aec1c8926fa8" providerId="ADAL" clId="{08BB3AC3-90A4-4EBD-89D8-332EFC3233D4}" dt="2023-08-31T21:50:15.683" v="324"/>
          <ac:spMkLst>
            <pc:docMk/>
            <pc:sldMk cId="1398691328" sldId="576"/>
            <ac:spMk id="2" creationId="{00000000-0000-0000-0000-000000000000}"/>
          </ac:spMkLst>
        </pc:spChg>
      </pc:sldChg>
      <pc:sldChg chg="modSp mod">
        <pc:chgData name="James Wagner" userId="2862651d-6f44-4741-89aa-aec1c8926fa8" providerId="ADAL" clId="{08BB3AC3-90A4-4EBD-89D8-332EFC3233D4}" dt="2023-08-31T21:50:56.694" v="399" actId="20577"/>
        <pc:sldMkLst>
          <pc:docMk/>
          <pc:sldMk cId="3536305411" sldId="624"/>
        </pc:sldMkLst>
        <pc:spChg chg="mod">
          <ac:chgData name="James Wagner" userId="2862651d-6f44-4741-89aa-aec1c8926fa8" providerId="ADAL" clId="{08BB3AC3-90A4-4EBD-89D8-332EFC3233D4}" dt="2023-08-31T21:50:56.694" v="399" actId="20577"/>
          <ac:spMkLst>
            <pc:docMk/>
            <pc:sldMk cId="3536305411" sldId="624"/>
            <ac:spMk id="2" creationId="{00000000-0000-0000-0000-000000000000}"/>
          </ac:spMkLst>
        </pc:spChg>
      </pc:sldChg>
      <pc:sldChg chg="add">
        <pc:chgData name="James Wagner" userId="2862651d-6f44-4741-89aa-aec1c8926fa8" providerId="ADAL" clId="{08BB3AC3-90A4-4EBD-89D8-332EFC3233D4}" dt="2023-08-31T21:05:13.228" v="0"/>
        <pc:sldMkLst>
          <pc:docMk/>
          <pc:sldMk cId="827122887" sldId="808"/>
        </pc:sldMkLst>
      </pc:sldChg>
      <pc:sldChg chg="modSp add mod">
        <pc:chgData name="James Wagner" userId="2862651d-6f44-4741-89aa-aec1c8926fa8" providerId="ADAL" clId="{08BB3AC3-90A4-4EBD-89D8-332EFC3233D4}" dt="2023-08-31T21:08:29.240" v="253" actId="20577"/>
        <pc:sldMkLst>
          <pc:docMk/>
          <pc:sldMk cId="794965948" sldId="812"/>
        </pc:sldMkLst>
        <pc:spChg chg="mod">
          <ac:chgData name="James Wagner" userId="2862651d-6f44-4741-89aa-aec1c8926fa8" providerId="ADAL" clId="{08BB3AC3-90A4-4EBD-89D8-332EFC3233D4}" dt="2023-08-31T21:08:29.240" v="253" actId="20577"/>
          <ac:spMkLst>
            <pc:docMk/>
            <pc:sldMk cId="794965948" sldId="812"/>
            <ac:spMk id="5" creationId="{F087D780-37A8-654D-F630-F85842B703F0}"/>
          </ac:spMkLst>
        </pc:spChg>
      </pc:sldChg>
      <pc:sldChg chg="modSp add mod">
        <pc:chgData name="James Wagner" userId="2862651d-6f44-4741-89aa-aec1c8926fa8" providerId="ADAL" clId="{08BB3AC3-90A4-4EBD-89D8-332EFC3233D4}" dt="2023-08-31T21:30:28.083" v="281" actId="5793"/>
        <pc:sldMkLst>
          <pc:docMk/>
          <pc:sldMk cId="569860594" sldId="813"/>
        </pc:sldMkLst>
        <pc:spChg chg="mod">
          <ac:chgData name="James Wagner" userId="2862651d-6f44-4741-89aa-aec1c8926fa8" providerId="ADAL" clId="{08BB3AC3-90A4-4EBD-89D8-332EFC3233D4}" dt="2023-08-31T21:30:28.083" v="281" actId="5793"/>
          <ac:spMkLst>
            <pc:docMk/>
            <pc:sldMk cId="569860594" sldId="813"/>
            <ac:spMk id="5" creationId="{A5C9E544-F948-BF4F-8B18-01BDBB3CD2D1}"/>
          </ac:spMkLst>
        </pc:spChg>
      </pc:sldChg>
      <pc:sldChg chg="modSp add mod">
        <pc:chgData name="James Wagner" userId="2862651d-6f44-4741-89aa-aec1c8926fa8" providerId="ADAL" clId="{08BB3AC3-90A4-4EBD-89D8-332EFC3233D4}" dt="2023-08-31T21:51:09.824" v="400" actId="20577"/>
        <pc:sldMkLst>
          <pc:docMk/>
          <pc:sldMk cId="2950983207" sldId="814"/>
        </pc:sldMkLst>
        <pc:spChg chg="mod">
          <ac:chgData name="James Wagner" userId="2862651d-6f44-4741-89aa-aec1c8926fa8" providerId="ADAL" clId="{08BB3AC3-90A4-4EBD-89D8-332EFC3233D4}" dt="2023-08-31T21:51:09.824" v="400" actId="20577"/>
          <ac:spMkLst>
            <pc:docMk/>
            <pc:sldMk cId="2950983207" sldId="814"/>
            <ac:spMk id="3" creationId="{6EB4011A-1CC1-D70A-76BF-CD13A9BC30CB}"/>
          </ac:spMkLst>
        </pc:spChg>
      </pc:sldChg>
      <pc:sldChg chg="add del">
        <pc:chgData name="James Wagner" userId="2862651d-6f44-4741-89aa-aec1c8926fa8" providerId="ADAL" clId="{08BB3AC3-90A4-4EBD-89D8-332EFC3233D4}" dt="2023-08-31T21:08:03.803" v="208" actId="47"/>
        <pc:sldMkLst>
          <pc:docMk/>
          <pc:sldMk cId="3838186594" sldId="815"/>
        </pc:sldMkLst>
      </pc:sldChg>
      <pc:sldChg chg="add del">
        <pc:chgData name="James Wagner" userId="2862651d-6f44-4741-89aa-aec1c8926fa8" providerId="ADAL" clId="{08BB3AC3-90A4-4EBD-89D8-332EFC3233D4}" dt="2023-08-31T21:08:04.470" v="209" actId="47"/>
        <pc:sldMkLst>
          <pc:docMk/>
          <pc:sldMk cId="586461782" sldId="816"/>
        </pc:sldMkLst>
      </pc:sldChg>
      <pc:sldChg chg="add del">
        <pc:chgData name="James Wagner" userId="2862651d-6f44-4741-89aa-aec1c8926fa8" providerId="ADAL" clId="{08BB3AC3-90A4-4EBD-89D8-332EFC3233D4}" dt="2023-08-31T21:32:24.538" v="282" actId="47"/>
        <pc:sldMkLst>
          <pc:docMk/>
          <pc:sldMk cId="3678599267" sldId="817"/>
        </pc:sldMkLst>
      </pc:sldChg>
      <pc:sldChg chg="add del">
        <pc:chgData name="James Wagner" userId="2862651d-6f44-4741-89aa-aec1c8926fa8" providerId="ADAL" clId="{08BB3AC3-90A4-4EBD-89D8-332EFC3233D4}" dt="2023-08-31T21:32:24.538" v="282" actId="47"/>
        <pc:sldMkLst>
          <pc:docMk/>
          <pc:sldMk cId="1873334168" sldId="818"/>
        </pc:sldMkLst>
      </pc:sldChg>
      <pc:sldChg chg="add del">
        <pc:chgData name="James Wagner" userId="2862651d-6f44-4741-89aa-aec1c8926fa8" providerId="ADAL" clId="{08BB3AC3-90A4-4EBD-89D8-332EFC3233D4}" dt="2023-08-31T21:32:24.538" v="282" actId="47"/>
        <pc:sldMkLst>
          <pc:docMk/>
          <pc:sldMk cId="3017533615" sldId="819"/>
        </pc:sldMkLst>
      </pc:sldChg>
    </pc:docChg>
  </pc:docChgLst>
  <pc:docChgLst>
    <pc:chgData name="James Wagner" userId="2862651d-6f44-4741-89aa-aec1c8926fa8" providerId="ADAL" clId="{94762188-512C-4901-8679-EA0ED7E252AE}"/>
    <pc:docChg chg="addSld delSld modSld">
      <pc:chgData name="James Wagner" userId="2862651d-6f44-4741-89aa-aec1c8926fa8" providerId="ADAL" clId="{94762188-512C-4901-8679-EA0ED7E252AE}" dt="2022-09-01T22:06:04.876" v="78"/>
      <pc:docMkLst>
        <pc:docMk/>
      </pc:docMkLst>
      <pc:sldChg chg="add">
        <pc:chgData name="James Wagner" userId="2862651d-6f44-4741-89aa-aec1c8926fa8" providerId="ADAL" clId="{94762188-512C-4901-8679-EA0ED7E252AE}" dt="2022-09-01T19:44:53.760" v="15"/>
        <pc:sldMkLst>
          <pc:docMk/>
          <pc:sldMk cId="0" sldId="261"/>
        </pc:sldMkLst>
      </pc:sldChg>
      <pc:sldChg chg="del">
        <pc:chgData name="James Wagner" userId="2862651d-6f44-4741-89aa-aec1c8926fa8" providerId="ADAL" clId="{94762188-512C-4901-8679-EA0ED7E252AE}" dt="2022-09-01T19:38:17.517" v="4" actId="47"/>
        <pc:sldMkLst>
          <pc:docMk/>
          <pc:sldMk cId="2711884022" sldId="381"/>
        </pc:sldMkLst>
      </pc:sldChg>
      <pc:sldChg chg="del">
        <pc:chgData name="James Wagner" userId="2862651d-6f44-4741-89aa-aec1c8926fa8" providerId="ADAL" clId="{94762188-512C-4901-8679-EA0ED7E252AE}" dt="2022-09-01T19:38:17.517" v="4" actId="47"/>
        <pc:sldMkLst>
          <pc:docMk/>
          <pc:sldMk cId="2136990667" sldId="382"/>
        </pc:sldMkLst>
      </pc:sldChg>
      <pc:sldChg chg="del">
        <pc:chgData name="James Wagner" userId="2862651d-6f44-4741-89aa-aec1c8926fa8" providerId="ADAL" clId="{94762188-512C-4901-8679-EA0ED7E252AE}" dt="2022-09-01T19:38:17.517" v="4" actId="47"/>
        <pc:sldMkLst>
          <pc:docMk/>
          <pc:sldMk cId="63201333" sldId="386"/>
        </pc:sldMkLst>
      </pc:sldChg>
      <pc:sldChg chg="del">
        <pc:chgData name="James Wagner" userId="2862651d-6f44-4741-89aa-aec1c8926fa8" providerId="ADAL" clId="{94762188-512C-4901-8679-EA0ED7E252AE}" dt="2022-09-01T19:38:17.517" v="4" actId="47"/>
        <pc:sldMkLst>
          <pc:docMk/>
          <pc:sldMk cId="2113475534" sldId="390"/>
        </pc:sldMkLst>
      </pc:sldChg>
      <pc:sldChg chg="del">
        <pc:chgData name="James Wagner" userId="2862651d-6f44-4741-89aa-aec1c8926fa8" providerId="ADAL" clId="{94762188-512C-4901-8679-EA0ED7E252AE}" dt="2022-09-01T19:38:17.517" v="4" actId="47"/>
        <pc:sldMkLst>
          <pc:docMk/>
          <pc:sldMk cId="3130145238" sldId="572"/>
        </pc:sldMkLst>
      </pc:sldChg>
      <pc:sldChg chg="modSp mod">
        <pc:chgData name="James Wagner" userId="2862651d-6f44-4741-89aa-aec1c8926fa8" providerId="ADAL" clId="{94762188-512C-4901-8679-EA0ED7E252AE}" dt="2022-09-01T22:03:11.279" v="67" actId="20577"/>
        <pc:sldMkLst>
          <pc:docMk/>
          <pc:sldMk cId="1398691328" sldId="576"/>
        </pc:sldMkLst>
        <pc:spChg chg="mod">
          <ac:chgData name="James Wagner" userId="2862651d-6f44-4741-89aa-aec1c8926fa8" providerId="ADAL" clId="{94762188-512C-4901-8679-EA0ED7E252AE}" dt="2022-09-01T22:03:11.279" v="67" actId="20577"/>
          <ac:spMkLst>
            <pc:docMk/>
            <pc:sldMk cId="1398691328" sldId="576"/>
            <ac:spMk id="2" creationId="{00000000-0000-0000-0000-000000000000}"/>
          </ac:spMkLst>
        </pc:spChg>
      </pc:sldChg>
      <pc:sldChg chg="del">
        <pc:chgData name="James Wagner" userId="2862651d-6f44-4741-89aa-aec1c8926fa8" providerId="ADAL" clId="{94762188-512C-4901-8679-EA0ED7E252AE}" dt="2022-09-01T19:38:17.517" v="4" actId="47"/>
        <pc:sldMkLst>
          <pc:docMk/>
          <pc:sldMk cId="701901682" sldId="620"/>
        </pc:sldMkLst>
      </pc:sldChg>
      <pc:sldChg chg="del">
        <pc:chgData name="James Wagner" userId="2862651d-6f44-4741-89aa-aec1c8926fa8" providerId="ADAL" clId="{94762188-512C-4901-8679-EA0ED7E252AE}" dt="2022-09-01T19:38:17.517" v="4" actId="47"/>
        <pc:sldMkLst>
          <pc:docMk/>
          <pc:sldMk cId="2222890175" sldId="621"/>
        </pc:sldMkLst>
      </pc:sldChg>
      <pc:sldChg chg="modSp mod">
        <pc:chgData name="James Wagner" userId="2862651d-6f44-4741-89aa-aec1c8926fa8" providerId="ADAL" clId="{94762188-512C-4901-8679-EA0ED7E252AE}" dt="2022-09-01T19:36:25.892" v="0"/>
        <pc:sldMkLst>
          <pc:docMk/>
          <pc:sldMk cId="3536305411" sldId="624"/>
        </pc:sldMkLst>
        <pc:spChg chg="mod">
          <ac:chgData name="James Wagner" userId="2862651d-6f44-4741-89aa-aec1c8926fa8" providerId="ADAL" clId="{94762188-512C-4901-8679-EA0ED7E252AE}" dt="2022-09-01T19:36:25.892" v="0"/>
          <ac:spMkLst>
            <pc:docMk/>
            <pc:sldMk cId="3536305411" sldId="624"/>
            <ac:spMk id="2" creationId="{00000000-0000-0000-0000-000000000000}"/>
          </ac:spMkLst>
        </pc:spChg>
      </pc:sldChg>
      <pc:sldChg chg="del">
        <pc:chgData name="James Wagner" userId="2862651d-6f44-4741-89aa-aec1c8926fa8" providerId="ADAL" clId="{94762188-512C-4901-8679-EA0ED7E252AE}" dt="2022-09-01T19:38:17.517" v="4" actId="47"/>
        <pc:sldMkLst>
          <pc:docMk/>
          <pc:sldMk cId="3347720538" sldId="626"/>
        </pc:sldMkLst>
      </pc:sldChg>
      <pc:sldChg chg="del">
        <pc:chgData name="James Wagner" userId="2862651d-6f44-4741-89aa-aec1c8926fa8" providerId="ADAL" clId="{94762188-512C-4901-8679-EA0ED7E252AE}" dt="2022-09-01T19:38:17.517" v="4" actId="47"/>
        <pc:sldMkLst>
          <pc:docMk/>
          <pc:sldMk cId="3570718332" sldId="629"/>
        </pc:sldMkLst>
      </pc:sldChg>
      <pc:sldChg chg="del">
        <pc:chgData name="James Wagner" userId="2862651d-6f44-4741-89aa-aec1c8926fa8" providerId="ADAL" clId="{94762188-512C-4901-8679-EA0ED7E252AE}" dt="2022-09-01T19:38:17.517" v="4" actId="47"/>
        <pc:sldMkLst>
          <pc:docMk/>
          <pc:sldMk cId="1690096448" sldId="631"/>
        </pc:sldMkLst>
      </pc:sldChg>
      <pc:sldChg chg="del">
        <pc:chgData name="James Wagner" userId="2862651d-6f44-4741-89aa-aec1c8926fa8" providerId="ADAL" clId="{94762188-512C-4901-8679-EA0ED7E252AE}" dt="2022-09-01T19:38:17.517" v="4" actId="47"/>
        <pc:sldMkLst>
          <pc:docMk/>
          <pc:sldMk cId="3583156694" sldId="635"/>
        </pc:sldMkLst>
      </pc:sldChg>
      <pc:sldChg chg="add">
        <pc:chgData name="James Wagner" userId="2862651d-6f44-4741-89aa-aec1c8926fa8" providerId="ADAL" clId="{94762188-512C-4901-8679-EA0ED7E252AE}" dt="2022-09-01T19:44:53.760" v="15"/>
        <pc:sldMkLst>
          <pc:docMk/>
          <pc:sldMk cId="2283415096" sldId="638"/>
        </pc:sldMkLst>
      </pc:sldChg>
      <pc:sldChg chg="add">
        <pc:chgData name="James Wagner" userId="2862651d-6f44-4741-89aa-aec1c8926fa8" providerId="ADAL" clId="{94762188-512C-4901-8679-EA0ED7E252AE}" dt="2022-09-01T19:44:53.760" v="15"/>
        <pc:sldMkLst>
          <pc:docMk/>
          <pc:sldMk cId="3154414059" sldId="639"/>
        </pc:sldMkLst>
      </pc:sldChg>
      <pc:sldChg chg="add">
        <pc:chgData name="James Wagner" userId="2862651d-6f44-4741-89aa-aec1c8926fa8" providerId="ADAL" clId="{94762188-512C-4901-8679-EA0ED7E252AE}" dt="2022-09-01T19:44:53.760" v="15"/>
        <pc:sldMkLst>
          <pc:docMk/>
          <pc:sldMk cId="2160693253" sldId="640"/>
        </pc:sldMkLst>
      </pc:sldChg>
      <pc:sldChg chg="add">
        <pc:chgData name="James Wagner" userId="2862651d-6f44-4741-89aa-aec1c8926fa8" providerId="ADAL" clId="{94762188-512C-4901-8679-EA0ED7E252AE}" dt="2022-09-01T19:44:53.760" v="15"/>
        <pc:sldMkLst>
          <pc:docMk/>
          <pc:sldMk cId="4267078480" sldId="641"/>
        </pc:sldMkLst>
      </pc:sldChg>
      <pc:sldChg chg="add">
        <pc:chgData name="James Wagner" userId="2862651d-6f44-4741-89aa-aec1c8926fa8" providerId="ADAL" clId="{94762188-512C-4901-8679-EA0ED7E252AE}" dt="2022-09-01T19:45:21.131" v="16"/>
        <pc:sldMkLst>
          <pc:docMk/>
          <pc:sldMk cId="2041865491" sldId="642"/>
        </pc:sldMkLst>
      </pc:sldChg>
      <pc:sldChg chg="add">
        <pc:chgData name="James Wagner" userId="2862651d-6f44-4741-89aa-aec1c8926fa8" providerId="ADAL" clId="{94762188-512C-4901-8679-EA0ED7E252AE}" dt="2022-09-01T19:45:21.131" v="16"/>
        <pc:sldMkLst>
          <pc:docMk/>
          <pc:sldMk cId="2131942505" sldId="643"/>
        </pc:sldMkLst>
      </pc:sldChg>
      <pc:sldChg chg="add">
        <pc:chgData name="James Wagner" userId="2862651d-6f44-4741-89aa-aec1c8926fa8" providerId="ADAL" clId="{94762188-512C-4901-8679-EA0ED7E252AE}" dt="2022-09-01T19:44:53.760" v="15"/>
        <pc:sldMkLst>
          <pc:docMk/>
          <pc:sldMk cId="2112300479" sldId="645"/>
        </pc:sldMkLst>
      </pc:sldChg>
      <pc:sldChg chg="add">
        <pc:chgData name="James Wagner" userId="2862651d-6f44-4741-89aa-aec1c8926fa8" providerId="ADAL" clId="{94762188-512C-4901-8679-EA0ED7E252AE}" dt="2022-09-01T19:45:21.131" v="16"/>
        <pc:sldMkLst>
          <pc:docMk/>
          <pc:sldMk cId="2015287778" sldId="646"/>
        </pc:sldMkLst>
      </pc:sldChg>
      <pc:sldChg chg="del">
        <pc:chgData name="James Wagner" userId="2862651d-6f44-4741-89aa-aec1c8926fa8" providerId="ADAL" clId="{94762188-512C-4901-8679-EA0ED7E252AE}" dt="2022-09-01T19:38:17.517" v="4" actId="47"/>
        <pc:sldMkLst>
          <pc:docMk/>
          <pc:sldMk cId="4040766465" sldId="650"/>
        </pc:sldMkLst>
      </pc:sldChg>
      <pc:sldChg chg="del">
        <pc:chgData name="James Wagner" userId="2862651d-6f44-4741-89aa-aec1c8926fa8" providerId="ADAL" clId="{94762188-512C-4901-8679-EA0ED7E252AE}" dt="2022-09-01T19:38:17.517" v="4" actId="47"/>
        <pc:sldMkLst>
          <pc:docMk/>
          <pc:sldMk cId="2104965361" sldId="651"/>
        </pc:sldMkLst>
      </pc:sldChg>
      <pc:sldChg chg="del">
        <pc:chgData name="James Wagner" userId="2862651d-6f44-4741-89aa-aec1c8926fa8" providerId="ADAL" clId="{94762188-512C-4901-8679-EA0ED7E252AE}" dt="2022-09-01T19:38:17.517" v="4" actId="47"/>
        <pc:sldMkLst>
          <pc:docMk/>
          <pc:sldMk cId="3159393834" sldId="652"/>
        </pc:sldMkLst>
      </pc:sldChg>
      <pc:sldChg chg="del">
        <pc:chgData name="James Wagner" userId="2862651d-6f44-4741-89aa-aec1c8926fa8" providerId="ADAL" clId="{94762188-512C-4901-8679-EA0ED7E252AE}" dt="2022-09-01T19:38:17.517" v="4" actId="47"/>
        <pc:sldMkLst>
          <pc:docMk/>
          <pc:sldMk cId="1451419626" sldId="653"/>
        </pc:sldMkLst>
      </pc:sldChg>
      <pc:sldChg chg="del">
        <pc:chgData name="James Wagner" userId="2862651d-6f44-4741-89aa-aec1c8926fa8" providerId="ADAL" clId="{94762188-512C-4901-8679-EA0ED7E252AE}" dt="2022-09-01T19:38:17.517" v="4" actId="47"/>
        <pc:sldMkLst>
          <pc:docMk/>
          <pc:sldMk cId="4221193448" sldId="654"/>
        </pc:sldMkLst>
      </pc:sldChg>
      <pc:sldChg chg="del">
        <pc:chgData name="James Wagner" userId="2862651d-6f44-4741-89aa-aec1c8926fa8" providerId="ADAL" clId="{94762188-512C-4901-8679-EA0ED7E252AE}" dt="2022-09-01T19:38:17.517" v="4" actId="47"/>
        <pc:sldMkLst>
          <pc:docMk/>
          <pc:sldMk cId="1669572249" sldId="655"/>
        </pc:sldMkLst>
      </pc:sldChg>
      <pc:sldChg chg="add">
        <pc:chgData name="James Wagner" userId="2862651d-6f44-4741-89aa-aec1c8926fa8" providerId="ADAL" clId="{94762188-512C-4901-8679-EA0ED7E252AE}" dt="2022-09-01T19:39:53.762" v="14"/>
        <pc:sldMkLst>
          <pc:docMk/>
          <pc:sldMk cId="2255453389" sldId="661"/>
        </pc:sldMkLst>
      </pc:sldChg>
      <pc:sldChg chg="add">
        <pc:chgData name="James Wagner" userId="2862651d-6f44-4741-89aa-aec1c8926fa8" providerId="ADAL" clId="{94762188-512C-4901-8679-EA0ED7E252AE}" dt="2022-09-01T19:39:53.762" v="14"/>
        <pc:sldMkLst>
          <pc:docMk/>
          <pc:sldMk cId="346231431" sldId="665"/>
        </pc:sldMkLst>
      </pc:sldChg>
      <pc:sldChg chg="add">
        <pc:chgData name="James Wagner" userId="2862651d-6f44-4741-89aa-aec1c8926fa8" providerId="ADAL" clId="{94762188-512C-4901-8679-EA0ED7E252AE}" dt="2022-09-01T19:39:53.762" v="14"/>
        <pc:sldMkLst>
          <pc:docMk/>
          <pc:sldMk cId="3801147551" sldId="666"/>
        </pc:sldMkLst>
      </pc:sldChg>
      <pc:sldChg chg="add">
        <pc:chgData name="James Wagner" userId="2862651d-6f44-4741-89aa-aec1c8926fa8" providerId="ADAL" clId="{94762188-512C-4901-8679-EA0ED7E252AE}" dt="2022-09-01T19:39:53.762" v="14"/>
        <pc:sldMkLst>
          <pc:docMk/>
          <pc:sldMk cId="4015173935" sldId="667"/>
        </pc:sldMkLst>
      </pc:sldChg>
      <pc:sldChg chg="add">
        <pc:chgData name="James Wagner" userId="2862651d-6f44-4741-89aa-aec1c8926fa8" providerId="ADAL" clId="{94762188-512C-4901-8679-EA0ED7E252AE}" dt="2022-09-01T19:39:53.762" v="14"/>
        <pc:sldMkLst>
          <pc:docMk/>
          <pc:sldMk cId="2747188633" sldId="668"/>
        </pc:sldMkLst>
      </pc:sldChg>
      <pc:sldChg chg="add">
        <pc:chgData name="James Wagner" userId="2862651d-6f44-4741-89aa-aec1c8926fa8" providerId="ADAL" clId="{94762188-512C-4901-8679-EA0ED7E252AE}" dt="2022-09-01T19:39:53.762" v="14"/>
        <pc:sldMkLst>
          <pc:docMk/>
          <pc:sldMk cId="2136475881" sldId="669"/>
        </pc:sldMkLst>
      </pc:sldChg>
      <pc:sldChg chg="add">
        <pc:chgData name="James Wagner" userId="2862651d-6f44-4741-89aa-aec1c8926fa8" providerId="ADAL" clId="{94762188-512C-4901-8679-EA0ED7E252AE}" dt="2022-09-01T19:39:53.762" v="14"/>
        <pc:sldMkLst>
          <pc:docMk/>
          <pc:sldMk cId="3828210835" sldId="670"/>
        </pc:sldMkLst>
      </pc:sldChg>
      <pc:sldChg chg="add">
        <pc:chgData name="James Wagner" userId="2862651d-6f44-4741-89aa-aec1c8926fa8" providerId="ADAL" clId="{94762188-512C-4901-8679-EA0ED7E252AE}" dt="2022-09-01T19:39:53.762" v="14"/>
        <pc:sldMkLst>
          <pc:docMk/>
          <pc:sldMk cId="3477272923" sldId="671"/>
        </pc:sldMkLst>
      </pc:sldChg>
      <pc:sldChg chg="add">
        <pc:chgData name="James Wagner" userId="2862651d-6f44-4741-89aa-aec1c8926fa8" providerId="ADAL" clId="{94762188-512C-4901-8679-EA0ED7E252AE}" dt="2022-09-01T19:39:53.762" v="14"/>
        <pc:sldMkLst>
          <pc:docMk/>
          <pc:sldMk cId="1597959160" sldId="684"/>
        </pc:sldMkLst>
      </pc:sldChg>
      <pc:sldChg chg="add">
        <pc:chgData name="James Wagner" userId="2862651d-6f44-4741-89aa-aec1c8926fa8" providerId="ADAL" clId="{94762188-512C-4901-8679-EA0ED7E252AE}" dt="2022-09-01T19:39:53.762" v="14"/>
        <pc:sldMkLst>
          <pc:docMk/>
          <pc:sldMk cId="1479236009" sldId="685"/>
        </pc:sldMkLst>
      </pc:sldChg>
      <pc:sldChg chg="del">
        <pc:chgData name="James Wagner" userId="2862651d-6f44-4741-89aa-aec1c8926fa8" providerId="ADAL" clId="{94762188-512C-4901-8679-EA0ED7E252AE}" dt="2022-09-01T19:38:17.517" v="4" actId="47"/>
        <pc:sldMkLst>
          <pc:docMk/>
          <pc:sldMk cId="606100703" sldId="686"/>
        </pc:sldMkLst>
      </pc:sldChg>
      <pc:sldChg chg="modNotesTx">
        <pc:chgData name="James Wagner" userId="2862651d-6f44-4741-89aa-aec1c8926fa8" providerId="ADAL" clId="{94762188-512C-4901-8679-EA0ED7E252AE}" dt="2022-09-01T22:06:04.876" v="78"/>
        <pc:sldMkLst>
          <pc:docMk/>
          <pc:sldMk cId="3972427433" sldId="687"/>
        </pc:sldMkLst>
      </pc:sldChg>
      <pc:sldChg chg="modSp mod">
        <pc:chgData name="James Wagner" userId="2862651d-6f44-4741-89aa-aec1c8926fa8" providerId="ADAL" clId="{94762188-512C-4901-8679-EA0ED7E252AE}" dt="2022-09-01T19:39:20.053" v="12" actId="20577"/>
        <pc:sldMkLst>
          <pc:docMk/>
          <pc:sldMk cId="2740891479" sldId="688"/>
        </pc:sldMkLst>
        <pc:spChg chg="mod">
          <ac:chgData name="James Wagner" userId="2862651d-6f44-4741-89aa-aec1c8926fa8" providerId="ADAL" clId="{94762188-512C-4901-8679-EA0ED7E252AE}" dt="2022-09-01T19:39:20.053" v="12" actId="20577"/>
          <ac:spMkLst>
            <pc:docMk/>
            <pc:sldMk cId="2740891479" sldId="688"/>
            <ac:spMk id="3" creationId="{ADF719E9-DF5D-416F-841C-722E8D7AB880}"/>
          </ac:spMkLst>
        </pc:spChg>
      </pc:sldChg>
      <pc:sldChg chg="modSp mod">
        <pc:chgData name="James Wagner" userId="2862651d-6f44-4741-89aa-aec1c8926fa8" providerId="ADAL" clId="{94762188-512C-4901-8679-EA0ED7E252AE}" dt="2022-09-01T19:39:36.034" v="13"/>
        <pc:sldMkLst>
          <pc:docMk/>
          <pc:sldMk cId="4092751307" sldId="689"/>
        </pc:sldMkLst>
        <pc:spChg chg="mod">
          <ac:chgData name="James Wagner" userId="2862651d-6f44-4741-89aa-aec1c8926fa8" providerId="ADAL" clId="{94762188-512C-4901-8679-EA0ED7E252AE}" dt="2022-09-01T19:39:36.034" v="13"/>
          <ac:spMkLst>
            <pc:docMk/>
            <pc:sldMk cId="4092751307" sldId="689"/>
            <ac:spMk id="2" creationId="{00000000-0000-0000-0000-000000000000}"/>
          </ac:spMkLst>
        </pc:spChg>
      </pc:sldChg>
      <pc:sldChg chg="add">
        <pc:chgData name="James Wagner" userId="2862651d-6f44-4741-89aa-aec1c8926fa8" providerId="ADAL" clId="{94762188-512C-4901-8679-EA0ED7E252AE}" dt="2022-09-01T19:44:53.760" v="15"/>
        <pc:sldMkLst>
          <pc:docMk/>
          <pc:sldMk cId="3907759236" sldId="690"/>
        </pc:sldMkLst>
      </pc:sldChg>
      <pc:sldChg chg="add">
        <pc:chgData name="James Wagner" userId="2862651d-6f44-4741-89aa-aec1c8926fa8" providerId="ADAL" clId="{94762188-512C-4901-8679-EA0ED7E252AE}" dt="2022-09-01T19:44:53.760" v="15"/>
        <pc:sldMkLst>
          <pc:docMk/>
          <pc:sldMk cId="3441922651" sldId="692"/>
        </pc:sldMkLst>
      </pc:sldChg>
      <pc:sldChg chg="add">
        <pc:chgData name="James Wagner" userId="2862651d-6f44-4741-89aa-aec1c8926fa8" providerId="ADAL" clId="{94762188-512C-4901-8679-EA0ED7E252AE}" dt="2022-09-01T19:45:21.131" v="16"/>
        <pc:sldMkLst>
          <pc:docMk/>
          <pc:sldMk cId="1365086835" sldId="711"/>
        </pc:sldMkLst>
      </pc:sldChg>
      <pc:sldChg chg="add">
        <pc:chgData name="James Wagner" userId="2862651d-6f44-4741-89aa-aec1c8926fa8" providerId="ADAL" clId="{94762188-512C-4901-8679-EA0ED7E252AE}" dt="2022-09-01T19:44:53.760" v="15"/>
        <pc:sldMkLst>
          <pc:docMk/>
          <pc:sldMk cId="1373814973" sldId="796"/>
        </pc:sldMkLst>
      </pc:sldChg>
      <pc:sldChg chg="add">
        <pc:chgData name="James Wagner" userId="2862651d-6f44-4741-89aa-aec1c8926fa8" providerId="ADAL" clId="{94762188-512C-4901-8679-EA0ED7E252AE}" dt="2022-09-01T19:44:53.760" v="15"/>
        <pc:sldMkLst>
          <pc:docMk/>
          <pc:sldMk cId="3456170033" sldId="797"/>
        </pc:sldMkLst>
      </pc:sldChg>
    </pc:docChg>
  </pc:docChgLst>
  <pc:docChgLst>
    <pc:chgData name="James Wagner" userId="2862651d-6f44-4741-89aa-aec1c8926fa8" providerId="ADAL" clId="{0481B80B-F997-4887-B5AF-02E713C8D84B}"/>
    <pc:docChg chg="modSld">
      <pc:chgData name="James Wagner" userId="2862651d-6f44-4741-89aa-aec1c8926fa8" providerId="ADAL" clId="{0481B80B-F997-4887-B5AF-02E713C8D84B}" dt="2022-09-01T23:27:32.485" v="13" actId="20577"/>
      <pc:docMkLst>
        <pc:docMk/>
      </pc:docMkLst>
      <pc:sldChg chg="modSp mod">
        <pc:chgData name="James Wagner" userId="2862651d-6f44-4741-89aa-aec1c8926fa8" providerId="ADAL" clId="{0481B80B-F997-4887-B5AF-02E713C8D84B}" dt="2022-09-01T23:27:32.485" v="13" actId="20577"/>
        <pc:sldMkLst>
          <pc:docMk/>
          <pc:sldMk cId="3549628654" sldId="272"/>
        </pc:sldMkLst>
        <pc:spChg chg="mod">
          <ac:chgData name="James Wagner" userId="2862651d-6f44-4741-89aa-aec1c8926fa8" providerId="ADAL" clId="{0481B80B-F997-4887-B5AF-02E713C8D84B}" dt="2022-09-01T23:27:32.485" v="13" actId="20577"/>
          <ac:spMkLst>
            <pc:docMk/>
            <pc:sldMk cId="3549628654" sldId="272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8/31/2023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7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9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050"/>
            </a:lvl1pPr>
            <a:lvl2pPr indent="0" algn="l">
              <a:buNone/>
              <a:defRPr sz="900"/>
            </a:lvl2pPr>
            <a:lvl3pPr indent="0" algn="l">
              <a:buNone/>
              <a:defRPr sz="750"/>
            </a:lvl3pPr>
            <a:lvl4pPr indent="0" algn="l">
              <a:buNone/>
              <a:defRPr sz="675"/>
            </a:lvl4pPr>
            <a:lvl5pPr indent="0" algn="l"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188"/>
              </a:spcBef>
              <a:buFontTx/>
              <a:buNone/>
              <a:defRPr sz="975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35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35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8/31/2023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75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85166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5166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57734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57734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57734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ebterminal.cs.uno.edu/#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CSCI 4401/5401: </a:t>
            </a:r>
            <a:br>
              <a:rPr lang="en-US" dirty="0"/>
            </a:br>
            <a:r>
              <a:rPr lang="en-US"/>
              <a:t>Principles of Operation </a:t>
            </a:r>
            <a:r>
              <a:rPr lang="en-US" dirty="0"/>
              <a:t>Systems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James Wagner</a:t>
            </a:r>
          </a:p>
          <a:p>
            <a:r>
              <a:rPr lang="en-US" dirty="0"/>
              <a:t>University of New Orleans</a:t>
            </a:r>
          </a:p>
          <a:p>
            <a:r>
              <a:rPr lang="en-US" dirty="0"/>
              <a:t>Week 3, Lecture 6</a:t>
            </a:r>
          </a:p>
          <a:p>
            <a:r>
              <a:rPr lang="en-US" dirty="0"/>
              <a:t>August 31</a:t>
            </a:r>
            <a:r>
              <a:rPr lang="en-US" baseline="30000" dirty="0"/>
              <a:t>st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run()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3931922" cy="4389120"/>
          </a:xfrm>
        </p:spPr>
        <p:txBody>
          <a:bodyPr/>
          <a:lstStyle/>
          <a:p>
            <a:r>
              <a:rPr lang="en-US" dirty="0"/>
              <a:t>When a class implements Runnable, it must define a run() method.</a:t>
            </a:r>
          </a:p>
          <a:p>
            <a:endParaRPr lang="en-US" dirty="0"/>
          </a:p>
          <a:p>
            <a:r>
              <a:rPr lang="en-US" dirty="0"/>
              <a:t>The code implementing the run() method is what runs a separate thread.</a:t>
            </a:r>
          </a:p>
          <a:p>
            <a:endParaRPr lang="en-US" dirty="0"/>
          </a:p>
          <a:p>
            <a:r>
              <a:rPr lang="en-US" dirty="0"/>
              <a:t>The thread terminates when it exits from its run() method.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D895C5-D815-4CC8-A1F2-B194EAA66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2" y="1417342"/>
            <a:ext cx="5108864" cy="4187851"/>
          </a:xfrm>
          <a:prstGeom prst="rect">
            <a:avLst/>
          </a:prstGeom>
        </p:spPr>
      </p:pic>
      <p:sp>
        <p:nvSpPr>
          <p:cNvPr id="6" name="Star: 5 Points 5">
            <a:extLst>
              <a:ext uri="{FF2B5EF4-FFF2-40B4-BE49-F238E27FC236}">
                <a16:creationId xmlns:a16="http://schemas.microsoft.com/office/drawing/2014/main" id="{44F18D6E-537A-4C36-B8E7-D3570A7082EC}"/>
              </a:ext>
            </a:extLst>
          </p:cNvPr>
          <p:cNvSpPr/>
          <p:nvPr/>
        </p:nvSpPr>
        <p:spPr>
          <a:xfrm>
            <a:off x="8046682" y="4069073"/>
            <a:ext cx="365760" cy="36576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6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3A612A-0F30-48A3-BFD8-315DD821A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079" y="-548679"/>
            <a:ext cx="4880310" cy="75438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189224-7B93-4045-94BA-87CB10DE2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3017532" cy="4434840"/>
          </a:xfrm>
        </p:spPr>
        <p:txBody>
          <a:bodyPr/>
          <a:lstStyle/>
          <a:p>
            <a:r>
              <a:rPr lang="en-US" dirty="0"/>
              <a:t>main() – begins a single thread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D3CF984D-A55C-4635-85D4-9A5B472E8277}"/>
              </a:ext>
            </a:extLst>
          </p:cNvPr>
          <p:cNvSpPr/>
          <p:nvPr/>
        </p:nvSpPr>
        <p:spPr>
          <a:xfrm>
            <a:off x="7315166" y="3520439"/>
            <a:ext cx="365760" cy="36576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4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75301C-E0F6-49D4-A25A-59CA99F0E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079" y="-548679"/>
            <a:ext cx="4880310" cy="75438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189224-7B93-4045-94BA-87CB10DE2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2" y="1920085"/>
            <a:ext cx="3657605" cy="4434840"/>
          </a:xfrm>
        </p:spPr>
        <p:txBody>
          <a:bodyPr/>
          <a:lstStyle/>
          <a:p>
            <a:r>
              <a:rPr lang="en-US" dirty="0"/>
              <a:t>Create a Thread object 	</a:t>
            </a:r>
            <a:br>
              <a:rPr lang="en-US" dirty="0"/>
            </a:br>
            <a:r>
              <a:rPr lang="en-US" dirty="0"/>
              <a:t>- doesn’t create a new thread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start() creates the new thread:</a:t>
            </a:r>
          </a:p>
          <a:p>
            <a:pPr lvl="1"/>
            <a:r>
              <a:rPr lang="en-US" dirty="0"/>
              <a:t>Allocates memory and initializes the new thread</a:t>
            </a:r>
          </a:p>
          <a:p>
            <a:pPr lvl="1"/>
            <a:r>
              <a:rPr lang="en-US" dirty="0"/>
              <a:t>Calls the run() – we never call run, start() does it for us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D3CF984D-A55C-4635-85D4-9A5B472E8277}"/>
              </a:ext>
            </a:extLst>
          </p:cNvPr>
          <p:cNvSpPr/>
          <p:nvPr/>
        </p:nvSpPr>
        <p:spPr>
          <a:xfrm>
            <a:off x="7406605" y="4983459"/>
            <a:ext cx="365760" cy="36576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0A896E37-E778-491D-9D9D-A694C537C5A3}"/>
              </a:ext>
            </a:extLst>
          </p:cNvPr>
          <p:cNvSpPr/>
          <p:nvPr/>
        </p:nvSpPr>
        <p:spPr>
          <a:xfrm>
            <a:off x="7223727" y="5349215"/>
            <a:ext cx="365760" cy="36576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7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CB7F2A-79D0-4972-9698-5175A0C3D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079" y="-548679"/>
            <a:ext cx="4880310" cy="75438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189224-7B93-4045-94BA-87CB10DE2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3017532" cy="4434840"/>
          </a:xfrm>
        </p:spPr>
        <p:txBody>
          <a:bodyPr/>
          <a:lstStyle/>
          <a:p>
            <a:r>
              <a:rPr lang="en-US" dirty="0"/>
              <a:t>join() provides similar functionality to </a:t>
            </a:r>
            <a:r>
              <a:rPr lang="en-US" dirty="0" err="1"/>
              <a:t>pthread_join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Wait for the thread to finish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D3CF984D-A55C-4635-85D4-9A5B472E8277}"/>
              </a:ext>
            </a:extLst>
          </p:cNvPr>
          <p:cNvSpPr/>
          <p:nvPr/>
        </p:nvSpPr>
        <p:spPr>
          <a:xfrm>
            <a:off x="5120634" y="5532097"/>
            <a:ext cx="365760" cy="36576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189224-7B93-4045-94BA-87CB10DE2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3017532" cy="4434840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26E8E2-204E-42E8-BC2D-456446ADE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01" y="2240293"/>
            <a:ext cx="74580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5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Example:</a:t>
            </a:r>
            <a:br>
              <a:rPr lang="en-US" dirty="0"/>
            </a:br>
            <a:r>
              <a:rPr lang="en-US" dirty="0"/>
              <a:t>Matrix Multiplication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7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r>
              <a:rPr lang="en-US" dirty="0"/>
              <a:t>Some setup …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22D2E5-D7DF-4A18-8972-6FD2736A5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3200410" cy="4434840"/>
          </a:xfrm>
        </p:spPr>
        <p:txBody>
          <a:bodyPr>
            <a:normAutofit/>
          </a:bodyPr>
          <a:lstStyle/>
          <a:p>
            <a:r>
              <a:rPr lang="en-US" dirty="0" err="1"/>
              <a:t>generateMatrix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Pass # of rows and # of columns</a:t>
            </a:r>
          </a:p>
          <a:p>
            <a:pPr lvl="1"/>
            <a:r>
              <a:rPr lang="en-US" dirty="0"/>
              <a:t>Return a matrix containing random integers</a:t>
            </a:r>
          </a:p>
          <a:p>
            <a:endParaRPr lang="en-US" dirty="0"/>
          </a:p>
          <a:p>
            <a:r>
              <a:rPr lang="en-US" dirty="0"/>
              <a:t>print()</a:t>
            </a:r>
          </a:p>
          <a:p>
            <a:pPr lvl="1"/>
            <a:r>
              <a:rPr lang="en-US" dirty="0"/>
              <a:t>Iterate through a matrix and print each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C181E-0EAC-460F-82B8-2E232BA1D1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CE8EFC-040C-489A-BE33-86D80F37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69" y="303381"/>
            <a:ext cx="5820337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5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9629ED1-429D-4D6C-A04B-5425A7C0C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76" y="303381"/>
            <a:ext cx="6221925" cy="623454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77" y="704088"/>
            <a:ext cx="8229600" cy="1143000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Matrix </a:t>
            </a:r>
            <a:br>
              <a:rPr lang="en-US" dirty="0"/>
            </a:br>
            <a:r>
              <a:rPr lang="en-US" dirty="0"/>
              <a:t>Multiplication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8F9E21-C7B5-4144-A77A-6C587268F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2560337" cy="4434840"/>
          </a:xfrm>
        </p:spPr>
        <p:txBody>
          <a:bodyPr/>
          <a:lstStyle/>
          <a:p>
            <a:r>
              <a:rPr lang="en-US" dirty="0"/>
              <a:t>Generate our two matrices.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Our algorithm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FFC697-D227-443D-8AD7-493B8A9B457A}"/>
              </a:ext>
            </a:extLst>
          </p:cNvPr>
          <p:cNvCxnSpPr>
            <a:cxnSpLocks/>
          </p:cNvCxnSpPr>
          <p:nvPr/>
        </p:nvCxnSpPr>
        <p:spPr>
          <a:xfrm>
            <a:off x="2103147" y="2331732"/>
            <a:ext cx="2011658" cy="0"/>
          </a:xfrm>
          <a:prstGeom prst="straightConnector1">
            <a:avLst/>
          </a:prstGeom>
          <a:ln w="25400">
            <a:solidFill>
              <a:srgbClr val="00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F6CD6D-44A4-4AFF-840D-A7A20BE6B9DE}"/>
              </a:ext>
            </a:extLst>
          </p:cNvPr>
          <p:cNvCxnSpPr>
            <a:cxnSpLocks/>
          </p:cNvCxnSpPr>
          <p:nvPr/>
        </p:nvCxnSpPr>
        <p:spPr>
          <a:xfrm>
            <a:off x="1920269" y="4069073"/>
            <a:ext cx="1920219" cy="914390"/>
          </a:xfrm>
          <a:prstGeom prst="straightConnector1">
            <a:avLst/>
          </a:prstGeom>
          <a:ln w="25400">
            <a:solidFill>
              <a:srgbClr val="00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3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77" y="704088"/>
            <a:ext cx="8229600" cy="1143000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Matrix </a:t>
            </a:r>
            <a:br>
              <a:rPr lang="en-US" dirty="0"/>
            </a:br>
            <a:r>
              <a:rPr lang="en-US" dirty="0"/>
              <a:t>Multiplication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8F9E21-C7B5-4144-A77A-6C587268F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2560337" cy="4434840"/>
          </a:xfrm>
        </p:spPr>
        <p:txBody>
          <a:bodyPr/>
          <a:lstStyle/>
          <a:p>
            <a:r>
              <a:rPr lang="en-US" dirty="0"/>
              <a:t>Test the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E9373-B4F5-40B5-885C-0357334F6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15" y="1471444"/>
            <a:ext cx="6006260" cy="49750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6D706E-DA10-4231-ABB4-72CB21207516}"/>
              </a:ext>
            </a:extLst>
          </p:cNvPr>
          <p:cNvSpPr txBox="1"/>
          <p:nvPr/>
        </p:nvSpPr>
        <p:spPr>
          <a:xfrm>
            <a:off x="4754878" y="2423171"/>
            <a:ext cx="15856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2 x 2 Matrices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33A71-AB8C-4A26-A4BE-9B27D3FBF238}"/>
              </a:ext>
            </a:extLst>
          </p:cNvPr>
          <p:cNvSpPr txBox="1"/>
          <p:nvPr/>
        </p:nvSpPr>
        <p:spPr>
          <a:xfrm>
            <a:off x="4389122" y="4526268"/>
            <a:ext cx="15856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3 x 3 Matrices</a:t>
            </a:r>
          </a:p>
        </p:txBody>
      </p:sp>
    </p:spTree>
    <p:extLst>
      <p:ext uri="{BB962C8B-B14F-4D97-AF65-F5344CB8AC3E}">
        <p14:creationId xmlns:p14="http://schemas.microsoft.com/office/powerpoint/2010/main" val="1597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1779A7-CFC3-4E71-9CA3-94AF1E4FE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01" y="2697488"/>
            <a:ext cx="7362825" cy="3886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77" y="704088"/>
            <a:ext cx="8229600" cy="1143000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Matrix </a:t>
            </a:r>
            <a:br>
              <a:rPr lang="en-US" dirty="0"/>
            </a:br>
            <a:r>
              <a:rPr lang="en-US" dirty="0"/>
              <a:t>Multiplication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8F9E21-C7B5-4144-A77A-6C587268F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920085"/>
            <a:ext cx="5303507" cy="4434840"/>
          </a:xfrm>
        </p:spPr>
        <p:txBody>
          <a:bodyPr/>
          <a:lstStyle/>
          <a:p>
            <a:r>
              <a:rPr lang="en-US" dirty="0"/>
              <a:t>Let’s try more expensive calculations…</a:t>
            </a:r>
          </a:p>
          <a:p>
            <a:r>
              <a:rPr lang="en-US" dirty="0"/>
              <a:t>Larger integers -&gt; random integer * 10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532E25-17F9-45AE-A880-ED57B8929AFA}"/>
              </a:ext>
            </a:extLst>
          </p:cNvPr>
          <p:cNvSpPr txBox="1"/>
          <p:nvPr/>
        </p:nvSpPr>
        <p:spPr>
          <a:xfrm>
            <a:off x="2743220" y="3886195"/>
            <a:ext cx="22781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1000 x 1000 Matrices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71EC0-77F2-4BF6-A7C3-DC76C5C1B735}"/>
              </a:ext>
            </a:extLst>
          </p:cNvPr>
          <p:cNvSpPr txBox="1"/>
          <p:nvPr/>
        </p:nvSpPr>
        <p:spPr>
          <a:xfrm>
            <a:off x="2926098" y="4800585"/>
            <a:ext cx="22781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2000 x 2000 Matrices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52ABC7-E30F-4D8B-9F0C-1643461F14D2}"/>
              </a:ext>
            </a:extLst>
          </p:cNvPr>
          <p:cNvSpPr txBox="1"/>
          <p:nvPr/>
        </p:nvSpPr>
        <p:spPr>
          <a:xfrm>
            <a:off x="2926098" y="5714975"/>
            <a:ext cx="22781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4000 x 4000 Matrices</a:t>
            </a:r>
          </a:p>
        </p:txBody>
      </p:sp>
    </p:spTree>
    <p:extLst>
      <p:ext uri="{BB962C8B-B14F-4D97-AF65-F5344CB8AC3E}">
        <p14:creationId xmlns:p14="http://schemas.microsoft.com/office/powerpoint/2010/main" val="147923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1 is due Monday,  9/4 @ 11:59pm.  </a:t>
            </a:r>
          </a:p>
          <a:p>
            <a:endParaRPr lang="en-US" dirty="0"/>
          </a:p>
          <a:p>
            <a:r>
              <a:rPr lang="en-US" dirty="0"/>
              <a:t>Quiz 1 is due Monday,  9/4 @ 11:59pm.</a:t>
            </a:r>
          </a:p>
          <a:p>
            <a:endParaRPr lang="en-US" dirty="0"/>
          </a:p>
          <a:p>
            <a:r>
              <a:rPr lang="en-US" dirty="0"/>
              <a:t>Assignment 2 is posted and due Monday, September 25</a:t>
            </a:r>
            <a:r>
              <a:rPr lang="en-US" baseline="30000" dirty="0"/>
              <a:t>th</a:t>
            </a:r>
            <a:r>
              <a:rPr lang="en-US" dirty="0"/>
              <a:t> @ 11:59pm.</a:t>
            </a:r>
          </a:p>
        </p:txBody>
      </p:sp>
    </p:spTree>
    <p:extLst>
      <p:ext uri="{BB962C8B-B14F-4D97-AF65-F5344CB8AC3E}">
        <p14:creationId xmlns:p14="http://schemas.microsoft.com/office/powerpoint/2010/main" val="353630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316736"/>
            <a:ext cx="8247842" cy="1362456"/>
          </a:xfrm>
        </p:spPr>
        <p:txBody>
          <a:bodyPr/>
          <a:lstStyle/>
          <a:p>
            <a:r>
              <a:rPr lang="en-US" dirty="0"/>
              <a:t>Java Example:</a:t>
            </a:r>
            <a:br>
              <a:rPr lang="en-US" dirty="0"/>
            </a:br>
            <a:r>
              <a:rPr lang="en-US" dirty="0"/>
              <a:t>Matrix Multiplication w/ Threads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4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Matrix Multiplication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2834654" cy="4389120"/>
          </a:xfrm>
        </p:spPr>
        <p:txBody>
          <a:bodyPr/>
          <a:lstStyle/>
          <a:p>
            <a:r>
              <a:rPr lang="en-US" dirty="0"/>
              <a:t>Generate our two matrices.</a:t>
            </a:r>
          </a:p>
          <a:p>
            <a:endParaRPr lang="en-US" dirty="0"/>
          </a:p>
          <a:p>
            <a:r>
              <a:rPr lang="en-US" dirty="0"/>
              <a:t>Generate an empty matrix to store our results.</a:t>
            </a:r>
          </a:p>
          <a:p>
            <a:endParaRPr lang="en-US" dirty="0"/>
          </a:p>
          <a:p>
            <a:r>
              <a:rPr lang="en-US" dirty="0"/>
              <a:t>Time our function with our algorithm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0CD024-CCA1-4CA4-9EDB-150C9AD41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54" y="1600220"/>
            <a:ext cx="6025583" cy="478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7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Matrix Multiplication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2468898" cy="4389120"/>
          </a:xfrm>
        </p:spPr>
        <p:txBody>
          <a:bodyPr/>
          <a:lstStyle/>
          <a:p>
            <a:r>
              <a:rPr lang="en-US" dirty="0"/>
              <a:t>Limit the number of threads by keeping them in a list.</a:t>
            </a:r>
          </a:p>
          <a:p>
            <a:endParaRPr lang="en-US" dirty="0"/>
          </a:p>
          <a:p>
            <a:r>
              <a:rPr lang="en-US" dirty="0"/>
              <a:t>When our list reaches a certain size, wait until they finish.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91D1F8-1753-4BFD-A4C1-6983495B9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093" y="1508781"/>
            <a:ext cx="6362296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8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Matrix Multiplication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2468898" cy="4389120"/>
          </a:xfrm>
        </p:spPr>
        <p:txBody>
          <a:bodyPr/>
          <a:lstStyle/>
          <a:p>
            <a:r>
              <a:rPr lang="en-US" dirty="0"/>
              <a:t>Our code that defines the run() method.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745C83-52F2-4DCD-9800-A27CF9D8D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59" y="1691659"/>
            <a:ext cx="6245476" cy="374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7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runtimes compared to the single-threaded code.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E2ED49-CCE4-45B4-BF7A-9BB3376DC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18" y="2804126"/>
            <a:ext cx="7458075" cy="3733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C14926-3E08-44C4-8630-F68561286D84}"/>
              </a:ext>
            </a:extLst>
          </p:cNvPr>
          <p:cNvSpPr txBox="1"/>
          <p:nvPr/>
        </p:nvSpPr>
        <p:spPr>
          <a:xfrm>
            <a:off x="3116763" y="3809955"/>
            <a:ext cx="22781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1000 x 1000 Matrices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E593AC-C39D-4663-822A-4E32D9731219}"/>
              </a:ext>
            </a:extLst>
          </p:cNvPr>
          <p:cNvSpPr txBox="1"/>
          <p:nvPr/>
        </p:nvSpPr>
        <p:spPr>
          <a:xfrm>
            <a:off x="3299641" y="4724345"/>
            <a:ext cx="22781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2000 x 2000 Matrices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42954D-E638-4660-918E-41BCA26CEC23}"/>
              </a:ext>
            </a:extLst>
          </p:cNvPr>
          <p:cNvSpPr txBox="1"/>
          <p:nvPr/>
        </p:nvSpPr>
        <p:spPr>
          <a:xfrm>
            <a:off x="3299641" y="5638735"/>
            <a:ext cx="22781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4000 x 4000 Matrices</a:t>
            </a:r>
          </a:p>
        </p:txBody>
      </p:sp>
    </p:spTree>
    <p:extLst>
      <p:ext uri="{BB962C8B-B14F-4D97-AF65-F5344CB8AC3E}">
        <p14:creationId xmlns:p14="http://schemas.microsoft.com/office/powerpoint/2010/main" val="382821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Scheduling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9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Reminders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1 is due Sunday,  9/4 @ 11:59pm.  </a:t>
            </a:r>
          </a:p>
          <a:p>
            <a:endParaRPr lang="en-US" dirty="0"/>
          </a:p>
          <a:p>
            <a:r>
              <a:rPr lang="en-US" dirty="0"/>
              <a:t>Quiz 1 is due Sunday,  9/4 @ 11:59pm.</a:t>
            </a:r>
          </a:p>
        </p:txBody>
      </p:sp>
    </p:spTree>
    <p:extLst>
      <p:ext uri="{BB962C8B-B14F-4D97-AF65-F5344CB8AC3E}">
        <p14:creationId xmlns:p14="http://schemas.microsoft.com/office/powerpoint/2010/main" val="409275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Scheduling: </a:t>
            </a:r>
            <a:br>
              <a:rPr lang="en-US" dirty="0"/>
            </a:br>
            <a:r>
              <a:rPr lang="en-US" dirty="0"/>
              <a:t>Basic Concepts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0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35"/>
            <a:ext cx="8229600" cy="1143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8733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We want a process running at all times to maximize CPU utilization.</a:t>
            </a:r>
          </a:p>
          <a:p>
            <a:endParaRPr lang="en-US" dirty="0"/>
          </a:p>
          <a:p>
            <a:r>
              <a:rPr lang="en-US" dirty="0"/>
              <a:t>A process is executed until it is moved to the waiting (or blocking) state</a:t>
            </a:r>
          </a:p>
          <a:p>
            <a:pPr lvl="1"/>
            <a:r>
              <a:rPr lang="en-US" dirty="0"/>
              <a:t>E.g., the completion of an I/O request</a:t>
            </a:r>
          </a:p>
          <a:p>
            <a:endParaRPr lang="en-US" dirty="0"/>
          </a:p>
          <a:p>
            <a:r>
              <a:rPr lang="en-US" dirty="0"/>
              <a:t>The OS takes the CPU away from the waiting process and gives it to another.</a:t>
            </a:r>
          </a:p>
          <a:p>
            <a:endParaRPr lang="en-US" dirty="0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7BA5F433-966D-484C-9D30-AA4748AB0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18" y="4069073"/>
            <a:ext cx="6730746" cy="238510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775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continuous scheduling of the CPU is a fundamental OS function.</a:t>
            </a:r>
          </a:p>
          <a:p>
            <a:endParaRPr lang="en-US" dirty="0"/>
          </a:p>
          <a:p>
            <a:r>
              <a:rPr lang="en-US" dirty="0"/>
              <a:t>We will talk about the algorithms used to decide which process gets the CPU next.</a:t>
            </a:r>
          </a:p>
          <a:p>
            <a:endParaRPr lang="en-US" dirty="0"/>
          </a:p>
          <a:p>
            <a:r>
              <a:rPr lang="en-US" dirty="0"/>
              <a:t>But first, a few terms …</a:t>
            </a:r>
          </a:p>
          <a:p>
            <a:endParaRPr lang="en-US" dirty="0"/>
          </a:p>
          <a:p>
            <a:r>
              <a:rPr lang="en-US" dirty="0"/>
              <a:t>Note: the OS actually schedules kernel-level threads, not processes. Therefore, </a:t>
            </a:r>
            <a:r>
              <a:rPr lang="en-US" b="1" dirty="0"/>
              <a:t>process scheduling</a:t>
            </a:r>
            <a:r>
              <a:rPr lang="en-US" dirty="0"/>
              <a:t> and </a:t>
            </a:r>
            <a:r>
              <a:rPr lang="en-US" b="1" dirty="0"/>
              <a:t>thread scheduling</a:t>
            </a:r>
            <a:r>
              <a:rPr lang="en-US" dirty="0"/>
              <a:t> are interchangeable. </a:t>
            </a:r>
          </a:p>
        </p:txBody>
      </p:sp>
    </p:spTree>
    <p:extLst>
      <p:ext uri="{BB962C8B-B14F-4D97-AF65-F5344CB8AC3E}">
        <p14:creationId xmlns:p14="http://schemas.microsoft.com/office/powerpoint/2010/main" val="228341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Doing Today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Assignment 2</a:t>
            </a:r>
          </a:p>
          <a:p>
            <a:endParaRPr lang="en-US" dirty="0"/>
          </a:p>
          <a:p>
            <a:r>
              <a:rPr lang="en-US" dirty="0"/>
              <a:t>Thread Libraries</a:t>
            </a:r>
          </a:p>
          <a:p>
            <a:pPr lvl="1"/>
            <a:r>
              <a:rPr lang="en-US" dirty="0"/>
              <a:t>Java matrix multiplication example</a:t>
            </a:r>
          </a:p>
          <a:p>
            <a:pPr lvl="1"/>
            <a:endParaRPr lang="en-US" dirty="0"/>
          </a:p>
          <a:p>
            <a:r>
              <a:rPr lang="en-US" dirty="0"/>
              <a:t>Start CPU Scheduling (if we have time)</a:t>
            </a:r>
          </a:p>
        </p:txBody>
      </p:sp>
    </p:spTree>
    <p:extLst>
      <p:ext uri="{BB962C8B-B14F-4D97-AF65-F5344CB8AC3E}">
        <p14:creationId xmlns:p14="http://schemas.microsoft.com/office/powerpoint/2010/main" val="139869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903"/>
            <a:ext cx="8229600" cy="1143000"/>
          </a:xfrm>
        </p:spPr>
        <p:txBody>
          <a:bodyPr/>
          <a:lstStyle/>
          <a:p>
            <a:r>
              <a:rPr lang="en-US" dirty="0"/>
              <a:t>CPU-I/O Burst Cycle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4114800" cy="4389120"/>
          </a:xfrm>
        </p:spPr>
        <p:txBody>
          <a:bodyPr/>
          <a:lstStyle/>
          <a:p>
            <a:r>
              <a:rPr lang="en-US" dirty="0"/>
              <a:t>Process execution is a cycle of</a:t>
            </a:r>
          </a:p>
          <a:p>
            <a:pPr marL="637794" lvl="1" indent="-342900">
              <a:buFont typeface="+mj-lt"/>
              <a:buAutoNum type="alphaUcPeriod"/>
            </a:pPr>
            <a:r>
              <a:rPr lang="en-US" b="1" dirty="0"/>
              <a:t>CPU bursts</a:t>
            </a:r>
            <a:r>
              <a:rPr lang="en-US" dirty="0"/>
              <a:t> (executions)</a:t>
            </a:r>
          </a:p>
          <a:p>
            <a:pPr marL="637794" lvl="1" indent="-342900">
              <a:buFont typeface="+mj-lt"/>
              <a:buAutoNum type="alphaUcPeriod"/>
            </a:pPr>
            <a:r>
              <a:rPr lang="en-US" b="1" dirty="0"/>
              <a:t>I/O bursts</a:t>
            </a:r>
            <a:r>
              <a:rPr lang="en-US" dirty="0"/>
              <a:t> (waits)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CPU scheduling depends on  process CPU bursts and I/O bursts.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8CD70EE6-B5B4-4CA4-A5A0-309AA6355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8245" t="10313" r="40570" b="52600"/>
          <a:stretch>
            <a:fillRect/>
          </a:stretch>
        </p:blipFill>
        <p:spPr bwMode="auto">
          <a:xfrm>
            <a:off x="4663439" y="1600220"/>
            <a:ext cx="3962400" cy="43434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5441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1657350"/>
            <a:ext cx="2609850" cy="146685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611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781175"/>
            <a:ext cx="2438400" cy="11906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611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6288" y="3352800"/>
            <a:ext cx="7591425" cy="1524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6115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6288" y="5029200"/>
            <a:ext cx="7591425" cy="1524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7BB43EFA-1007-42AF-BEA3-478765959815}"/>
              </a:ext>
            </a:extLst>
          </p:cNvPr>
          <p:cNvSpPr txBox="1">
            <a:spLocks/>
          </p:cNvSpPr>
          <p:nvPr/>
        </p:nvSpPr>
        <p:spPr>
          <a:xfrm>
            <a:off x="457245" y="-685755"/>
            <a:ext cx="8229600" cy="1143000"/>
          </a:xfrm>
          <a:prstGeom prst="rect">
            <a:avLst/>
          </a:prstGeom>
        </p:spPr>
        <p:txBody>
          <a:bodyPr vert="horz" lIns="0" tIns="4572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75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403071-23D1-4324-BB06-1AFB4D7A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2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Scheduling has a critical impact on CPU utilization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4463"/>
            <a:ext cx="8229600" cy="1143000"/>
          </a:xfrm>
        </p:spPr>
        <p:txBody>
          <a:bodyPr/>
          <a:lstStyle/>
          <a:p>
            <a:r>
              <a:rPr lang="en-US" dirty="0"/>
              <a:t>CPU Scheduler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5855"/>
            <a:ext cx="8229600" cy="4389120"/>
          </a:xfrm>
        </p:spPr>
        <p:txBody>
          <a:bodyPr/>
          <a:lstStyle/>
          <a:p>
            <a:r>
              <a:rPr lang="en-US" dirty="0"/>
              <a:t>If the CPU becomes idle, the OS selects a process from the ready queue.</a:t>
            </a:r>
          </a:p>
          <a:p>
            <a:pPr lvl="1"/>
            <a:r>
              <a:rPr lang="en-US" b="1" dirty="0"/>
              <a:t>Short-term scheduler</a:t>
            </a:r>
            <a:r>
              <a:rPr lang="en-US" dirty="0"/>
              <a:t> (or CPU scheduler)</a:t>
            </a:r>
          </a:p>
          <a:p>
            <a:pPr lvl="1"/>
            <a:endParaRPr lang="en-US" dirty="0"/>
          </a:p>
          <a:p>
            <a:r>
              <a:rPr lang="en-US" dirty="0"/>
              <a:t>The short-term scheduler selects a process that is in the ready state.</a:t>
            </a:r>
          </a:p>
          <a:p>
            <a:pPr lvl="1"/>
            <a:r>
              <a:rPr lang="en-US" dirty="0"/>
              <a:t>the ready queue is not always first-in, first-out</a:t>
            </a:r>
          </a:p>
          <a:p>
            <a:pPr lvl="1"/>
            <a:r>
              <a:rPr lang="en-US" dirty="0"/>
              <a:t>Records in the queues are the PCBs</a:t>
            </a:r>
          </a:p>
          <a:p>
            <a:pPr lvl="1"/>
            <a:r>
              <a:rPr lang="en-US" b="1" dirty="0"/>
              <a:t>Dispatcher</a:t>
            </a:r>
            <a:r>
              <a:rPr lang="en-US" dirty="0"/>
              <a:t> – moves the process from the ready queue and control of CPU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94894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BDF6A989-8508-4E4B-B66A-5AA14EC20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84" y="3886195"/>
            <a:ext cx="7743825" cy="280035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6069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Dispatcher</a:t>
            </a:r>
            <a:r>
              <a:rPr lang="en-US" dirty="0"/>
              <a:t> – gives control of the CPU to the process selected by the short-term scheduler.</a:t>
            </a:r>
          </a:p>
          <a:p>
            <a:endParaRPr lang="en-US" dirty="0"/>
          </a:p>
          <a:p>
            <a:r>
              <a:rPr lang="en-US" dirty="0"/>
              <a:t>Involved in every process switch.</a:t>
            </a:r>
          </a:p>
          <a:p>
            <a:pPr lvl="1"/>
            <a:endParaRPr lang="en-US" dirty="0"/>
          </a:p>
          <a:p>
            <a:r>
              <a:rPr lang="en-US" dirty="0"/>
              <a:t>Stops one process and starts another </a:t>
            </a:r>
          </a:p>
          <a:p>
            <a:pPr lvl="1"/>
            <a:r>
              <a:rPr lang="en-US" b="1" dirty="0"/>
              <a:t>Dispatch Latency</a:t>
            </a:r>
            <a:r>
              <a:rPr lang="en-US" dirty="0"/>
              <a:t> – time for this operation</a:t>
            </a:r>
          </a:p>
        </p:txBody>
      </p:sp>
    </p:spTree>
    <p:extLst>
      <p:ext uri="{BB962C8B-B14F-4D97-AF65-F5344CB8AC3E}">
        <p14:creationId xmlns:p14="http://schemas.microsoft.com/office/powerpoint/2010/main" val="137381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Preemptive Scheduling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scheduling decisions take places when a process changes state: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running -&gt; waiting</a:t>
            </a:r>
          </a:p>
          <a:p>
            <a:pPr lvl="1"/>
            <a:r>
              <a:rPr lang="en-US" dirty="0"/>
              <a:t>E.g., I/O request, wait for child process</a:t>
            </a:r>
          </a:p>
          <a:p>
            <a:pPr marL="637794" lvl="1" indent="-3429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running -&gt; ready</a:t>
            </a:r>
          </a:p>
          <a:p>
            <a:pPr lvl="1"/>
            <a:r>
              <a:rPr lang="en-US" dirty="0"/>
              <a:t>E.g., an interrupt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waiting -&gt; ready</a:t>
            </a:r>
          </a:p>
          <a:p>
            <a:pPr lvl="1"/>
            <a:r>
              <a:rPr lang="en-US" dirty="0"/>
              <a:t>E.g., I/O completion</a:t>
            </a:r>
          </a:p>
          <a:p>
            <a:pPr marL="637794" lvl="1" indent="-3429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terminates</a:t>
            </a:r>
          </a:p>
        </p:txBody>
      </p:sp>
    </p:spTree>
    <p:extLst>
      <p:ext uri="{BB962C8B-B14F-4D97-AF65-F5344CB8AC3E}">
        <p14:creationId xmlns:p14="http://schemas.microsoft.com/office/powerpoint/2010/main" val="42670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Preemptive Scheduling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running -&gt; waiting</a:t>
            </a:r>
          </a:p>
          <a:p>
            <a:pPr marL="637794" lvl="1" indent="-3429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running -&gt; ready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waiting -&gt; ready</a:t>
            </a:r>
          </a:p>
          <a:p>
            <a:pPr marL="637794" lvl="1" indent="-3429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A process terminates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8FDE53-8014-43A1-BC4B-DBBD88965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3883" y="1920085"/>
            <a:ext cx="4587189" cy="4434840"/>
          </a:xfrm>
        </p:spPr>
        <p:txBody>
          <a:bodyPr>
            <a:normAutofit/>
          </a:bodyPr>
          <a:lstStyle/>
          <a:p>
            <a:r>
              <a:rPr lang="en-US" dirty="0"/>
              <a:t>For 1 &amp; 4, only one scheduling choice: </a:t>
            </a:r>
          </a:p>
          <a:p>
            <a:pPr lvl="1"/>
            <a:r>
              <a:rPr lang="en-US" dirty="0"/>
              <a:t>Select a new process for execution.</a:t>
            </a:r>
          </a:p>
          <a:p>
            <a:endParaRPr lang="en-US" dirty="0"/>
          </a:p>
          <a:p>
            <a:r>
              <a:rPr lang="en-US" b="1" dirty="0" err="1"/>
              <a:t>Nonpreemptive</a:t>
            </a:r>
            <a:r>
              <a:rPr lang="en-US" dirty="0"/>
              <a:t> or </a:t>
            </a:r>
            <a:r>
              <a:rPr lang="en-US" b="1" dirty="0"/>
              <a:t>cooperative </a:t>
            </a:r>
            <a:r>
              <a:rPr lang="en-US" dirty="0"/>
              <a:t>– we never forcibly strip a process of the CPU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617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Preemptive Scheduling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running -&gt; waiting</a:t>
            </a:r>
          </a:p>
          <a:p>
            <a:pPr marL="637794" lvl="1" indent="-3429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running -&gt; ready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waiting -&gt; ready</a:t>
            </a:r>
          </a:p>
          <a:p>
            <a:pPr marL="637794" lvl="1" indent="-3429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process terminates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8FDE53-8014-43A1-BC4B-DBBD88965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3883" y="1920085"/>
            <a:ext cx="4587189" cy="4434840"/>
          </a:xfrm>
        </p:spPr>
        <p:txBody>
          <a:bodyPr>
            <a:normAutofit/>
          </a:bodyPr>
          <a:lstStyle/>
          <a:p>
            <a:r>
              <a:rPr lang="en-US" dirty="0"/>
              <a:t>For 2 &amp; 3, there are multiple choices</a:t>
            </a:r>
          </a:p>
          <a:p>
            <a:pPr lvl="1"/>
            <a:r>
              <a:rPr lang="en-US" dirty="0"/>
              <a:t>Preemptive or </a:t>
            </a:r>
            <a:r>
              <a:rPr lang="en-US" dirty="0" err="1"/>
              <a:t>nonpreemptive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Preemptive </a:t>
            </a:r>
            <a:r>
              <a:rPr lang="en-US" dirty="0"/>
              <a:t>– forcibly strip the CPU from a process</a:t>
            </a:r>
          </a:p>
          <a:p>
            <a:endParaRPr lang="en-US" dirty="0"/>
          </a:p>
          <a:p>
            <a:r>
              <a:rPr lang="en-US" dirty="0"/>
              <a:t>Which is better?</a:t>
            </a:r>
          </a:p>
        </p:txBody>
      </p:sp>
    </p:spTree>
    <p:extLst>
      <p:ext uri="{BB962C8B-B14F-4D97-AF65-F5344CB8AC3E}">
        <p14:creationId xmlns:p14="http://schemas.microsoft.com/office/powerpoint/2010/main" val="344192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Criteria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8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CPU-scheduling algorithms have different properties.</a:t>
            </a:r>
          </a:p>
          <a:p>
            <a:pPr lvl="1"/>
            <a:r>
              <a:rPr lang="en-US" dirty="0"/>
              <a:t>Best response time, max CPU usage, etc.</a:t>
            </a:r>
          </a:p>
          <a:p>
            <a:endParaRPr lang="en-US" dirty="0"/>
          </a:p>
          <a:p>
            <a:r>
              <a:rPr lang="en-US" dirty="0"/>
              <a:t>One algorithm may favor one process over another.</a:t>
            </a:r>
          </a:p>
          <a:p>
            <a:endParaRPr lang="en-US" dirty="0"/>
          </a:p>
          <a:p>
            <a:r>
              <a:rPr lang="en-US" dirty="0"/>
              <a:t>These algorithms can be characterized with several criteria …</a:t>
            </a:r>
          </a:p>
        </p:txBody>
      </p:sp>
    </p:spTree>
    <p:extLst>
      <p:ext uri="{BB962C8B-B14F-4D97-AF65-F5344CB8AC3E}">
        <p14:creationId xmlns:p14="http://schemas.microsoft.com/office/powerpoint/2010/main" val="204186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Utilization Criteria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8320994" cy="438912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CPU Utilization</a:t>
            </a:r>
            <a:r>
              <a:rPr lang="en-US" dirty="0"/>
              <a:t> – keep the CPU as busy as possible </a:t>
            </a:r>
          </a:p>
          <a:p>
            <a:pPr lvl="1"/>
            <a:r>
              <a:rPr lang="en-US" dirty="0"/>
              <a:t>Theoretically: 0% – 100%, Real Systems: 40% - 90%</a:t>
            </a:r>
          </a:p>
          <a:p>
            <a:endParaRPr lang="en-US" dirty="0"/>
          </a:p>
          <a:p>
            <a:r>
              <a:rPr lang="en-US" b="1" dirty="0"/>
              <a:t>Throughput</a:t>
            </a:r>
            <a:r>
              <a:rPr lang="en-US" dirty="0"/>
              <a:t> – number of processes per unit of time</a:t>
            </a:r>
          </a:p>
          <a:p>
            <a:pPr lvl="1"/>
            <a:r>
              <a:rPr lang="en-US" dirty="0"/>
              <a:t>E.g., 1 process/hour, 10 processes/second, etc.</a:t>
            </a:r>
          </a:p>
          <a:p>
            <a:pPr marL="294894" lvl="1" indent="0">
              <a:buNone/>
            </a:pPr>
            <a:endParaRPr lang="en-US" dirty="0"/>
          </a:p>
          <a:p>
            <a:r>
              <a:rPr lang="en-US" b="1" dirty="0"/>
              <a:t>Turnaround time</a:t>
            </a:r>
            <a:r>
              <a:rPr lang="en-US" dirty="0"/>
              <a:t> – time to execute the process</a:t>
            </a:r>
          </a:p>
          <a:p>
            <a:pPr lvl="1"/>
            <a:r>
              <a:rPr lang="en-US" dirty="0"/>
              <a:t> = time to read into memory + time in ready queue + CPU execution + I/O</a:t>
            </a:r>
          </a:p>
          <a:p>
            <a:endParaRPr lang="en-US" dirty="0"/>
          </a:p>
          <a:p>
            <a:r>
              <a:rPr lang="en-US" b="1" dirty="0"/>
              <a:t>Waiting time</a:t>
            </a:r>
            <a:r>
              <a:rPr lang="en-US" dirty="0"/>
              <a:t> – time a process spends in the waiting and ready queues</a:t>
            </a:r>
          </a:p>
          <a:p>
            <a:endParaRPr lang="en-US" dirty="0"/>
          </a:p>
          <a:p>
            <a:r>
              <a:rPr lang="en-US" b="1" dirty="0"/>
              <a:t>Response time </a:t>
            </a:r>
            <a:r>
              <a:rPr lang="en-US" dirty="0"/>
              <a:t>- alternative to turnaround time. Time from request until first response (or starts responding) </a:t>
            </a:r>
          </a:p>
        </p:txBody>
      </p:sp>
    </p:spTree>
    <p:extLst>
      <p:ext uri="{BB962C8B-B14F-4D97-AF65-F5344CB8AC3E}">
        <p14:creationId xmlns:p14="http://schemas.microsoft.com/office/powerpoint/2010/main" val="213194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2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words on scheduling criteria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to </a:t>
            </a:r>
            <a:r>
              <a:rPr lang="en-US" u="sng" dirty="0"/>
              <a:t>maximize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CPU utilization </a:t>
            </a:r>
          </a:p>
          <a:p>
            <a:pPr lvl="1"/>
            <a:r>
              <a:rPr lang="en-US" dirty="0"/>
              <a:t>Throughput</a:t>
            </a:r>
          </a:p>
          <a:p>
            <a:endParaRPr lang="en-US" dirty="0"/>
          </a:p>
          <a:p>
            <a:r>
              <a:rPr lang="en-US" dirty="0"/>
              <a:t>We want to </a:t>
            </a:r>
            <a:r>
              <a:rPr lang="en-US" u="sng" dirty="0"/>
              <a:t>minimize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Turnaround time</a:t>
            </a:r>
          </a:p>
          <a:p>
            <a:pPr lvl="1"/>
            <a:r>
              <a:rPr lang="en-US" dirty="0"/>
              <a:t>Waiting time</a:t>
            </a:r>
          </a:p>
          <a:p>
            <a:pPr lvl="1"/>
            <a:r>
              <a:rPr lang="en-US" dirty="0"/>
              <a:t>Response time</a:t>
            </a:r>
          </a:p>
          <a:p>
            <a:endParaRPr lang="en-US" dirty="0"/>
          </a:p>
          <a:p>
            <a:r>
              <a:rPr lang="en-US" dirty="0"/>
              <a:t>In general, optimize the minimum and maximum values. Example:</a:t>
            </a:r>
          </a:p>
          <a:p>
            <a:pPr lvl="1"/>
            <a:r>
              <a:rPr lang="en-US" dirty="0"/>
              <a:t>We want to make sure all users get good service.</a:t>
            </a:r>
          </a:p>
          <a:p>
            <a:pPr lvl="1"/>
            <a:r>
              <a:rPr lang="en-US" dirty="0"/>
              <a:t>Minimize the maximum response time.</a:t>
            </a:r>
          </a:p>
        </p:txBody>
      </p:sp>
    </p:spTree>
    <p:extLst>
      <p:ext uri="{BB962C8B-B14F-4D97-AF65-F5344CB8AC3E}">
        <p14:creationId xmlns:p14="http://schemas.microsoft.com/office/powerpoint/2010/main" val="136508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386614-A647-BCDF-D6ED-CE341DC3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C9E544-F948-BF4F-8B18-01BDBB3CD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Due Monday,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September 25</a:t>
            </a:r>
            <a:r>
              <a:rPr lang="en-US" sz="1800" b="1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 11:59pm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Reading: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Tanenbaum Chapter 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Submission Guidelines: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This assignment is worth 100 points for all students.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This submission will require you to submit multiple files. Files must be clearly labeled and referenced in your main submission file.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Screenshots must use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PrintScreen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command so that they are readable.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It is your responsibility to make sure all files are readable and submitted on time.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Submission: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Part A requires you to submit a .c script and two output files.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Part B requires you to submit a script of your choice (e.g., Python, Java, C++, etc.) used for visualization and two graphs.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Part C requires you to submit a .c script and two graphs.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Part D is optional extra credit for 4401 students and required for 5401 student. This requires you to submit a single .c script and a screenshot of your running program.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6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D7C1-44E1-3B05-59BA-A38DBB96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your C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4011A-1CC1-D70A-76BF-CD13A9BC3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You’ll need a </a:t>
            </a:r>
            <a:r>
              <a:rPr lang="en-US" dirty="0" err="1"/>
              <a:t>gcc</a:t>
            </a:r>
            <a:r>
              <a:rPr lang="en-US" dirty="0"/>
              <a:t> compiler to run your C programs.</a:t>
            </a:r>
          </a:p>
          <a:p>
            <a:endParaRPr lang="en-US" dirty="0"/>
          </a:p>
          <a:p>
            <a:r>
              <a:rPr lang="en-US" dirty="0"/>
              <a:t>If you are using a Linux or Mac OS, you should be able to install from the terminal:</a:t>
            </a:r>
          </a:p>
          <a:p>
            <a:pPr lvl="1"/>
            <a:r>
              <a:rPr lang="en-US" dirty="0"/>
              <a:t>Linux - $</a:t>
            </a:r>
            <a:r>
              <a:rPr lang="en-US" dirty="0" err="1"/>
              <a:t>sudo</a:t>
            </a:r>
            <a:r>
              <a:rPr lang="en-US" dirty="0"/>
              <a:t> apt install build-essential</a:t>
            </a:r>
          </a:p>
          <a:p>
            <a:pPr lvl="1"/>
            <a:r>
              <a:rPr lang="en-US" dirty="0"/>
              <a:t>Mac - $brew install </a:t>
            </a:r>
            <a:r>
              <a:rPr lang="en-US" dirty="0" err="1"/>
              <a:t>gcc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For Windows users, Windows assumes most users won’t be compiling C programs</a:t>
            </a:r>
          </a:p>
          <a:p>
            <a:pPr lvl="1"/>
            <a:r>
              <a:rPr lang="en-US" dirty="0"/>
              <a:t>There are some compilers you can try to download or runtime environments (e.g., Cygwin)</a:t>
            </a:r>
          </a:p>
          <a:p>
            <a:pPr lvl="1"/>
            <a:r>
              <a:rPr lang="en-US" dirty="0"/>
              <a:t>However, I recommend connecting to a Linux machine. </a:t>
            </a:r>
          </a:p>
          <a:p>
            <a:pPr lvl="2"/>
            <a:r>
              <a:rPr lang="en-US" dirty="0" err="1"/>
              <a:t>CyberRange</a:t>
            </a:r>
            <a:r>
              <a:rPr lang="en-US" dirty="0"/>
              <a:t> poses a challenge with transferring files.</a:t>
            </a:r>
          </a:p>
          <a:p>
            <a:pPr lvl="2"/>
            <a:r>
              <a:rPr lang="en-US" dirty="0"/>
              <a:t>You can access the cook server through the UNO Web Terminal: </a:t>
            </a:r>
            <a:r>
              <a:rPr lang="en-US" dirty="0">
                <a:hlinkClick r:id="rId2"/>
              </a:rPr>
              <a:t>https://webterminal.cs.uno.edu/#/</a:t>
            </a:r>
            <a:endParaRPr lang="en-US" dirty="0"/>
          </a:p>
          <a:p>
            <a:pPr lvl="2"/>
            <a:r>
              <a:rPr lang="en-US" dirty="0"/>
              <a:t>You can only use </a:t>
            </a:r>
            <a:r>
              <a:rPr lang="en-US" dirty="0" err="1"/>
              <a:t>ssh</a:t>
            </a:r>
            <a:r>
              <a:rPr lang="en-US" dirty="0"/>
              <a:t> (e.g., Putty) if you are on the Uno domain.</a:t>
            </a:r>
          </a:p>
        </p:txBody>
      </p:sp>
    </p:spTree>
    <p:extLst>
      <p:ext uri="{BB962C8B-B14F-4D97-AF65-F5344CB8AC3E}">
        <p14:creationId xmlns:p14="http://schemas.microsoft.com/office/powerpoint/2010/main" val="295098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AC8101-5EAE-2811-DED5-5C543E51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Transferring Files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87D780-37A8-654D-F630-F85842B70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want to transfer files between cook.cs.uno.edu and your local machine. There’s a couple of ways to do this: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Simple copy-paste: </a:t>
            </a:r>
          </a:p>
          <a:p>
            <a:pPr marL="731520" lvl="1" indent="-457200"/>
            <a:r>
              <a:rPr lang="en-US" dirty="0"/>
              <a:t>On Cook, $less [your file]</a:t>
            </a:r>
          </a:p>
          <a:p>
            <a:pPr marL="731520" lvl="1" indent="-457200"/>
            <a:r>
              <a:rPr lang="en-US" dirty="0"/>
              <a:t>Then highlight and paste in a text editor on your local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Git repository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(Only if you are on the UNO domain) Run an FTP (file transfer protocol) client on your local machine.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6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Threads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language and its API provide plenty of features for the creation and management of threads.</a:t>
            </a:r>
          </a:p>
          <a:p>
            <a:endParaRPr lang="en-US" dirty="0"/>
          </a:p>
          <a:p>
            <a:r>
              <a:rPr lang="en-US" dirty="0"/>
              <a:t>Two ways to create threads:</a:t>
            </a:r>
          </a:p>
          <a:p>
            <a:pPr marL="637794" lvl="1" indent="-342900">
              <a:buFont typeface="+mj-lt"/>
              <a:buAutoNum type="arabicPeriod"/>
            </a:pPr>
            <a:r>
              <a:rPr lang="en-US" dirty="0"/>
              <a:t>Create a new class to over the run() from the Thread class.</a:t>
            </a:r>
          </a:p>
          <a:p>
            <a:pPr marL="637794" lvl="1" indent="-342900">
              <a:buFont typeface="+mj-lt"/>
              <a:buAutoNum type="arabicPeriod"/>
            </a:pPr>
            <a:endParaRPr lang="en-US" dirty="0"/>
          </a:p>
          <a:p>
            <a:pPr marL="637794" lvl="1" indent="-342900">
              <a:buFont typeface="+mj-lt"/>
              <a:buAutoNum type="arabicPeriod"/>
            </a:pPr>
            <a:r>
              <a:rPr lang="en-US" dirty="0"/>
              <a:t>Define a class that implements the Runnable interface.</a:t>
            </a:r>
          </a:p>
          <a:p>
            <a:pPr marL="637794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82D0A2-E580-46D1-82C1-125E91619740}"/>
              </a:ext>
            </a:extLst>
          </p:cNvPr>
          <p:cNvSpPr/>
          <p:nvPr/>
        </p:nvSpPr>
        <p:spPr>
          <a:xfrm>
            <a:off x="731562" y="3927497"/>
            <a:ext cx="6151629" cy="4692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767369-2A18-4F12-AF31-9523EDA7054E}"/>
              </a:ext>
            </a:extLst>
          </p:cNvPr>
          <p:cNvSpPr txBox="1"/>
          <p:nvPr/>
        </p:nvSpPr>
        <p:spPr>
          <a:xfrm>
            <a:off x="4663439" y="4434829"/>
            <a:ext cx="37753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This is what our examples will use.</a:t>
            </a:r>
          </a:p>
        </p:txBody>
      </p:sp>
    </p:spTree>
    <p:extLst>
      <p:ext uri="{BB962C8B-B14F-4D97-AF65-F5344CB8AC3E}">
        <p14:creationId xmlns:p14="http://schemas.microsoft.com/office/powerpoint/2010/main" val="171399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7945</TotalTime>
  <Words>1474</Words>
  <Application>Microsoft Office PowerPoint</Application>
  <PresentationFormat>On-screen Show (4:3)</PresentationFormat>
  <Paragraphs>260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Calibri</vt:lpstr>
      <vt:lpstr>Century Gothic</vt:lpstr>
      <vt:lpstr>Palatino Linotype</vt:lpstr>
      <vt:lpstr>Wingdings 2</vt:lpstr>
      <vt:lpstr>Presentation on brainstorming</vt:lpstr>
      <vt:lpstr>CSCI 4401/5401:  Principles of Operation Systems</vt:lpstr>
      <vt:lpstr>Announcements</vt:lpstr>
      <vt:lpstr>What We’re Doing Today</vt:lpstr>
      <vt:lpstr>Assignment 2</vt:lpstr>
      <vt:lpstr>Details</vt:lpstr>
      <vt:lpstr>Running your C programs</vt:lpstr>
      <vt:lpstr>Transferring Files</vt:lpstr>
      <vt:lpstr>Java Threads</vt:lpstr>
      <vt:lpstr>Introduction</vt:lpstr>
      <vt:lpstr>Define run()</vt:lpstr>
      <vt:lpstr> Example</vt:lpstr>
      <vt:lpstr>Example</vt:lpstr>
      <vt:lpstr>Example</vt:lpstr>
      <vt:lpstr>Example</vt:lpstr>
      <vt:lpstr>Java Example: Matrix Multiplication</vt:lpstr>
      <vt:lpstr>Some setup …</vt:lpstr>
      <vt:lpstr>Matrix  Multiplication</vt:lpstr>
      <vt:lpstr>Matrix  Multiplication</vt:lpstr>
      <vt:lpstr>Matrix  Multiplication</vt:lpstr>
      <vt:lpstr>Java Example: Matrix Multiplication w/ Threads</vt:lpstr>
      <vt:lpstr>Matrix Multiplication</vt:lpstr>
      <vt:lpstr>Matrix Multiplication</vt:lpstr>
      <vt:lpstr>Matrix Multiplication</vt:lpstr>
      <vt:lpstr>Matrix Multiplication</vt:lpstr>
      <vt:lpstr>Next Time</vt:lpstr>
      <vt:lpstr>Class Reminders</vt:lpstr>
      <vt:lpstr>CPU Scheduling:  Basic Concepts</vt:lpstr>
      <vt:lpstr>Introduction</vt:lpstr>
      <vt:lpstr>Introduction</vt:lpstr>
      <vt:lpstr>CPU-I/O Burst Cycle</vt:lpstr>
      <vt:lpstr>Scheduling has a critical impact on CPU utilization</vt:lpstr>
      <vt:lpstr>CPU Scheduler</vt:lpstr>
      <vt:lpstr>Dispatcher</vt:lpstr>
      <vt:lpstr>Preemptive Scheduling</vt:lpstr>
      <vt:lpstr>Preemptive Scheduling</vt:lpstr>
      <vt:lpstr>Preemptive Scheduling</vt:lpstr>
      <vt:lpstr>Scheduling Criteria</vt:lpstr>
      <vt:lpstr>Introduction</vt:lpstr>
      <vt:lpstr>Utilization Criteria</vt:lpstr>
      <vt:lpstr>A few words on scheduling criteria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355:Database Systems</dc:title>
  <dc:creator>James Wagner</dc:creator>
  <cp:lastModifiedBy>James Wagner</cp:lastModifiedBy>
  <cp:revision>275</cp:revision>
  <dcterms:created xsi:type="dcterms:W3CDTF">2018-08-26T03:11:26Z</dcterms:created>
  <dcterms:modified xsi:type="dcterms:W3CDTF">2023-08-31T21:51:20Z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