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1"/>
  </p:notesMasterIdLst>
  <p:sldIdLst>
    <p:sldId id="272" r:id="rId2"/>
    <p:sldId id="694" r:id="rId3"/>
    <p:sldId id="576" r:id="rId4"/>
    <p:sldId id="813" r:id="rId5"/>
    <p:sldId id="814" r:id="rId6"/>
    <p:sldId id="815" r:id="rId7"/>
    <p:sldId id="804" r:id="rId8"/>
    <p:sldId id="809" r:id="rId9"/>
    <p:sldId id="812" r:id="rId10"/>
    <p:sldId id="818" r:id="rId11"/>
    <p:sldId id="528" r:id="rId12"/>
    <p:sldId id="816" r:id="rId13"/>
    <p:sldId id="546" r:id="rId14"/>
    <p:sldId id="543" r:id="rId15"/>
    <p:sldId id="544" r:id="rId16"/>
    <p:sldId id="817" r:id="rId17"/>
    <p:sldId id="645" r:id="rId18"/>
    <p:sldId id="690" r:id="rId19"/>
    <p:sldId id="638" r:id="rId20"/>
    <p:sldId id="639" r:id="rId21"/>
    <p:sldId id="261" r:id="rId22"/>
    <p:sldId id="640" r:id="rId23"/>
    <p:sldId id="796" r:id="rId24"/>
    <p:sldId id="641" r:id="rId25"/>
    <p:sldId id="691" r:id="rId26"/>
    <p:sldId id="692" r:id="rId27"/>
    <p:sldId id="646" r:id="rId28"/>
    <p:sldId id="642" r:id="rId29"/>
    <p:sldId id="643" r:id="rId30"/>
    <p:sldId id="711" r:id="rId31"/>
    <p:sldId id="705" r:id="rId32"/>
    <p:sldId id="706" r:id="rId33"/>
    <p:sldId id="707" r:id="rId34"/>
    <p:sldId id="274" r:id="rId35"/>
    <p:sldId id="275" r:id="rId36"/>
    <p:sldId id="709" r:id="rId37"/>
    <p:sldId id="748" r:id="rId38"/>
    <p:sldId id="749" r:id="rId39"/>
    <p:sldId id="750" r:id="rId40"/>
    <p:sldId id="751" r:id="rId41"/>
    <p:sldId id="787" r:id="rId42"/>
    <p:sldId id="752" r:id="rId43"/>
    <p:sldId id="753" r:id="rId44"/>
    <p:sldId id="754" r:id="rId45"/>
    <p:sldId id="285" r:id="rId46"/>
    <p:sldId id="755" r:id="rId47"/>
    <p:sldId id="756" r:id="rId48"/>
    <p:sldId id="757" r:id="rId49"/>
    <p:sldId id="758" r:id="rId50"/>
    <p:sldId id="789" r:id="rId51"/>
    <p:sldId id="790" r:id="rId52"/>
    <p:sldId id="791" r:id="rId53"/>
    <p:sldId id="792" r:id="rId54"/>
    <p:sldId id="793" r:id="rId55"/>
    <p:sldId id="794" r:id="rId56"/>
    <p:sldId id="795" r:id="rId57"/>
    <p:sldId id="759" r:id="rId58"/>
    <p:sldId id="799" r:id="rId59"/>
    <p:sldId id="819" r:id="rId60"/>
    <p:sldId id="800" r:id="rId61"/>
    <p:sldId id="820" r:id="rId62"/>
    <p:sldId id="801" r:id="rId63"/>
    <p:sldId id="821" r:id="rId64"/>
    <p:sldId id="802" r:id="rId65"/>
    <p:sldId id="822" r:id="rId66"/>
    <p:sldId id="803" r:id="rId67"/>
    <p:sldId id="823" r:id="rId68"/>
    <p:sldId id="688" r:id="rId69"/>
    <p:sldId id="68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6263D-F8D4-47C6-B625-5822EC36E93D}" v="2" dt="2023-10-04T07:16:18.552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1378" autoAdjust="0"/>
  </p:normalViewPr>
  <p:slideViewPr>
    <p:cSldViewPr>
      <p:cViewPr varScale="1">
        <p:scale>
          <a:sx n="86" d="100"/>
          <a:sy n="86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480512D5-544B-4B3D-8BA8-E4275CA76E57}"/>
    <pc:docChg chg="modSld">
      <pc:chgData name="James Wagner" userId="2862651d-6f44-4741-89aa-aec1c8926fa8" providerId="ADAL" clId="{480512D5-544B-4B3D-8BA8-E4275CA76E57}" dt="2022-09-06T23:26:52.082" v="1" actId="20577"/>
      <pc:docMkLst>
        <pc:docMk/>
      </pc:docMkLst>
      <pc:sldChg chg="modSp mod">
        <pc:chgData name="James Wagner" userId="2862651d-6f44-4741-89aa-aec1c8926fa8" providerId="ADAL" clId="{480512D5-544B-4B3D-8BA8-E4275CA76E57}" dt="2022-09-06T23:26:52.082" v="1" actId="20577"/>
        <pc:sldMkLst>
          <pc:docMk/>
          <pc:sldMk cId="3549628654" sldId="272"/>
        </pc:sldMkLst>
        <pc:spChg chg="mod">
          <ac:chgData name="James Wagner" userId="2862651d-6f44-4741-89aa-aec1c8926fa8" providerId="ADAL" clId="{480512D5-544B-4B3D-8BA8-E4275CA76E57}" dt="2022-09-06T23:26:52.082" v="1" actId="20577"/>
          <ac:spMkLst>
            <pc:docMk/>
            <pc:sldMk cId="3549628654" sldId="272"/>
            <ac:spMk id="5" creationId="{00000000-0000-0000-0000-000000000000}"/>
          </ac:spMkLst>
        </pc:spChg>
      </pc:sldChg>
    </pc:docChg>
  </pc:docChgLst>
  <pc:docChgLst>
    <pc:chgData name="James Wagner" userId="2862651d-6f44-4741-89aa-aec1c8926fa8" providerId="ADAL" clId="{D5E1646F-1AF5-4E78-AD7B-958684E012E5}"/>
    <pc:docChg chg="addSld delSld modSld">
      <pc:chgData name="James Wagner" userId="2862651d-6f44-4741-89aa-aec1c8926fa8" providerId="ADAL" clId="{D5E1646F-1AF5-4E78-AD7B-958684E012E5}" dt="2022-09-05T22:15:36.364" v="94" actId="20577"/>
      <pc:docMkLst>
        <pc:docMk/>
      </pc:docMkLst>
      <pc:sldChg chg="modSp mod">
        <pc:chgData name="James Wagner" userId="2862651d-6f44-4741-89aa-aec1c8926fa8" providerId="ADAL" clId="{D5E1646F-1AF5-4E78-AD7B-958684E012E5}" dt="2022-09-05T22:12:58.995" v="13" actId="20577"/>
        <pc:sldMkLst>
          <pc:docMk/>
          <pc:sldMk cId="3549628654" sldId="272"/>
        </pc:sldMkLst>
        <pc:spChg chg="mod">
          <ac:chgData name="James Wagner" userId="2862651d-6f44-4741-89aa-aec1c8926fa8" providerId="ADAL" clId="{D5E1646F-1AF5-4E78-AD7B-958684E012E5}" dt="2022-09-05T22:12:58.995" v="1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D5E1646F-1AF5-4E78-AD7B-958684E012E5}" dt="2022-09-05T22:14:16.074" v="52" actId="6549"/>
        <pc:sldMkLst>
          <pc:docMk/>
          <pc:sldMk cId="1398691328" sldId="576"/>
        </pc:sldMkLst>
        <pc:spChg chg="mod">
          <ac:chgData name="James Wagner" userId="2862651d-6f44-4741-89aa-aec1c8926fa8" providerId="ADAL" clId="{D5E1646F-1AF5-4E78-AD7B-958684E012E5}" dt="2022-09-05T22:14:16.074" v="52" actId="6549"/>
          <ac:spMkLst>
            <pc:docMk/>
            <pc:sldMk cId="1398691328" sldId="576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2255453389" sldId="661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346231431" sldId="665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3801147551" sldId="666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4015173935" sldId="667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2747188633" sldId="668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2136475881" sldId="669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3828210835" sldId="670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3477272923" sldId="671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1597959160" sldId="684"/>
        </pc:sldMkLst>
      </pc:sldChg>
      <pc:sldChg chg="del">
        <pc:chgData name="James Wagner" userId="2862651d-6f44-4741-89aa-aec1c8926fa8" providerId="ADAL" clId="{D5E1646F-1AF5-4E78-AD7B-958684E012E5}" dt="2022-09-05T22:14:45.573" v="67" actId="47"/>
        <pc:sldMkLst>
          <pc:docMk/>
          <pc:sldMk cId="1479236009" sldId="685"/>
        </pc:sldMkLst>
      </pc:sldChg>
      <pc:sldChg chg="modSp mod">
        <pc:chgData name="James Wagner" userId="2862651d-6f44-4741-89aa-aec1c8926fa8" providerId="ADAL" clId="{D5E1646F-1AF5-4E78-AD7B-958684E012E5}" dt="2022-09-05T22:15:36.364" v="94" actId="20577"/>
        <pc:sldMkLst>
          <pc:docMk/>
          <pc:sldMk cId="4092751307" sldId="689"/>
        </pc:sldMkLst>
        <pc:spChg chg="mod">
          <ac:chgData name="James Wagner" userId="2862651d-6f44-4741-89aa-aec1c8926fa8" providerId="ADAL" clId="{D5E1646F-1AF5-4E78-AD7B-958684E012E5}" dt="2022-09-05T22:15:36.364" v="94" actId="20577"/>
          <ac:spMkLst>
            <pc:docMk/>
            <pc:sldMk cId="4092751307" sldId="689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D5E1646F-1AF5-4E78-AD7B-958684E012E5}" dt="2022-09-05T22:13:47.406" v="27" actId="20577"/>
        <pc:sldMkLst>
          <pc:docMk/>
          <pc:sldMk cId="2608570629" sldId="694"/>
        </pc:sldMkLst>
        <pc:spChg chg="mod">
          <ac:chgData name="James Wagner" userId="2862651d-6f44-4741-89aa-aec1c8926fa8" providerId="ADAL" clId="{D5E1646F-1AF5-4E78-AD7B-958684E012E5}" dt="2022-09-05T22:13:47.406" v="27" actId="20577"/>
          <ac:spMkLst>
            <pc:docMk/>
            <pc:sldMk cId="2608570629" sldId="694"/>
            <ac:spMk id="2" creationId="{00000000-0000-0000-0000-000000000000}"/>
          </ac:spMkLst>
        </pc:spChg>
      </pc:sldChg>
      <pc:sldChg chg="del">
        <pc:chgData name="James Wagner" userId="2862651d-6f44-4741-89aa-aec1c8926fa8" providerId="ADAL" clId="{D5E1646F-1AF5-4E78-AD7B-958684E012E5}" dt="2022-09-05T22:13:32.516" v="15" actId="47"/>
        <pc:sldMkLst>
          <pc:docMk/>
          <pc:sldMk cId="1711838297" sldId="788"/>
        </pc:sldMkLst>
      </pc:sldChg>
      <pc:sldChg chg="modSp mod">
        <pc:chgData name="James Wagner" userId="2862651d-6f44-4741-89aa-aec1c8926fa8" providerId="ADAL" clId="{D5E1646F-1AF5-4E78-AD7B-958684E012E5}" dt="2022-09-05T22:14:25.031" v="66" actId="20577"/>
        <pc:sldMkLst>
          <pc:docMk/>
          <pc:sldMk cId="3156542168" sldId="804"/>
        </pc:sldMkLst>
        <pc:spChg chg="mod">
          <ac:chgData name="James Wagner" userId="2862651d-6f44-4741-89aa-aec1c8926fa8" providerId="ADAL" clId="{D5E1646F-1AF5-4E78-AD7B-958684E012E5}" dt="2022-09-05T22:14:25.031" v="66" actId="20577"/>
          <ac:spMkLst>
            <pc:docMk/>
            <pc:sldMk cId="3156542168" sldId="804"/>
            <ac:spMk id="4" creationId="{A58CC36A-C6B3-45A9-8503-06F76D304752}"/>
          </ac:spMkLst>
        </pc:spChg>
      </pc:sldChg>
      <pc:sldChg chg="modSp add mod">
        <pc:chgData name="James Wagner" userId="2862651d-6f44-4741-89aa-aec1c8926fa8" providerId="ADAL" clId="{D5E1646F-1AF5-4E78-AD7B-958684E012E5}" dt="2022-09-05T22:15:03.867" v="80" actId="20577"/>
        <pc:sldMkLst>
          <pc:docMk/>
          <pc:sldMk cId="827122887" sldId="808"/>
        </pc:sldMkLst>
        <pc:spChg chg="mod">
          <ac:chgData name="James Wagner" userId="2862651d-6f44-4741-89aa-aec1c8926fa8" providerId="ADAL" clId="{D5E1646F-1AF5-4E78-AD7B-958684E012E5}" dt="2022-09-05T22:15:03.867" v="80" actId="20577"/>
          <ac:spMkLst>
            <pc:docMk/>
            <pc:sldMk cId="827122887" sldId="808"/>
            <ac:spMk id="4" creationId="{A58CC36A-C6B3-45A9-8503-06F76D304752}"/>
          </ac:spMkLst>
        </pc:spChg>
      </pc:sldChg>
    </pc:docChg>
  </pc:docChgLst>
  <pc:docChgLst>
    <pc:chgData name="James Wagner" userId="2862651d-6f44-4741-89aa-aec1c8926fa8" providerId="ADAL" clId="{AC639E78-7A0D-45C5-AD2B-DEC59F11630B}"/>
    <pc:docChg chg="custSel addSld delSld modSld sldOrd">
      <pc:chgData name="James Wagner" userId="2862651d-6f44-4741-89aa-aec1c8926fa8" providerId="ADAL" clId="{AC639E78-7A0D-45C5-AD2B-DEC59F11630B}" dt="2022-09-06T18:34:41.385" v="1811" actId="20577"/>
      <pc:docMkLst>
        <pc:docMk/>
      </pc:docMkLst>
      <pc:sldChg chg="modSp">
        <pc:chgData name="James Wagner" userId="2862651d-6f44-4741-89aa-aec1c8926fa8" providerId="ADAL" clId="{AC639E78-7A0D-45C5-AD2B-DEC59F11630B}" dt="2022-09-06T18:21:03.404" v="1716" actId="20577"/>
        <pc:sldMkLst>
          <pc:docMk/>
          <pc:sldMk cId="0" sldId="275"/>
        </pc:sldMkLst>
        <pc:spChg chg="mod">
          <ac:chgData name="James Wagner" userId="2862651d-6f44-4741-89aa-aec1c8926fa8" providerId="ADAL" clId="{AC639E78-7A0D-45C5-AD2B-DEC59F11630B}" dt="2022-09-06T18:21:03.404" v="1716" actId="20577"/>
          <ac:spMkLst>
            <pc:docMk/>
            <pc:sldMk cId="0" sldId="275"/>
            <ac:spMk id="6" creationId="{00000000-0000-0000-0000-000000000000}"/>
          </ac:spMkLst>
        </pc:spChg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3626864013" sldId="498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3129768057" sldId="499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4119710727" sldId="500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822285780" sldId="501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3432401344" sldId="508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272608014" sldId="509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1587364467" sldId="510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1448303838" sldId="511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90580784" sldId="512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48020224" sldId="513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2911353898" sldId="514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284838365" sldId="516"/>
        </pc:sldMkLst>
      </pc:sldChg>
      <pc:sldChg chg="modSp add mod">
        <pc:chgData name="James Wagner" userId="2862651d-6f44-4741-89aa-aec1c8926fa8" providerId="ADAL" clId="{AC639E78-7A0D-45C5-AD2B-DEC59F11630B}" dt="2022-09-06T17:53:35.448" v="284"/>
        <pc:sldMkLst>
          <pc:docMk/>
          <pc:sldMk cId="1822586823" sldId="528"/>
        </pc:sldMkLst>
        <pc:spChg chg="mod">
          <ac:chgData name="James Wagner" userId="2862651d-6f44-4741-89aa-aec1c8926fa8" providerId="ADAL" clId="{AC639E78-7A0D-45C5-AD2B-DEC59F11630B}" dt="2022-09-06T17:53:35.448" v="284"/>
          <ac:spMkLst>
            <pc:docMk/>
            <pc:sldMk cId="1822586823" sldId="528"/>
            <ac:spMk id="2" creationId="{D1797E39-F28E-44F6-A780-77C06EE83EEE}"/>
          </ac:spMkLst>
        </pc:spChg>
      </pc:sldChg>
      <pc:sldChg chg="modSp add mod ord">
        <pc:chgData name="James Wagner" userId="2862651d-6f44-4741-89aa-aec1c8926fa8" providerId="ADAL" clId="{AC639E78-7A0D-45C5-AD2B-DEC59F11630B}" dt="2022-09-06T17:52:47.761" v="279" actId="27636"/>
        <pc:sldMkLst>
          <pc:docMk/>
          <pc:sldMk cId="1531076186" sldId="543"/>
        </pc:sldMkLst>
        <pc:spChg chg="mod">
          <ac:chgData name="James Wagner" userId="2862651d-6f44-4741-89aa-aec1c8926fa8" providerId="ADAL" clId="{AC639E78-7A0D-45C5-AD2B-DEC59F11630B}" dt="2022-09-06T17:52:47.761" v="279" actId="27636"/>
          <ac:spMkLst>
            <pc:docMk/>
            <pc:sldMk cId="1531076186" sldId="543"/>
            <ac:spMk id="2" creationId="{3ABA2297-377D-47D2-BE39-FB52A6754D3B}"/>
          </ac:spMkLst>
        </pc:spChg>
      </pc:sldChg>
      <pc:sldChg chg="modSp add mod">
        <pc:chgData name="James Wagner" userId="2862651d-6f44-4741-89aa-aec1c8926fa8" providerId="ADAL" clId="{AC639E78-7A0D-45C5-AD2B-DEC59F11630B}" dt="2022-09-06T17:52:50.490" v="281" actId="27636"/>
        <pc:sldMkLst>
          <pc:docMk/>
          <pc:sldMk cId="2028904474" sldId="544"/>
        </pc:sldMkLst>
        <pc:spChg chg="mod">
          <ac:chgData name="James Wagner" userId="2862651d-6f44-4741-89aa-aec1c8926fa8" providerId="ADAL" clId="{AC639E78-7A0D-45C5-AD2B-DEC59F11630B}" dt="2022-09-06T17:52:50.490" v="281" actId="27636"/>
          <ac:spMkLst>
            <pc:docMk/>
            <pc:sldMk cId="2028904474" sldId="544"/>
            <ac:spMk id="2" creationId="{A76EEBC3-7245-4E1F-A968-D6811E00B9AF}"/>
          </ac:spMkLst>
        </pc:spChg>
      </pc:sldChg>
      <pc:sldChg chg="modSp mod">
        <pc:chgData name="James Wagner" userId="2862651d-6f44-4741-89aa-aec1c8926fa8" providerId="ADAL" clId="{AC639E78-7A0D-45C5-AD2B-DEC59F11630B}" dt="2022-09-06T18:34:41.385" v="1811" actId="20577"/>
        <pc:sldMkLst>
          <pc:docMk/>
          <pc:sldMk cId="2740891479" sldId="688"/>
        </pc:sldMkLst>
        <pc:spChg chg="mod">
          <ac:chgData name="James Wagner" userId="2862651d-6f44-4741-89aa-aec1c8926fa8" providerId="ADAL" clId="{AC639E78-7A0D-45C5-AD2B-DEC59F11630B}" dt="2022-09-06T18:34:41.385" v="1811" actId="20577"/>
          <ac:spMkLst>
            <pc:docMk/>
            <pc:sldMk cId="2740891479" sldId="688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AC639E78-7A0D-45C5-AD2B-DEC59F11630B}" dt="2022-09-06T18:26:14.499" v="1718" actId="20577"/>
        <pc:sldMkLst>
          <pc:docMk/>
          <pc:sldMk cId="1872494997" sldId="758"/>
        </pc:sldMkLst>
        <pc:spChg chg="mod">
          <ac:chgData name="James Wagner" userId="2862651d-6f44-4741-89aa-aec1c8926fa8" providerId="ADAL" clId="{AC639E78-7A0D-45C5-AD2B-DEC59F11630B}" dt="2022-09-06T18:26:14.499" v="1718" actId="20577"/>
          <ac:spMkLst>
            <pc:docMk/>
            <pc:sldMk cId="1872494997" sldId="758"/>
            <ac:spMk id="5" creationId="{AFC1EF04-9B57-4923-A1E7-764B565B0E87}"/>
          </ac:spMkLst>
        </pc:spChg>
      </pc:sldChg>
      <pc:sldChg chg="delSp modSp mod">
        <pc:chgData name="James Wagner" userId="2862651d-6f44-4741-89aa-aec1c8926fa8" providerId="ADAL" clId="{AC639E78-7A0D-45C5-AD2B-DEC59F11630B}" dt="2022-09-06T18:33:34.635" v="1766" actId="1076"/>
        <pc:sldMkLst>
          <pc:docMk/>
          <pc:sldMk cId="2403552485" sldId="799"/>
        </pc:sldMkLst>
        <pc:spChg chg="mod">
          <ac:chgData name="James Wagner" userId="2862651d-6f44-4741-89aa-aec1c8926fa8" providerId="ADAL" clId="{AC639E78-7A0D-45C5-AD2B-DEC59F11630B}" dt="2022-09-06T18:33:26.246" v="1762" actId="1076"/>
          <ac:spMkLst>
            <pc:docMk/>
            <pc:sldMk cId="2403552485" sldId="799"/>
            <ac:spMk id="15" creationId="{E56546DA-E824-42DE-8212-CC81C96D860F}"/>
          </ac:spMkLst>
        </pc:spChg>
        <pc:spChg chg="mod">
          <ac:chgData name="James Wagner" userId="2862651d-6f44-4741-89aa-aec1c8926fa8" providerId="ADAL" clId="{AC639E78-7A0D-45C5-AD2B-DEC59F11630B}" dt="2022-09-06T18:33:28.309" v="1763" actId="1076"/>
          <ac:spMkLst>
            <pc:docMk/>
            <pc:sldMk cId="2403552485" sldId="799"/>
            <ac:spMk id="16" creationId="{55CF84B6-2997-4260-9D65-5672F5EC291D}"/>
          </ac:spMkLst>
        </pc:spChg>
        <pc:spChg chg="mod">
          <ac:chgData name="James Wagner" userId="2862651d-6f44-4741-89aa-aec1c8926fa8" providerId="ADAL" clId="{AC639E78-7A0D-45C5-AD2B-DEC59F11630B}" dt="2022-09-06T18:33:30.375" v="1764" actId="1076"/>
          <ac:spMkLst>
            <pc:docMk/>
            <pc:sldMk cId="2403552485" sldId="799"/>
            <ac:spMk id="17" creationId="{75CC1083-8C4C-4B0C-91FF-A2CCDC3DCEFF}"/>
          </ac:spMkLst>
        </pc:spChg>
        <pc:spChg chg="mod">
          <ac:chgData name="James Wagner" userId="2862651d-6f44-4741-89aa-aec1c8926fa8" providerId="ADAL" clId="{AC639E78-7A0D-45C5-AD2B-DEC59F11630B}" dt="2022-09-06T18:33:32.455" v="1765" actId="1076"/>
          <ac:spMkLst>
            <pc:docMk/>
            <pc:sldMk cId="2403552485" sldId="799"/>
            <ac:spMk id="18" creationId="{3297EC84-ADF4-4A3A-B345-5463370A6CF2}"/>
          </ac:spMkLst>
        </pc:spChg>
        <pc:spChg chg="mod">
          <ac:chgData name="James Wagner" userId="2862651d-6f44-4741-89aa-aec1c8926fa8" providerId="ADAL" clId="{AC639E78-7A0D-45C5-AD2B-DEC59F11630B}" dt="2022-09-06T18:33:34.635" v="1766" actId="1076"/>
          <ac:spMkLst>
            <pc:docMk/>
            <pc:sldMk cId="2403552485" sldId="799"/>
            <ac:spMk id="19" creationId="{3DB92450-5AFB-4F6F-AFD1-E0E86CBDAA9B}"/>
          </ac:spMkLst>
        </pc:spChg>
        <pc:spChg chg="del">
          <ac:chgData name="James Wagner" userId="2862651d-6f44-4741-89aa-aec1c8926fa8" providerId="ADAL" clId="{AC639E78-7A0D-45C5-AD2B-DEC59F11630B}" dt="2022-09-06T18:33:18.281" v="1757" actId="478"/>
          <ac:spMkLst>
            <pc:docMk/>
            <pc:sldMk cId="2403552485" sldId="799"/>
            <ac:spMk id="21" creationId="{8DBA39E5-76E0-492C-91D4-C246523F571A}"/>
          </ac:spMkLst>
        </pc:spChg>
        <pc:spChg chg="del">
          <ac:chgData name="James Wagner" userId="2862651d-6f44-4741-89aa-aec1c8926fa8" providerId="ADAL" clId="{AC639E78-7A0D-45C5-AD2B-DEC59F11630B}" dt="2022-09-06T18:33:19.145" v="1758" actId="478"/>
          <ac:spMkLst>
            <pc:docMk/>
            <pc:sldMk cId="2403552485" sldId="799"/>
            <ac:spMk id="23" creationId="{839DFF5A-3CEB-46FD-ACFD-9FEC401E7286}"/>
          </ac:spMkLst>
        </pc:spChg>
        <pc:spChg chg="del">
          <ac:chgData name="James Wagner" userId="2862651d-6f44-4741-89aa-aec1c8926fa8" providerId="ADAL" clId="{AC639E78-7A0D-45C5-AD2B-DEC59F11630B}" dt="2022-09-06T18:33:20.457" v="1759" actId="478"/>
          <ac:spMkLst>
            <pc:docMk/>
            <pc:sldMk cId="2403552485" sldId="799"/>
            <ac:spMk id="25" creationId="{7AA51044-A091-4E3E-9C41-DEE5AC5B99C8}"/>
          </ac:spMkLst>
        </pc:spChg>
        <pc:spChg chg="del">
          <ac:chgData name="James Wagner" userId="2862651d-6f44-4741-89aa-aec1c8926fa8" providerId="ADAL" clId="{AC639E78-7A0D-45C5-AD2B-DEC59F11630B}" dt="2022-09-06T18:33:21.897" v="1760" actId="478"/>
          <ac:spMkLst>
            <pc:docMk/>
            <pc:sldMk cId="2403552485" sldId="799"/>
            <ac:spMk id="27" creationId="{A646454B-8C42-4F5F-AB19-64521D50F253}"/>
          </ac:spMkLst>
        </pc:spChg>
        <pc:spChg chg="del">
          <ac:chgData name="James Wagner" userId="2862651d-6f44-4741-89aa-aec1c8926fa8" providerId="ADAL" clId="{AC639E78-7A0D-45C5-AD2B-DEC59F11630B}" dt="2022-09-06T18:33:23.537" v="1761" actId="478"/>
          <ac:spMkLst>
            <pc:docMk/>
            <pc:sldMk cId="2403552485" sldId="799"/>
            <ac:spMk id="28" creationId="{9E2DCF7F-FE94-4F68-84CA-62363687376E}"/>
          </ac:spMkLst>
        </pc:spChg>
        <pc:graphicFrameChg chg="modGraphic">
          <ac:chgData name="James Wagner" userId="2862651d-6f44-4741-89aa-aec1c8926fa8" providerId="ADAL" clId="{AC639E78-7A0D-45C5-AD2B-DEC59F11630B}" dt="2022-09-06T18:33:10.434" v="1756" actId="6549"/>
          <ac:graphicFrameMkLst>
            <pc:docMk/>
            <pc:sldMk cId="2403552485" sldId="799"/>
            <ac:graphicFrameMk id="4" creationId="{22B37B10-D4B9-41B1-8941-B25995619653}"/>
          </ac:graphicFrameMkLst>
        </pc:graphicFrameChg>
      </pc:sldChg>
      <pc:sldChg chg="delSp modSp mod">
        <pc:chgData name="James Wagner" userId="2862651d-6f44-4741-89aa-aec1c8926fa8" providerId="ADAL" clId="{AC639E78-7A0D-45C5-AD2B-DEC59F11630B}" dt="2022-09-06T18:34:13.793" v="1799" actId="20577"/>
        <pc:sldMkLst>
          <pc:docMk/>
          <pc:sldMk cId="2380423774" sldId="800"/>
        </pc:sldMkLst>
        <pc:spChg chg="mod">
          <ac:chgData name="James Wagner" userId="2862651d-6f44-4741-89aa-aec1c8926fa8" providerId="ADAL" clId="{AC639E78-7A0D-45C5-AD2B-DEC59F11630B}" dt="2022-09-06T18:33:49.733" v="1772" actId="1076"/>
          <ac:spMkLst>
            <pc:docMk/>
            <pc:sldMk cId="2380423774" sldId="800"/>
            <ac:spMk id="15" creationId="{E56546DA-E824-42DE-8212-CC81C96D860F}"/>
          </ac:spMkLst>
        </pc:spChg>
        <pc:spChg chg="mod">
          <ac:chgData name="James Wagner" userId="2862651d-6f44-4741-89aa-aec1c8926fa8" providerId="ADAL" clId="{AC639E78-7A0D-45C5-AD2B-DEC59F11630B}" dt="2022-09-06T18:33:58.714" v="1776" actId="1076"/>
          <ac:spMkLst>
            <pc:docMk/>
            <pc:sldMk cId="2380423774" sldId="800"/>
            <ac:spMk id="16" creationId="{55CF84B6-2997-4260-9D65-5672F5EC291D}"/>
          </ac:spMkLst>
        </pc:spChg>
        <pc:spChg chg="mod">
          <ac:chgData name="James Wagner" userId="2862651d-6f44-4741-89aa-aec1c8926fa8" providerId="ADAL" clId="{AC639E78-7A0D-45C5-AD2B-DEC59F11630B}" dt="2022-09-06T18:33:53.988" v="1774" actId="1076"/>
          <ac:spMkLst>
            <pc:docMk/>
            <pc:sldMk cId="2380423774" sldId="800"/>
            <ac:spMk id="17" creationId="{75CC1083-8C4C-4B0C-91FF-A2CCDC3DCEFF}"/>
          </ac:spMkLst>
        </pc:spChg>
        <pc:spChg chg="mod">
          <ac:chgData name="James Wagner" userId="2862651d-6f44-4741-89aa-aec1c8926fa8" providerId="ADAL" clId="{AC639E78-7A0D-45C5-AD2B-DEC59F11630B}" dt="2022-09-06T18:33:56.631" v="1775" actId="1076"/>
          <ac:spMkLst>
            <pc:docMk/>
            <pc:sldMk cId="2380423774" sldId="800"/>
            <ac:spMk id="18" creationId="{3297EC84-ADF4-4A3A-B345-5463370A6CF2}"/>
          </ac:spMkLst>
        </pc:spChg>
        <pc:spChg chg="mod">
          <ac:chgData name="James Wagner" userId="2862651d-6f44-4741-89aa-aec1c8926fa8" providerId="ADAL" clId="{AC639E78-7A0D-45C5-AD2B-DEC59F11630B}" dt="2022-09-06T18:33:51.880" v="1773" actId="1076"/>
          <ac:spMkLst>
            <pc:docMk/>
            <pc:sldMk cId="2380423774" sldId="800"/>
            <ac:spMk id="19" creationId="{3DB92450-5AFB-4F6F-AFD1-E0E86CBDAA9B}"/>
          </ac:spMkLst>
        </pc:spChg>
        <pc:spChg chg="del">
          <ac:chgData name="James Wagner" userId="2862651d-6f44-4741-89aa-aec1c8926fa8" providerId="ADAL" clId="{AC639E78-7A0D-45C5-AD2B-DEC59F11630B}" dt="2022-09-06T18:33:40.977" v="1767" actId="478"/>
          <ac:spMkLst>
            <pc:docMk/>
            <pc:sldMk cId="2380423774" sldId="800"/>
            <ac:spMk id="22" creationId="{18B57A1D-9D25-4C04-A18B-4EA1D84EF7F1}"/>
          </ac:spMkLst>
        </pc:spChg>
        <pc:spChg chg="del">
          <ac:chgData name="James Wagner" userId="2862651d-6f44-4741-89aa-aec1c8926fa8" providerId="ADAL" clId="{AC639E78-7A0D-45C5-AD2B-DEC59F11630B}" dt="2022-09-06T18:33:43.195" v="1768" actId="478"/>
          <ac:spMkLst>
            <pc:docMk/>
            <pc:sldMk cId="2380423774" sldId="800"/>
            <ac:spMk id="23" creationId="{8715531E-EC3F-4032-B6D6-ED57D4913102}"/>
          </ac:spMkLst>
        </pc:spChg>
        <pc:spChg chg="del">
          <ac:chgData name="James Wagner" userId="2862651d-6f44-4741-89aa-aec1c8926fa8" providerId="ADAL" clId="{AC639E78-7A0D-45C5-AD2B-DEC59F11630B}" dt="2022-09-06T18:33:44.817" v="1769" actId="478"/>
          <ac:spMkLst>
            <pc:docMk/>
            <pc:sldMk cId="2380423774" sldId="800"/>
            <ac:spMk id="26" creationId="{F03E7CD6-47A7-4888-99A0-BD59690B6739}"/>
          </ac:spMkLst>
        </pc:spChg>
        <pc:spChg chg="del">
          <ac:chgData name="James Wagner" userId="2862651d-6f44-4741-89aa-aec1c8926fa8" providerId="ADAL" clId="{AC639E78-7A0D-45C5-AD2B-DEC59F11630B}" dt="2022-09-06T18:33:45.977" v="1770" actId="478"/>
          <ac:spMkLst>
            <pc:docMk/>
            <pc:sldMk cId="2380423774" sldId="800"/>
            <ac:spMk id="28" creationId="{C64809D6-92BB-42F4-8E59-D22A7BFEE9AD}"/>
          </ac:spMkLst>
        </pc:spChg>
        <pc:spChg chg="del">
          <ac:chgData name="James Wagner" userId="2862651d-6f44-4741-89aa-aec1c8926fa8" providerId="ADAL" clId="{AC639E78-7A0D-45C5-AD2B-DEC59F11630B}" dt="2022-09-06T18:33:47.145" v="1771" actId="478"/>
          <ac:spMkLst>
            <pc:docMk/>
            <pc:sldMk cId="2380423774" sldId="800"/>
            <ac:spMk id="30" creationId="{5C29C732-1A2E-47EA-9ACF-3A78BA20A6C3}"/>
          </ac:spMkLst>
        </pc:spChg>
        <pc:graphicFrameChg chg="modGraphic">
          <ac:chgData name="James Wagner" userId="2862651d-6f44-4741-89aa-aec1c8926fa8" providerId="ADAL" clId="{AC639E78-7A0D-45C5-AD2B-DEC59F11630B}" dt="2022-09-06T18:34:13.793" v="1799" actId="20577"/>
          <ac:graphicFrameMkLst>
            <pc:docMk/>
            <pc:sldMk cId="2380423774" sldId="800"/>
            <ac:graphicFrameMk id="4" creationId="{22B37B10-D4B9-41B1-8941-B25995619653}"/>
          </ac:graphicFrameMkLst>
        </pc:graphicFrameChg>
      </pc:sldChg>
      <pc:sldChg chg="del">
        <pc:chgData name="James Wagner" userId="2862651d-6f44-4741-89aa-aec1c8926fa8" providerId="ADAL" clId="{AC639E78-7A0D-45C5-AD2B-DEC59F11630B}" dt="2022-09-06T17:50:13.046" v="264" actId="47"/>
        <pc:sldMkLst>
          <pc:docMk/>
          <pc:sldMk cId="3467224956" sldId="806"/>
        </pc:sldMkLst>
      </pc:sldChg>
      <pc:sldChg chg="del">
        <pc:chgData name="James Wagner" userId="2862651d-6f44-4741-89aa-aec1c8926fa8" providerId="ADAL" clId="{AC639E78-7A0D-45C5-AD2B-DEC59F11630B}" dt="2022-09-06T17:50:32.313" v="265" actId="47"/>
        <pc:sldMkLst>
          <pc:docMk/>
          <pc:sldMk cId="4158417481" sldId="807"/>
        </pc:sldMkLst>
      </pc:sldChg>
      <pc:sldChg chg="addSp delSp modSp new mod modClrScheme chgLayout">
        <pc:chgData name="James Wagner" userId="2862651d-6f44-4741-89aa-aec1c8926fa8" providerId="ADAL" clId="{AC639E78-7A0D-45C5-AD2B-DEC59F11630B}" dt="2022-09-06T17:51:41.039" v="269" actId="1076"/>
        <pc:sldMkLst>
          <pc:docMk/>
          <pc:sldMk cId="226532018" sldId="809"/>
        </pc:sldMkLst>
        <pc:spChg chg="del mod ord">
          <ac:chgData name="James Wagner" userId="2862651d-6f44-4741-89aa-aec1c8926fa8" providerId="ADAL" clId="{AC639E78-7A0D-45C5-AD2B-DEC59F11630B}" dt="2022-09-06T17:47:42.953" v="1" actId="700"/>
          <ac:spMkLst>
            <pc:docMk/>
            <pc:sldMk cId="226532018" sldId="809"/>
            <ac:spMk id="2" creationId="{BB27BC8F-2EE9-0135-BB69-7CF383AB7A8E}"/>
          </ac:spMkLst>
        </pc:spChg>
        <pc:spChg chg="del mod ord">
          <ac:chgData name="James Wagner" userId="2862651d-6f44-4741-89aa-aec1c8926fa8" providerId="ADAL" clId="{AC639E78-7A0D-45C5-AD2B-DEC59F11630B}" dt="2022-09-06T17:47:42.953" v="1" actId="700"/>
          <ac:spMkLst>
            <pc:docMk/>
            <pc:sldMk cId="226532018" sldId="809"/>
            <ac:spMk id="3" creationId="{911E466D-3DB8-9A15-D070-AD22156EEA91}"/>
          </ac:spMkLst>
        </pc:spChg>
        <pc:spChg chg="add mod ord">
          <ac:chgData name="James Wagner" userId="2862651d-6f44-4741-89aa-aec1c8926fa8" providerId="ADAL" clId="{AC639E78-7A0D-45C5-AD2B-DEC59F11630B}" dt="2022-09-06T17:47:59.356" v="42" actId="20577"/>
          <ac:spMkLst>
            <pc:docMk/>
            <pc:sldMk cId="226532018" sldId="809"/>
            <ac:spMk id="4" creationId="{3868A1DD-DD6C-B4DA-9AC1-ED15E32AC311}"/>
          </ac:spMkLst>
        </pc:spChg>
        <pc:spChg chg="add mod ord">
          <ac:chgData name="James Wagner" userId="2862651d-6f44-4741-89aa-aec1c8926fa8" providerId="ADAL" clId="{AC639E78-7A0D-45C5-AD2B-DEC59F11630B}" dt="2022-09-06T17:47:42.953" v="1" actId="700"/>
          <ac:spMkLst>
            <pc:docMk/>
            <pc:sldMk cId="226532018" sldId="809"/>
            <ac:spMk id="5" creationId="{77EBB051-9B78-E84B-4EAC-04A294E5390F}"/>
          </ac:spMkLst>
        </pc:spChg>
        <pc:picChg chg="add mod">
          <ac:chgData name="James Wagner" userId="2862651d-6f44-4741-89aa-aec1c8926fa8" providerId="ADAL" clId="{AC639E78-7A0D-45C5-AD2B-DEC59F11630B}" dt="2022-09-06T17:51:41.039" v="269" actId="1076"/>
          <ac:picMkLst>
            <pc:docMk/>
            <pc:sldMk cId="226532018" sldId="809"/>
            <ac:picMk id="6" creationId="{53BCA0C3-25CF-7B98-3B7B-9CF2A88BCC95}"/>
          </ac:picMkLst>
        </pc:picChg>
      </pc:sldChg>
      <pc:sldChg chg="modSp new del mod">
        <pc:chgData name="James Wagner" userId="2862651d-6f44-4741-89aa-aec1c8926fa8" providerId="ADAL" clId="{AC639E78-7A0D-45C5-AD2B-DEC59F11630B}" dt="2022-09-06T17:52:53.516" v="282" actId="47"/>
        <pc:sldMkLst>
          <pc:docMk/>
          <pc:sldMk cId="3333677729" sldId="810"/>
        </pc:sldMkLst>
        <pc:spChg chg="mod">
          <ac:chgData name="James Wagner" userId="2862651d-6f44-4741-89aa-aec1c8926fa8" providerId="ADAL" clId="{AC639E78-7A0D-45C5-AD2B-DEC59F11630B}" dt="2022-09-06T17:49:53.820" v="236" actId="20577"/>
          <ac:spMkLst>
            <pc:docMk/>
            <pc:sldMk cId="3333677729" sldId="810"/>
            <ac:spMk id="2" creationId="{264A7B98-7A9A-27C6-48B2-EB7E93AF092F}"/>
          </ac:spMkLst>
        </pc:spChg>
      </pc:sldChg>
      <pc:sldChg chg="modSp new del mod">
        <pc:chgData name="James Wagner" userId="2862651d-6f44-4741-89aa-aec1c8926fa8" providerId="ADAL" clId="{AC639E78-7A0D-45C5-AD2B-DEC59F11630B}" dt="2022-09-06T17:53:37.756" v="285" actId="47"/>
        <pc:sldMkLst>
          <pc:docMk/>
          <pc:sldMk cId="729999319" sldId="811"/>
        </pc:sldMkLst>
        <pc:spChg chg="mod">
          <ac:chgData name="James Wagner" userId="2862651d-6f44-4741-89aa-aec1c8926fa8" providerId="ADAL" clId="{AC639E78-7A0D-45C5-AD2B-DEC59F11630B}" dt="2022-09-06T17:50:09.652" v="263" actId="20577"/>
          <ac:spMkLst>
            <pc:docMk/>
            <pc:sldMk cId="729999319" sldId="811"/>
            <ac:spMk id="2" creationId="{204CDA82-A56D-EDE9-66FE-51C305662804}"/>
          </ac:spMkLst>
        </pc:spChg>
      </pc:sldChg>
      <pc:sldChg chg="addSp delSp modSp add">
        <pc:chgData name="James Wagner" userId="2862651d-6f44-4741-89aa-aec1c8926fa8" providerId="ADAL" clId="{AC639E78-7A0D-45C5-AD2B-DEC59F11630B}" dt="2022-09-06T17:51:53.273" v="273" actId="1076"/>
        <pc:sldMkLst>
          <pc:docMk/>
          <pc:sldMk cId="2277519343" sldId="812"/>
        </pc:sldMkLst>
        <pc:picChg chg="add mod">
          <ac:chgData name="James Wagner" userId="2862651d-6f44-4741-89aa-aec1c8926fa8" providerId="ADAL" clId="{AC639E78-7A0D-45C5-AD2B-DEC59F11630B}" dt="2022-09-06T17:51:53.273" v="273" actId="1076"/>
          <ac:picMkLst>
            <pc:docMk/>
            <pc:sldMk cId="2277519343" sldId="812"/>
            <ac:picMk id="2" creationId="{F8E35E85-4FD1-E054-CEC3-1758E2661421}"/>
          </ac:picMkLst>
        </pc:picChg>
        <pc:picChg chg="del">
          <ac:chgData name="James Wagner" userId="2862651d-6f44-4741-89aa-aec1c8926fa8" providerId="ADAL" clId="{AC639E78-7A0D-45C5-AD2B-DEC59F11630B}" dt="2022-09-06T17:51:46.979" v="271" actId="478"/>
          <ac:picMkLst>
            <pc:docMk/>
            <pc:sldMk cId="2277519343" sldId="812"/>
            <ac:picMk id="6" creationId="{53BCA0C3-25CF-7B98-3B7B-9CF2A88BCC95}"/>
          </ac:picMkLst>
        </pc:picChg>
      </pc:sldChg>
      <pc:sldChg chg="addSp delSp modSp new mod modClrScheme chgLayout">
        <pc:chgData name="James Wagner" userId="2862651d-6f44-4741-89aa-aec1c8926fa8" providerId="ADAL" clId="{AC639E78-7A0D-45C5-AD2B-DEC59F11630B}" dt="2022-09-06T17:54:25.844" v="313" actId="12"/>
        <pc:sldMkLst>
          <pc:docMk/>
          <pc:sldMk cId="569860594" sldId="813"/>
        </pc:sldMkLst>
        <pc:spChg chg="del mod ord">
          <ac:chgData name="James Wagner" userId="2862651d-6f44-4741-89aa-aec1c8926fa8" providerId="ADAL" clId="{AC639E78-7A0D-45C5-AD2B-DEC59F11630B}" dt="2022-09-06T17:54:05.322" v="287" actId="700"/>
          <ac:spMkLst>
            <pc:docMk/>
            <pc:sldMk cId="569860594" sldId="813"/>
            <ac:spMk id="2" creationId="{BA4DB6C4-889D-2DEE-FF38-C2C0730E6510}"/>
          </ac:spMkLst>
        </pc:spChg>
        <pc:spChg chg="del mod ord">
          <ac:chgData name="James Wagner" userId="2862651d-6f44-4741-89aa-aec1c8926fa8" providerId="ADAL" clId="{AC639E78-7A0D-45C5-AD2B-DEC59F11630B}" dt="2022-09-06T17:54:05.322" v="287" actId="700"/>
          <ac:spMkLst>
            <pc:docMk/>
            <pc:sldMk cId="569860594" sldId="813"/>
            <ac:spMk id="3" creationId="{B6F01B4F-EC17-8F69-FE33-15D079A7A9C2}"/>
          </ac:spMkLst>
        </pc:spChg>
        <pc:spChg chg="add mod ord">
          <ac:chgData name="James Wagner" userId="2862651d-6f44-4741-89aa-aec1c8926fa8" providerId="ADAL" clId="{AC639E78-7A0D-45C5-AD2B-DEC59F11630B}" dt="2022-09-06T17:54:13.475" v="310" actId="20577"/>
          <ac:spMkLst>
            <pc:docMk/>
            <pc:sldMk cId="569860594" sldId="813"/>
            <ac:spMk id="4" creationId="{FF386614-A647-BCDF-D6ED-CE341DC30438}"/>
          </ac:spMkLst>
        </pc:spChg>
        <pc:spChg chg="add mod ord">
          <ac:chgData name="James Wagner" userId="2862651d-6f44-4741-89aa-aec1c8926fa8" providerId="ADAL" clId="{AC639E78-7A0D-45C5-AD2B-DEC59F11630B}" dt="2022-09-06T17:54:25.844" v="313" actId="12"/>
          <ac:spMkLst>
            <pc:docMk/>
            <pc:sldMk cId="569860594" sldId="813"/>
            <ac:spMk id="5" creationId="{A5C9E544-F948-BF4F-8B18-01BDBB3CD2D1}"/>
          </ac:spMkLst>
        </pc:spChg>
      </pc:sldChg>
      <pc:sldChg chg="modSp new mod">
        <pc:chgData name="James Wagner" userId="2862651d-6f44-4741-89aa-aec1c8926fa8" providerId="ADAL" clId="{AC639E78-7A0D-45C5-AD2B-DEC59F11630B}" dt="2022-09-06T18:11:21.183" v="1404" actId="20577"/>
        <pc:sldMkLst>
          <pc:docMk/>
          <pc:sldMk cId="2950983207" sldId="814"/>
        </pc:sldMkLst>
        <pc:spChg chg="mod">
          <ac:chgData name="James Wagner" userId="2862651d-6f44-4741-89aa-aec1c8926fa8" providerId="ADAL" clId="{AC639E78-7A0D-45C5-AD2B-DEC59F11630B}" dt="2022-09-06T17:55:24.546" v="349" actId="20577"/>
          <ac:spMkLst>
            <pc:docMk/>
            <pc:sldMk cId="2950983207" sldId="814"/>
            <ac:spMk id="2" creationId="{9877D7C1-44E1-3B05-59BA-A38DBB964880}"/>
          </ac:spMkLst>
        </pc:spChg>
        <pc:spChg chg="mod">
          <ac:chgData name="James Wagner" userId="2862651d-6f44-4741-89aa-aec1c8926fa8" providerId="ADAL" clId="{AC639E78-7A0D-45C5-AD2B-DEC59F11630B}" dt="2022-09-06T18:11:21.183" v="1404" actId="20577"/>
          <ac:spMkLst>
            <pc:docMk/>
            <pc:sldMk cId="2950983207" sldId="814"/>
            <ac:spMk id="3" creationId="{6EB4011A-1CC1-D70A-76BF-CD13A9BC30CB}"/>
          </ac:spMkLst>
        </pc:spChg>
      </pc:sldChg>
      <pc:sldChg chg="addSp modSp new mod">
        <pc:chgData name="James Wagner" userId="2862651d-6f44-4741-89aa-aec1c8926fa8" providerId="ADAL" clId="{AC639E78-7A0D-45C5-AD2B-DEC59F11630B}" dt="2022-09-06T18:12:17.166" v="1499" actId="1038"/>
        <pc:sldMkLst>
          <pc:docMk/>
          <pc:sldMk cId="3838186594" sldId="815"/>
        </pc:sldMkLst>
        <pc:spChg chg="mod">
          <ac:chgData name="James Wagner" userId="2862651d-6f44-4741-89aa-aec1c8926fa8" providerId="ADAL" clId="{AC639E78-7A0D-45C5-AD2B-DEC59F11630B}" dt="2022-09-06T18:08:32.646" v="1126" actId="20577"/>
          <ac:spMkLst>
            <pc:docMk/>
            <pc:sldMk cId="3838186594" sldId="815"/>
            <ac:spMk id="2" creationId="{CB78CB58-C511-0673-1A61-F77BAD4E04CF}"/>
          </ac:spMkLst>
        </pc:spChg>
        <pc:spChg chg="mod">
          <ac:chgData name="James Wagner" userId="2862651d-6f44-4741-89aa-aec1c8926fa8" providerId="ADAL" clId="{AC639E78-7A0D-45C5-AD2B-DEC59F11630B}" dt="2022-09-06T18:12:08.063" v="1475" actId="20577"/>
          <ac:spMkLst>
            <pc:docMk/>
            <pc:sldMk cId="3838186594" sldId="815"/>
            <ac:spMk id="3" creationId="{C4787386-B09C-A7F7-40D5-96121C21DC39}"/>
          </ac:spMkLst>
        </pc:spChg>
        <pc:picChg chg="add mod">
          <ac:chgData name="James Wagner" userId="2862651d-6f44-4741-89aa-aec1c8926fa8" providerId="ADAL" clId="{AC639E78-7A0D-45C5-AD2B-DEC59F11630B}" dt="2022-09-06T18:12:17.166" v="1499" actId="1038"/>
          <ac:picMkLst>
            <pc:docMk/>
            <pc:sldMk cId="3838186594" sldId="815"/>
            <ac:picMk id="5" creationId="{C3D5C521-783E-63CC-92DD-95594AC0860F}"/>
          </ac:picMkLst>
        </pc:picChg>
      </pc:sldChg>
      <pc:sldChg chg="addSp modSp new mod">
        <pc:chgData name="James Wagner" userId="2862651d-6f44-4741-89aa-aec1c8926fa8" providerId="ADAL" clId="{AC639E78-7A0D-45C5-AD2B-DEC59F11630B}" dt="2022-09-06T18:13:54.333" v="1709" actId="20577"/>
        <pc:sldMkLst>
          <pc:docMk/>
          <pc:sldMk cId="586461782" sldId="816"/>
        </pc:sldMkLst>
        <pc:spChg chg="mod">
          <ac:chgData name="James Wagner" userId="2862651d-6f44-4741-89aa-aec1c8926fa8" providerId="ADAL" clId="{AC639E78-7A0D-45C5-AD2B-DEC59F11630B}" dt="2022-09-06T18:12:27.174" v="1526" actId="20577"/>
          <ac:spMkLst>
            <pc:docMk/>
            <pc:sldMk cId="586461782" sldId="816"/>
            <ac:spMk id="2" creationId="{E1BC1A02-0A28-EB7A-ACD2-4A910EACD7C5}"/>
          </ac:spMkLst>
        </pc:spChg>
        <pc:spChg chg="mod">
          <ac:chgData name="James Wagner" userId="2862651d-6f44-4741-89aa-aec1c8926fa8" providerId="ADAL" clId="{AC639E78-7A0D-45C5-AD2B-DEC59F11630B}" dt="2022-09-06T18:13:54.333" v="1709" actId="20577"/>
          <ac:spMkLst>
            <pc:docMk/>
            <pc:sldMk cId="586461782" sldId="816"/>
            <ac:spMk id="3" creationId="{38A1C4A9-F701-9DEA-9AF4-5E5BF9FA4A26}"/>
          </ac:spMkLst>
        </pc:spChg>
        <pc:picChg chg="add mod">
          <ac:chgData name="James Wagner" userId="2862651d-6f44-4741-89aa-aec1c8926fa8" providerId="ADAL" clId="{AC639E78-7A0D-45C5-AD2B-DEC59F11630B}" dt="2022-09-06T18:13:13.379" v="1595" actId="1076"/>
          <ac:picMkLst>
            <pc:docMk/>
            <pc:sldMk cId="586461782" sldId="816"/>
            <ac:picMk id="5" creationId="{39E1C007-A61F-D710-D0FC-B3C1C6B33892}"/>
          </ac:picMkLst>
        </pc:picChg>
      </pc:sldChg>
    </pc:docChg>
  </pc:docChgLst>
  <pc:docChgLst>
    <pc:chgData name="James Wagner" userId="2862651d-6f44-4741-89aa-aec1c8926fa8" providerId="ADAL" clId="{D95E58EF-CCFC-42CA-A849-C8B9D7C0017B}"/>
    <pc:docChg chg="undo custSel addSld delSld modSld sldOrd">
      <pc:chgData name="James Wagner" userId="2862651d-6f44-4741-89aa-aec1c8926fa8" providerId="ADAL" clId="{D95E58EF-CCFC-42CA-A849-C8B9D7C0017B}" dt="2023-09-05T21:44:07.130" v="977" actId="20577"/>
      <pc:docMkLst>
        <pc:docMk/>
      </pc:docMkLst>
      <pc:sldChg chg="modSp mod">
        <pc:chgData name="James Wagner" userId="2862651d-6f44-4741-89aa-aec1c8926fa8" providerId="ADAL" clId="{D95E58EF-CCFC-42CA-A849-C8B9D7C0017B}" dt="2023-09-05T14:55:19.289" v="3" actId="20577"/>
        <pc:sldMkLst>
          <pc:docMk/>
          <pc:sldMk cId="3549628654" sldId="272"/>
        </pc:sldMkLst>
        <pc:spChg chg="mod">
          <ac:chgData name="James Wagner" userId="2862651d-6f44-4741-89aa-aec1c8926fa8" providerId="ADAL" clId="{D95E58EF-CCFC-42CA-A849-C8B9D7C0017B}" dt="2023-09-05T14:55:19.289" v="3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 ord">
        <pc:chgData name="James Wagner" userId="2862651d-6f44-4741-89aa-aec1c8926fa8" providerId="ADAL" clId="{D95E58EF-CCFC-42CA-A849-C8B9D7C0017B}" dt="2023-09-05T20:10:00.597" v="278"/>
        <pc:sldMkLst>
          <pc:docMk/>
          <pc:sldMk cId="1822586823" sldId="528"/>
        </pc:sldMkLst>
        <pc:spChg chg="mod">
          <ac:chgData name="James Wagner" userId="2862651d-6f44-4741-89aa-aec1c8926fa8" providerId="ADAL" clId="{D95E58EF-CCFC-42CA-A849-C8B9D7C0017B}" dt="2023-09-05T14:57:43.824" v="24" actId="20577"/>
          <ac:spMkLst>
            <pc:docMk/>
            <pc:sldMk cId="1822586823" sldId="528"/>
            <ac:spMk id="2" creationId="{D1797E39-F28E-44F6-A780-77C06EE83EEE}"/>
          </ac:spMkLst>
        </pc:spChg>
      </pc:sldChg>
      <pc:sldChg chg="modSp mod">
        <pc:chgData name="James Wagner" userId="2862651d-6f44-4741-89aa-aec1c8926fa8" providerId="ADAL" clId="{D95E58EF-CCFC-42CA-A849-C8B9D7C0017B}" dt="2023-09-05T14:57:19.297" v="17" actId="20577"/>
        <pc:sldMkLst>
          <pc:docMk/>
          <pc:sldMk cId="1531076186" sldId="543"/>
        </pc:sldMkLst>
        <pc:spChg chg="mod">
          <ac:chgData name="James Wagner" userId="2862651d-6f44-4741-89aa-aec1c8926fa8" providerId="ADAL" clId="{D95E58EF-CCFC-42CA-A849-C8B9D7C0017B}" dt="2023-09-05T14:57:19.297" v="17" actId="20577"/>
          <ac:spMkLst>
            <pc:docMk/>
            <pc:sldMk cId="1531076186" sldId="543"/>
            <ac:spMk id="2" creationId="{3ABA2297-377D-47D2-BE39-FB52A6754D3B}"/>
          </ac:spMkLst>
        </pc:spChg>
      </pc:sldChg>
      <pc:sldChg chg="modSp mod">
        <pc:chgData name="James Wagner" userId="2862651d-6f44-4741-89aa-aec1c8926fa8" providerId="ADAL" clId="{D95E58EF-CCFC-42CA-A849-C8B9D7C0017B}" dt="2023-09-05T14:57:31.697" v="22" actId="20577"/>
        <pc:sldMkLst>
          <pc:docMk/>
          <pc:sldMk cId="2028904474" sldId="544"/>
        </pc:sldMkLst>
        <pc:spChg chg="mod">
          <ac:chgData name="James Wagner" userId="2862651d-6f44-4741-89aa-aec1c8926fa8" providerId="ADAL" clId="{D95E58EF-CCFC-42CA-A849-C8B9D7C0017B}" dt="2023-09-05T14:57:31.697" v="22" actId="20577"/>
          <ac:spMkLst>
            <pc:docMk/>
            <pc:sldMk cId="2028904474" sldId="544"/>
            <ac:spMk id="2" creationId="{A76EEBC3-7245-4E1F-A968-D6811E00B9AF}"/>
          </ac:spMkLst>
        </pc:spChg>
      </pc:sldChg>
      <pc:sldChg chg="add">
        <pc:chgData name="James Wagner" userId="2862651d-6f44-4741-89aa-aec1c8926fa8" providerId="ADAL" clId="{D95E58EF-CCFC-42CA-A849-C8B9D7C0017B}" dt="2023-09-05T21:40:49.935" v="768"/>
        <pc:sldMkLst>
          <pc:docMk/>
          <pc:sldMk cId="3426040833" sldId="546"/>
        </pc:sldMkLst>
      </pc:sldChg>
      <pc:sldChg chg="modSp mod">
        <pc:chgData name="James Wagner" userId="2862651d-6f44-4741-89aa-aec1c8926fa8" providerId="ADAL" clId="{D95E58EF-CCFC-42CA-A849-C8B9D7C0017B}" dt="2023-09-05T15:00:32.785" v="271" actId="6549"/>
        <pc:sldMkLst>
          <pc:docMk/>
          <pc:sldMk cId="1398691328" sldId="576"/>
        </pc:sldMkLst>
        <pc:spChg chg="mod">
          <ac:chgData name="James Wagner" userId="2862651d-6f44-4741-89aa-aec1c8926fa8" providerId="ADAL" clId="{D95E58EF-CCFC-42CA-A849-C8B9D7C0017B}" dt="2023-09-05T15:00:32.785" v="271" actId="6549"/>
          <ac:spMkLst>
            <pc:docMk/>
            <pc:sldMk cId="1398691328" sldId="576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D95E58EF-CCFC-42CA-A849-C8B9D7C0017B}" dt="2023-09-05T15:06:43.280" v="274"/>
        <pc:sldMkLst>
          <pc:docMk/>
          <pc:sldMk cId="4092751307" sldId="689"/>
        </pc:sldMkLst>
        <pc:spChg chg="mod">
          <ac:chgData name="James Wagner" userId="2862651d-6f44-4741-89aa-aec1c8926fa8" providerId="ADAL" clId="{D95E58EF-CCFC-42CA-A849-C8B9D7C0017B}" dt="2023-09-05T15:06:43.280" v="274"/>
          <ac:spMkLst>
            <pc:docMk/>
            <pc:sldMk cId="4092751307" sldId="689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D95E58EF-CCFC-42CA-A849-C8B9D7C0017B}" dt="2023-09-05T15:00:26.113" v="269" actId="20577"/>
        <pc:sldMkLst>
          <pc:docMk/>
          <pc:sldMk cId="2608570629" sldId="694"/>
        </pc:sldMkLst>
        <pc:spChg chg="mod">
          <ac:chgData name="James Wagner" userId="2862651d-6f44-4741-89aa-aec1c8926fa8" providerId="ADAL" clId="{D95E58EF-CCFC-42CA-A849-C8B9D7C0017B}" dt="2023-09-05T15:00:26.113" v="269" actId="20577"/>
          <ac:spMkLst>
            <pc:docMk/>
            <pc:sldMk cId="2608570629" sldId="694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D95E58EF-CCFC-42CA-A849-C8B9D7C0017B}" dt="2023-09-05T20:35:41.992" v="301" actId="1076"/>
        <pc:sldMkLst>
          <pc:docMk/>
          <pc:sldMk cId="2403552485" sldId="799"/>
        </pc:sldMkLst>
        <pc:graphicFrameChg chg="modGraphic">
          <ac:chgData name="James Wagner" userId="2862651d-6f44-4741-89aa-aec1c8926fa8" providerId="ADAL" clId="{D95E58EF-CCFC-42CA-A849-C8B9D7C0017B}" dt="2023-09-05T20:35:33.543" v="298" actId="20577"/>
          <ac:graphicFrameMkLst>
            <pc:docMk/>
            <pc:sldMk cId="2403552485" sldId="799"/>
            <ac:graphicFrameMk id="4" creationId="{22B37B10-D4B9-41B1-8941-B25995619653}"/>
          </ac:graphicFrameMkLst>
        </pc:graphicFrameChg>
        <pc:cxnChg chg="mod">
          <ac:chgData name="James Wagner" userId="2862651d-6f44-4741-89aa-aec1c8926fa8" providerId="ADAL" clId="{D95E58EF-CCFC-42CA-A849-C8B9D7C0017B}" dt="2023-09-05T20:35:18.984" v="287" actId="1076"/>
          <ac:cxnSpMkLst>
            <pc:docMk/>
            <pc:sldMk cId="2403552485" sldId="799"/>
            <ac:cxnSpMk id="20" creationId="{DF87EE08-3F12-4610-AEFF-4CA2E9564651}"/>
          </ac:cxnSpMkLst>
        </pc:cxnChg>
        <pc:cxnChg chg="mod">
          <ac:chgData name="James Wagner" userId="2862651d-6f44-4741-89aa-aec1c8926fa8" providerId="ADAL" clId="{D95E58EF-CCFC-42CA-A849-C8B9D7C0017B}" dt="2023-09-05T20:35:20.830" v="288" actId="1076"/>
          <ac:cxnSpMkLst>
            <pc:docMk/>
            <pc:sldMk cId="2403552485" sldId="799"/>
            <ac:cxnSpMk id="22" creationId="{B4075FC1-F38A-436B-A838-256934D8D123}"/>
          </ac:cxnSpMkLst>
        </pc:cxnChg>
        <pc:cxnChg chg="mod">
          <ac:chgData name="James Wagner" userId="2862651d-6f44-4741-89aa-aec1c8926fa8" providerId="ADAL" clId="{D95E58EF-CCFC-42CA-A849-C8B9D7C0017B}" dt="2023-09-05T20:35:37.720" v="299" actId="1076"/>
          <ac:cxnSpMkLst>
            <pc:docMk/>
            <pc:sldMk cId="2403552485" sldId="799"/>
            <ac:cxnSpMk id="24" creationId="{2349D4F3-79C2-4E85-830D-1840D0FFD7CC}"/>
          </ac:cxnSpMkLst>
        </pc:cxnChg>
        <pc:cxnChg chg="mod">
          <ac:chgData name="James Wagner" userId="2862651d-6f44-4741-89aa-aec1c8926fa8" providerId="ADAL" clId="{D95E58EF-CCFC-42CA-A849-C8B9D7C0017B}" dt="2023-09-05T20:35:39.721" v="300" actId="1076"/>
          <ac:cxnSpMkLst>
            <pc:docMk/>
            <pc:sldMk cId="2403552485" sldId="799"/>
            <ac:cxnSpMk id="26" creationId="{4D273AF1-AE1B-4F40-94C7-53EA698F4D9A}"/>
          </ac:cxnSpMkLst>
        </pc:cxnChg>
        <pc:cxnChg chg="mod">
          <ac:chgData name="James Wagner" userId="2862651d-6f44-4741-89aa-aec1c8926fa8" providerId="ADAL" clId="{D95E58EF-CCFC-42CA-A849-C8B9D7C0017B}" dt="2023-09-05T20:35:41.992" v="301" actId="1076"/>
          <ac:cxnSpMkLst>
            <pc:docMk/>
            <pc:sldMk cId="2403552485" sldId="799"/>
            <ac:cxnSpMk id="29" creationId="{6A9C57F9-5931-4829-9442-182461A2BACF}"/>
          </ac:cxnSpMkLst>
        </pc:cxnChg>
      </pc:sldChg>
      <pc:sldChg chg="modSp mod">
        <pc:chgData name="James Wagner" userId="2862651d-6f44-4741-89aa-aec1c8926fa8" providerId="ADAL" clId="{D95E58EF-CCFC-42CA-A849-C8B9D7C0017B}" dt="2023-09-05T20:35:12.810" v="286" actId="1076"/>
        <pc:sldMkLst>
          <pc:docMk/>
          <pc:sldMk cId="2380423774" sldId="800"/>
        </pc:sldMkLst>
        <pc:spChg chg="mod">
          <ac:chgData name="James Wagner" userId="2862651d-6f44-4741-89aa-aec1c8926fa8" providerId="ADAL" clId="{D95E58EF-CCFC-42CA-A849-C8B9D7C0017B}" dt="2023-09-05T20:34:51.128" v="279" actId="1076"/>
          <ac:spMkLst>
            <pc:docMk/>
            <pc:sldMk cId="2380423774" sldId="800"/>
            <ac:spMk id="16" creationId="{55CF84B6-2997-4260-9D65-5672F5EC291D}"/>
          </ac:spMkLst>
        </pc:spChg>
        <pc:spChg chg="mod">
          <ac:chgData name="James Wagner" userId="2862651d-6f44-4741-89aa-aec1c8926fa8" providerId="ADAL" clId="{D95E58EF-CCFC-42CA-A849-C8B9D7C0017B}" dt="2023-09-05T20:34:53.634" v="280" actId="1076"/>
          <ac:spMkLst>
            <pc:docMk/>
            <pc:sldMk cId="2380423774" sldId="800"/>
            <ac:spMk id="17" creationId="{75CC1083-8C4C-4B0C-91FF-A2CCDC3DCEFF}"/>
          </ac:spMkLst>
        </pc:spChg>
        <pc:spChg chg="mod">
          <ac:chgData name="James Wagner" userId="2862651d-6f44-4741-89aa-aec1c8926fa8" providerId="ADAL" clId="{D95E58EF-CCFC-42CA-A849-C8B9D7C0017B}" dt="2023-09-05T20:34:56.356" v="281" actId="1076"/>
          <ac:spMkLst>
            <pc:docMk/>
            <pc:sldMk cId="2380423774" sldId="800"/>
            <ac:spMk id="18" creationId="{3297EC84-ADF4-4A3A-B345-5463370A6CF2}"/>
          </ac:spMkLst>
        </pc:spChg>
        <pc:cxnChg chg="mod">
          <ac:chgData name="James Wagner" userId="2862651d-6f44-4741-89aa-aec1c8926fa8" providerId="ADAL" clId="{D95E58EF-CCFC-42CA-A849-C8B9D7C0017B}" dt="2023-09-05T20:34:58.960" v="282" actId="1076"/>
          <ac:cxnSpMkLst>
            <pc:docMk/>
            <pc:sldMk cId="2380423774" sldId="800"/>
            <ac:cxnSpMk id="20" creationId="{C0B3D856-69CF-4AD2-9417-1C23FDB8E934}"/>
          </ac:cxnSpMkLst>
        </pc:cxnChg>
        <pc:cxnChg chg="mod">
          <ac:chgData name="James Wagner" userId="2862651d-6f44-4741-89aa-aec1c8926fa8" providerId="ADAL" clId="{D95E58EF-CCFC-42CA-A849-C8B9D7C0017B}" dt="2023-09-05T20:35:01.456" v="283" actId="1076"/>
          <ac:cxnSpMkLst>
            <pc:docMk/>
            <pc:sldMk cId="2380423774" sldId="800"/>
            <ac:cxnSpMk id="24" creationId="{FA54CCEF-2168-420D-BD79-B99B5768242F}"/>
          </ac:cxnSpMkLst>
        </pc:cxnChg>
        <pc:cxnChg chg="mod">
          <ac:chgData name="James Wagner" userId="2862651d-6f44-4741-89aa-aec1c8926fa8" providerId="ADAL" clId="{D95E58EF-CCFC-42CA-A849-C8B9D7C0017B}" dt="2023-09-05T20:35:03.176" v="284" actId="1076"/>
          <ac:cxnSpMkLst>
            <pc:docMk/>
            <pc:sldMk cId="2380423774" sldId="800"/>
            <ac:cxnSpMk id="25" creationId="{9802B47B-2C7A-4760-977C-7D4E230F8B03}"/>
          </ac:cxnSpMkLst>
        </pc:cxnChg>
        <pc:cxnChg chg="mod">
          <ac:chgData name="James Wagner" userId="2862651d-6f44-4741-89aa-aec1c8926fa8" providerId="ADAL" clId="{D95E58EF-CCFC-42CA-A849-C8B9D7C0017B}" dt="2023-09-05T20:35:11.140" v="285" actId="1076"/>
          <ac:cxnSpMkLst>
            <pc:docMk/>
            <pc:sldMk cId="2380423774" sldId="800"/>
            <ac:cxnSpMk id="27" creationId="{30B98590-A204-45B4-ADE4-CD4239032336}"/>
          </ac:cxnSpMkLst>
        </pc:cxnChg>
        <pc:cxnChg chg="mod">
          <ac:chgData name="James Wagner" userId="2862651d-6f44-4741-89aa-aec1c8926fa8" providerId="ADAL" clId="{D95E58EF-CCFC-42CA-A849-C8B9D7C0017B}" dt="2023-09-05T20:35:12.810" v="286" actId="1076"/>
          <ac:cxnSpMkLst>
            <pc:docMk/>
            <pc:sldMk cId="2380423774" sldId="800"/>
            <ac:cxnSpMk id="29" creationId="{0D6DBBB8-9738-4215-AEBE-58041FDECD87}"/>
          </ac:cxnSpMkLst>
        </pc:cxnChg>
      </pc:sldChg>
      <pc:sldChg chg="addSp modSp mod">
        <pc:chgData name="James Wagner" userId="2862651d-6f44-4741-89aa-aec1c8926fa8" providerId="ADAL" clId="{D95E58EF-CCFC-42CA-A849-C8B9D7C0017B}" dt="2023-09-05T20:35:58.225" v="307" actId="1076"/>
        <pc:sldMkLst>
          <pc:docMk/>
          <pc:sldMk cId="2095230664" sldId="801"/>
        </pc:sldMkLst>
        <pc:cxnChg chg="add mod">
          <ac:chgData name="James Wagner" userId="2862651d-6f44-4741-89aa-aec1c8926fa8" providerId="ADAL" clId="{D95E58EF-CCFC-42CA-A849-C8B9D7C0017B}" dt="2023-09-05T20:35:53.604" v="303" actId="1076"/>
          <ac:cxnSpMkLst>
            <pc:docMk/>
            <pc:sldMk cId="2095230664" sldId="801"/>
            <ac:cxnSpMk id="6" creationId="{A0C901EE-0FD0-B9E6-A18B-C6DFB8F939FC}"/>
          </ac:cxnSpMkLst>
        </pc:cxnChg>
        <pc:cxnChg chg="add mod">
          <ac:chgData name="James Wagner" userId="2862651d-6f44-4741-89aa-aec1c8926fa8" providerId="ADAL" clId="{D95E58EF-CCFC-42CA-A849-C8B9D7C0017B}" dt="2023-09-05T20:35:56.188" v="305" actId="1076"/>
          <ac:cxnSpMkLst>
            <pc:docMk/>
            <pc:sldMk cId="2095230664" sldId="801"/>
            <ac:cxnSpMk id="8" creationId="{92261CA4-9EF2-963E-189B-62E6878F3B46}"/>
          </ac:cxnSpMkLst>
        </pc:cxnChg>
        <pc:cxnChg chg="add mod">
          <ac:chgData name="James Wagner" userId="2862651d-6f44-4741-89aa-aec1c8926fa8" providerId="ADAL" clId="{D95E58EF-CCFC-42CA-A849-C8B9D7C0017B}" dt="2023-09-05T20:35:58.225" v="307" actId="1076"/>
          <ac:cxnSpMkLst>
            <pc:docMk/>
            <pc:sldMk cId="2095230664" sldId="801"/>
            <ac:cxnSpMk id="11" creationId="{BCCE945D-2588-105A-560B-4FCAA576001A}"/>
          </ac:cxnSpMkLst>
        </pc:cxnChg>
      </pc:sldChg>
      <pc:sldChg chg="addSp modSp mod">
        <pc:chgData name="James Wagner" userId="2862651d-6f44-4741-89aa-aec1c8926fa8" providerId="ADAL" clId="{D95E58EF-CCFC-42CA-A849-C8B9D7C0017B}" dt="2023-09-05T20:36:12.422" v="313" actId="1076"/>
        <pc:sldMkLst>
          <pc:docMk/>
          <pc:sldMk cId="2023382145" sldId="802"/>
        </pc:sldMkLst>
        <pc:cxnChg chg="add mod">
          <ac:chgData name="James Wagner" userId="2862651d-6f44-4741-89aa-aec1c8926fa8" providerId="ADAL" clId="{D95E58EF-CCFC-42CA-A849-C8B9D7C0017B}" dt="2023-09-05T20:36:06.361" v="309" actId="1076"/>
          <ac:cxnSpMkLst>
            <pc:docMk/>
            <pc:sldMk cId="2023382145" sldId="802"/>
            <ac:cxnSpMk id="5" creationId="{B2333397-1D63-4991-D561-075DE1716A56}"/>
          </ac:cxnSpMkLst>
        </pc:cxnChg>
        <pc:cxnChg chg="add mod">
          <ac:chgData name="James Wagner" userId="2862651d-6f44-4741-89aa-aec1c8926fa8" providerId="ADAL" clId="{D95E58EF-CCFC-42CA-A849-C8B9D7C0017B}" dt="2023-09-05T20:36:09.512" v="311" actId="1076"/>
          <ac:cxnSpMkLst>
            <pc:docMk/>
            <pc:sldMk cId="2023382145" sldId="802"/>
            <ac:cxnSpMk id="6" creationId="{92341D64-A523-91A0-33B5-6FBB65ACBC4F}"/>
          </ac:cxnSpMkLst>
        </pc:cxnChg>
        <pc:cxnChg chg="add mod">
          <ac:chgData name="James Wagner" userId="2862651d-6f44-4741-89aa-aec1c8926fa8" providerId="ADAL" clId="{D95E58EF-CCFC-42CA-A849-C8B9D7C0017B}" dt="2023-09-05T20:36:12.422" v="313" actId="1076"/>
          <ac:cxnSpMkLst>
            <pc:docMk/>
            <pc:sldMk cId="2023382145" sldId="802"/>
            <ac:cxnSpMk id="8" creationId="{507E2B07-8663-02FB-17B6-5C8681FDE05B}"/>
          </ac:cxnSpMkLst>
        </pc:cxnChg>
      </pc:sldChg>
      <pc:sldChg chg="del">
        <pc:chgData name="James Wagner" userId="2862651d-6f44-4741-89aa-aec1c8926fa8" providerId="ADAL" clId="{D95E58EF-CCFC-42CA-A849-C8B9D7C0017B}" dt="2023-09-05T15:00:47.697" v="272" actId="47"/>
        <pc:sldMkLst>
          <pc:docMk/>
          <pc:sldMk cId="827122887" sldId="808"/>
        </pc:sldMkLst>
      </pc:sldChg>
      <pc:sldChg chg="modSp mod">
        <pc:chgData name="James Wagner" userId="2862651d-6f44-4741-89aa-aec1c8926fa8" providerId="ADAL" clId="{D95E58EF-CCFC-42CA-A849-C8B9D7C0017B}" dt="2023-09-05T14:56:48.230" v="13" actId="20577"/>
        <pc:sldMkLst>
          <pc:docMk/>
          <pc:sldMk cId="226532018" sldId="809"/>
        </pc:sldMkLst>
        <pc:spChg chg="mod">
          <ac:chgData name="James Wagner" userId="2862651d-6f44-4741-89aa-aec1c8926fa8" providerId="ADAL" clId="{D95E58EF-CCFC-42CA-A849-C8B9D7C0017B}" dt="2023-09-05T14:56:48.230" v="13" actId="20577"/>
          <ac:spMkLst>
            <pc:docMk/>
            <pc:sldMk cId="226532018" sldId="809"/>
            <ac:spMk id="4" creationId="{3868A1DD-DD6C-B4DA-9AC1-ED15E32AC311}"/>
          </ac:spMkLst>
        </pc:spChg>
      </pc:sldChg>
      <pc:sldChg chg="modSp mod">
        <pc:chgData name="James Wagner" userId="2862651d-6f44-4741-89aa-aec1c8926fa8" providerId="ADAL" clId="{D95E58EF-CCFC-42CA-A849-C8B9D7C0017B}" dt="2023-09-05T14:56:57.321" v="15" actId="20577"/>
        <pc:sldMkLst>
          <pc:docMk/>
          <pc:sldMk cId="2277519343" sldId="812"/>
        </pc:sldMkLst>
        <pc:spChg chg="mod">
          <ac:chgData name="James Wagner" userId="2862651d-6f44-4741-89aa-aec1c8926fa8" providerId="ADAL" clId="{D95E58EF-CCFC-42CA-A849-C8B9D7C0017B}" dt="2023-09-05T14:56:57.321" v="15" actId="20577"/>
          <ac:spMkLst>
            <pc:docMk/>
            <pc:sldMk cId="2277519343" sldId="812"/>
            <ac:spMk id="4" creationId="{3868A1DD-DD6C-B4DA-9AC1-ED15E32AC311}"/>
          </ac:spMkLst>
        </pc:spChg>
      </pc:sldChg>
      <pc:sldChg chg="del">
        <pc:chgData name="James Wagner" userId="2862651d-6f44-4741-89aa-aec1c8926fa8" providerId="ADAL" clId="{D95E58EF-CCFC-42CA-A849-C8B9D7C0017B}" dt="2023-09-05T15:00:47.697" v="272" actId="47"/>
        <pc:sldMkLst>
          <pc:docMk/>
          <pc:sldMk cId="569860594" sldId="813"/>
        </pc:sldMkLst>
      </pc:sldChg>
      <pc:sldChg chg="modSp add mod">
        <pc:chgData name="James Wagner" userId="2862651d-6f44-4741-89aa-aec1c8926fa8" providerId="ADAL" clId="{D95E58EF-CCFC-42CA-A849-C8B9D7C0017B}" dt="2023-09-05T21:31:09.389" v="335" actId="20577"/>
        <pc:sldMkLst>
          <pc:docMk/>
          <pc:sldMk cId="3956237609" sldId="813"/>
        </pc:sldMkLst>
        <pc:spChg chg="mod">
          <ac:chgData name="James Wagner" userId="2862651d-6f44-4741-89aa-aec1c8926fa8" providerId="ADAL" clId="{D95E58EF-CCFC-42CA-A849-C8B9D7C0017B}" dt="2023-09-05T21:31:09.389" v="335" actId="20577"/>
          <ac:spMkLst>
            <pc:docMk/>
            <pc:sldMk cId="3956237609" sldId="813"/>
            <ac:spMk id="4" creationId="{A58CC36A-C6B3-45A9-8503-06F76D304752}"/>
          </ac:spMkLst>
        </pc:spChg>
      </pc:sldChg>
      <pc:sldChg chg="addSp delSp modSp new mod modClrScheme chgLayout">
        <pc:chgData name="James Wagner" userId="2862651d-6f44-4741-89aa-aec1c8926fa8" providerId="ADAL" clId="{D95E58EF-CCFC-42CA-A849-C8B9D7C0017B}" dt="2023-09-05T21:33:11.637" v="596" actId="20577"/>
        <pc:sldMkLst>
          <pc:docMk/>
          <pc:sldMk cId="2852317915" sldId="814"/>
        </pc:sldMkLst>
        <pc:spChg chg="del mod ord">
          <ac:chgData name="James Wagner" userId="2862651d-6f44-4741-89aa-aec1c8926fa8" providerId="ADAL" clId="{D95E58EF-CCFC-42CA-A849-C8B9D7C0017B}" dt="2023-09-05T21:31:00.684" v="316" actId="700"/>
          <ac:spMkLst>
            <pc:docMk/>
            <pc:sldMk cId="2852317915" sldId="814"/>
            <ac:spMk id="2" creationId="{5B39E10A-265D-6FCD-8652-E79F3779F6A3}"/>
          </ac:spMkLst>
        </pc:spChg>
        <pc:spChg chg="del mod ord">
          <ac:chgData name="James Wagner" userId="2862651d-6f44-4741-89aa-aec1c8926fa8" providerId="ADAL" clId="{D95E58EF-CCFC-42CA-A849-C8B9D7C0017B}" dt="2023-09-05T21:31:00.684" v="316" actId="700"/>
          <ac:spMkLst>
            <pc:docMk/>
            <pc:sldMk cId="2852317915" sldId="814"/>
            <ac:spMk id="3" creationId="{BB377865-FC9F-D6E2-D1E4-CC4BEDE0A52C}"/>
          </ac:spMkLst>
        </pc:spChg>
        <pc:spChg chg="add mod ord">
          <ac:chgData name="James Wagner" userId="2862651d-6f44-4741-89aa-aec1c8926fa8" providerId="ADAL" clId="{D95E58EF-CCFC-42CA-A849-C8B9D7C0017B}" dt="2023-09-05T21:31:14.753" v="341" actId="20577"/>
          <ac:spMkLst>
            <pc:docMk/>
            <pc:sldMk cId="2852317915" sldId="814"/>
            <ac:spMk id="4" creationId="{9BC5680A-B42D-35D1-DA5F-290BA8D8FE00}"/>
          </ac:spMkLst>
        </pc:spChg>
        <pc:spChg chg="add mod ord">
          <ac:chgData name="James Wagner" userId="2862651d-6f44-4741-89aa-aec1c8926fa8" providerId="ADAL" clId="{D95E58EF-CCFC-42CA-A849-C8B9D7C0017B}" dt="2023-09-05T21:33:11.637" v="596" actId="20577"/>
          <ac:spMkLst>
            <pc:docMk/>
            <pc:sldMk cId="2852317915" sldId="814"/>
            <ac:spMk id="5" creationId="{15CA2992-3D52-2013-A85C-985A66FEB091}"/>
          </ac:spMkLst>
        </pc:spChg>
      </pc:sldChg>
      <pc:sldChg chg="del">
        <pc:chgData name="James Wagner" userId="2862651d-6f44-4741-89aa-aec1c8926fa8" providerId="ADAL" clId="{D95E58EF-CCFC-42CA-A849-C8B9D7C0017B}" dt="2023-09-05T15:00:47.697" v="272" actId="47"/>
        <pc:sldMkLst>
          <pc:docMk/>
          <pc:sldMk cId="2950983207" sldId="814"/>
        </pc:sldMkLst>
      </pc:sldChg>
      <pc:sldChg chg="modSp new mod">
        <pc:chgData name="James Wagner" userId="2862651d-6f44-4741-89aa-aec1c8926fa8" providerId="ADAL" clId="{D95E58EF-CCFC-42CA-A849-C8B9D7C0017B}" dt="2023-09-05T21:35:11.852" v="752" actId="6549"/>
        <pc:sldMkLst>
          <pc:docMk/>
          <pc:sldMk cId="2770434241" sldId="815"/>
        </pc:sldMkLst>
        <pc:spChg chg="mod">
          <ac:chgData name="James Wagner" userId="2862651d-6f44-4741-89aa-aec1c8926fa8" providerId="ADAL" clId="{D95E58EF-CCFC-42CA-A849-C8B9D7C0017B}" dt="2023-09-05T21:33:19.840" v="603" actId="20577"/>
          <ac:spMkLst>
            <pc:docMk/>
            <pc:sldMk cId="2770434241" sldId="815"/>
            <ac:spMk id="2" creationId="{CEF56B6E-6BD5-C8F6-53CE-BF9E1D56A7B1}"/>
          </ac:spMkLst>
        </pc:spChg>
        <pc:spChg chg="mod">
          <ac:chgData name="James Wagner" userId="2862651d-6f44-4741-89aa-aec1c8926fa8" providerId="ADAL" clId="{D95E58EF-CCFC-42CA-A849-C8B9D7C0017B}" dt="2023-09-05T21:35:11.852" v="752" actId="6549"/>
          <ac:spMkLst>
            <pc:docMk/>
            <pc:sldMk cId="2770434241" sldId="815"/>
            <ac:spMk id="3" creationId="{AB06D00C-8BA0-6B4B-471F-8A1D58CD5712}"/>
          </ac:spMkLst>
        </pc:spChg>
      </pc:sldChg>
      <pc:sldChg chg="del">
        <pc:chgData name="James Wagner" userId="2862651d-6f44-4741-89aa-aec1c8926fa8" providerId="ADAL" clId="{D95E58EF-CCFC-42CA-A849-C8B9D7C0017B}" dt="2023-09-05T15:00:47.697" v="272" actId="47"/>
        <pc:sldMkLst>
          <pc:docMk/>
          <pc:sldMk cId="3838186594" sldId="815"/>
        </pc:sldMkLst>
      </pc:sldChg>
      <pc:sldChg chg="del">
        <pc:chgData name="James Wagner" userId="2862651d-6f44-4741-89aa-aec1c8926fa8" providerId="ADAL" clId="{D95E58EF-CCFC-42CA-A849-C8B9D7C0017B}" dt="2023-09-05T15:00:47.697" v="272" actId="47"/>
        <pc:sldMkLst>
          <pc:docMk/>
          <pc:sldMk cId="586461782" sldId="816"/>
        </pc:sldMkLst>
      </pc:sldChg>
      <pc:sldChg chg="addSp delSp modSp new mod modClrScheme chgLayout modNotesTx">
        <pc:chgData name="James Wagner" userId="2862651d-6f44-4741-89aa-aec1c8926fa8" providerId="ADAL" clId="{D95E58EF-CCFC-42CA-A849-C8B9D7C0017B}" dt="2023-09-05T21:41:38.727" v="779" actId="20577"/>
        <pc:sldMkLst>
          <pc:docMk/>
          <pc:sldMk cId="4076853900" sldId="816"/>
        </pc:sldMkLst>
        <pc:spChg chg="del mod ord">
          <ac:chgData name="James Wagner" userId="2862651d-6f44-4741-89aa-aec1c8926fa8" providerId="ADAL" clId="{D95E58EF-CCFC-42CA-A849-C8B9D7C0017B}" dt="2023-09-05T21:39:18.719" v="754" actId="700"/>
          <ac:spMkLst>
            <pc:docMk/>
            <pc:sldMk cId="4076853900" sldId="816"/>
            <ac:spMk id="2" creationId="{677CC510-557B-DB46-1518-77F5FB020DC1}"/>
          </ac:spMkLst>
        </pc:spChg>
        <pc:spChg chg="del">
          <ac:chgData name="James Wagner" userId="2862651d-6f44-4741-89aa-aec1c8926fa8" providerId="ADAL" clId="{D95E58EF-CCFC-42CA-A849-C8B9D7C0017B}" dt="2023-09-05T21:39:18.719" v="754" actId="700"/>
          <ac:spMkLst>
            <pc:docMk/>
            <pc:sldMk cId="4076853900" sldId="816"/>
            <ac:spMk id="3" creationId="{DD27BCB0-AADF-80ED-90AB-08F8B00902EF}"/>
          </ac:spMkLst>
        </pc:spChg>
        <pc:spChg chg="del mod ord">
          <ac:chgData name="James Wagner" userId="2862651d-6f44-4741-89aa-aec1c8926fa8" providerId="ADAL" clId="{D95E58EF-CCFC-42CA-A849-C8B9D7C0017B}" dt="2023-09-05T21:39:18.719" v="754" actId="700"/>
          <ac:spMkLst>
            <pc:docMk/>
            <pc:sldMk cId="4076853900" sldId="816"/>
            <ac:spMk id="4" creationId="{DC496D58-B1A5-196C-1B62-2F66AFCBC285}"/>
          </ac:spMkLst>
        </pc:spChg>
        <pc:spChg chg="del">
          <ac:chgData name="James Wagner" userId="2862651d-6f44-4741-89aa-aec1c8926fa8" providerId="ADAL" clId="{D95E58EF-CCFC-42CA-A849-C8B9D7C0017B}" dt="2023-09-05T21:39:18.719" v="754" actId="700"/>
          <ac:spMkLst>
            <pc:docMk/>
            <pc:sldMk cId="4076853900" sldId="816"/>
            <ac:spMk id="5" creationId="{DEAFFB4C-5A12-2F0B-053B-1CDB8A4DA8C3}"/>
          </ac:spMkLst>
        </pc:spChg>
        <pc:spChg chg="del">
          <ac:chgData name="James Wagner" userId="2862651d-6f44-4741-89aa-aec1c8926fa8" providerId="ADAL" clId="{D95E58EF-CCFC-42CA-A849-C8B9D7C0017B}" dt="2023-09-05T21:39:18.719" v="754" actId="700"/>
          <ac:spMkLst>
            <pc:docMk/>
            <pc:sldMk cId="4076853900" sldId="816"/>
            <ac:spMk id="6" creationId="{B67ADA89-3DF3-9BFC-7F83-CA52E43003FF}"/>
          </ac:spMkLst>
        </pc:spChg>
        <pc:spChg chg="add mod ord">
          <ac:chgData name="James Wagner" userId="2862651d-6f44-4741-89aa-aec1c8926fa8" providerId="ADAL" clId="{D95E58EF-CCFC-42CA-A849-C8B9D7C0017B}" dt="2023-09-05T21:39:59.756" v="765" actId="27636"/>
          <ac:spMkLst>
            <pc:docMk/>
            <pc:sldMk cId="4076853900" sldId="816"/>
            <ac:spMk id="7" creationId="{D34CC8E4-8CE0-C71D-0546-F863CFDDD3DF}"/>
          </ac:spMkLst>
        </pc:spChg>
        <pc:spChg chg="add mod ord">
          <ac:chgData name="James Wagner" userId="2862651d-6f44-4741-89aa-aec1c8926fa8" providerId="ADAL" clId="{D95E58EF-CCFC-42CA-A849-C8B9D7C0017B}" dt="2023-09-05T21:40:00.874" v="766"/>
          <ac:spMkLst>
            <pc:docMk/>
            <pc:sldMk cId="4076853900" sldId="816"/>
            <ac:spMk id="8" creationId="{D9E1301B-3CC2-B0A6-E6A1-74B1788184F0}"/>
          </ac:spMkLst>
        </pc:spChg>
      </pc:sldChg>
      <pc:sldChg chg="addSp delSp modSp new mod modClrScheme chgLayout">
        <pc:chgData name="James Wagner" userId="2862651d-6f44-4741-89aa-aec1c8926fa8" providerId="ADAL" clId="{D95E58EF-CCFC-42CA-A849-C8B9D7C0017B}" dt="2023-09-05T21:43:08.757" v="877" actId="1076"/>
        <pc:sldMkLst>
          <pc:docMk/>
          <pc:sldMk cId="2919822049" sldId="817"/>
        </pc:sldMkLst>
        <pc:spChg chg="del mod ord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2" creationId="{1D58801F-F9AB-0DD0-CE6F-F3529769D186}"/>
          </ac:spMkLst>
        </pc:spChg>
        <pc:spChg chg="del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3" creationId="{11CEED40-EBBB-AC98-D017-637D1BC94121}"/>
          </ac:spMkLst>
        </pc:spChg>
        <pc:spChg chg="del mod ord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4" creationId="{668DFF4D-84DE-FB07-0831-BA157418E3E3}"/>
          </ac:spMkLst>
        </pc:spChg>
        <pc:spChg chg="del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5" creationId="{00D5FF8A-E5F9-C925-8748-9EF8CEEFF630}"/>
          </ac:spMkLst>
        </pc:spChg>
        <pc:spChg chg="del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6" creationId="{B39C78AE-E29B-5EB1-7D18-22BB31D183A8}"/>
          </ac:spMkLst>
        </pc:spChg>
        <pc:spChg chg="add mod ord">
          <ac:chgData name="James Wagner" userId="2862651d-6f44-4741-89aa-aec1c8926fa8" providerId="ADAL" clId="{D95E58EF-CCFC-42CA-A849-C8B9D7C0017B}" dt="2023-09-05T21:42:42.995" v="875" actId="20577"/>
          <ac:spMkLst>
            <pc:docMk/>
            <pc:sldMk cId="2919822049" sldId="817"/>
            <ac:spMk id="7" creationId="{C1E46435-BB39-BFEA-23D1-FB41BF9C8068}"/>
          </ac:spMkLst>
        </pc:spChg>
        <pc:spChg chg="add mod ord">
          <ac:chgData name="James Wagner" userId="2862651d-6f44-4741-89aa-aec1c8926fa8" providerId="ADAL" clId="{D95E58EF-CCFC-42CA-A849-C8B9D7C0017B}" dt="2023-09-05T21:42:16.495" v="781" actId="700"/>
          <ac:spMkLst>
            <pc:docMk/>
            <pc:sldMk cId="2919822049" sldId="817"/>
            <ac:spMk id="8" creationId="{26F9764E-1AFE-07C1-098D-A9E30646B526}"/>
          </ac:spMkLst>
        </pc:spChg>
        <pc:picChg chg="add mod">
          <ac:chgData name="James Wagner" userId="2862651d-6f44-4741-89aa-aec1c8926fa8" providerId="ADAL" clId="{D95E58EF-CCFC-42CA-A849-C8B9D7C0017B}" dt="2023-09-05T21:43:08.757" v="877" actId="1076"/>
          <ac:picMkLst>
            <pc:docMk/>
            <pc:sldMk cId="2919822049" sldId="817"/>
            <ac:picMk id="9" creationId="{066537A5-52F2-A338-F3CD-0A4EF8BE4498}"/>
          </ac:picMkLst>
        </pc:picChg>
      </pc:sldChg>
      <pc:sldChg chg="modSp new mod modNotesTx">
        <pc:chgData name="James Wagner" userId="2862651d-6f44-4741-89aa-aec1c8926fa8" providerId="ADAL" clId="{D95E58EF-CCFC-42CA-A849-C8B9D7C0017B}" dt="2023-09-05T21:44:07.130" v="977" actId="20577"/>
        <pc:sldMkLst>
          <pc:docMk/>
          <pc:sldMk cId="1668527330" sldId="818"/>
        </pc:sldMkLst>
        <pc:spChg chg="mod">
          <ac:chgData name="James Wagner" userId="2862651d-6f44-4741-89aa-aec1c8926fa8" providerId="ADAL" clId="{D95E58EF-CCFC-42CA-A849-C8B9D7C0017B}" dt="2023-09-05T21:43:36.706" v="944" actId="20577"/>
          <ac:spMkLst>
            <pc:docMk/>
            <pc:sldMk cId="1668527330" sldId="818"/>
            <ac:spMk id="2" creationId="{D81F66CB-8F2B-F473-3FE9-54E9CD1C2E9D}"/>
          </ac:spMkLst>
        </pc:spChg>
        <pc:spChg chg="mod">
          <ac:chgData name="James Wagner" userId="2862651d-6f44-4741-89aa-aec1c8926fa8" providerId="ADAL" clId="{D95E58EF-CCFC-42CA-A849-C8B9D7C0017B}" dt="2023-09-05T21:44:04.927" v="975" actId="20577"/>
          <ac:spMkLst>
            <pc:docMk/>
            <pc:sldMk cId="1668527330" sldId="818"/>
            <ac:spMk id="3" creationId="{CB533DB0-E1BE-1FF1-8F70-2CCBA38AF242}"/>
          </ac:spMkLst>
        </pc:spChg>
      </pc:sldChg>
    </pc:docChg>
  </pc:docChgLst>
  <pc:docChgLst>
    <pc:chgData name="Brandon T Vo" userId="3e65dacd-f36b-4b2a-a20b-df86f4669ff9" providerId="ADAL" clId="{9FF6263D-F8D4-47C6-B625-5822EC36E93D}"/>
    <pc:docChg chg="undo custSel addSld modSld">
      <pc:chgData name="Brandon T Vo" userId="3e65dacd-f36b-4b2a-a20b-df86f4669ff9" providerId="ADAL" clId="{9FF6263D-F8D4-47C6-B625-5822EC36E93D}" dt="2023-10-04T07:21:34.645" v="26" actId="478"/>
      <pc:docMkLst>
        <pc:docMk/>
      </pc:docMkLst>
      <pc:sldChg chg="addSp delSp mod">
        <pc:chgData name="Brandon T Vo" userId="3e65dacd-f36b-4b2a-a20b-df86f4669ff9" providerId="ADAL" clId="{9FF6263D-F8D4-47C6-B625-5822EC36E93D}" dt="2023-10-04T07:15:02.425" v="3" actId="22"/>
        <pc:sldMkLst>
          <pc:docMk/>
          <pc:sldMk cId="2403552485" sldId="799"/>
        </pc:sldMkLst>
        <pc:picChg chg="add del">
          <ac:chgData name="Brandon T Vo" userId="3e65dacd-f36b-4b2a-a20b-df86f4669ff9" providerId="ADAL" clId="{9FF6263D-F8D4-47C6-B625-5822EC36E93D}" dt="2023-10-04T07:15:01.147" v="1" actId="22"/>
          <ac:picMkLst>
            <pc:docMk/>
            <pc:sldMk cId="2403552485" sldId="799"/>
            <ac:picMk id="6" creationId="{DEDECE6D-E433-B3C9-AC39-CBA307ED52CD}"/>
          </ac:picMkLst>
        </pc:picChg>
        <pc:picChg chg="add del">
          <ac:chgData name="Brandon T Vo" userId="3e65dacd-f36b-4b2a-a20b-df86f4669ff9" providerId="ADAL" clId="{9FF6263D-F8D4-47C6-B625-5822EC36E93D}" dt="2023-10-04T07:15:02.425" v="3" actId="22"/>
          <ac:picMkLst>
            <pc:docMk/>
            <pc:sldMk cId="2403552485" sldId="799"/>
            <ac:picMk id="11" creationId="{5A471C35-B263-9CB3-2051-82C744033973}"/>
          </ac:picMkLst>
        </pc:picChg>
      </pc:sldChg>
      <pc:sldChg chg="addSp delSp mod">
        <pc:chgData name="Brandon T Vo" userId="3e65dacd-f36b-4b2a-a20b-df86f4669ff9" providerId="ADAL" clId="{9FF6263D-F8D4-47C6-B625-5822EC36E93D}" dt="2023-10-04T07:21:22.510" v="19" actId="22"/>
        <pc:sldMkLst>
          <pc:docMk/>
          <pc:sldMk cId="2247279168" sldId="803"/>
        </pc:sldMkLst>
        <pc:picChg chg="add del">
          <ac:chgData name="Brandon T Vo" userId="3e65dacd-f36b-4b2a-a20b-df86f4669ff9" providerId="ADAL" clId="{9FF6263D-F8D4-47C6-B625-5822EC36E93D}" dt="2023-10-04T07:21:22.510" v="19" actId="22"/>
          <ac:picMkLst>
            <pc:docMk/>
            <pc:sldMk cId="2247279168" sldId="803"/>
            <ac:picMk id="6" creationId="{EBFAF9E3-ABF3-CFDD-8F1A-E286887CA3AC}"/>
          </ac:picMkLst>
        </pc:picChg>
      </pc:sldChg>
      <pc:sldChg chg="addSp delSp modSp new mod">
        <pc:chgData name="Brandon T Vo" userId="3e65dacd-f36b-4b2a-a20b-df86f4669ff9" providerId="ADAL" clId="{9FF6263D-F8D4-47C6-B625-5822EC36E93D}" dt="2023-10-04T07:15:14.102" v="7" actId="478"/>
        <pc:sldMkLst>
          <pc:docMk/>
          <pc:sldMk cId="964296259" sldId="819"/>
        </pc:sldMkLst>
        <pc:spChg chg="del">
          <ac:chgData name="Brandon T Vo" userId="3e65dacd-f36b-4b2a-a20b-df86f4669ff9" providerId="ADAL" clId="{9FF6263D-F8D4-47C6-B625-5822EC36E93D}" dt="2023-10-04T07:15:14.102" v="7" actId="478"/>
          <ac:spMkLst>
            <pc:docMk/>
            <pc:sldMk cId="964296259" sldId="819"/>
            <ac:spMk id="3" creationId="{B633BA14-4345-D3B2-E076-EF17B854AA72}"/>
          </ac:spMkLst>
        </pc:spChg>
        <pc:picChg chg="add mod">
          <ac:chgData name="Brandon T Vo" userId="3e65dacd-f36b-4b2a-a20b-df86f4669ff9" providerId="ADAL" clId="{9FF6263D-F8D4-47C6-B625-5822EC36E93D}" dt="2023-10-04T07:15:09.189" v="6" actId="1076"/>
          <ac:picMkLst>
            <pc:docMk/>
            <pc:sldMk cId="964296259" sldId="819"/>
            <ac:picMk id="5" creationId="{C610B785-C994-834E-1019-9DE500EB46D4}"/>
          </ac:picMkLst>
        </pc:picChg>
      </pc:sldChg>
      <pc:sldChg chg="addSp delSp new mod">
        <pc:chgData name="Brandon T Vo" userId="3e65dacd-f36b-4b2a-a20b-df86f4669ff9" providerId="ADAL" clId="{9FF6263D-F8D4-47C6-B625-5822EC36E93D}" dt="2023-10-04T07:16:04.300" v="11" actId="22"/>
        <pc:sldMkLst>
          <pc:docMk/>
          <pc:sldMk cId="3251238920" sldId="820"/>
        </pc:sldMkLst>
        <pc:spChg chg="del">
          <ac:chgData name="Brandon T Vo" userId="3e65dacd-f36b-4b2a-a20b-df86f4669ff9" providerId="ADAL" clId="{9FF6263D-F8D4-47C6-B625-5822EC36E93D}" dt="2023-10-04T07:16:04.142" v="10" actId="478"/>
          <ac:spMkLst>
            <pc:docMk/>
            <pc:sldMk cId="3251238920" sldId="820"/>
            <ac:spMk id="2" creationId="{899F7AFE-F0F1-A239-9612-FA8B788D05D8}"/>
          </ac:spMkLst>
        </pc:spChg>
        <pc:spChg chg="del">
          <ac:chgData name="Brandon T Vo" userId="3e65dacd-f36b-4b2a-a20b-df86f4669ff9" providerId="ADAL" clId="{9FF6263D-F8D4-47C6-B625-5822EC36E93D}" dt="2023-10-04T07:16:01.934" v="9" actId="478"/>
          <ac:spMkLst>
            <pc:docMk/>
            <pc:sldMk cId="3251238920" sldId="820"/>
            <ac:spMk id="3" creationId="{74523AB1-5F82-E021-B3DE-723D6C592F8E}"/>
          </ac:spMkLst>
        </pc:spChg>
        <pc:picChg chg="add">
          <ac:chgData name="Brandon T Vo" userId="3e65dacd-f36b-4b2a-a20b-df86f4669ff9" providerId="ADAL" clId="{9FF6263D-F8D4-47C6-B625-5822EC36E93D}" dt="2023-10-04T07:16:04.300" v="11" actId="22"/>
          <ac:picMkLst>
            <pc:docMk/>
            <pc:sldMk cId="3251238920" sldId="820"/>
            <ac:picMk id="5" creationId="{B8AA9691-FA93-ED14-CC00-28C44E04F643}"/>
          </ac:picMkLst>
        </pc:picChg>
      </pc:sldChg>
      <pc:sldChg chg="addSp delSp add mod">
        <pc:chgData name="Brandon T Vo" userId="3e65dacd-f36b-4b2a-a20b-df86f4669ff9" providerId="ADAL" clId="{9FF6263D-F8D4-47C6-B625-5822EC36E93D}" dt="2023-10-04T07:20:19.628" v="16" actId="22"/>
        <pc:sldMkLst>
          <pc:docMk/>
          <pc:sldMk cId="2035397024" sldId="821"/>
        </pc:sldMkLst>
        <pc:picChg chg="add">
          <ac:chgData name="Brandon T Vo" userId="3e65dacd-f36b-4b2a-a20b-df86f4669ff9" providerId="ADAL" clId="{9FF6263D-F8D4-47C6-B625-5822EC36E93D}" dt="2023-10-04T07:20:19.628" v="16" actId="22"/>
          <ac:picMkLst>
            <pc:docMk/>
            <pc:sldMk cId="2035397024" sldId="821"/>
            <ac:picMk id="3" creationId="{FB8A04A1-C18E-F118-29AC-46DB22A15475}"/>
          </ac:picMkLst>
        </pc:picChg>
        <pc:picChg chg="del">
          <ac:chgData name="Brandon T Vo" userId="3e65dacd-f36b-4b2a-a20b-df86f4669ff9" providerId="ADAL" clId="{9FF6263D-F8D4-47C6-B625-5822EC36E93D}" dt="2023-10-04T07:16:20.981" v="14" actId="478"/>
          <ac:picMkLst>
            <pc:docMk/>
            <pc:sldMk cId="2035397024" sldId="821"/>
            <ac:picMk id="5" creationId="{B8AA9691-FA93-ED14-CC00-28C44E04F643}"/>
          </ac:picMkLst>
        </pc:picChg>
      </pc:sldChg>
      <pc:sldChg chg="addSp delSp add mod">
        <pc:chgData name="Brandon T Vo" userId="3e65dacd-f36b-4b2a-a20b-df86f4669ff9" providerId="ADAL" clId="{9FF6263D-F8D4-47C6-B625-5822EC36E93D}" dt="2023-10-04T07:20:57.964" v="17" actId="22"/>
        <pc:sldMkLst>
          <pc:docMk/>
          <pc:sldMk cId="4269387691" sldId="822"/>
        </pc:sldMkLst>
        <pc:picChg chg="add">
          <ac:chgData name="Brandon T Vo" userId="3e65dacd-f36b-4b2a-a20b-df86f4669ff9" providerId="ADAL" clId="{9FF6263D-F8D4-47C6-B625-5822EC36E93D}" dt="2023-10-04T07:20:57.964" v="17" actId="22"/>
          <ac:picMkLst>
            <pc:docMk/>
            <pc:sldMk cId="4269387691" sldId="822"/>
            <ac:picMk id="3" creationId="{DA6D5CDD-4B7C-53E5-3C94-FBCC92ECC0BF}"/>
          </ac:picMkLst>
        </pc:picChg>
        <pc:picChg chg="del">
          <ac:chgData name="Brandon T Vo" userId="3e65dacd-f36b-4b2a-a20b-df86f4669ff9" providerId="ADAL" clId="{9FF6263D-F8D4-47C6-B625-5822EC36E93D}" dt="2023-10-04T07:16:23.716" v="15" actId="478"/>
          <ac:picMkLst>
            <pc:docMk/>
            <pc:sldMk cId="4269387691" sldId="822"/>
            <ac:picMk id="5" creationId="{B8AA9691-FA93-ED14-CC00-28C44E04F643}"/>
          </ac:picMkLst>
        </pc:picChg>
      </pc:sldChg>
      <pc:sldChg chg="addSp delSp modSp add mod">
        <pc:chgData name="Brandon T Vo" userId="3e65dacd-f36b-4b2a-a20b-df86f4669ff9" providerId="ADAL" clId="{9FF6263D-F8D4-47C6-B625-5822EC36E93D}" dt="2023-10-04T07:21:34.645" v="26" actId="478"/>
        <pc:sldMkLst>
          <pc:docMk/>
          <pc:sldMk cId="2211227792" sldId="823"/>
        </pc:sldMkLst>
        <pc:spChg chg="del">
          <ac:chgData name="Brandon T Vo" userId="3e65dacd-f36b-4b2a-a20b-df86f4669ff9" providerId="ADAL" clId="{9FF6263D-F8D4-47C6-B625-5822EC36E93D}" dt="2023-10-04T07:21:31.959" v="24" actId="478"/>
          <ac:spMkLst>
            <pc:docMk/>
            <pc:sldMk cId="2211227792" sldId="823"/>
            <ac:spMk id="2" creationId="{5E7F3CF0-0095-42AC-8E67-9A5DCC85B5B2}"/>
          </ac:spMkLst>
        </pc:spChg>
        <pc:spChg chg="del">
          <ac:chgData name="Brandon T Vo" userId="3e65dacd-f36b-4b2a-a20b-df86f4669ff9" providerId="ADAL" clId="{9FF6263D-F8D4-47C6-B625-5822EC36E93D}" dt="2023-10-04T07:21:27.964" v="21" actId="478"/>
          <ac:spMkLst>
            <pc:docMk/>
            <pc:sldMk cId="2211227792" sldId="823"/>
            <ac:spMk id="3" creationId="{6A1702E7-451F-47E4-B8D5-7998EB0B440C}"/>
          </ac:spMkLst>
        </pc:spChg>
        <pc:spChg chg="add del mod">
          <ac:chgData name="Brandon T Vo" userId="3e65dacd-f36b-4b2a-a20b-df86f4669ff9" providerId="ADAL" clId="{9FF6263D-F8D4-47C6-B625-5822EC36E93D}" dt="2023-10-04T07:21:34.645" v="26" actId="478"/>
          <ac:spMkLst>
            <pc:docMk/>
            <pc:sldMk cId="2211227792" sldId="823"/>
            <ac:spMk id="8" creationId="{660059CF-286B-D164-9030-99456FB763DA}"/>
          </ac:spMkLst>
        </pc:spChg>
        <pc:graphicFrameChg chg="del">
          <ac:chgData name="Brandon T Vo" userId="3e65dacd-f36b-4b2a-a20b-df86f4669ff9" providerId="ADAL" clId="{9FF6263D-F8D4-47C6-B625-5822EC36E93D}" dt="2023-10-04T07:21:27.964" v="21" actId="478"/>
          <ac:graphicFrameMkLst>
            <pc:docMk/>
            <pc:sldMk cId="2211227792" sldId="823"/>
            <ac:graphicFrameMk id="4" creationId="{4166339F-1F2C-4A2A-A9F1-0DC9FABA56F0}"/>
          </ac:graphicFrameMkLst>
        </pc:graphicFrameChg>
        <pc:picChg chg="add mod">
          <ac:chgData name="Brandon T Vo" userId="3e65dacd-f36b-4b2a-a20b-df86f4669ff9" providerId="ADAL" clId="{9FF6263D-F8D4-47C6-B625-5822EC36E93D}" dt="2023-10-04T07:21:32.970" v="25" actId="1076"/>
          <ac:picMkLst>
            <pc:docMk/>
            <pc:sldMk cId="2211227792" sldId="823"/>
            <ac:picMk id="6" creationId="{A88475F8-73F2-FFDE-BF1E-C8749EF66B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sender suspends operation until the receiver gets the message.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sender always resumes operation when it sends a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receiver cannot resume operation until it gets a message from the sender.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receiver will never enter the waiting state even if it performs I/O.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4, Lecture 7</a:t>
            </a:r>
          </a:p>
          <a:p>
            <a:r>
              <a:rPr lang="en-US" dirty="0"/>
              <a:t>September 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66CB-8F2B-F473-3FE9-54E9CD1C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#4. How many children will be created by the following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3DB0-E1BE-1FF1-8F70-2CCBA38A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main() 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fork();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fork();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fork();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fork();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E39-F28E-44F6-A780-77C06EE8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/>
              <a:t>#5. What is a memory leak?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1B93E-07D2-4CC9-9E9C-650EE310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3B3A7-1B37-4C90-BA67-93DDCA6D99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CPU manages stack memory for you</a:t>
            </a:r>
          </a:p>
          <a:p>
            <a:r>
              <a:rPr lang="en-US" dirty="0"/>
              <a:t>When a function declares a variable, it is pushed onto stack</a:t>
            </a:r>
          </a:p>
          <a:p>
            <a:r>
              <a:rPr lang="en-US" dirty="0"/>
              <a:t>When a function exits, those variables are freed (i.e., deleted)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does have size limits.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936989-2E23-441A-887F-3A4A32EC6B4F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16AC50-8456-46F1-A383-70F5420B63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managed for you.</a:t>
            </a:r>
          </a:p>
          <a:p>
            <a:r>
              <a:rPr lang="en-US" dirty="0"/>
              <a:t>To allocate memory use malloc() 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r>
              <a:rPr lang="en-US" dirty="0"/>
              <a:t>YOU are responsible for freeing memory with free()</a:t>
            </a:r>
          </a:p>
          <a:p>
            <a:pPr lvl="1"/>
            <a:r>
              <a:rPr lang="en-US" dirty="0"/>
              <a:t>Memory leak – wasted memory</a:t>
            </a:r>
          </a:p>
          <a:p>
            <a:pPr lvl="1"/>
            <a:endParaRPr lang="en-US" dirty="0"/>
          </a:p>
          <a:p>
            <a:r>
              <a:rPr lang="en-US" dirty="0"/>
              <a:t>Size limit is your computers physical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18225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4CC8E4-8CE0-C71D-0546-F863CFDD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#8.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E1301B-3CC2-B0A6-E6A1-74B17881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processes exchange messages. Given that the sender is blocking (or synchronous) and the receiver is nonblocking (or asynchronous), which of the following is true?</a:t>
            </a:r>
          </a:p>
        </p:txBody>
      </p:sp>
    </p:spTree>
    <p:extLst>
      <p:ext uri="{BB962C8B-B14F-4D97-AF65-F5344CB8AC3E}">
        <p14:creationId xmlns:p14="http://schemas.microsoft.com/office/powerpoint/2010/main" val="40768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CFA6-9DA5-46F4-AC65-22C63B2F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A934-B1C0-48AE-86E7-4C73A1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Blocking</a:t>
            </a:r>
            <a:r>
              <a:rPr lang="en-US" dirty="0"/>
              <a:t> (or synchronous)</a:t>
            </a:r>
          </a:p>
          <a:p>
            <a:pPr lvl="1"/>
            <a:r>
              <a:rPr lang="en-US" dirty="0"/>
              <a:t>Blocking send() – sender is blocked until receiver gets the message</a:t>
            </a:r>
          </a:p>
          <a:p>
            <a:pPr lvl="1"/>
            <a:r>
              <a:rPr lang="en-US" dirty="0"/>
              <a:t>Blocking receive() – receiver blocks until a message is available</a:t>
            </a:r>
          </a:p>
          <a:p>
            <a:pPr lvl="1"/>
            <a:endParaRPr lang="en-US" dirty="0"/>
          </a:p>
          <a:p>
            <a:r>
              <a:rPr lang="en-US" b="1" dirty="0"/>
              <a:t>Nonblocking</a:t>
            </a:r>
            <a:r>
              <a:rPr lang="en-US" dirty="0"/>
              <a:t> (or asynchronous)</a:t>
            </a:r>
          </a:p>
          <a:p>
            <a:pPr lvl="1"/>
            <a:r>
              <a:rPr lang="en-US" dirty="0"/>
              <a:t>Nonblocking send() – sender sends message and resumes operation</a:t>
            </a:r>
          </a:p>
          <a:p>
            <a:pPr lvl="1"/>
            <a:r>
              <a:rPr lang="en-US" dirty="0"/>
              <a:t>Nonblocking receive() – receiver retrieves a valid message or null</a:t>
            </a:r>
          </a:p>
          <a:p>
            <a:pPr lvl="1"/>
            <a:endParaRPr lang="en-US" dirty="0"/>
          </a:p>
          <a:p>
            <a:r>
              <a:rPr lang="en-US" dirty="0"/>
              <a:t>Different combos of send() and receive() are possible.</a:t>
            </a:r>
          </a:p>
          <a:p>
            <a:endParaRPr lang="en-US" dirty="0"/>
          </a:p>
          <a:p>
            <a:r>
              <a:rPr lang="en-US" dirty="0"/>
              <a:t>We will see synchronous/asynchronous throughout the course (e.g., OS algorithms for I/O)</a:t>
            </a:r>
          </a:p>
        </p:txBody>
      </p:sp>
    </p:spTree>
    <p:extLst>
      <p:ext uri="{BB962C8B-B14F-4D97-AF65-F5344CB8AC3E}">
        <p14:creationId xmlns:p14="http://schemas.microsoft.com/office/powerpoint/2010/main" val="34260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2297-377D-47D2-BE39-FB52A675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#9. What are two ways we discussed for process communication?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26CEC2C-318D-49E0-8BEF-0615868201FB}"/>
              </a:ext>
            </a:extLst>
          </p:cNvPr>
          <p:cNvSpPr txBox="1">
            <a:spLocks/>
          </p:cNvSpPr>
          <p:nvPr/>
        </p:nvSpPr>
        <p:spPr>
          <a:xfrm>
            <a:off x="685800" y="1417342"/>
            <a:ext cx="3657600" cy="639762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ndara" panose="020E0502030303020204" pitchFamily="34" charset="0"/>
              </a:rPr>
              <a:t>Message Passing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C1529BD-4190-4F56-A358-BE6AC9631BED}"/>
              </a:ext>
            </a:extLst>
          </p:cNvPr>
          <p:cNvSpPr txBox="1">
            <a:spLocks/>
          </p:cNvSpPr>
          <p:nvPr/>
        </p:nvSpPr>
        <p:spPr>
          <a:xfrm>
            <a:off x="457200" y="4835228"/>
            <a:ext cx="4040188" cy="1173163"/>
          </a:xfrm>
          <a:prstGeom prst="rect">
            <a:avLst/>
          </a:prstGeom>
        </p:spPr>
        <p:txBody>
          <a:bodyPr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Copy of data is passed along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+</a:t>
            </a:r>
            <a:r>
              <a:rPr lang="en-US" sz="2000" dirty="0"/>
              <a:t> more generic &amp; secure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dirty="0"/>
              <a:t> less efficient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7CF0D25-49D2-4364-9C89-AEA9FC96C961}"/>
              </a:ext>
            </a:extLst>
          </p:cNvPr>
          <p:cNvSpPr txBox="1">
            <a:spLocks/>
          </p:cNvSpPr>
          <p:nvPr/>
        </p:nvSpPr>
        <p:spPr>
          <a:xfrm>
            <a:off x="4873625" y="1417342"/>
            <a:ext cx="3051175" cy="639762"/>
          </a:xfrm>
          <a:prstGeom prst="rect">
            <a:avLst/>
          </a:prstGeom>
        </p:spPr>
        <p:txBody>
          <a:bodyPr anchor="ctr" anchorCtr="0"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ndara" panose="020E0502030303020204" pitchFamily="34" charset="0"/>
              </a:rPr>
              <a:t>Shared Memory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FC4A8AD-ECCE-4E2B-A898-262F106CB0C6}"/>
              </a:ext>
            </a:extLst>
          </p:cNvPr>
          <p:cNvSpPr txBox="1">
            <a:spLocks/>
          </p:cNvSpPr>
          <p:nvPr/>
        </p:nvSpPr>
        <p:spPr>
          <a:xfrm>
            <a:off x="4572000" y="4835228"/>
            <a:ext cx="4194175" cy="1173163"/>
          </a:xfrm>
          <a:prstGeom prst="rect">
            <a:avLst/>
          </a:prstGeom>
        </p:spPr>
        <p:txBody>
          <a:bodyPr/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Reference to the data is passed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+</a:t>
            </a:r>
            <a:r>
              <a:rPr lang="en-US" sz="2000" dirty="0"/>
              <a:t> more efficient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dirty="0"/>
              <a:t> requires trust &amp; synchronization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4876949-9B79-4DF8-B65B-C2735D847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3" b="8876"/>
          <a:stretch/>
        </p:blipFill>
        <p:spPr bwMode="auto">
          <a:xfrm>
            <a:off x="5029200" y="2015830"/>
            <a:ext cx="27432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5C7FD-26F6-4C8E-9AC7-048C8A8611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3" b="8853"/>
          <a:stretch/>
        </p:blipFill>
        <p:spPr bwMode="auto">
          <a:xfrm>
            <a:off x="914401" y="2015830"/>
            <a:ext cx="3200400" cy="26670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BC3-7245-4E1F-A968-D6811E00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#9 What are two ways we discussed for process communication?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EDD3B8-9CED-45ED-95BC-56F4E9E6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Passing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A8006C-172D-4BE3-BDF4-2CABC24473C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Good for exchanging small amount of data. Don’t have to worry about conflicts.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Easier to implement</a:t>
            </a:r>
            <a:r>
              <a:rPr lang="en-US"/>
              <a:t>, use </a:t>
            </a:r>
            <a:r>
              <a:rPr lang="en-US" dirty="0"/>
              <a:t>system calls.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Message passing requires kernel intervention (system calls).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319144-FF1C-4F79-9AFB-56A37FE7F777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FA661-06E9-419D-8980-71E71082CC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Much faster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dirty="0"/>
              <a:t> System calls are only needed to establish shared memory regions.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/>
              <a:t> Need to make sure both processes aren’t trying to access shared memory concurrently.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E46435-BB39-BFEA-23D1-FB41BF9C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#10. A process just entered the waiting state. What could have been its previous state?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F9764E-1AFE-07C1-098D-A9E30646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66537A5-52F2-A338-F3CD-0A4EF8BE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27" y="2514610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8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Scheduling: </a:t>
            </a:r>
            <a:br>
              <a:rPr lang="en-US" dirty="0"/>
            </a:br>
            <a:r>
              <a:rPr lang="en-US" dirty="0"/>
              <a:t>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8733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We want a process running at all times to maximize CPU utilization.</a:t>
            </a:r>
          </a:p>
          <a:p>
            <a:endParaRPr lang="en-US" dirty="0"/>
          </a:p>
          <a:p>
            <a:r>
              <a:rPr lang="en-US" dirty="0"/>
              <a:t>A process is executed until it is moved to the waiting (or blocking) state</a:t>
            </a:r>
          </a:p>
          <a:p>
            <a:pPr lvl="1"/>
            <a:r>
              <a:rPr lang="en-US" dirty="0"/>
              <a:t>E.g., the completion of an I/O request</a:t>
            </a:r>
          </a:p>
          <a:p>
            <a:endParaRPr lang="en-US" dirty="0"/>
          </a:p>
          <a:p>
            <a:r>
              <a:rPr lang="en-US" dirty="0"/>
              <a:t>The OS takes the CPU away from the waiting process and gives it to another.</a:t>
            </a:r>
          </a:p>
          <a:p>
            <a:endParaRPr 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BA5F433-966D-484C-9D30-AA4748AB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4069073"/>
            <a:ext cx="6730746" cy="238510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continuous scheduling of the CPU is a fundamental OS function.</a:t>
            </a:r>
          </a:p>
          <a:p>
            <a:endParaRPr lang="en-US" dirty="0"/>
          </a:p>
          <a:p>
            <a:r>
              <a:rPr lang="en-US" dirty="0"/>
              <a:t>We will talk about the algorithms used to decide which process gets the CPU next.</a:t>
            </a:r>
          </a:p>
          <a:p>
            <a:endParaRPr lang="en-US" dirty="0"/>
          </a:p>
          <a:p>
            <a:r>
              <a:rPr lang="en-US" dirty="0"/>
              <a:t>But first, a few terms …</a:t>
            </a:r>
          </a:p>
          <a:p>
            <a:endParaRPr lang="en-US" dirty="0"/>
          </a:p>
          <a:p>
            <a:r>
              <a:rPr lang="en-US" dirty="0"/>
              <a:t>Note: the OS actually schedules kernel-level threads, not processes. Therefore, </a:t>
            </a:r>
            <a:r>
              <a:rPr lang="en-US" b="1" dirty="0"/>
              <a:t>process scheduling</a:t>
            </a:r>
            <a:r>
              <a:rPr lang="en-US" dirty="0"/>
              <a:t> and </a:t>
            </a:r>
            <a:r>
              <a:rPr lang="en-US" b="1" dirty="0"/>
              <a:t>thread scheduling</a:t>
            </a:r>
            <a:r>
              <a:rPr lang="en-US" dirty="0"/>
              <a:t> are interchangeable. </a:t>
            </a:r>
          </a:p>
        </p:txBody>
      </p:sp>
    </p:spTree>
    <p:extLst>
      <p:ext uri="{BB962C8B-B14F-4D97-AF65-F5344CB8AC3E}">
        <p14:creationId xmlns:p14="http://schemas.microsoft.com/office/powerpoint/2010/main" val="2283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is due Monday, 9/25 @ 11:59pm.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Important Note:</a:t>
            </a:r>
            <a:r>
              <a:rPr lang="en-US" dirty="0"/>
              <a:t> If you are using </a:t>
            </a:r>
            <a:r>
              <a:rPr lang="en-US" dirty="0" err="1"/>
              <a:t>WebTerminal</a:t>
            </a:r>
            <a:r>
              <a:rPr lang="en-US" dirty="0"/>
              <a:t>, use the systems-lab server rather than cook.</a:t>
            </a:r>
          </a:p>
          <a:p>
            <a:pPr lvl="1"/>
            <a:r>
              <a:rPr lang="en-US" dirty="0"/>
              <a:t>A link to </a:t>
            </a:r>
            <a:r>
              <a:rPr lang="en-US" dirty="0" err="1"/>
              <a:t>WebTerminal</a:t>
            </a:r>
            <a:r>
              <a:rPr lang="en-US" dirty="0"/>
              <a:t> is under “Supplemental Material &amp; Other” on Canvas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903"/>
            <a:ext cx="8229600" cy="1143000"/>
          </a:xfrm>
        </p:spPr>
        <p:txBody>
          <a:bodyPr/>
          <a:lstStyle/>
          <a:p>
            <a:r>
              <a:rPr lang="en-US" dirty="0"/>
              <a:t>CPU-I/O Burst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dirty="0"/>
              <a:t>Process execution is a cycle of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b="1" dirty="0"/>
              <a:t>CPU bursts</a:t>
            </a:r>
            <a:r>
              <a:rPr lang="en-US" dirty="0"/>
              <a:t> (executions)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b="1" dirty="0"/>
              <a:t>I/O bursts</a:t>
            </a:r>
            <a:r>
              <a:rPr lang="en-US" dirty="0"/>
              <a:t> (waits)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CPU scheduling depends on  process CPU bursts and I/O bursts.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CD70EE6-B5B4-4CA4-A5A0-309AA635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245" t="10313" r="40570" b="52600"/>
          <a:stretch>
            <a:fillRect/>
          </a:stretch>
        </p:blipFill>
        <p:spPr bwMode="auto">
          <a:xfrm>
            <a:off x="4663439" y="1600220"/>
            <a:ext cx="3962400" cy="43434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441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57350"/>
            <a:ext cx="2609850" cy="14668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781175"/>
            <a:ext cx="2438400" cy="11906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288" y="3352800"/>
            <a:ext cx="7591425" cy="1524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115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8" y="5029200"/>
            <a:ext cx="7591425" cy="1524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BB43EFA-1007-42AF-BEA3-478765959815}"/>
              </a:ext>
            </a:extLst>
          </p:cNvPr>
          <p:cNvSpPr txBox="1">
            <a:spLocks/>
          </p:cNvSpPr>
          <p:nvPr/>
        </p:nvSpPr>
        <p:spPr>
          <a:xfrm>
            <a:off x="457245" y="-685755"/>
            <a:ext cx="8229600" cy="11430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03071-23D1-4324-BB06-1AFB4D7A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2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Scheduling has a critical impact on CPU utilization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63"/>
            <a:ext cx="8229600" cy="1143000"/>
          </a:xfrm>
        </p:spPr>
        <p:txBody>
          <a:bodyPr/>
          <a:lstStyle/>
          <a:p>
            <a:r>
              <a:rPr lang="en-US" dirty="0"/>
              <a:t>CPU Scheduler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55"/>
            <a:ext cx="8229600" cy="4389120"/>
          </a:xfrm>
        </p:spPr>
        <p:txBody>
          <a:bodyPr/>
          <a:lstStyle/>
          <a:p>
            <a:r>
              <a:rPr lang="en-US" dirty="0"/>
              <a:t>If the CPU becomes idle, the OS selects a process from the ready queue.</a:t>
            </a:r>
          </a:p>
          <a:p>
            <a:pPr lvl="1"/>
            <a:r>
              <a:rPr lang="en-US" b="1" dirty="0"/>
              <a:t>Short-term scheduler</a:t>
            </a:r>
            <a:r>
              <a:rPr lang="en-US" dirty="0"/>
              <a:t> (or CPU scheduler)</a:t>
            </a:r>
          </a:p>
          <a:p>
            <a:pPr lvl="1"/>
            <a:endParaRPr lang="en-US" dirty="0"/>
          </a:p>
          <a:p>
            <a:r>
              <a:rPr lang="en-US" dirty="0"/>
              <a:t>The short-term scheduler selects a process that is in the ready state.</a:t>
            </a:r>
          </a:p>
          <a:p>
            <a:pPr lvl="1"/>
            <a:r>
              <a:rPr lang="en-US" dirty="0"/>
              <a:t>the ready queue is not always first-in, first-out</a:t>
            </a:r>
          </a:p>
          <a:p>
            <a:pPr lvl="1"/>
            <a:r>
              <a:rPr lang="en-US" dirty="0"/>
              <a:t>Records in the queues are the PCBs</a:t>
            </a:r>
          </a:p>
          <a:p>
            <a:pPr lvl="1"/>
            <a:r>
              <a:rPr lang="en-US" b="1" dirty="0"/>
              <a:t>Dispatcher</a:t>
            </a:r>
            <a:r>
              <a:rPr lang="en-US" dirty="0"/>
              <a:t> – moves the process from the ready queue and control of CPU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94894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DF6A989-8508-4E4B-B66A-5AA14EC2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84" y="3886195"/>
            <a:ext cx="7743825" cy="28003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606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Dispatcher</a:t>
            </a:r>
            <a:r>
              <a:rPr lang="en-US" dirty="0"/>
              <a:t> – gives control of the CPU to the process selected by the short-term scheduler.</a:t>
            </a:r>
          </a:p>
          <a:p>
            <a:endParaRPr lang="en-US" dirty="0"/>
          </a:p>
          <a:p>
            <a:r>
              <a:rPr lang="en-US" dirty="0"/>
              <a:t>Involved in every process switch.</a:t>
            </a:r>
          </a:p>
          <a:p>
            <a:pPr lvl="1"/>
            <a:endParaRPr lang="en-US" dirty="0"/>
          </a:p>
          <a:p>
            <a:r>
              <a:rPr lang="en-US" dirty="0"/>
              <a:t>Stops one process and starts another </a:t>
            </a:r>
          </a:p>
          <a:p>
            <a:pPr lvl="1"/>
            <a:r>
              <a:rPr lang="en-US" b="1" dirty="0"/>
              <a:t>Dispatch Latency</a:t>
            </a:r>
            <a:r>
              <a:rPr lang="en-US" dirty="0"/>
              <a:t> – time for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13738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decisions take places when a process changes state: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waiting</a:t>
            </a:r>
          </a:p>
          <a:p>
            <a:pPr lvl="1"/>
            <a:r>
              <a:rPr lang="en-US" dirty="0"/>
              <a:t>E.g., I/O request, wait for child process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ready</a:t>
            </a:r>
          </a:p>
          <a:p>
            <a:pPr lvl="1"/>
            <a:r>
              <a:rPr lang="en-US" dirty="0"/>
              <a:t>E.g., an interrupt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waiting -&gt; ready</a:t>
            </a:r>
          </a:p>
          <a:p>
            <a:pPr lvl="1"/>
            <a:r>
              <a:rPr lang="en-US" dirty="0"/>
              <a:t>E.g., I/O completion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42670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running -&gt; waiting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ready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waiting -&gt; ready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 process terminates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FDE53-8014-43A1-BC4B-DBBD8896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883" y="1920085"/>
            <a:ext cx="4587189" cy="4434840"/>
          </a:xfrm>
        </p:spPr>
        <p:txBody>
          <a:bodyPr>
            <a:normAutofit/>
          </a:bodyPr>
          <a:lstStyle/>
          <a:p>
            <a:r>
              <a:rPr lang="en-US" dirty="0"/>
              <a:t>For 1 &amp; 4, only one scheduling choice: </a:t>
            </a:r>
          </a:p>
          <a:p>
            <a:pPr lvl="1"/>
            <a:r>
              <a:rPr lang="en-US" dirty="0"/>
              <a:t>Select a new process for execution.</a:t>
            </a:r>
          </a:p>
          <a:p>
            <a:endParaRPr lang="en-US" dirty="0"/>
          </a:p>
          <a:p>
            <a:r>
              <a:rPr lang="en-US" b="1" dirty="0" err="1"/>
              <a:t>Nonpreemptive</a:t>
            </a:r>
            <a:r>
              <a:rPr lang="en-US" dirty="0"/>
              <a:t> or </a:t>
            </a:r>
            <a:r>
              <a:rPr lang="en-US" b="1" dirty="0"/>
              <a:t>cooperative </a:t>
            </a:r>
            <a:r>
              <a:rPr lang="en-US" dirty="0"/>
              <a:t>– we never forcibly strip a process of the CPU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1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running -&gt; waiting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running -&gt; ready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waiting -&gt; ready</a:t>
            </a:r>
          </a:p>
          <a:p>
            <a:pPr marL="637794" lvl="1" indent="-3429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process terminates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FDE53-8014-43A1-BC4B-DBBD8896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883" y="1920085"/>
            <a:ext cx="4587189" cy="4434840"/>
          </a:xfrm>
        </p:spPr>
        <p:txBody>
          <a:bodyPr>
            <a:normAutofit/>
          </a:bodyPr>
          <a:lstStyle/>
          <a:p>
            <a:r>
              <a:rPr lang="en-US" dirty="0"/>
              <a:t>For 2 &amp; 3, there are multiple choices</a:t>
            </a:r>
          </a:p>
          <a:p>
            <a:pPr lvl="1"/>
            <a:r>
              <a:rPr lang="en-US" dirty="0"/>
              <a:t>Preemptive or </a:t>
            </a:r>
            <a:r>
              <a:rPr lang="en-US" dirty="0" err="1"/>
              <a:t>nonpreemptive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Preemptive </a:t>
            </a:r>
            <a:r>
              <a:rPr lang="en-US" dirty="0"/>
              <a:t>– forcibly strip the CPU from a process</a:t>
            </a:r>
          </a:p>
          <a:p>
            <a:endParaRPr lang="en-US" dirty="0"/>
          </a:p>
          <a:p>
            <a:r>
              <a:rPr lang="en-US" dirty="0"/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34419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CPU-scheduling algorithms have different properties.</a:t>
            </a:r>
          </a:p>
          <a:p>
            <a:pPr lvl="1"/>
            <a:r>
              <a:rPr lang="en-US" dirty="0"/>
              <a:t>Best response time, max CPU usage, etc.</a:t>
            </a:r>
          </a:p>
          <a:p>
            <a:endParaRPr lang="en-US" dirty="0"/>
          </a:p>
          <a:p>
            <a:r>
              <a:rPr lang="en-US" dirty="0"/>
              <a:t>One algorithm may favor one process over another.</a:t>
            </a:r>
          </a:p>
          <a:p>
            <a:endParaRPr lang="en-US" dirty="0"/>
          </a:p>
          <a:p>
            <a:r>
              <a:rPr lang="en-US" dirty="0"/>
              <a:t>These algorithms can be characterized with several criteria …</a:t>
            </a:r>
          </a:p>
        </p:txBody>
      </p:sp>
    </p:spTree>
    <p:extLst>
      <p:ext uri="{BB962C8B-B14F-4D97-AF65-F5344CB8AC3E}">
        <p14:creationId xmlns:p14="http://schemas.microsoft.com/office/powerpoint/2010/main" val="20418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320994" cy="43891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CPU Utilization</a:t>
            </a:r>
            <a:r>
              <a:rPr lang="en-US" dirty="0"/>
              <a:t> – keep the CPU as busy as possible </a:t>
            </a:r>
          </a:p>
          <a:p>
            <a:pPr lvl="1"/>
            <a:r>
              <a:rPr lang="en-US" dirty="0"/>
              <a:t>Theoretically: 0% – 100%, Real Systems: 40% - 90%</a:t>
            </a:r>
          </a:p>
          <a:p>
            <a:endParaRPr lang="en-US" dirty="0"/>
          </a:p>
          <a:p>
            <a:r>
              <a:rPr lang="en-US" b="1" dirty="0"/>
              <a:t>Throughput</a:t>
            </a:r>
            <a:r>
              <a:rPr lang="en-US" dirty="0"/>
              <a:t> – number of processes per unit of time</a:t>
            </a:r>
          </a:p>
          <a:p>
            <a:pPr lvl="1"/>
            <a:r>
              <a:rPr lang="en-US" dirty="0"/>
              <a:t>E.g., 1 process/hour, 10 processes/second, etc.</a:t>
            </a:r>
          </a:p>
          <a:p>
            <a:pPr marL="294894" lvl="1" indent="0">
              <a:buNone/>
            </a:pPr>
            <a:endParaRPr lang="en-US" dirty="0"/>
          </a:p>
          <a:p>
            <a:r>
              <a:rPr lang="en-US" b="1" dirty="0"/>
              <a:t>Turnaround time</a:t>
            </a:r>
            <a:r>
              <a:rPr lang="en-US" dirty="0"/>
              <a:t> – time to execute the process</a:t>
            </a:r>
          </a:p>
          <a:p>
            <a:pPr lvl="1"/>
            <a:r>
              <a:rPr lang="en-US" dirty="0"/>
              <a:t> = time to read into memory + time in ready queue + CPU execution + I/O</a:t>
            </a:r>
          </a:p>
          <a:p>
            <a:endParaRPr lang="en-US" dirty="0"/>
          </a:p>
          <a:p>
            <a:r>
              <a:rPr lang="en-US" b="1" dirty="0"/>
              <a:t>Waiting time</a:t>
            </a:r>
            <a:r>
              <a:rPr lang="en-US" dirty="0"/>
              <a:t> – time a process spends in the waiting and ready queues</a:t>
            </a:r>
          </a:p>
          <a:p>
            <a:endParaRPr lang="en-US" dirty="0"/>
          </a:p>
          <a:p>
            <a:r>
              <a:rPr lang="en-US" b="1" dirty="0"/>
              <a:t>Response time </a:t>
            </a:r>
            <a:r>
              <a:rPr lang="en-US" dirty="0"/>
              <a:t>- alternative to turnaround time. Time from request until first response (or starts responding) </a:t>
            </a:r>
          </a:p>
        </p:txBody>
      </p:sp>
    </p:spTree>
    <p:extLst>
      <p:ext uri="{BB962C8B-B14F-4D97-AF65-F5344CB8AC3E}">
        <p14:creationId xmlns:p14="http://schemas.microsoft.com/office/powerpoint/2010/main" val="21319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Quiz 1</a:t>
            </a:r>
          </a:p>
          <a:p>
            <a:endParaRPr lang="en-US" dirty="0"/>
          </a:p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Scheduling Criteria</a:t>
            </a:r>
          </a:p>
          <a:p>
            <a:pPr lvl="1"/>
            <a:r>
              <a:rPr lang="en-US" dirty="0"/>
              <a:t>Scheduling Algorithms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on scheduling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</a:t>
            </a:r>
            <a:r>
              <a:rPr lang="en-US" u="sng" dirty="0"/>
              <a:t>maximize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CPU utilization </a:t>
            </a:r>
          </a:p>
          <a:p>
            <a:pPr lvl="1"/>
            <a:r>
              <a:rPr lang="en-US" dirty="0"/>
              <a:t>Throughput</a:t>
            </a:r>
          </a:p>
          <a:p>
            <a:endParaRPr lang="en-US" dirty="0"/>
          </a:p>
          <a:p>
            <a:r>
              <a:rPr lang="en-US" dirty="0"/>
              <a:t>We want to </a:t>
            </a:r>
            <a:r>
              <a:rPr lang="en-US" u="sng" dirty="0"/>
              <a:t>minimize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Turnaround time</a:t>
            </a:r>
          </a:p>
          <a:p>
            <a:pPr lvl="1"/>
            <a:r>
              <a:rPr lang="en-US" dirty="0"/>
              <a:t>Waiting time</a:t>
            </a:r>
          </a:p>
          <a:p>
            <a:pPr lvl="1"/>
            <a:r>
              <a:rPr lang="en-US" dirty="0"/>
              <a:t>Response time</a:t>
            </a:r>
          </a:p>
          <a:p>
            <a:endParaRPr lang="en-US" dirty="0"/>
          </a:p>
          <a:p>
            <a:r>
              <a:rPr lang="en-US" dirty="0"/>
              <a:t>In general, optimize the minimum and maximum values. Example:</a:t>
            </a:r>
          </a:p>
          <a:p>
            <a:pPr lvl="1"/>
            <a:r>
              <a:rPr lang="en-US" dirty="0"/>
              <a:t>We want to make sure all users get good service.</a:t>
            </a:r>
          </a:p>
          <a:p>
            <a:pPr lvl="1"/>
            <a:r>
              <a:rPr lang="en-US" dirty="0"/>
              <a:t>Minimize the maximum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13650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an algorithm(s) to decide which process in the ready queue will be allocated the CPU next.</a:t>
            </a:r>
          </a:p>
          <a:p>
            <a:endParaRPr lang="en-US" dirty="0"/>
          </a:p>
          <a:p>
            <a:r>
              <a:rPr lang="en-US" dirty="0"/>
              <a:t>Basic Scheduling algorithms:</a:t>
            </a:r>
          </a:p>
          <a:p>
            <a:pPr lvl="1"/>
            <a:r>
              <a:rPr lang="en-US" dirty="0"/>
              <a:t>First come, first serve</a:t>
            </a:r>
          </a:p>
          <a:p>
            <a:pPr lvl="1"/>
            <a:r>
              <a:rPr lang="en-US" dirty="0"/>
              <a:t>Shortest job first</a:t>
            </a:r>
          </a:p>
          <a:p>
            <a:pPr lvl="1"/>
            <a:endParaRPr lang="en-US" dirty="0"/>
          </a:p>
          <a:p>
            <a:r>
              <a:rPr lang="en-US" dirty="0"/>
              <a:t>More realistic algorithms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Multilevel Queue</a:t>
            </a:r>
          </a:p>
          <a:p>
            <a:pPr lvl="1"/>
            <a:r>
              <a:rPr lang="en-US" dirty="0"/>
              <a:t>Multilevel Feedback 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First-Come, First-Serve Scheduling (FCFS)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FCFS is the simplest CPU-scheduling algorithm.</a:t>
            </a:r>
          </a:p>
          <a:p>
            <a:endParaRPr lang="en-US" dirty="0"/>
          </a:p>
          <a:p>
            <a:r>
              <a:rPr lang="en-US" dirty="0"/>
              <a:t>The process that requests the CPU, gets allocated the CPU first.</a:t>
            </a:r>
          </a:p>
          <a:p>
            <a:endParaRPr lang="en-US" dirty="0"/>
          </a:p>
          <a:p>
            <a:r>
              <a:rPr lang="en-US" dirty="0"/>
              <a:t>The FCFS policy is managed with a first-in, first-out (FIFO) queue. </a:t>
            </a:r>
          </a:p>
          <a:p>
            <a:endParaRPr lang="en-US" dirty="0"/>
          </a:p>
          <a:p>
            <a:r>
              <a:rPr lang="en-US" dirty="0"/>
              <a:t>When a process enters the ready queue, its PCB is linked onto the tail of the queue.</a:t>
            </a:r>
          </a:p>
          <a:p>
            <a:endParaRPr lang="en-US" dirty="0"/>
          </a:p>
          <a:p>
            <a:r>
              <a:rPr lang="en-US" dirty="0"/>
              <a:t>When the CPU is free, it is allocated to the process at the head of the queue, and the running process is removed from the queue. </a:t>
            </a:r>
          </a:p>
        </p:txBody>
      </p:sp>
    </p:spTree>
    <p:extLst>
      <p:ext uri="{BB962C8B-B14F-4D97-AF65-F5344CB8AC3E}">
        <p14:creationId xmlns:p14="http://schemas.microsoft.com/office/powerpoint/2010/main" val="83534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958870"/>
            <a:ext cx="7924800" cy="641350"/>
          </a:xfrm>
          <a:noFill/>
          <a:ln/>
        </p:spPr>
        <p:txBody>
          <a:bodyPr anchor="ctr"/>
          <a:lstStyle/>
          <a:p>
            <a:r>
              <a:rPr lang="en-US" dirty="0"/>
              <a:t>First-Come, First-Served: Example</a:t>
            </a:r>
          </a:p>
        </p:txBody>
      </p:sp>
      <p:sp>
        <p:nvSpPr>
          <p:cNvPr id="4649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15975" y="1981200"/>
            <a:ext cx="7566025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u="sng" dirty="0"/>
              <a:t>Process</a:t>
            </a:r>
            <a:r>
              <a:rPr lang="en-US" sz="2400" dirty="0"/>
              <a:t>	         </a:t>
            </a:r>
            <a:r>
              <a:rPr lang="en-US" sz="2400" u="sng" dirty="0"/>
              <a:t>CPU Burst Time(</a:t>
            </a:r>
            <a:r>
              <a:rPr lang="en-US" sz="2400" u="sng" dirty="0" err="1"/>
              <a:t>ms</a:t>
            </a:r>
            <a:r>
              <a:rPr lang="en-US" sz="2400" u="sng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i="1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	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00B0F0"/>
                </a:solidFill>
              </a:rPr>
              <a:t>P</a:t>
            </a:r>
            <a:r>
              <a:rPr lang="en-US" sz="2400" i="1" baseline="-25000" dirty="0">
                <a:solidFill>
                  <a:srgbClr val="00B0F0"/>
                </a:solidFill>
              </a:rPr>
              <a:t>2</a:t>
            </a:r>
            <a:r>
              <a:rPr lang="en-US" sz="2400" dirty="0">
                <a:solidFill>
                  <a:srgbClr val="00B0F0"/>
                </a:solidFill>
              </a:rPr>
              <a:t> 	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92D050"/>
                </a:solidFill>
              </a:rPr>
              <a:t>P</a:t>
            </a:r>
            <a:r>
              <a:rPr lang="en-US" sz="2400" i="1" baseline="-25000" dirty="0">
                <a:solidFill>
                  <a:srgbClr val="92D050"/>
                </a:solidFill>
              </a:rPr>
              <a:t>3	 </a:t>
            </a:r>
            <a:r>
              <a:rPr lang="en-US" sz="2400" dirty="0">
                <a:solidFill>
                  <a:srgbClr val="92D050"/>
                </a:solidFill>
              </a:rPr>
              <a:t>3</a:t>
            </a:r>
            <a:r>
              <a:rPr lang="en-US" sz="2400" i="1" baseline="-25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/>
              <a:t>Waiting time for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 = 0;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 = 24;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dirty="0"/>
              <a:t>= 27ms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/>
              <a:t>Average waiting time:  (0 + 24 + 27)/3 = 17ms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63074" y="3611878"/>
            <a:ext cx="5556250" cy="1128712"/>
            <a:chOff x="856" y="2688"/>
            <a:chExt cx="3500" cy="711"/>
          </a:xfrm>
        </p:grpSpPr>
        <p:sp>
          <p:nvSpPr>
            <p:cNvPr id="464905" name="Rectangle 9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06" name="Text Box 10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  <a:endParaRPr lang="en-US" sz="1800" dirty="0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464907" name="Text Box 11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00B0F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00B0F0"/>
                  </a:solidFill>
                  <a:latin typeface="Helvetica" pitchFamily="34" charset="0"/>
                </a:rPr>
                <a:t>2</a:t>
              </a:r>
              <a:endParaRPr lang="en-US" sz="1800" dirty="0">
                <a:solidFill>
                  <a:srgbClr val="00B0F0"/>
                </a:solidFill>
                <a:latin typeface="Helvetica" pitchFamily="34" charset="0"/>
              </a:endParaRPr>
            </a:p>
          </p:txBody>
        </p:sp>
        <p:sp>
          <p:nvSpPr>
            <p:cNvPr id="464908" name="Text Box 12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92D05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92D050"/>
                  </a:solidFill>
                  <a:latin typeface="Helvetica" pitchFamily="34" charset="0"/>
                </a:rPr>
                <a:t>3</a:t>
              </a:r>
              <a:endParaRPr lang="en-US" sz="1800" dirty="0">
                <a:solidFill>
                  <a:srgbClr val="92D050"/>
                </a:solidFill>
                <a:latin typeface="Helvetica" pitchFamily="34" charset="0"/>
              </a:endParaRPr>
            </a:p>
          </p:txBody>
        </p:sp>
        <p:sp>
          <p:nvSpPr>
            <p:cNvPr id="464909" name="Line 13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0" name="Line 14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1" name="Line 15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2" name="Line 16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3" name="Line 17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4" name="Line 18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915" name="Text Box 19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24</a:t>
              </a:r>
            </a:p>
          </p:txBody>
        </p:sp>
        <p:sp>
          <p:nvSpPr>
            <p:cNvPr id="464916" name="Text Box 20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27</a:t>
              </a:r>
            </a:p>
          </p:txBody>
        </p:sp>
        <p:sp>
          <p:nvSpPr>
            <p:cNvPr id="464917" name="Text Box 21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30</a:t>
              </a:r>
            </a:p>
          </p:txBody>
        </p:sp>
        <p:sp>
          <p:nvSpPr>
            <p:cNvPr id="464918" name="Text Box 22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5816A1-A9F8-4F91-B721-DDC98C6430D2}"/>
              </a:ext>
            </a:extLst>
          </p:cNvPr>
          <p:cNvSpPr txBox="1"/>
          <p:nvPr/>
        </p:nvSpPr>
        <p:spPr>
          <a:xfrm>
            <a:off x="548684" y="4069073"/>
            <a:ext cx="1069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Time(</a:t>
            </a:r>
            <a:r>
              <a:rPr lang="en-US" i="1" dirty="0" err="1"/>
              <a:t>ms</a:t>
            </a:r>
            <a:r>
              <a:rPr lang="en-US" i="1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FD08D-264D-41AF-A2AC-DBC37032ACB1}"/>
              </a:ext>
            </a:extLst>
          </p:cNvPr>
          <p:cNvSpPr txBox="1"/>
          <p:nvPr/>
        </p:nvSpPr>
        <p:spPr>
          <a:xfrm>
            <a:off x="731562" y="2788927"/>
            <a:ext cx="14350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Gantt Chart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45" y="320074"/>
            <a:ext cx="8229600" cy="1143000"/>
          </a:xfrm>
        </p:spPr>
        <p:txBody>
          <a:bodyPr/>
          <a:lstStyle/>
          <a:p>
            <a:r>
              <a:rPr lang="en-US" dirty="0"/>
              <a:t>First-Come, First-Served: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20"/>
            <a:ext cx="8229600" cy="47243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Suppose that the processes arrive in the order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P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92D050"/>
                </a:solidFill>
              </a:rPr>
              <a:t>P</a:t>
            </a:r>
            <a:r>
              <a:rPr lang="en-US" sz="2400" baseline="-25000" dirty="0">
                <a:solidFill>
                  <a:srgbClr val="92D05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Waiting time: </a:t>
            </a:r>
            <a:r>
              <a:rPr lang="en-US" sz="2400" i="1" dirty="0">
                <a:solidFill>
                  <a:srgbClr val="002060"/>
                </a:solidFill>
              </a:rPr>
              <a:t>P</a:t>
            </a:r>
            <a:r>
              <a:rPr lang="en-US" sz="2400" i="1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= 6; </a:t>
            </a:r>
            <a:r>
              <a:rPr lang="en-US" sz="2400" i="1" dirty="0">
                <a:solidFill>
                  <a:srgbClr val="002060"/>
                </a:solidFill>
              </a:rPr>
              <a:t>P</a:t>
            </a:r>
            <a:r>
              <a:rPr lang="en-US" sz="2400" i="1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 = 0; </a:t>
            </a:r>
            <a:r>
              <a:rPr lang="en-US" sz="2400" i="1" dirty="0">
                <a:solidFill>
                  <a:srgbClr val="002060"/>
                </a:solidFill>
              </a:rPr>
              <a:t>P</a:t>
            </a:r>
            <a:r>
              <a:rPr lang="en-US" sz="2400" i="1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 = 3</a:t>
            </a:r>
          </a:p>
          <a:p>
            <a:endParaRPr lang="en-US" sz="2400" dirty="0"/>
          </a:p>
          <a:p>
            <a:r>
              <a:rPr lang="en-US" sz="2400" dirty="0"/>
              <a:t>Average waiting time:   </a:t>
            </a:r>
            <a:r>
              <a:rPr lang="en-US" sz="2400" dirty="0">
                <a:solidFill>
                  <a:srgbClr val="002060"/>
                </a:solidFill>
              </a:rPr>
              <a:t>(6 + 0 + 3)/3 = 3ms</a:t>
            </a:r>
          </a:p>
          <a:p>
            <a:endParaRPr lang="en-US" sz="2400" dirty="0"/>
          </a:p>
          <a:p>
            <a:r>
              <a:rPr lang="en-US" sz="2400" dirty="0"/>
              <a:t>Much better than previous case!</a:t>
            </a:r>
          </a:p>
          <a:p>
            <a:endParaRPr lang="en-US" sz="2400" dirty="0"/>
          </a:p>
          <a:p>
            <a:r>
              <a:rPr lang="en-US" sz="2400" u="sng" dirty="0"/>
              <a:t>Convoy effect</a:t>
            </a:r>
            <a:r>
              <a:rPr lang="en-US" sz="2400" dirty="0"/>
              <a:t> if short process is behind a long process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90751" y="2408237"/>
            <a:ext cx="5534025" cy="1096963"/>
            <a:chOff x="860" y="1650"/>
            <a:chExt cx="3486" cy="691"/>
          </a:xfrm>
        </p:grpSpPr>
        <p:sp>
          <p:nvSpPr>
            <p:cNvPr id="550917" name="Rectangle 5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18" name="Text Box 6"/>
            <p:cNvSpPr txBox="1">
              <a:spLocks noChangeArrowheads="1"/>
            </p:cNvSpPr>
            <p:nvPr/>
          </p:nvSpPr>
          <p:spPr bwMode="auto">
            <a:xfrm flipH="1">
              <a:off x="3028" y="1706"/>
              <a:ext cx="2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i="1" dirty="0">
                  <a:solidFill>
                    <a:srgbClr val="FF0000"/>
                  </a:solidFill>
                  <a:latin typeface="Helvetica" pitchFamily="34" charset="0"/>
                </a:rPr>
                <a:t>P</a:t>
              </a:r>
              <a:r>
                <a:rPr lang="en-US" sz="1600" i="1" baseline="-25000" dirty="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  <a:endParaRPr lang="en-US" sz="1600" i="1" dirty="0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550919" name="Text Box 7"/>
            <p:cNvSpPr txBox="1">
              <a:spLocks noChangeArrowheads="1"/>
            </p:cNvSpPr>
            <p:nvPr/>
          </p:nvSpPr>
          <p:spPr bwMode="auto">
            <a:xfrm flipH="1">
              <a:off x="1698" y="1706"/>
              <a:ext cx="2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i="1" dirty="0">
                  <a:solidFill>
                    <a:srgbClr val="92D050"/>
                  </a:solidFill>
                  <a:latin typeface="Helvetica" pitchFamily="34" charset="0"/>
                </a:rPr>
                <a:t>P</a:t>
              </a:r>
              <a:r>
                <a:rPr lang="en-US" sz="1600" i="1" baseline="-25000" dirty="0">
                  <a:solidFill>
                    <a:srgbClr val="92D050"/>
                  </a:solidFill>
                  <a:latin typeface="Helvetica" pitchFamily="34" charset="0"/>
                </a:rPr>
                <a:t>3</a:t>
              </a:r>
              <a:endParaRPr lang="en-US" sz="1600" i="1" dirty="0">
                <a:solidFill>
                  <a:srgbClr val="92D050"/>
                </a:solidFill>
                <a:latin typeface="Helvetica" pitchFamily="34" charset="0"/>
              </a:endParaRPr>
            </a:p>
          </p:txBody>
        </p:sp>
        <p:sp>
          <p:nvSpPr>
            <p:cNvPr id="550920" name="Text Box 8"/>
            <p:cNvSpPr txBox="1">
              <a:spLocks noChangeArrowheads="1"/>
            </p:cNvSpPr>
            <p:nvPr/>
          </p:nvSpPr>
          <p:spPr bwMode="auto">
            <a:xfrm flipH="1">
              <a:off x="1122" y="1706"/>
              <a:ext cx="25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i="1">
                  <a:solidFill>
                    <a:srgbClr val="00B0F0"/>
                  </a:solidFill>
                  <a:latin typeface="Helvetica" pitchFamily="34" charset="0"/>
                </a:rPr>
                <a:t>P</a:t>
              </a:r>
              <a:r>
                <a:rPr lang="en-US" sz="1600" i="1" baseline="-25000">
                  <a:solidFill>
                    <a:srgbClr val="00B0F0"/>
                  </a:solidFill>
                  <a:latin typeface="Helvetica" pitchFamily="34" charset="0"/>
                </a:rPr>
                <a:t>2</a:t>
              </a:r>
              <a:endParaRPr lang="en-US" sz="1600" i="1">
                <a:solidFill>
                  <a:srgbClr val="00B0F0"/>
                </a:solidFill>
                <a:latin typeface="Helvetica" pitchFamily="34" charset="0"/>
              </a:endParaRPr>
            </a:p>
          </p:txBody>
        </p:sp>
        <p:sp>
          <p:nvSpPr>
            <p:cNvPr id="550921" name="Line 9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2" name="Line 10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3" name="Line 11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4" name="Line 12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5" name="Line 13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6" name="Line 14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927" name="Text Box 15"/>
            <p:cNvSpPr txBox="1">
              <a:spLocks noChangeArrowheads="1"/>
            </p:cNvSpPr>
            <p:nvPr/>
          </p:nvSpPr>
          <p:spPr bwMode="auto">
            <a:xfrm flipH="1">
              <a:off x="2064" y="214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>
                  <a:latin typeface="Helvetica" pitchFamily="34" charset="0"/>
                </a:rPr>
                <a:t>6</a:t>
              </a:r>
            </a:p>
          </p:txBody>
        </p:sp>
        <p:sp>
          <p:nvSpPr>
            <p:cNvPr id="550928" name="Text Box 16"/>
            <p:cNvSpPr txBox="1">
              <a:spLocks noChangeArrowheads="1"/>
            </p:cNvSpPr>
            <p:nvPr/>
          </p:nvSpPr>
          <p:spPr bwMode="auto">
            <a:xfrm flipH="1">
              <a:off x="1488" y="214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" pitchFamily="34" charset="0"/>
                </a:rPr>
                <a:t>3</a:t>
              </a:r>
            </a:p>
          </p:txBody>
        </p:sp>
        <p:sp>
          <p:nvSpPr>
            <p:cNvPr id="550929" name="Text Box 17"/>
            <p:cNvSpPr txBox="1">
              <a:spLocks noChangeArrowheads="1"/>
            </p:cNvSpPr>
            <p:nvPr/>
          </p:nvSpPr>
          <p:spPr bwMode="auto">
            <a:xfrm flipH="1">
              <a:off x="4106" y="2149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" pitchFamily="34" charset="0"/>
                </a:rPr>
                <a:t>30</a:t>
              </a:r>
            </a:p>
          </p:txBody>
        </p:sp>
        <p:sp>
          <p:nvSpPr>
            <p:cNvPr id="550930" name="Text Box 18"/>
            <p:cNvSpPr txBox="1">
              <a:spLocks noChangeArrowheads="1"/>
            </p:cNvSpPr>
            <p:nvPr/>
          </p:nvSpPr>
          <p:spPr bwMode="auto">
            <a:xfrm flipH="1">
              <a:off x="860" y="214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795AF4-8A12-45AF-A6D8-B8C59D8AB5A1}"/>
              </a:ext>
            </a:extLst>
          </p:cNvPr>
          <p:cNvSpPr txBox="1"/>
          <p:nvPr/>
        </p:nvSpPr>
        <p:spPr>
          <a:xfrm>
            <a:off x="1920269" y="2788927"/>
            <a:ext cx="1069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Time(</a:t>
            </a:r>
            <a:r>
              <a:rPr lang="en-US" i="1" dirty="0" err="1"/>
              <a:t>ms</a:t>
            </a:r>
            <a:r>
              <a:rPr lang="en-US" i="1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Algorithm: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easy to implement and understand. However…</a:t>
            </a:r>
          </a:p>
          <a:p>
            <a:endParaRPr lang="en-US" dirty="0"/>
          </a:p>
          <a:p>
            <a:r>
              <a:rPr lang="en-US" dirty="0"/>
              <a:t>A lot seems to depend on fate.</a:t>
            </a:r>
          </a:p>
          <a:p>
            <a:endParaRPr lang="en-US" dirty="0"/>
          </a:p>
          <a:p>
            <a:r>
              <a:rPr lang="en-US" dirty="0"/>
              <a:t>Waiting time fluctuates wildly depending on arrival order and characteristics of processes (not generally predictable).</a:t>
            </a:r>
          </a:p>
          <a:p>
            <a:endParaRPr lang="en-US" dirty="0"/>
          </a:p>
          <a:p>
            <a:r>
              <a:rPr lang="en-US" b="1" dirty="0"/>
              <a:t>Convoy effect </a:t>
            </a:r>
            <a:r>
              <a:rPr lang="en-US" dirty="0"/>
              <a:t>– all other processes wait for one big process to get off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Algorithm: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seems to be something good about scheduling the short guys first to get them out of the way.</a:t>
            </a:r>
          </a:p>
          <a:p>
            <a:pPr lvl="1"/>
            <a:r>
              <a:rPr lang="en-US" dirty="0"/>
              <a:t>Express checkout?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64"/>
            <a:ext cx="8229600" cy="1143000"/>
          </a:xfrm>
        </p:spPr>
        <p:txBody>
          <a:bodyPr/>
          <a:lstStyle/>
          <a:p>
            <a:r>
              <a:rPr lang="en-US" dirty="0"/>
              <a:t>Shortest-Job-First Scheduling (SJF)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6"/>
            <a:ext cx="8229600" cy="5425397"/>
          </a:xfrm>
        </p:spPr>
        <p:txBody>
          <a:bodyPr/>
          <a:lstStyle/>
          <a:p>
            <a:r>
              <a:rPr lang="en-US" dirty="0"/>
              <a:t>SJF tries to run the process with the shortest CPU burst time next.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dirty="0"/>
              <a:t>Waiting time for </a:t>
            </a:r>
            <a:r>
              <a:rPr lang="en-US" sz="2000" i="1" dirty="0"/>
              <a:t>P</a:t>
            </a:r>
            <a:r>
              <a:rPr lang="en-US" sz="2000" i="1" baseline="-25000" dirty="0"/>
              <a:t>1</a:t>
            </a:r>
            <a:r>
              <a:rPr lang="en-US" sz="2000" dirty="0"/>
              <a:t>  = 3; </a:t>
            </a:r>
            <a:r>
              <a:rPr lang="en-US" sz="2000" i="1" dirty="0"/>
              <a:t>P</a:t>
            </a:r>
            <a:r>
              <a:rPr lang="en-US" sz="2000" i="1" baseline="-25000" dirty="0"/>
              <a:t>2</a:t>
            </a:r>
            <a:r>
              <a:rPr lang="en-US" sz="2000" dirty="0"/>
              <a:t>  = 16; </a:t>
            </a:r>
            <a:r>
              <a:rPr lang="en-US" sz="2000" i="1" dirty="0"/>
              <a:t>P</a:t>
            </a:r>
            <a:r>
              <a:rPr lang="en-US" sz="2000" i="1" baseline="-25000" dirty="0"/>
              <a:t>3 </a:t>
            </a:r>
            <a:r>
              <a:rPr lang="en-US" sz="2000" dirty="0"/>
              <a:t>= 9, </a:t>
            </a:r>
            <a:r>
              <a:rPr lang="en-US" sz="2000" i="1" dirty="0"/>
              <a:t>P</a:t>
            </a:r>
            <a:r>
              <a:rPr lang="en-US" sz="2000" i="1" baseline="-25000" dirty="0"/>
              <a:t>4 </a:t>
            </a:r>
            <a:r>
              <a:rPr lang="en-US" sz="2000" dirty="0"/>
              <a:t>= 0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dirty="0"/>
              <a:t>Average waiting time:  (3 + 16 + 9 + 0)/4 = 7ms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dirty="0"/>
              <a:t>FCFS avg = 10.25ms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C3A156-EBC6-4E3C-8866-7239BCE3AAC5}"/>
              </a:ext>
            </a:extLst>
          </p:cNvPr>
          <p:cNvSpPr txBox="1">
            <a:spLocks noChangeArrowheads="1"/>
          </p:cNvSpPr>
          <p:nvPr/>
        </p:nvSpPr>
        <p:spPr>
          <a:xfrm>
            <a:off x="815975" y="1965931"/>
            <a:ext cx="7566025" cy="41148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u="sng" dirty="0"/>
              <a:t>Process</a:t>
            </a:r>
            <a:r>
              <a:rPr lang="en-US" sz="2400" dirty="0"/>
              <a:t>	         </a:t>
            </a:r>
            <a:r>
              <a:rPr lang="en-US" sz="2400" u="sng" dirty="0"/>
              <a:t>CPU Burst Time(</a:t>
            </a:r>
            <a:r>
              <a:rPr lang="en-US" sz="2400" u="sng" dirty="0" err="1"/>
              <a:t>ms</a:t>
            </a:r>
            <a:r>
              <a:rPr lang="en-US" sz="2400" u="sng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i="1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	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00B0F0"/>
                </a:solidFill>
              </a:rPr>
              <a:t>P</a:t>
            </a:r>
            <a:r>
              <a:rPr lang="en-US" sz="2400" i="1" baseline="-25000" dirty="0">
                <a:solidFill>
                  <a:srgbClr val="00B0F0"/>
                </a:solidFill>
              </a:rPr>
              <a:t>2</a:t>
            </a:r>
            <a:r>
              <a:rPr lang="en-US" sz="2400" dirty="0">
                <a:solidFill>
                  <a:srgbClr val="00B0F0"/>
                </a:solidFill>
              </a:rPr>
              <a:t> 	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92D050"/>
                </a:solidFill>
              </a:rPr>
              <a:t>P</a:t>
            </a:r>
            <a:r>
              <a:rPr lang="en-US" sz="2400" i="1" baseline="-25000" dirty="0">
                <a:solidFill>
                  <a:srgbClr val="92D050"/>
                </a:solidFill>
              </a:rPr>
              <a:t>3	 </a:t>
            </a:r>
            <a:r>
              <a:rPr lang="en-US" sz="2400" dirty="0">
                <a:solidFill>
                  <a:srgbClr val="92D050"/>
                </a:solidFill>
              </a:rPr>
              <a:t>7</a:t>
            </a:r>
            <a:r>
              <a:rPr lang="en-US" sz="2400" i="1" baseline="-25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4	 </a:t>
            </a:r>
            <a:r>
              <a:rPr lang="en-US" sz="2400" dirty="0">
                <a:solidFill>
                  <a:srgbClr val="7030A0"/>
                </a:solidFill>
              </a:rPr>
              <a:t>3</a:t>
            </a:r>
            <a:r>
              <a:rPr lang="en-US" sz="2400" i="1" baseline="-25000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i="1" baseline="-250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br>
              <a:rPr lang="en-US" sz="2400" dirty="0"/>
            </a:br>
            <a:endParaRPr lang="en-US" sz="2400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D538973-FC0F-4B01-8E46-D732D215EE18}"/>
              </a:ext>
            </a:extLst>
          </p:cNvPr>
          <p:cNvGrpSpPr>
            <a:grpSpLocks/>
          </p:cNvGrpSpPr>
          <p:nvPr/>
        </p:nvGrpSpPr>
        <p:grpSpPr bwMode="auto">
          <a:xfrm>
            <a:off x="1463074" y="4129066"/>
            <a:ext cx="5556251" cy="1130299"/>
            <a:chOff x="856" y="2688"/>
            <a:chExt cx="3500" cy="712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89DDF882-C6AC-4D3F-8B33-7A2C30865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72B4295-1790-45D2-A16E-E20724DA3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276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  <a:endParaRPr lang="en-US" sz="1800" dirty="0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29F07ACB-8252-4EB2-9A75-E24801F08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6" y="276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00B0F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00B0F0"/>
                  </a:solidFill>
                  <a:latin typeface="Helvetica" pitchFamily="34" charset="0"/>
                </a:rPr>
                <a:t>2</a:t>
              </a:r>
              <a:endParaRPr lang="en-US" sz="1800" dirty="0">
                <a:solidFill>
                  <a:srgbClr val="00B0F0"/>
                </a:solidFill>
                <a:latin typeface="Helvetica" pitchFamily="34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98471BC4-5CAD-4682-A691-BE4B5E43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76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92D05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92D050"/>
                  </a:solidFill>
                  <a:latin typeface="Helvetica" pitchFamily="34" charset="0"/>
                </a:rPr>
                <a:t>3</a:t>
              </a:r>
              <a:endParaRPr lang="en-US" sz="1800" dirty="0">
                <a:solidFill>
                  <a:srgbClr val="92D050"/>
                </a:solidFill>
                <a:latin typeface="Helvetica" pitchFamily="34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7345251F-4B63-4863-B5E2-EE067A887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F12C0B3-55DA-49C2-A04A-6D79F7405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DF697FF8-C3A2-48D7-8659-4C248168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07A1F18-DA3F-4C0C-8D7E-06A436450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6DA3CA8-D13A-47CE-A3E5-74B23C205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587AE1F3-7852-463E-A7F6-DCD55375B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FC88C4-441A-40EE-98F3-916C62063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16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Helvetica" pitchFamily="34" charset="0"/>
                </a:rPr>
                <a:t>9</a:t>
              </a:r>
              <a:endParaRPr lang="en-US" sz="1800" dirty="0">
                <a:latin typeface="Helvetica" pitchFamily="34" charset="0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932B388-E1D9-45DB-B1CA-943DFFAC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" y="316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16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895AC502-0CD7-4A2F-B59D-C8F83EACE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316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24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B1F373BA-2A43-48FD-A9C6-8659B42FE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53ECC8-DF4D-454A-B9BF-CB46630A869E}"/>
              </a:ext>
            </a:extLst>
          </p:cNvPr>
          <p:cNvSpPr txBox="1"/>
          <p:nvPr/>
        </p:nvSpPr>
        <p:spPr>
          <a:xfrm>
            <a:off x="457245" y="4526268"/>
            <a:ext cx="1069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Time(</a:t>
            </a:r>
            <a:r>
              <a:rPr lang="en-US" i="1" dirty="0" err="1"/>
              <a:t>ms</a:t>
            </a:r>
            <a:r>
              <a:rPr lang="en-US" i="1" dirty="0"/>
              <a:t>)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DA95BD84-02E2-4170-B4D4-0B1FB2D4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91" y="4251951"/>
            <a:ext cx="423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7030A0"/>
                </a:solidFill>
                <a:latin typeface="Helvetica" pitchFamily="34" charset="0"/>
              </a:rPr>
              <a:t>P</a:t>
            </a:r>
            <a:r>
              <a:rPr lang="en-US" sz="1800" baseline="-25000" dirty="0">
                <a:solidFill>
                  <a:srgbClr val="7030A0"/>
                </a:solidFill>
                <a:latin typeface="Helvetica" pitchFamily="34" charset="0"/>
              </a:rPr>
              <a:t>4</a:t>
            </a:r>
            <a:endParaRPr lang="en-US" sz="1800" dirty="0">
              <a:solidFill>
                <a:srgbClr val="7030A0"/>
              </a:solidFill>
              <a:latin typeface="Helvetica" pitchFamily="34" charset="0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F6A730C-3F9C-47F3-97ED-CC3419AA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586" y="41328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75BC8576-BA97-4B5D-B35F-E53DB153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935" y="4889758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latin typeface="Helvetica" pitchFamily="34" charset="0"/>
              </a:rPr>
              <a:t>3</a:t>
            </a:r>
            <a:endParaRPr lang="en-US" sz="1800" dirty="0">
              <a:latin typeface="Helvetica" pitchFamily="34" charset="0"/>
            </a:endParaRPr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8C45681B-87D8-4D1D-AEF9-B62B4DC0C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586" y="470914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SJF is optimal in that it gives the minimum average waiting time for a given set of processes. </a:t>
            </a:r>
          </a:p>
          <a:p>
            <a:endParaRPr lang="en-US" dirty="0"/>
          </a:p>
          <a:p>
            <a:r>
              <a:rPr lang="en-US" dirty="0"/>
              <a:t>The problem is knowing the length of the next CPU burst.</a:t>
            </a:r>
          </a:p>
          <a:p>
            <a:pPr lvl="1"/>
            <a:r>
              <a:rPr lang="en-US" dirty="0"/>
              <a:t>No way to know.</a:t>
            </a:r>
          </a:p>
          <a:p>
            <a:pPr lvl="1"/>
            <a:endParaRPr lang="en-US" dirty="0"/>
          </a:p>
          <a:p>
            <a:r>
              <a:rPr lang="en-US" dirty="0"/>
              <a:t>We can approximate it using previous CPU bursts.</a:t>
            </a:r>
          </a:p>
          <a:p>
            <a:pPr lvl="1"/>
            <a:r>
              <a:rPr lang="en-US" dirty="0"/>
              <a:t>Exponential average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2: Notes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SJF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1" cy="4389120"/>
          </a:xfrm>
        </p:spPr>
        <p:txBody>
          <a:bodyPr/>
          <a:lstStyle/>
          <a:p>
            <a:r>
              <a:rPr lang="en-US" dirty="0"/>
              <a:t>Non-preemptive – stick with your current choice until it’s done with CPU</a:t>
            </a:r>
          </a:p>
          <a:p>
            <a:endParaRPr lang="en-US" dirty="0"/>
          </a:p>
          <a:p>
            <a:r>
              <a:rPr lang="en-US" dirty="0"/>
              <a:t>Preemptive (shortest-remaining-time-first scheduling) – interrupt current job if one with smaller remaining time comes along.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6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Preemptive SJF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6"/>
            <a:ext cx="8229600" cy="542539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000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i="1" dirty="0"/>
              <a:t>P</a:t>
            </a:r>
            <a:r>
              <a:rPr lang="en-US" sz="2000" i="1" baseline="-25000" dirty="0"/>
              <a:t>1 </a:t>
            </a:r>
            <a:r>
              <a:rPr lang="en-US" sz="2000" dirty="0"/>
              <a:t>starts at time 0 -&gt; it’s the only process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i="1" dirty="0"/>
              <a:t>P</a:t>
            </a:r>
            <a:r>
              <a:rPr lang="en-US" sz="2000" i="1" baseline="-25000" dirty="0"/>
              <a:t>2 </a:t>
            </a:r>
            <a:r>
              <a:rPr lang="en-US" sz="2000" dirty="0"/>
              <a:t>arrives at time 1, </a:t>
            </a:r>
            <a:r>
              <a:rPr lang="en-US" sz="2000" i="1" dirty="0"/>
              <a:t>P</a:t>
            </a:r>
            <a:r>
              <a:rPr lang="en-US" sz="2000" i="1" baseline="-25000" dirty="0"/>
              <a:t>1 </a:t>
            </a:r>
            <a:r>
              <a:rPr lang="en-US" sz="2000" dirty="0"/>
              <a:t>still has 7ms left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dirty="0"/>
              <a:t>Average waiting time:  [(10 – 1) + (1 – 1) + (17 – 2) + (5 – 3)]/4 = 6.5ms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000" dirty="0" err="1"/>
              <a:t>Nonpreemptive</a:t>
            </a:r>
            <a:r>
              <a:rPr lang="en-US" sz="2000" dirty="0"/>
              <a:t> SJF = 7.75ms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C3A156-EBC6-4E3C-8866-7239BCE3AAC5}"/>
              </a:ext>
            </a:extLst>
          </p:cNvPr>
          <p:cNvSpPr txBox="1">
            <a:spLocks noChangeArrowheads="1"/>
          </p:cNvSpPr>
          <p:nvPr/>
        </p:nvSpPr>
        <p:spPr>
          <a:xfrm>
            <a:off x="815975" y="1508781"/>
            <a:ext cx="7566025" cy="4114800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</a:t>
            </a:r>
            <a:r>
              <a:rPr lang="en-US" sz="2400" u="sng" dirty="0"/>
              <a:t>Process</a:t>
            </a:r>
            <a:r>
              <a:rPr lang="en-US" sz="2400" dirty="0"/>
              <a:t>	         </a:t>
            </a:r>
            <a:r>
              <a:rPr lang="en-US" sz="2400" u="sng" dirty="0"/>
              <a:t>CPU Burst Time(</a:t>
            </a:r>
            <a:r>
              <a:rPr lang="en-US" sz="2400" u="sng" dirty="0" err="1"/>
              <a:t>ms</a:t>
            </a:r>
            <a:r>
              <a:rPr lang="en-US" sz="2400" u="sng" dirty="0"/>
              <a:t>)</a:t>
            </a:r>
            <a:r>
              <a:rPr lang="en-US" sz="2400" dirty="0"/>
              <a:t>	</a:t>
            </a:r>
            <a:r>
              <a:rPr lang="en-US" sz="2400" u="sng" dirty="0"/>
              <a:t>Arrival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i="1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	8		</a:t>
            </a:r>
            <a:r>
              <a:rPr lang="en-US" sz="2400" dirty="0"/>
              <a:t>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 </a:t>
            </a:r>
            <a:r>
              <a:rPr lang="en-US" sz="2400" i="1" dirty="0">
                <a:solidFill>
                  <a:srgbClr val="00B0F0"/>
                </a:solidFill>
              </a:rPr>
              <a:t>P</a:t>
            </a:r>
            <a:r>
              <a:rPr lang="en-US" sz="2400" i="1" baseline="-25000" dirty="0">
                <a:solidFill>
                  <a:srgbClr val="00B0F0"/>
                </a:solidFill>
              </a:rPr>
              <a:t>2</a:t>
            </a:r>
            <a:r>
              <a:rPr lang="en-US" sz="2400" dirty="0">
                <a:solidFill>
                  <a:srgbClr val="00B0F0"/>
                </a:solidFill>
              </a:rPr>
              <a:t> 	4		</a:t>
            </a:r>
            <a:r>
              <a:rPr lang="en-US" sz="2400" dirty="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 </a:t>
            </a:r>
            <a:r>
              <a:rPr lang="en-US" sz="2400" i="1" dirty="0">
                <a:solidFill>
                  <a:srgbClr val="92D050"/>
                </a:solidFill>
              </a:rPr>
              <a:t>P</a:t>
            </a:r>
            <a:r>
              <a:rPr lang="en-US" sz="2400" i="1" baseline="-25000" dirty="0">
                <a:solidFill>
                  <a:srgbClr val="92D050"/>
                </a:solidFill>
              </a:rPr>
              <a:t>3	 </a:t>
            </a:r>
            <a:r>
              <a:rPr lang="en-US" sz="2400" dirty="0">
                <a:solidFill>
                  <a:srgbClr val="92D050"/>
                </a:solidFill>
              </a:rPr>
              <a:t>9		</a:t>
            </a:r>
            <a:r>
              <a:rPr lang="en-US" sz="2400" dirty="0"/>
              <a:t>2</a:t>
            </a:r>
            <a:r>
              <a:rPr lang="en-US" sz="2400" i="1" baseline="-25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4	 </a:t>
            </a:r>
            <a:r>
              <a:rPr lang="en-US" sz="2400" dirty="0">
                <a:solidFill>
                  <a:srgbClr val="7030A0"/>
                </a:solidFill>
              </a:rPr>
              <a:t>5		</a:t>
            </a:r>
            <a:r>
              <a:rPr lang="en-US" sz="2400" dirty="0"/>
              <a:t>3</a:t>
            </a:r>
            <a:r>
              <a:rPr lang="en-US" sz="2400" i="1" baseline="-25000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i="1" baseline="-250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3032125" algn="ctr"/>
                <a:tab pos="4635500" algn="ctr"/>
              </a:tabLst>
            </a:pPr>
            <a:br>
              <a:rPr lang="en-US" sz="2400" dirty="0"/>
            </a:br>
            <a:endParaRPr lang="en-US" sz="2400" dirty="0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5D538973-FC0F-4B01-8E46-D732D215EE18}"/>
              </a:ext>
            </a:extLst>
          </p:cNvPr>
          <p:cNvGrpSpPr>
            <a:grpSpLocks/>
          </p:cNvGrpSpPr>
          <p:nvPr/>
        </p:nvGrpSpPr>
        <p:grpSpPr bwMode="auto">
          <a:xfrm>
            <a:off x="1463074" y="3671916"/>
            <a:ext cx="5556251" cy="1130299"/>
            <a:chOff x="856" y="2688"/>
            <a:chExt cx="3500" cy="712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89DDF882-C6AC-4D3F-8B33-7A2C30865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72B4295-1790-45D2-A16E-E20724DA3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2764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00B0F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00B0F0"/>
                  </a:solidFill>
                  <a:latin typeface="Helvetica" pitchFamily="34" charset="0"/>
                </a:rPr>
                <a:t>2</a:t>
              </a:r>
              <a:endParaRPr lang="en-US" sz="1800" dirty="0">
                <a:solidFill>
                  <a:srgbClr val="00B0F0"/>
                </a:solidFill>
                <a:latin typeface="Helvetica" pitchFamily="34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29F07ACB-8252-4EB2-9A75-E24801F08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764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FF0000"/>
                  </a:solidFill>
                  <a:latin typeface="Helvetica" pitchFamily="34" charset="0"/>
                </a:rPr>
                <a:t>1</a:t>
              </a:r>
              <a:endParaRPr lang="en-US" sz="1800" dirty="0">
                <a:solidFill>
                  <a:srgbClr val="FF0000"/>
                </a:solidFill>
                <a:latin typeface="Helvetica" pitchFamily="34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98471BC4-5CAD-4682-A691-BE4B5E43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764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solidFill>
                    <a:srgbClr val="7030A0"/>
                  </a:solidFill>
                  <a:latin typeface="Helvetica" pitchFamily="34" charset="0"/>
                </a:rPr>
                <a:t>P</a:t>
              </a:r>
              <a:r>
                <a:rPr lang="en-US" sz="1800" baseline="-25000" dirty="0">
                  <a:solidFill>
                    <a:srgbClr val="7030A0"/>
                  </a:solidFill>
                  <a:latin typeface="Helvetica" pitchFamily="34" charset="0"/>
                </a:rPr>
                <a:t>4</a:t>
              </a:r>
              <a:endParaRPr lang="en-US" sz="1800" dirty="0">
                <a:solidFill>
                  <a:srgbClr val="7030A0"/>
                </a:solidFill>
                <a:latin typeface="Helvetica" pitchFamily="34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7345251F-4B63-4863-B5E2-EE067A887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F12C0B3-55DA-49C2-A04A-6D79F7405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DF697FF8-C3A2-48D7-8659-4C248168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07A1F18-DA3F-4C0C-8D7E-06A436450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6DA3CA8-D13A-47CE-A3E5-74B23C205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587AE1F3-7852-463E-A7F6-DCD55375B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FC88C4-441A-40EE-98F3-916C62063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16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5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932B388-E1D9-45DB-B1CA-943DFFAC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316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895AC502-0CD7-4A2F-B59D-C8F83EACE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316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>
                  <a:latin typeface="Helvetica" pitchFamily="34" charset="0"/>
                </a:rPr>
                <a:t>26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B1F373BA-2A43-48FD-A9C6-8659B42FE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>
                  <a:latin typeface="Helvetica" pitchFamily="34" charset="0"/>
                </a:rPr>
                <a:t>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53ECC8-DF4D-454A-B9BF-CB46630A869E}"/>
              </a:ext>
            </a:extLst>
          </p:cNvPr>
          <p:cNvSpPr txBox="1"/>
          <p:nvPr/>
        </p:nvSpPr>
        <p:spPr>
          <a:xfrm>
            <a:off x="457245" y="4069118"/>
            <a:ext cx="1069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Time(</a:t>
            </a:r>
            <a:r>
              <a:rPr lang="en-US" i="1" dirty="0" err="1"/>
              <a:t>ms</a:t>
            </a:r>
            <a:r>
              <a:rPr lang="en-US" i="1" dirty="0"/>
              <a:t>)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DA95BD84-02E2-4170-B4D4-0B1FB2D4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513" y="3794801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Helvetica" pitchFamily="34" charset="0"/>
              </a:rPr>
              <a:t>P</a:t>
            </a:r>
            <a:r>
              <a:rPr lang="en-US" sz="1800" baseline="-25000" dirty="0">
                <a:solidFill>
                  <a:srgbClr val="FF0000"/>
                </a:solidFill>
                <a:latin typeface="Helvetica" pitchFamily="34" charset="0"/>
              </a:rPr>
              <a:t>1</a:t>
            </a:r>
            <a:endParaRPr lang="en-US" sz="1800" dirty="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F6A730C-3F9C-47F3-97ED-CC3419AA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708" y="367565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75BC8576-BA97-4B5D-B35F-E53DB153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30" y="4432608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latin typeface="Helvetica" pitchFamily="34" charset="0"/>
              </a:rPr>
              <a:t>1</a:t>
            </a:r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8C45681B-87D8-4D1D-AEF9-B62B4DC0C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708" y="425199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2B548EB-2CE9-4CF9-BCC3-F669D802A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2073" y="3688069"/>
            <a:ext cx="0" cy="609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FD60800A-A182-42AC-8EBF-4A09DB806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2073" y="42976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F167F5F5-59CA-47B1-B5B5-16268EBD3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8" y="3795033"/>
            <a:ext cx="4235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92D050"/>
                </a:solidFill>
                <a:latin typeface="Helvetica" pitchFamily="34" charset="0"/>
              </a:rPr>
              <a:t>P</a:t>
            </a:r>
            <a:r>
              <a:rPr lang="en-US" sz="1800" baseline="-25000" dirty="0">
                <a:solidFill>
                  <a:srgbClr val="92D050"/>
                </a:solidFill>
                <a:latin typeface="Helvetica" pitchFamily="34" charset="0"/>
              </a:rPr>
              <a:t>3</a:t>
            </a:r>
            <a:endParaRPr lang="en-US" sz="1800" dirty="0">
              <a:solidFill>
                <a:srgbClr val="92D050"/>
              </a:solidFill>
              <a:latin typeface="Helvetica" pitchFamily="34" charset="0"/>
            </a:endParaRP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C2319C8A-BD7F-45DB-9355-B34A4997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84" y="4435106"/>
            <a:ext cx="441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>
                <a:latin typeface="Helvetica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770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algorithm -&gt; associate a priority with each process.</a:t>
            </a:r>
          </a:p>
          <a:p>
            <a:pPr lvl="1"/>
            <a:r>
              <a:rPr lang="en-US" dirty="0"/>
              <a:t>Usually a numbering system chosen by system</a:t>
            </a:r>
          </a:p>
          <a:p>
            <a:pPr lvl="1"/>
            <a:r>
              <a:rPr lang="en-US" dirty="0"/>
              <a:t>E.g., 1 – 127 (high – low)</a:t>
            </a:r>
          </a:p>
          <a:p>
            <a:endParaRPr lang="en-US" dirty="0"/>
          </a:p>
          <a:p>
            <a:r>
              <a:rPr lang="en-US" dirty="0"/>
              <a:t>SJF is a special case of the general priority scheduling algorithm.</a:t>
            </a:r>
          </a:p>
          <a:p>
            <a:pPr lvl="1"/>
            <a:r>
              <a:rPr lang="en-US" dirty="0"/>
              <a:t>Smaller CPU burst, higher priority</a:t>
            </a:r>
          </a:p>
          <a:p>
            <a:endParaRPr lang="en-US" dirty="0"/>
          </a:p>
          <a:p>
            <a:r>
              <a:rPr lang="en-US" dirty="0"/>
              <a:t>Other examples to define priority:</a:t>
            </a:r>
          </a:p>
          <a:p>
            <a:pPr lvl="1"/>
            <a:r>
              <a:rPr lang="en-US" dirty="0"/>
              <a:t>Memory requirements</a:t>
            </a:r>
          </a:p>
          <a:p>
            <a:pPr lvl="1"/>
            <a:r>
              <a:rPr lang="en-US" dirty="0"/>
              <a:t>Number of open files</a:t>
            </a:r>
          </a:p>
          <a:p>
            <a:pPr lvl="1"/>
            <a:r>
              <a:rPr lang="en-US" dirty="0"/>
              <a:t>Ratio of avg I/O burst to avg CPU burst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have a low priority process P</a:t>
            </a:r>
            <a:r>
              <a:rPr lang="en-US" baseline="-25000" dirty="0"/>
              <a:t>low</a:t>
            </a:r>
            <a:endParaRPr lang="en-US" dirty="0"/>
          </a:p>
          <a:p>
            <a:pPr lvl="1"/>
            <a:r>
              <a:rPr lang="en-US" dirty="0"/>
              <a:t>We also have many high priority processes coming in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low  </a:t>
            </a:r>
            <a:r>
              <a:rPr lang="en-US" dirty="0"/>
              <a:t>may wait indefinitely</a:t>
            </a:r>
          </a:p>
          <a:p>
            <a:pPr lvl="1"/>
            <a:endParaRPr lang="en-US" dirty="0"/>
          </a:p>
          <a:p>
            <a:r>
              <a:rPr lang="en-US" b="1" dirty="0"/>
              <a:t>Starvation</a:t>
            </a:r>
            <a:r>
              <a:rPr lang="en-US" dirty="0"/>
              <a:t> – a process does not get the CPU</a:t>
            </a:r>
          </a:p>
          <a:p>
            <a:endParaRPr lang="en-US" dirty="0"/>
          </a:p>
          <a:p>
            <a:r>
              <a:rPr lang="en-US" dirty="0"/>
              <a:t>Common solution – </a:t>
            </a:r>
            <a:r>
              <a:rPr lang="en-US" b="1" dirty="0"/>
              <a:t>aging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Gradually increase process priority over time</a:t>
            </a:r>
          </a:p>
          <a:p>
            <a:pPr lvl="1"/>
            <a:r>
              <a:rPr lang="en-US" dirty="0"/>
              <a:t>Example: increment priority every 15 minutes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Round-Robin (RR)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027"/>
            <a:ext cx="8229600" cy="4389120"/>
          </a:xfrm>
        </p:spPr>
        <p:txBody>
          <a:bodyPr/>
          <a:lstStyle/>
          <a:p>
            <a:r>
              <a:rPr lang="en-US" dirty="0"/>
              <a:t>Give each process a small bit of CPU time (</a:t>
            </a:r>
            <a:r>
              <a:rPr lang="en-US" b="1" dirty="0"/>
              <a:t>quantum</a:t>
            </a:r>
            <a:r>
              <a:rPr lang="en-US" dirty="0"/>
              <a:t>) each trip.</a:t>
            </a:r>
          </a:p>
          <a:p>
            <a:endParaRPr lang="en-US" dirty="0"/>
          </a:p>
          <a:p>
            <a:r>
              <a:rPr lang="en-US" dirty="0"/>
              <a:t>If a process exhausts the quantum </a:t>
            </a:r>
            <a:r>
              <a:rPr lang="en-US" i="1" dirty="0"/>
              <a:t>q</a:t>
            </a:r>
            <a:r>
              <a:rPr lang="en-US" dirty="0"/>
              <a:t>, preempt and put at back of queue.</a:t>
            </a:r>
          </a:p>
          <a:p>
            <a:pPr lvl="1"/>
            <a:r>
              <a:rPr lang="en-US" dirty="0"/>
              <a:t>CPU burst could be less than </a:t>
            </a:r>
            <a:r>
              <a:rPr lang="en-US" i="1" dirty="0"/>
              <a:t>q</a:t>
            </a:r>
            <a:r>
              <a:rPr lang="en-US" dirty="0"/>
              <a:t>. Why? </a:t>
            </a:r>
          </a:p>
          <a:p>
            <a:pPr lvl="1"/>
            <a:endParaRPr lang="en-US" dirty="0"/>
          </a:p>
          <a:p>
            <a:r>
              <a:rPr lang="en-US" dirty="0"/>
              <a:t>Each </a:t>
            </a:r>
            <a:r>
              <a:rPr lang="en-US" i="1" dirty="0"/>
              <a:t>n </a:t>
            </a:r>
            <a:r>
              <a:rPr lang="en-US" dirty="0"/>
              <a:t>processes will get (1/</a:t>
            </a:r>
            <a:r>
              <a:rPr lang="en-US" i="1" dirty="0"/>
              <a:t>n</a:t>
            </a:r>
            <a:r>
              <a:rPr lang="en-US" dirty="0"/>
              <a:t>) of the available CPU</a:t>
            </a:r>
          </a:p>
          <a:p>
            <a:pPr lvl="1"/>
            <a:r>
              <a:rPr lang="en-US" dirty="0"/>
              <a:t>5 processes, </a:t>
            </a:r>
            <a:r>
              <a:rPr lang="en-US" i="1" dirty="0"/>
              <a:t>q</a:t>
            </a:r>
            <a:r>
              <a:rPr lang="en-US" dirty="0"/>
              <a:t> = 20ms -&gt; each process will get 20ms every 100ms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0">
            <a:extLst>
              <a:ext uri="{FF2B5EF4-FFF2-40B4-BE49-F238E27FC236}">
                <a16:creationId xmlns:a16="http://schemas.microsoft.com/office/drawing/2014/main" id="{224B4416-092E-4555-9212-43EF891A2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2532"/>
              </p:ext>
            </p:extLst>
          </p:nvPr>
        </p:nvGraphicFramePr>
        <p:xfrm>
          <a:off x="1097318" y="4177634"/>
          <a:ext cx="6729412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38095" imgH="1809524" progId="Paint.Picture">
                  <p:embed/>
                </p:oleObj>
              </mc:Choice>
              <mc:Fallback>
                <p:oleObj name="Bitmap Image" r:id="rId2" imgW="5838095" imgH="1809524" progId="Paint.Picture">
                  <p:embed/>
                  <p:pic>
                    <p:nvPicPr>
                      <p:cNvPr id="6" name="Object 0">
                        <a:extLst>
                          <a:ext uri="{FF2B5EF4-FFF2-40B4-BE49-F238E27FC236}">
                            <a16:creationId xmlns:a16="http://schemas.microsoft.com/office/drawing/2014/main" id="{224B4416-092E-4555-9212-43EF891A2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318" y="4177634"/>
                        <a:ext cx="6729412" cy="20859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rgbClr val="B2B0B6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075"/>
          <p:cNvSpPr>
            <a:spLocks noChangeArrowheads="1"/>
          </p:cNvSpPr>
          <p:nvPr/>
        </p:nvSpPr>
        <p:spPr bwMode="auto">
          <a:xfrm>
            <a:off x="838200" y="1828800"/>
            <a:ext cx="723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>
                <a:latin typeface="Arial" charset="0"/>
              </a:rPr>
              <a:t>		</a:t>
            </a:r>
            <a:r>
              <a:rPr lang="en-US" u="sng" dirty="0">
                <a:latin typeface="Arial" charset="0"/>
              </a:rPr>
              <a:t>Process</a:t>
            </a:r>
            <a:r>
              <a:rPr lang="en-US" dirty="0">
                <a:latin typeface="Arial" charset="0"/>
              </a:rPr>
              <a:t>	</a:t>
            </a:r>
            <a:r>
              <a:rPr lang="en-US" u="sng" dirty="0">
                <a:latin typeface="Arial" charset="0"/>
              </a:rPr>
              <a:t>Burst Time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i="1" dirty="0">
                <a:latin typeface="Arial" charset="0"/>
              </a:rPr>
              <a:t>		P</a:t>
            </a:r>
            <a:r>
              <a:rPr lang="en-US" i="1" baseline="-25000" dirty="0">
                <a:latin typeface="Arial" charset="0"/>
              </a:rPr>
              <a:t>1	</a:t>
            </a:r>
            <a:r>
              <a:rPr lang="en-US" dirty="0">
                <a:latin typeface="Arial" charset="0"/>
              </a:rPr>
              <a:t>53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>
                <a:latin typeface="Arial" charset="0"/>
              </a:rPr>
              <a:t>		 </a:t>
            </a:r>
            <a:r>
              <a:rPr lang="en-US" i="1" dirty="0">
                <a:latin typeface="Arial" charset="0"/>
              </a:rPr>
              <a:t>P</a:t>
            </a:r>
            <a:r>
              <a:rPr lang="en-US" i="1" baseline="-25000" dirty="0">
                <a:latin typeface="Arial" charset="0"/>
              </a:rPr>
              <a:t>2	 </a:t>
            </a:r>
            <a:r>
              <a:rPr lang="en-US" dirty="0">
                <a:latin typeface="Arial" charset="0"/>
              </a:rPr>
              <a:t>17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>
                <a:latin typeface="Arial" charset="0"/>
              </a:rPr>
              <a:t>		 </a:t>
            </a:r>
            <a:r>
              <a:rPr lang="en-US" i="1" dirty="0">
                <a:latin typeface="Arial" charset="0"/>
              </a:rPr>
              <a:t>P</a:t>
            </a:r>
            <a:r>
              <a:rPr lang="en-US" i="1" baseline="-25000" dirty="0">
                <a:latin typeface="Arial" charset="0"/>
              </a:rPr>
              <a:t>3	</a:t>
            </a:r>
            <a:r>
              <a:rPr lang="en-US" dirty="0">
                <a:latin typeface="Arial" charset="0"/>
              </a:rPr>
              <a:t>68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>
                <a:latin typeface="Arial" charset="0"/>
              </a:rPr>
              <a:t>		 </a:t>
            </a:r>
            <a:r>
              <a:rPr lang="en-US" i="1" dirty="0">
                <a:latin typeface="Arial" charset="0"/>
              </a:rPr>
              <a:t>P</a:t>
            </a:r>
            <a:r>
              <a:rPr lang="en-US" i="1" baseline="-25000" dirty="0">
                <a:latin typeface="Arial" charset="0"/>
              </a:rPr>
              <a:t>4	 </a:t>
            </a:r>
            <a:r>
              <a:rPr lang="en-US" dirty="0">
                <a:latin typeface="Arial" charset="0"/>
              </a:rPr>
              <a:t>24</a:t>
            </a:r>
          </a:p>
          <a:p>
            <a:pPr marL="342900" indent="-342900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  <a:tabLst>
                <a:tab pos="2222500" algn="ctr"/>
                <a:tab pos="3997325" algn="ctr"/>
              </a:tabLst>
            </a:pP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algn="ctr">
              <a:spcBef>
                <a:spcPct val="20000"/>
              </a:spcBef>
              <a:buClr>
                <a:srgbClr val="CCFF33"/>
              </a:buClr>
              <a:buSzPct val="70000"/>
              <a:tabLst>
                <a:tab pos="2222500" algn="ctr"/>
                <a:tab pos="3997325" algn="ctr"/>
              </a:tabLst>
            </a:pPr>
            <a:endParaRPr lang="en-US" sz="2000" dirty="0">
              <a:solidFill>
                <a:srgbClr val="FFFFCC"/>
              </a:solidFill>
              <a:latin typeface="+mj-lt"/>
            </a:endParaRPr>
          </a:p>
          <a:p>
            <a:pPr algn="ctr">
              <a:spcBef>
                <a:spcPct val="20000"/>
              </a:spcBef>
              <a:buClr>
                <a:srgbClr val="CCFF33"/>
              </a:buClr>
              <a:buSzPct val="70000"/>
              <a:tabLst>
                <a:tab pos="2222500" algn="ctr"/>
                <a:tab pos="3997325" algn="ctr"/>
              </a:tabLst>
            </a:pPr>
            <a:r>
              <a:rPr lang="en-US" sz="2400" dirty="0">
                <a:latin typeface="+mj-lt"/>
              </a:rPr>
              <a:t>Typically, higher average turnaround than SJF, but better </a:t>
            </a:r>
            <a:r>
              <a:rPr lang="en-US" sz="2400" i="1" dirty="0">
                <a:latin typeface="+mj-lt"/>
              </a:rPr>
              <a:t>response</a:t>
            </a:r>
            <a:r>
              <a:rPr lang="en-US" sz="2400" dirty="0">
                <a:latin typeface="+mj-lt"/>
              </a:rPr>
              <a:t>.</a:t>
            </a:r>
          </a:p>
        </p:txBody>
      </p:sp>
      <p:grpSp>
        <p:nvGrpSpPr>
          <p:cNvPr id="2" name="Group 3076"/>
          <p:cNvGrpSpPr>
            <a:grpSpLocks/>
          </p:cNvGrpSpPr>
          <p:nvPr/>
        </p:nvGrpSpPr>
        <p:grpSpPr bwMode="auto">
          <a:xfrm>
            <a:off x="1231900" y="3657600"/>
            <a:ext cx="6026150" cy="960438"/>
            <a:chOff x="1058" y="2640"/>
            <a:chExt cx="3796" cy="605"/>
          </a:xfrm>
        </p:grpSpPr>
        <p:grpSp>
          <p:nvGrpSpPr>
            <p:cNvPr id="3" name="Group 3077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552966" name="Rectangle 3078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1</a:t>
                </a:r>
                <a:endParaRPr lang="en-US" sz="1600">
                  <a:latin typeface="Helvetica" pitchFamily="34" charset="0"/>
                </a:endParaRPr>
              </a:p>
            </p:txBody>
          </p:sp>
          <p:sp>
            <p:nvSpPr>
              <p:cNvPr id="552967" name="Rectangle 3079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552968" name="Rectangle 3080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552969" name="Rectangle 3081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552970" name="Rectangle 3082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552971" name="Rectangle 3083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552972" name="Rectangle 3084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552973" name="Rectangle 3085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552974" name="Rectangle 3086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552975" name="Rectangle 3087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Helvetica" pitchFamily="34" charset="0"/>
                  </a:rPr>
                  <a:t>P</a:t>
                </a:r>
                <a:r>
                  <a:rPr lang="en-US" sz="1600" baseline="-25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552976" name="Text Box 3088"/>
            <p:cNvSpPr txBox="1">
              <a:spLocks noChangeArrowheads="1"/>
            </p:cNvSpPr>
            <p:nvPr/>
          </p:nvSpPr>
          <p:spPr bwMode="auto">
            <a:xfrm>
              <a:off x="1058" y="3032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552977" name="Text Box 3089"/>
            <p:cNvSpPr txBox="1">
              <a:spLocks noChangeArrowheads="1"/>
            </p:cNvSpPr>
            <p:nvPr/>
          </p:nvSpPr>
          <p:spPr bwMode="auto">
            <a:xfrm>
              <a:off x="1360" y="3032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20</a:t>
              </a:r>
            </a:p>
          </p:txBody>
        </p:sp>
        <p:sp>
          <p:nvSpPr>
            <p:cNvPr id="552978" name="Text Box 3090"/>
            <p:cNvSpPr txBox="1">
              <a:spLocks noChangeArrowheads="1"/>
            </p:cNvSpPr>
            <p:nvPr/>
          </p:nvSpPr>
          <p:spPr bwMode="auto">
            <a:xfrm>
              <a:off x="1696" y="3032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37</a:t>
              </a:r>
            </a:p>
          </p:txBody>
        </p:sp>
        <p:sp>
          <p:nvSpPr>
            <p:cNvPr id="552979" name="Text Box 3091"/>
            <p:cNvSpPr txBox="1">
              <a:spLocks noChangeArrowheads="1"/>
            </p:cNvSpPr>
            <p:nvPr/>
          </p:nvSpPr>
          <p:spPr bwMode="auto">
            <a:xfrm>
              <a:off x="2076" y="3032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57</a:t>
              </a:r>
            </a:p>
          </p:txBody>
        </p:sp>
        <p:sp>
          <p:nvSpPr>
            <p:cNvPr id="552980" name="Text Box 3092"/>
            <p:cNvSpPr txBox="1">
              <a:spLocks noChangeArrowheads="1"/>
            </p:cNvSpPr>
            <p:nvPr/>
          </p:nvSpPr>
          <p:spPr bwMode="auto">
            <a:xfrm>
              <a:off x="2464" y="3032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77</a:t>
              </a:r>
            </a:p>
          </p:txBody>
        </p:sp>
        <p:sp>
          <p:nvSpPr>
            <p:cNvPr id="552981" name="Text Box 3093"/>
            <p:cNvSpPr txBox="1">
              <a:spLocks noChangeArrowheads="1"/>
            </p:cNvSpPr>
            <p:nvPr/>
          </p:nvSpPr>
          <p:spPr bwMode="auto">
            <a:xfrm>
              <a:off x="2800" y="3032"/>
              <a:ext cx="2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97</a:t>
              </a:r>
            </a:p>
          </p:txBody>
        </p:sp>
        <p:sp>
          <p:nvSpPr>
            <p:cNvPr id="552982" name="Text Box 3094"/>
            <p:cNvSpPr txBox="1">
              <a:spLocks noChangeArrowheads="1"/>
            </p:cNvSpPr>
            <p:nvPr/>
          </p:nvSpPr>
          <p:spPr bwMode="auto">
            <a:xfrm>
              <a:off x="3104" y="3032"/>
              <a:ext cx="3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117</a:t>
              </a:r>
            </a:p>
          </p:txBody>
        </p:sp>
        <p:sp>
          <p:nvSpPr>
            <p:cNvPr id="552983" name="Text Box 3095"/>
            <p:cNvSpPr txBox="1">
              <a:spLocks noChangeArrowheads="1"/>
            </p:cNvSpPr>
            <p:nvPr/>
          </p:nvSpPr>
          <p:spPr bwMode="auto">
            <a:xfrm>
              <a:off x="3483" y="3032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121</a:t>
              </a:r>
            </a:p>
          </p:txBody>
        </p:sp>
        <p:sp>
          <p:nvSpPr>
            <p:cNvPr id="552984" name="Text Box 3096"/>
            <p:cNvSpPr txBox="1">
              <a:spLocks noChangeArrowheads="1"/>
            </p:cNvSpPr>
            <p:nvPr/>
          </p:nvSpPr>
          <p:spPr bwMode="auto">
            <a:xfrm>
              <a:off x="3819" y="3032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134</a:t>
              </a:r>
            </a:p>
          </p:txBody>
        </p:sp>
        <p:sp>
          <p:nvSpPr>
            <p:cNvPr id="552985" name="Text Box 3097"/>
            <p:cNvSpPr txBox="1">
              <a:spLocks noChangeArrowheads="1"/>
            </p:cNvSpPr>
            <p:nvPr/>
          </p:nvSpPr>
          <p:spPr bwMode="auto">
            <a:xfrm>
              <a:off x="4187" y="3032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154</a:t>
              </a:r>
            </a:p>
          </p:txBody>
        </p:sp>
        <p:sp>
          <p:nvSpPr>
            <p:cNvPr id="552986" name="Text Box 3098"/>
            <p:cNvSpPr txBox="1">
              <a:spLocks noChangeArrowheads="1"/>
            </p:cNvSpPr>
            <p:nvPr/>
          </p:nvSpPr>
          <p:spPr bwMode="auto">
            <a:xfrm>
              <a:off x="4523" y="3032"/>
              <a:ext cx="3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Helvetica" pitchFamily="34" charset="0"/>
                </a:rPr>
                <a:t>162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RR w/ Time Quantum = 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issue</a:t>
            </a:r>
          </a:p>
          <a:p>
            <a:pPr lvl="1"/>
            <a:r>
              <a:rPr lang="en-US" dirty="0"/>
              <a:t>How big should a quantum be?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quantum: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is too large, we approach FCFS scheduling.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q</a:t>
            </a:r>
            <a:r>
              <a:rPr lang="en-US" dirty="0"/>
              <a:t> is too small, context switch overhead will dominate and consume available CPU.</a:t>
            </a:r>
          </a:p>
          <a:p>
            <a:pPr lvl="1"/>
            <a:endParaRPr lang="en-US" dirty="0"/>
          </a:p>
          <a:p>
            <a:r>
              <a:rPr lang="en-US" dirty="0"/>
              <a:t>Better response time than SJF.</a:t>
            </a:r>
          </a:p>
        </p:txBody>
      </p:sp>
    </p:spTree>
    <p:extLst>
      <p:ext uri="{BB962C8B-B14F-4D97-AF65-F5344CB8AC3E}">
        <p14:creationId xmlns:p14="http://schemas.microsoft.com/office/powerpoint/2010/main" val="22383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Classify processes into groups -&gt; partition the ready queue into separate queues. </a:t>
            </a:r>
          </a:p>
          <a:p>
            <a:pPr lvl="1"/>
            <a:r>
              <a:rPr lang="en-US" dirty="0"/>
              <a:t>Memory size</a:t>
            </a:r>
          </a:p>
          <a:p>
            <a:pPr lvl="1"/>
            <a:r>
              <a:rPr lang="en-US" dirty="0"/>
              <a:t>Process priority</a:t>
            </a:r>
          </a:p>
          <a:p>
            <a:pPr lvl="1"/>
            <a:r>
              <a:rPr lang="en-US" dirty="0"/>
              <a:t>Process type</a:t>
            </a:r>
          </a:p>
          <a:p>
            <a:endParaRPr lang="en-US" dirty="0"/>
          </a:p>
          <a:p>
            <a:r>
              <a:rPr lang="en-US" dirty="0"/>
              <a:t>Example. Classify based on response-time requirements.</a:t>
            </a:r>
          </a:p>
          <a:p>
            <a:pPr lvl="1"/>
            <a:r>
              <a:rPr lang="en-US" dirty="0"/>
              <a:t>Foreground (interactive) processes</a:t>
            </a:r>
          </a:p>
          <a:p>
            <a:pPr lvl="1"/>
            <a:r>
              <a:rPr lang="en-US" dirty="0"/>
              <a:t>Background (batch) processes</a:t>
            </a:r>
          </a:p>
          <a:p>
            <a:endParaRPr lang="en-US" dirty="0"/>
          </a:p>
          <a:p>
            <a:r>
              <a:rPr lang="en-US" dirty="0"/>
              <a:t>Each queue has its own scheduling algorithm. Example:</a:t>
            </a:r>
          </a:p>
          <a:p>
            <a:pPr lvl="1"/>
            <a:r>
              <a:rPr lang="en-US" dirty="0"/>
              <a:t>the foreground queue -&gt; RR algorithm </a:t>
            </a:r>
          </a:p>
          <a:p>
            <a:pPr lvl="1"/>
            <a:r>
              <a:rPr lang="en-US" dirty="0"/>
              <a:t>the background queue -&gt; FCFS</a:t>
            </a:r>
          </a:p>
          <a:p>
            <a:pPr lvl="1"/>
            <a:endParaRPr lang="en-US" dirty="0"/>
          </a:p>
          <a:p>
            <a:r>
              <a:rPr lang="en-US" dirty="0"/>
              <a:t>There must also be scheduling among queues. For example, the foreground queue may have absolute priority over the background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5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45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Queue Scheduling: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28" y="1600220"/>
            <a:ext cx="3291848" cy="4724380"/>
          </a:xfrm>
        </p:spPr>
        <p:txBody>
          <a:bodyPr/>
          <a:lstStyle/>
          <a:p>
            <a:r>
              <a:rPr lang="en-US" dirty="0"/>
              <a:t>Each queue has absolute priority over the other.</a:t>
            </a:r>
          </a:p>
          <a:p>
            <a:endParaRPr lang="en-US" dirty="0"/>
          </a:p>
          <a:p>
            <a:r>
              <a:rPr lang="en-US" dirty="0"/>
              <a:t>No process in the batch queue can run unless the higher priority queues are empty. </a:t>
            </a:r>
          </a:p>
          <a:p>
            <a:endParaRPr lang="en-US" dirty="0"/>
          </a:p>
          <a:p>
            <a:r>
              <a:rPr lang="en-US" dirty="0"/>
              <a:t>Starvation?  Use a time slice between queues. </a:t>
            </a:r>
            <a:br>
              <a:rPr lang="en-US" dirty="0"/>
            </a:br>
            <a:r>
              <a:rPr lang="en-US" dirty="0"/>
              <a:t>Ex: </a:t>
            </a:r>
          </a:p>
          <a:p>
            <a:pPr lvl="1"/>
            <a:r>
              <a:rPr lang="en-US" dirty="0"/>
              <a:t>80% CPU to foreground</a:t>
            </a:r>
          </a:p>
          <a:p>
            <a:pPr lvl="1"/>
            <a:r>
              <a:rPr lang="en-US" dirty="0"/>
              <a:t>20% CPU to background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1EF8645-2E2B-4565-8918-48C3D2BE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69" t="8675" r="571" b="9201"/>
          <a:stretch>
            <a:fillRect/>
          </a:stretch>
        </p:blipFill>
        <p:spPr bwMode="auto">
          <a:xfrm>
            <a:off x="3474732" y="1991454"/>
            <a:ext cx="5604794" cy="372603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50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Feedback Queue Scheduling allows a process to move between queues. </a:t>
            </a:r>
          </a:p>
          <a:p>
            <a:endParaRPr lang="en-US" dirty="0"/>
          </a:p>
          <a:p>
            <a:r>
              <a:rPr lang="en-US" dirty="0"/>
              <a:t>Separate processes based on their CPU bursts.</a:t>
            </a:r>
          </a:p>
          <a:p>
            <a:endParaRPr lang="en-US" dirty="0"/>
          </a:p>
          <a:p>
            <a:r>
              <a:rPr lang="en-US" dirty="0"/>
              <a:t>If a process uses too much CPU time, move it to lower priority queue.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5680A-B42D-35D1-DA5F-290BA8D8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A2992-3D52-2013-A85C-985A66FE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your output, I recommend simply writing the </a:t>
            </a:r>
            <a:r>
              <a:rPr lang="en-US" dirty="0" err="1"/>
              <a:t>ppid</a:t>
            </a:r>
            <a:r>
              <a:rPr lang="en-US" dirty="0"/>
              <a:t> and the </a:t>
            </a:r>
            <a:r>
              <a:rPr lang="en-US" dirty="0" err="1"/>
              <a:t>pid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will simplify reading the data in Part B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FILE *out;</a:t>
            </a:r>
          </a:p>
          <a:p>
            <a:pPr lvl="1"/>
            <a:r>
              <a:rPr lang="en-US" dirty="0"/>
              <a:t>out = </a:t>
            </a:r>
            <a:r>
              <a:rPr lang="en-US" dirty="0" err="1"/>
              <a:t>fopen</a:t>
            </a:r>
            <a:r>
              <a:rPr lang="en-US" dirty="0"/>
              <a:t>("pids.csv", "w");</a:t>
            </a:r>
          </a:p>
          <a:p>
            <a:pPr lvl="1"/>
            <a:r>
              <a:rPr lang="en-US" dirty="0"/>
              <a:t>… some code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(out, "%d, %d\n", </a:t>
            </a:r>
            <a:r>
              <a:rPr lang="en-US" dirty="0" err="1"/>
              <a:t>ppid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You have to decide where to put this</a:t>
            </a:r>
          </a:p>
        </p:txBody>
      </p:sp>
    </p:spTree>
    <p:extLst>
      <p:ext uri="{BB962C8B-B14F-4D97-AF65-F5344CB8AC3E}">
        <p14:creationId xmlns:p14="http://schemas.microsoft.com/office/powerpoint/2010/main" val="28523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617D-7EA3-4B5C-BE06-224BB52254F0}"/>
              </a:ext>
            </a:extLst>
          </p:cNvPr>
          <p:cNvSpPr txBox="1"/>
          <p:nvPr/>
        </p:nvSpPr>
        <p:spPr>
          <a:xfrm>
            <a:off x="823001" y="2697488"/>
            <a:ext cx="10871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6ms</a:t>
            </a:r>
          </a:p>
        </p:txBody>
      </p:sp>
    </p:spTree>
    <p:extLst>
      <p:ext uri="{BB962C8B-B14F-4D97-AF65-F5344CB8AC3E}">
        <p14:creationId xmlns:p14="http://schemas.microsoft.com/office/powerpoint/2010/main" val="27507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617D-7EA3-4B5C-BE06-224BB52254F0}"/>
              </a:ext>
            </a:extLst>
          </p:cNvPr>
          <p:cNvSpPr txBox="1"/>
          <p:nvPr/>
        </p:nvSpPr>
        <p:spPr>
          <a:xfrm>
            <a:off x="7040853" y="2606049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548684" y="2697488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30ms</a:t>
            </a:r>
          </a:p>
        </p:txBody>
      </p:sp>
    </p:spTree>
    <p:extLst>
      <p:ext uri="{BB962C8B-B14F-4D97-AF65-F5344CB8AC3E}">
        <p14:creationId xmlns:p14="http://schemas.microsoft.com/office/powerpoint/2010/main" val="36463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6583658" y="3154683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22ms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09172-3825-4586-9930-21BA6F92B5FC}"/>
              </a:ext>
            </a:extLst>
          </p:cNvPr>
          <p:cNvSpPr txBox="1"/>
          <p:nvPr/>
        </p:nvSpPr>
        <p:spPr>
          <a:xfrm>
            <a:off x="1920269" y="2606049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 10ms</a:t>
            </a:r>
          </a:p>
        </p:txBody>
      </p:sp>
    </p:spTree>
    <p:extLst>
      <p:ext uri="{BB962C8B-B14F-4D97-AF65-F5344CB8AC3E}">
        <p14:creationId xmlns:p14="http://schemas.microsoft.com/office/powerpoint/2010/main" val="1226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1371635" y="3977634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22ms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09172-3825-4586-9930-21BA6F92B5FC}"/>
              </a:ext>
            </a:extLst>
          </p:cNvPr>
          <p:cNvSpPr txBox="1"/>
          <p:nvPr/>
        </p:nvSpPr>
        <p:spPr>
          <a:xfrm>
            <a:off x="6675097" y="3246122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 2ms</a:t>
            </a:r>
          </a:p>
        </p:txBody>
      </p:sp>
    </p:spTree>
    <p:extLst>
      <p:ext uri="{BB962C8B-B14F-4D97-AF65-F5344CB8AC3E}">
        <p14:creationId xmlns:p14="http://schemas.microsoft.com/office/powerpoint/2010/main" val="20852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6583658" y="4434829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6ms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09172-3825-4586-9930-21BA6F92B5FC}"/>
              </a:ext>
            </a:extLst>
          </p:cNvPr>
          <p:cNvSpPr txBox="1"/>
          <p:nvPr/>
        </p:nvSpPr>
        <p:spPr>
          <a:xfrm>
            <a:off x="1371635" y="3703317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r>
              <a:rPr lang="en-US" dirty="0"/>
              <a:t> = 2ms</a:t>
            </a:r>
          </a:p>
        </p:txBody>
      </p:sp>
    </p:spTree>
    <p:extLst>
      <p:ext uri="{BB962C8B-B14F-4D97-AF65-F5344CB8AC3E}">
        <p14:creationId xmlns:p14="http://schemas.microsoft.com/office/powerpoint/2010/main" val="18290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1371635" y="5166341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= 6ms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09172-3825-4586-9930-21BA6F92B5FC}"/>
              </a:ext>
            </a:extLst>
          </p:cNvPr>
          <p:cNvSpPr txBox="1"/>
          <p:nvPr/>
        </p:nvSpPr>
        <p:spPr>
          <a:xfrm>
            <a:off x="7132292" y="3703317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Multilevel Feedback Queue Scheduling: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7A1C1-BD88-485C-88AD-7E643807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52" y="2792503"/>
            <a:ext cx="5831777" cy="28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061CD-23AE-4BAF-8214-E655E0AFA5A9}"/>
              </a:ext>
            </a:extLst>
          </p:cNvPr>
          <p:cNvSpPr txBox="1"/>
          <p:nvPr/>
        </p:nvSpPr>
        <p:spPr>
          <a:xfrm>
            <a:off x="3749049" y="2423171"/>
            <a:ext cx="1879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0 (High)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2703-7E87-4ED3-A24E-940E6504AD98}"/>
              </a:ext>
            </a:extLst>
          </p:cNvPr>
          <p:cNvSpPr txBox="1"/>
          <p:nvPr/>
        </p:nvSpPr>
        <p:spPr>
          <a:xfrm>
            <a:off x="3749049" y="5718551"/>
            <a:ext cx="18165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2 (Low)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F399-B3DD-4797-A9AA-30CEA88A03A9}"/>
              </a:ext>
            </a:extLst>
          </p:cNvPr>
          <p:cNvSpPr txBox="1"/>
          <p:nvPr/>
        </p:nvSpPr>
        <p:spPr>
          <a:xfrm>
            <a:off x="3931928" y="3666253"/>
            <a:ext cx="12025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3A9C6-4BC6-4304-8A55-54B8F33D6886}"/>
              </a:ext>
            </a:extLst>
          </p:cNvPr>
          <p:cNvSpPr txBox="1"/>
          <p:nvPr/>
        </p:nvSpPr>
        <p:spPr>
          <a:xfrm>
            <a:off x="6949414" y="4892024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3B4D8-7E58-4F08-AD48-C3E381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/>
          <a:lstStyle/>
          <a:p>
            <a:r>
              <a:rPr lang="en-US" dirty="0"/>
              <a:t>Summary/Review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1EF04-9B57-4923-A1E7-764B565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54"/>
            <a:ext cx="8229600" cy="5212071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CPU scheduling is concerned with the cycle of _______ and ______ 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preemptive and </a:t>
            </a:r>
            <a:r>
              <a:rPr lang="en-US" dirty="0" err="1"/>
              <a:t>nonpreemptive</a:t>
            </a:r>
            <a:r>
              <a:rPr lang="en-US" dirty="0"/>
              <a:t> scheduling?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the set of processes, with the length of the CPU burst.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	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		</a:t>
            </a:r>
            <a:r>
              <a:rPr lang="en-US" u="sng" dirty="0"/>
              <a:t>Priority</a:t>
            </a:r>
          </a:p>
          <a:p>
            <a:pPr marL="0" indent="0">
              <a:buNone/>
            </a:pPr>
            <a:r>
              <a:rPr lang="en-US" dirty="0"/>
              <a:t>		P1		10			3</a:t>
            </a:r>
          </a:p>
          <a:p>
            <a:pPr marL="0" indent="0">
              <a:buNone/>
            </a:pPr>
            <a:r>
              <a:rPr lang="en-US" dirty="0"/>
              <a:t>		P2		1			1</a:t>
            </a:r>
          </a:p>
          <a:p>
            <a:pPr marL="0" indent="0">
              <a:buNone/>
            </a:pPr>
            <a:r>
              <a:rPr lang="en-US" dirty="0"/>
              <a:t>		P3		2			3</a:t>
            </a:r>
          </a:p>
          <a:p>
            <a:pPr marL="0" indent="0">
              <a:buNone/>
            </a:pPr>
            <a:r>
              <a:rPr lang="en-US" dirty="0"/>
              <a:t>		P4		1			4</a:t>
            </a:r>
          </a:p>
          <a:p>
            <a:pPr marL="0" indent="0">
              <a:buNone/>
            </a:pPr>
            <a:r>
              <a:rPr lang="en-US" dirty="0"/>
              <a:t>		P5		5			2</a:t>
            </a:r>
          </a:p>
          <a:p>
            <a:pPr marL="0" indent="0">
              <a:buNone/>
            </a:pPr>
            <a:r>
              <a:rPr lang="en-US" dirty="0"/>
              <a:t>	A. Draw four Gantt charts to illustrate the process execution for FCFS, 		SJF, </a:t>
            </a:r>
            <a:r>
              <a:rPr lang="en-US" dirty="0" err="1"/>
              <a:t>nonpreemptive</a:t>
            </a:r>
            <a:r>
              <a:rPr lang="en-US" dirty="0"/>
              <a:t> priority, and RR scheduling algorithms.</a:t>
            </a:r>
          </a:p>
          <a:p>
            <a:pPr marL="0" indent="0">
              <a:buNone/>
            </a:pPr>
            <a:r>
              <a:rPr lang="en-US" dirty="0"/>
              <a:t>	B. What is the waiting time of each process for each algorithm?</a:t>
            </a:r>
          </a:p>
          <a:p>
            <a:pPr marL="0" indent="0">
              <a:buNone/>
            </a:pPr>
            <a:r>
              <a:rPr lang="en-US" dirty="0"/>
              <a:t>	C. Which algorithm results in the minimum avg waiting time?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78D-4766-4DF4-A474-F983FE2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84" y="228635"/>
            <a:ext cx="8229600" cy="1143000"/>
          </a:xfrm>
        </p:spPr>
        <p:txBody>
          <a:bodyPr/>
          <a:lstStyle/>
          <a:p>
            <a:r>
              <a:rPr lang="en-US" dirty="0"/>
              <a:t>FCFS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973F-6E38-4604-A2CF-9C3984F1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4413" y="361187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  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  </a:t>
            </a:r>
            <a:r>
              <a:rPr lang="en-US" u="sng" dirty="0"/>
              <a:t>Priority</a:t>
            </a:r>
          </a:p>
          <a:p>
            <a:pPr marL="0" indent="0">
              <a:buNone/>
            </a:pPr>
            <a:r>
              <a:rPr lang="en-US" dirty="0"/>
              <a:t>		P1	     10		      3</a:t>
            </a:r>
          </a:p>
          <a:p>
            <a:pPr marL="0" indent="0">
              <a:buNone/>
            </a:pPr>
            <a:r>
              <a:rPr lang="en-US" dirty="0"/>
              <a:t>		P2	      1		      1</a:t>
            </a:r>
          </a:p>
          <a:p>
            <a:pPr marL="0" indent="0">
              <a:buNone/>
            </a:pPr>
            <a:r>
              <a:rPr lang="en-US" dirty="0"/>
              <a:t>		P3	      2		      3</a:t>
            </a:r>
          </a:p>
          <a:p>
            <a:pPr marL="0" indent="0">
              <a:buNone/>
            </a:pPr>
            <a:r>
              <a:rPr lang="en-US" dirty="0"/>
              <a:t>		P4	      1		      4</a:t>
            </a:r>
          </a:p>
          <a:p>
            <a:pPr marL="0" indent="0">
              <a:buNone/>
            </a:pPr>
            <a:r>
              <a:rPr lang="en-US" dirty="0"/>
              <a:t>		P5	      5		      2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B37B10-D4B9-41B1-8941-B2599561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19553"/>
              </p:ext>
            </p:extLst>
          </p:nvPr>
        </p:nvGraphicFramePr>
        <p:xfrm>
          <a:off x="4206244" y="3246122"/>
          <a:ext cx="4754828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538">
                  <a:extLst>
                    <a:ext uri="{9D8B030D-6E8A-4147-A177-3AD203B41FA5}">
                      <a16:colId xmlns:a16="http://schemas.microsoft.com/office/drawing/2014/main" val="1437003138"/>
                    </a:ext>
                  </a:extLst>
                </a:gridCol>
                <a:gridCol w="1069825">
                  <a:extLst>
                    <a:ext uri="{9D8B030D-6E8A-4147-A177-3AD203B41FA5}">
                      <a16:colId xmlns:a16="http://schemas.microsoft.com/office/drawing/2014/main" val="42027923"/>
                    </a:ext>
                  </a:extLst>
                </a:gridCol>
                <a:gridCol w="1497754">
                  <a:extLst>
                    <a:ext uri="{9D8B030D-6E8A-4147-A177-3AD203B41FA5}">
                      <a16:colId xmlns:a16="http://schemas.microsoft.com/office/drawing/2014/main" val="353575267"/>
                    </a:ext>
                  </a:extLst>
                </a:gridCol>
                <a:gridCol w="1402711">
                  <a:extLst>
                    <a:ext uri="{9D8B030D-6E8A-4147-A177-3AD203B41FA5}">
                      <a16:colId xmlns:a16="http://schemas.microsoft.com/office/drawing/2014/main" val="22812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371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129E1-E4CC-4638-9377-FC726763824A}"/>
              </a:ext>
            </a:extLst>
          </p:cNvPr>
          <p:cNvCxnSpPr>
            <a:cxnSpLocks/>
          </p:cNvCxnSpPr>
          <p:nvPr/>
        </p:nvCxnSpPr>
        <p:spPr>
          <a:xfrm>
            <a:off x="1097234" y="2423171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64AA4-4503-4D51-AE3B-6F44D2E64AD8}"/>
              </a:ext>
            </a:extLst>
          </p:cNvPr>
          <p:cNvCxnSpPr>
            <a:cxnSpLocks/>
          </p:cNvCxnSpPr>
          <p:nvPr/>
        </p:nvCxnSpPr>
        <p:spPr>
          <a:xfrm>
            <a:off x="1097234" y="1783098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F596B-4067-4DFC-B19B-00BE0DAD7C23}"/>
              </a:ext>
            </a:extLst>
          </p:cNvPr>
          <p:cNvCxnSpPr>
            <a:cxnSpLocks/>
          </p:cNvCxnSpPr>
          <p:nvPr/>
        </p:nvCxnSpPr>
        <p:spPr>
          <a:xfrm>
            <a:off x="1097235" y="1783098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48E14-099E-4EA8-A8C5-E7DAEBB5F694}"/>
              </a:ext>
            </a:extLst>
          </p:cNvPr>
          <p:cNvSpPr txBox="1"/>
          <p:nvPr/>
        </p:nvSpPr>
        <p:spPr>
          <a:xfrm>
            <a:off x="914357" y="242317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ED1A1-6A90-4B4C-88CD-B0D433A2DD4B}"/>
              </a:ext>
            </a:extLst>
          </p:cNvPr>
          <p:cNvSpPr txBox="1"/>
          <p:nvPr/>
        </p:nvSpPr>
        <p:spPr>
          <a:xfrm>
            <a:off x="175217" y="2148854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546DA-E824-42DE-8212-CC81C96D860F}"/>
              </a:ext>
            </a:extLst>
          </p:cNvPr>
          <p:cNvSpPr txBox="1"/>
          <p:nvPr/>
        </p:nvSpPr>
        <p:spPr>
          <a:xfrm>
            <a:off x="2527684" y="10805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84B6-2997-4260-9D65-5672F5EC291D}"/>
              </a:ext>
            </a:extLst>
          </p:cNvPr>
          <p:cNvSpPr txBox="1"/>
          <p:nvPr/>
        </p:nvSpPr>
        <p:spPr>
          <a:xfrm>
            <a:off x="3291854" y="1061800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1083-8C4C-4B0C-91FF-A2CCDC3DCEFF}"/>
              </a:ext>
            </a:extLst>
          </p:cNvPr>
          <p:cNvSpPr txBox="1"/>
          <p:nvPr/>
        </p:nvSpPr>
        <p:spPr>
          <a:xfrm>
            <a:off x="4056024" y="113574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EC84-ADF4-4A3A-B345-5463370A6CF2}"/>
              </a:ext>
            </a:extLst>
          </p:cNvPr>
          <p:cNvSpPr txBox="1"/>
          <p:nvPr/>
        </p:nvSpPr>
        <p:spPr>
          <a:xfrm>
            <a:off x="4726456" y="10805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92450-5AFB-4F6F-AFD1-E0E86CBDAA9B}"/>
              </a:ext>
            </a:extLst>
          </p:cNvPr>
          <p:cNvSpPr txBox="1"/>
          <p:nvPr/>
        </p:nvSpPr>
        <p:spPr>
          <a:xfrm>
            <a:off x="5560764" y="1092852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7EE08-3F12-4610-AEFF-4CA2E9564651}"/>
              </a:ext>
            </a:extLst>
          </p:cNvPr>
          <p:cNvCxnSpPr>
            <a:cxnSpLocks/>
          </p:cNvCxnSpPr>
          <p:nvPr/>
        </p:nvCxnSpPr>
        <p:spPr>
          <a:xfrm>
            <a:off x="2377464" y="68583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075FC1-F38A-436B-A838-256934D8D123}"/>
              </a:ext>
            </a:extLst>
          </p:cNvPr>
          <p:cNvCxnSpPr>
            <a:cxnSpLocks/>
          </p:cNvCxnSpPr>
          <p:nvPr/>
        </p:nvCxnSpPr>
        <p:spPr>
          <a:xfrm>
            <a:off x="2967228" y="673197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9D4F3-79C2-4E85-830D-1840D0FFD7CC}"/>
              </a:ext>
            </a:extLst>
          </p:cNvPr>
          <p:cNvCxnSpPr>
            <a:cxnSpLocks/>
          </p:cNvCxnSpPr>
          <p:nvPr/>
        </p:nvCxnSpPr>
        <p:spPr>
          <a:xfrm>
            <a:off x="3840488" y="687227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273AF1-AE1B-4F40-94C7-53EA698F4D9A}"/>
              </a:ext>
            </a:extLst>
          </p:cNvPr>
          <p:cNvCxnSpPr>
            <a:cxnSpLocks/>
          </p:cNvCxnSpPr>
          <p:nvPr/>
        </p:nvCxnSpPr>
        <p:spPr>
          <a:xfrm>
            <a:off x="4572000" y="934458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9C57F9-5931-4829-9442-182461A2BACF}"/>
              </a:ext>
            </a:extLst>
          </p:cNvPr>
          <p:cNvCxnSpPr>
            <a:cxnSpLocks/>
          </p:cNvCxnSpPr>
          <p:nvPr/>
        </p:nvCxnSpPr>
        <p:spPr>
          <a:xfrm>
            <a:off x="5394951" y="869081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5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24E9-0BB8-02A9-24D7-2F25003E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0B785-C994-834E-1019-9DE500EB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6" y="918812"/>
            <a:ext cx="795448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6B6E-6BD5-C8F6-53CE-BF9E1D56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D00C-8BA0-6B4B-471F-8A1D58CD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want to read the </a:t>
            </a:r>
            <a:r>
              <a:rPr lang="en-US" dirty="0" err="1"/>
              <a:t>ppid’s</a:t>
            </a:r>
            <a:r>
              <a:rPr lang="en-US" dirty="0"/>
              <a:t> and </a:t>
            </a:r>
            <a:r>
              <a:rPr lang="en-US" dirty="0" err="1"/>
              <a:t>pid’s</a:t>
            </a:r>
            <a:r>
              <a:rPr lang="en-US" dirty="0"/>
              <a:t> in the Python code.</a:t>
            </a:r>
          </a:p>
          <a:p>
            <a:endParaRPr lang="en-US" dirty="0"/>
          </a:p>
          <a:p>
            <a:r>
              <a:rPr lang="en-US" dirty="0" err="1"/>
              <a:t>infile</a:t>
            </a:r>
            <a:r>
              <a:rPr lang="en-US" dirty="0"/>
              <a:t> = "pids.csv"</a:t>
            </a:r>
          </a:p>
          <a:p>
            <a:r>
              <a:rPr lang="en-US" dirty="0"/>
              <a:t>input = open(</a:t>
            </a:r>
            <a:r>
              <a:rPr lang="en-US" dirty="0" err="1"/>
              <a:t>infile</a:t>
            </a:r>
            <a:r>
              <a:rPr lang="en-US" dirty="0"/>
              <a:t>, "r")</a:t>
            </a:r>
          </a:p>
          <a:p>
            <a:r>
              <a:rPr lang="en-US" dirty="0"/>
              <a:t>lines = </a:t>
            </a:r>
            <a:r>
              <a:rPr lang="en-US" dirty="0" err="1"/>
              <a:t>input.readlines</a:t>
            </a:r>
            <a:r>
              <a:rPr lang="en-US" dirty="0"/>
              <a:t>()</a:t>
            </a:r>
          </a:p>
          <a:p>
            <a:r>
              <a:rPr lang="en-US" dirty="0"/>
              <a:t>Iterate over the lines</a:t>
            </a:r>
          </a:p>
          <a:p>
            <a:r>
              <a:rPr lang="en-US" dirty="0"/>
              <a:t>parent = str(</a:t>
            </a:r>
            <a:r>
              <a:rPr lang="en-US" dirty="0" err="1"/>
              <a:t>line.split</a:t>
            </a:r>
            <a:r>
              <a:rPr lang="en-US" dirty="0"/>
              <a:t>(",")[0].strip())</a:t>
            </a:r>
          </a:p>
          <a:p>
            <a:r>
              <a:rPr lang="en-US" dirty="0"/>
              <a:t>child = str(</a:t>
            </a:r>
            <a:r>
              <a:rPr lang="en-US" dirty="0" err="1"/>
              <a:t>line.split</a:t>
            </a:r>
            <a:r>
              <a:rPr lang="en-US" dirty="0"/>
              <a:t>(",")[1].strip())</a:t>
            </a:r>
          </a:p>
        </p:txBody>
      </p:sp>
    </p:spTree>
    <p:extLst>
      <p:ext uri="{BB962C8B-B14F-4D97-AF65-F5344CB8AC3E}">
        <p14:creationId xmlns:p14="http://schemas.microsoft.com/office/powerpoint/2010/main" val="27704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78D-4766-4DF4-A474-F983FE2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84" y="228635"/>
            <a:ext cx="8229600" cy="1143000"/>
          </a:xfrm>
        </p:spPr>
        <p:txBody>
          <a:bodyPr/>
          <a:lstStyle/>
          <a:p>
            <a:r>
              <a:rPr lang="en-US" dirty="0"/>
              <a:t>SJF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973F-6E38-4604-A2CF-9C3984F1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4413" y="361187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  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  </a:t>
            </a:r>
            <a:r>
              <a:rPr lang="en-US" u="sng" dirty="0"/>
              <a:t>Priority</a:t>
            </a:r>
          </a:p>
          <a:p>
            <a:pPr marL="0" indent="0">
              <a:buNone/>
            </a:pPr>
            <a:r>
              <a:rPr lang="en-US" dirty="0"/>
              <a:t>		P1	     10		      3</a:t>
            </a:r>
          </a:p>
          <a:p>
            <a:pPr marL="0" indent="0">
              <a:buNone/>
            </a:pPr>
            <a:r>
              <a:rPr lang="en-US" dirty="0"/>
              <a:t>		P2	      1		      1</a:t>
            </a:r>
          </a:p>
          <a:p>
            <a:pPr marL="0" indent="0">
              <a:buNone/>
            </a:pPr>
            <a:r>
              <a:rPr lang="en-US" dirty="0"/>
              <a:t>		P3	      2		      3</a:t>
            </a:r>
          </a:p>
          <a:p>
            <a:pPr marL="0" indent="0">
              <a:buNone/>
            </a:pPr>
            <a:r>
              <a:rPr lang="en-US" dirty="0"/>
              <a:t>		P4	      1		      4</a:t>
            </a:r>
          </a:p>
          <a:p>
            <a:pPr marL="0" indent="0">
              <a:buNone/>
            </a:pPr>
            <a:r>
              <a:rPr lang="en-US" dirty="0"/>
              <a:t>		P5	      5		      2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B37B10-D4B9-41B1-8941-B25995619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84071"/>
              </p:ext>
            </p:extLst>
          </p:nvPr>
        </p:nvGraphicFramePr>
        <p:xfrm>
          <a:off x="4206244" y="3246122"/>
          <a:ext cx="4754828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538">
                  <a:extLst>
                    <a:ext uri="{9D8B030D-6E8A-4147-A177-3AD203B41FA5}">
                      <a16:colId xmlns:a16="http://schemas.microsoft.com/office/drawing/2014/main" val="1437003138"/>
                    </a:ext>
                  </a:extLst>
                </a:gridCol>
                <a:gridCol w="1069825">
                  <a:extLst>
                    <a:ext uri="{9D8B030D-6E8A-4147-A177-3AD203B41FA5}">
                      <a16:colId xmlns:a16="http://schemas.microsoft.com/office/drawing/2014/main" val="42027923"/>
                    </a:ext>
                  </a:extLst>
                </a:gridCol>
                <a:gridCol w="1497754">
                  <a:extLst>
                    <a:ext uri="{9D8B030D-6E8A-4147-A177-3AD203B41FA5}">
                      <a16:colId xmlns:a16="http://schemas.microsoft.com/office/drawing/2014/main" val="353575267"/>
                    </a:ext>
                  </a:extLst>
                </a:gridCol>
                <a:gridCol w="1402711">
                  <a:extLst>
                    <a:ext uri="{9D8B030D-6E8A-4147-A177-3AD203B41FA5}">
                      <a16:colId xmlns:a16="http://schemas.microsoft.com/office/drawing/2014/main" val="2281282237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371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129E1-E4CC-4638-9377-FC726763824A}"/>
              </a:ext>
            </a:extLst>
          </p:cNvPr>
          <p:cNvCxnSpPr>
            <a:cxnSpLocks/>
          </p:cNvCxnSpPr>
          <p:nvPr/>
        </p:nvCxnSpPr>
        <p:spPr>
          <a:xfrm>
            <a:off x="1097234" y="2423171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64AA4-4503-4D51-AE3B-6F44D2E64AD8}"/>
              </a:ext>
            </a:extLst>
          </p:cNvPr>
          <p:cNvCxnSpPr>
            <a:cxnSpLocks/>
          </p:cNvCxnSpPr>
          <p:nvPr/>
        </p:nvCxnSpPr>
        <p:spPr>
          <a:xfrm>
            <a:off x="1097234" y="1783098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F596B-4067-4DFC-B19B-00BE0DAD7C23}"/>
              </a:ext>
            </a:extLst>
          </p:cNvPr>
          <p:cNvCxnSpPr>
            <a:cxnSpLocks/>
          </p:cNvCxnSpPr>
          <p:nvPr/>
        </p:nvCxnSpPr>
        <p:spPr>
          <a:xfrm>
            <a:off x="1097235" y="1783098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48E14-099E-4EA8-A8C5-E7DAEBB5F694}"/>
              </a:ext>
            </a:extLst>
          </p:cNvPr>
          <p:cNvSpPr txBox="1"/>
          <p:nvPr/>
        </p:nvSpPr>
        <p:spPr>
          <a:xfrm>
            <a:off x="914357" y="242317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ED1A1-6A90-4B4C-88CD-B0D433A2DD4B}"/>
              </a:ext>
            </a:extLst>
          </p:cNvPr>
          <p:cNvSpPr txBox="1"/>
          <p:nvPr/>
        </p:nvSpPr>
        <p:spPr>
          <a:xfrm>
            <a:off x="175217" y="2148854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546DA-E824-42DE-8212-CC81C96D860F}"/>
              </a:ext>
            </a:extLst>
          </p:cNvPr>
          <p:cNvSpPr txBox="1"/>
          <p:nvPr/>
        </p:nvSpPr>
        <p:spPr>
          <a:xfrm>
            <a:off x="4929001" y="116332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84B6-2997-4260-9D65-5672F5EC291D}"/>
              </a:ext>
            </a:extLst>
          </p:cNvPr>
          <p:cNvSpPr txBox="1"/>
          <p:nvPr/>
        </p:nvSpPr>
        <p:spPr>
          <a:xfrm>
            <a:off x="5235468" y="97006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1083-8C4C-4B0C-91FF-A2CCDC3DCEFF}"/>
              </a:ext>
            </a:extLst>
          </p:cNvPr>
          <p:cNvSpPr txBox="1"/>
          <p:nvPr/>
        </p:nvSpPr>
        <p:spPr>
          <a:xfrm>
            <a:off x="5761707" y="773694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EC84-ADF4-4A3A-B345-5463370A6CF2}"/>
              </a:ext>
            </a:extLst>
          </p:cNvPr>
          <p:cNvSpPr txBox="1"/>
          <p:nvPr/>
        </p:nvSpPr>
        <p:spPr>
          <a:xfrm>
            <a:off x="6260865" y="746758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92450-5AFB-4F6F-AFD1-E0E86CBDAA9B}"/>
              </a:ext>
            </a:extLst>
          </p:cNvPr>
          <p:cNvSpPr txBox="1"/>
          <p:nvPr/>
        </p:nvSpPr>
        <p:spPr>
          <a:xfrm>
            <a:off x="3657610" y="1109645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B3D856-69CF-4AD2-9417-1C23FDB8E934}"/>
              </a:ext>
            </a:extLst>
          </p:cNvPr>
          <p:cNvCxnSpPr>
            <a:cxnSpLocks/>
          </p:cNvCxnSpPr>
          <p:nvPr/>
        </p:nvCxnSpPr>
        <p:spPr>
          <a:xfrm>
            <a:off x="2743220" y="101936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54CCEF-2168-420D-BD79-B99B5768242F}"/>
              </a:ext>
            </a:extLst>
          </p:cNvPr>
          <p:cNvCxnSpPr>
            <a:cxnSpLocks/>
          </p:cNvCxnSpPr>
          <p:nvPr/>
        </p:nvCxnSpPr>
        <p:spPr>
          <a:xfrm>
            <a:off x="3383293" y="834694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02B47B-2C7A-4760-977C-7D4E230F8B03}"/>
              </a:ext>
            </a:extLst>
          </p:cNvPr>
          <p:cNvCxnSpPr>
            <a:cxnSpLocks/>
          </p:cNvCxnSpPr>
          <p:nvPr/>
        </p:nvCxnSpPr>
        <p:spPr>
          <a:xfrm>
            <a:off x="4297683" y="707916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B98590-A204-45B4-ADE4-CD4239032336}"/>
              </a:ext>
            </a:extLst>
          </p:cNvPr>
          <p:cNvCxnSpPr>
            <a:cxnSpLocks/>
          </p:cNvCxnSpPr>
          <p:nvPr/>
        </p:nvCxnSpPr>
        <p:spPr>
          <a:xfrm>
            <a:off x="4655867" y="73156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6DBBB8-9738-4215-AEBE-58041FDECD87}"/>
              </a:ext>
            </a:extLst>
          </p:cNvPr>
          <p:cNvCxnSpPr>
            <a:cxnSpLocks/>
          </p:cNvCxnSpPr>
          <p:nvPr/>
        </p:nvCxnSpPr>
        <p:spPr>
          <a:xfrm>
            <a:off x="5029195" y="692468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A9691-FA93-ED14-CC00-28C44E04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8" y="894996"/>
            <a:ext cx="798306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78D-4766-4DF4-A474-F983FE2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84" y="182903"/>
            <a:ext cx="8229600" cy="1143000"/>
          </a:xfrm>
        </p:spPr>
        <p:txBody>
          <a:bodyPr/>
          <a:lstStyle/>
          <a:p>
            <a:r>
              <a:rPr lang="en-US" dirty="0"/>
              <a:t>Non-preemptive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973F-6E38-4604-A2CF-9C3984F1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4413" y="361187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  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  </a:t>
            </a:r>
            <a:r>
              <a:rPr lang="en-US" u="sng" dirty="0"/>
              <a:t>Priority</a:t>
            </a:r>
          </a:p>
          <a:p>
            <a:pPr marL="0" indent="0">
              <a:buNone/>
            </a:pPr>
            <a:r>
              <a:rPr lang="en-US" dirty="0"/>
              <a:t>		P1	     10		      3</a:t>
            </a:r>
          </a:p>
          <a:p>
            <a:pPr marL="0" indent="0">
              <a:buNone/>
            </a:pPr>
            <a:r>
              <a:rPr lang="en-US" dirty="0"/>
              <a:t>		P2	      1		      1</a:t>
            </a:r>
          </a:p>
          <a:p>
            <a:pPr marL="0" indent="0">
              <a:buNone/>
            </a:pPr>
            <a:r>
              <a:rPr lang="en-US" dirty="0"/>
              <a:t>		P3	      2		      3</a:t>
            </a:r>
          </a:p>
          <a:p>
            <a:pPr marL="0" indent="0">
              <a:buNone/>
            </a:pPr>
            <a:r>
              <a:rPr lang="en-US" dirty="0"/>
              <a:t>		P4	      1		      4</a:t>
            </a:r>
          </a:p>
          <a:p>
            <a:pPr marL="0" indent="0">
              <a:buNone/>
            </a:pPr>
            <a:r>
              <a:rPr lang="en-US" dirty="0"/>
              <a:t>		P5	      5		      2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B37B10-D4B9-41B1-8941-B25995619653}"/>
              </a:ext>
            </a:extLst>
          </p:cNvPr>
          <p:cNvGraphicFramePr>
            <a:graphicFrameLocks noGrp="1"/>
          </p:cNvGraphicFramePr>
          <p:nvPr/>
        </p:nvGraphicFramePr>
        <p:xfrm>
          <a:off x="4206244" y="3246122"/>
          <a:ext cx="4754828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538">
                  <a:extLst>
                    <a:ext uri="{9D8B030D-6E8A-4147-A177-3AD203B41FA5}">
                      <a16:colId xmlns:a16="http://schemas.microsoft.com/office/drawing/2014/main" val="1437003138"/>
                    </a:ext>
                  </a:extLst>
                </a:gridCol>
                <a:gridCol w="1069825">
                  <a:extLst>
                    <a:ext uri="{9D8B030D-6E8A-4147-A177-3AD203B41FA5}">
                      <a16:colId xmlns:a16="http://schemas.microsoft.com/office/drawing/2014/main" val="42027923"/>
                    </a:ext>
                  </a:extLst>
                </a:gridCol>
                <a:gridCol w="1497754">
                  <a:extLst>
                    <a:ext uri="{9D8B030D-6E8A-4147-A177-3AD203B41FA5}">
                      <a16:colId xmlns:a16="http://schemas.microsoft.com/office/drawing/2014/main" val="353575267"/>
                    </a:ext>
                  </a:extLst>
                </a:gridCol>
                <a:gridCol w="1402711">
                  <a:extLst>
                    <a:ext uri="{9D8B030D-6E8A-4147-A177-3AD203B41FA5}">
                      <a16:colId xmlns:a16="http://schemas.microsoft.com/office/drawing/2014/main" val="22812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371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129E1-E4CC-4638-9377-FC726763824A}"/>
              </a:ext>
            </a:extLst>
          </p:cNvPr>
          <p:cNvCxnSpPr>
            <a:cxnSpLocks/>
          </p:cNvCxnSpPr>
          <p:nvPr/>
        </p:nvCxnSpPr>
        <p:spPr>
          <a:xfrm>
            <a:off x="1097234" y="2423171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64AA4-4503-4D51-AE3B-6F44D2E64AD8}"/>
              </a:ext>
            </a:extLst>
          </p:cNvPr>
          <p:cNvCxnSpPr>
            <a:cxnSpLocks/>
          </p:cNvCxnSpPr>
          <p:nvPr/>
        </p:nvCxnSpPr>
        <p:spPr>
          <a:xfrm>
            <a:off x="1097234" y="1783098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F596B-4067-4DFC-B19B-00BE0DAD7C23}"/>
              </a:ext>
            </a:extLst>
          </p:cNvPr>
          <p:cNvCxnSpPr>
            <a:cxnSpLocks/>
          </p:cNvCxnSpPr>
          <p:nvPr/>
        </p:nvCxnSpPr>
        <p:spPr>
          <a:xfrm>
            <a:off x="1097235" y="1783098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48E14-099E-4EA8-A8C5-E7DAEBB5F694}"/>
              </a:ext>
            </a:extLst>
          </p:cNvPr>
          <p:cNvSpPr txBox="1"/>
          <p:nvPr/>
        </p:nvSpPr>
        <p:spPr>
          <a:xfrm>
            <a:off x="914357" y="242317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ED1A1-6A90-4B4C-88CD-B0D433A2DD4B}"/>
              </a:ext>
            </a:extLst>
          </p:cNvPr>
          <p:cNvSpPr txBox="1"/>
          <p:nvPr/>
        </p:nvSpPr>
        <p:spPr>
          <a:xfrm>
            <a:off x="175217" y="2148854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546DA-E824-42DE-8212-CC81C96D860F}"/>
              </a:ext>
            </a:extLst>
          </p:cNvPr>
          <p:cNvSpPr txBox="1"/>
          <p:nvPr/>
        </p:nvSpPr>
        <p:spPr>
          <a:xfrm>
            <a:off x="5760707" y="13223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84B6-2997-4260-9D65-5672F5EC291D}"/>
              </a:ext>
            </a:extLst>
          </p:cNvPr>
          <p:cNvSpPr txBox="1"/>
          <p:nvPr/>
        </p:nvSpPr>
        <p:spPr>
          <a:xfrm>
            <a:off x="6309341" y="13223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1083-8C4C-4B0C-91FF-A2CCDC3DCEFF}"/>
              </a:ext>
            </a:extLst>
          </p:cNvPr>
          <p:cNvSpPr txBox="1"/>
          <p:nvPr/>
        </p:nvSpPr>
        <p:spPr>
          <a:xfrm>
            <a:off x="6857975" y="13223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EC84-ADF4-4A3A-B345-5463370A6CF2}"/>
              </a:ext>
            </a:extLst>
          </p:cNvPr>
          <p:cNvSpPr txBox="1"/>
          <p:nvPr/>
        </p:nvSpPr>
        <p:spPr>
          <a:xfrm>
            <a:off x="7498048" y="13223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92450-5AFB-4F6F-AFD1-E0E86CBDAA9B}"/>
              </a:ext>
            </a:extLst>
          </p:cNvPr>
          <p:cNvSpPr txBox="1"/>
          <p:nvPr/>
        </p:nvSpPr>
        <p:spPr>
          <a:xfrm>
            <a:off x="7955243" y="1322327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259A5-EB2B-427E-AF3F-9A7BCC198BC8}"/>
              </a:ext>
            </a:extLst>
          </p:cNvPr>
          <p:cNvSpPr txBox="1"/>
          <p:nvPr/>
        </p:nvSpPr>
        <p:spPr>
          <a:xfrm>
            <a:off x="365806" y="5897853"/>
            <a:ext cx="36640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Lowest number is highest priority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01EE-0FD0-B9E6-A18B-C6DFB8F939FC}"/>
              </a:ext>
            </a:extLst>
          </p:cNvPr>
          <p:cNvCxnSpPr>
            <a:cxnSpLocks/>
          </p:cNvCxnSpPr>
          <p:nvPr/>
        </p:nvCxnSpPr>
        <p:spPr>
          <a:xfrm>
            <a:off x="6675187" y="682254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61CA4-9EF2-963E-189B-62E6878F3B46}"/>
              </a:ext>
            </a:extLst>
          </p:cNvPr>
          <p:cNvCxnSpPr>
            <a:cxnSpLocks/>
          </p:cNvCxnSpPr>
          <p:nvPr/>
        </p:nvCxnSpPr>
        <p:spPr>
          <a:xfrm>
            <a:off x="6857975" y="682254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CE945D-2588-105A-560B-4FCAA576001A}"/>
              </a:ext>
            </a:extLst>
          </p:cNvPr>
          <p:cNvCxnSpPr>
            <a:cxnSpLocks/>
          </p:cNvCxnSpPr>
          <p:nvPr/>
        </p:nvCxnSpPr>
        <p:spPr>
          <a:xfrm>
            <a:off x="7406609" y="682254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A04A1-C18E-F118-29AC-46DB22A1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828312"/>
            <a:ext cx="804022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578D-4766-4DF4-A474-F983FE2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67" y="35588"/>
            <a:ext cx="8229600" cy="1143000"/>
          </a:xfrm>
        </p:spPr>
        <p:txBody>
          <a:bodyPr/>
          <a:lstStyle/>
          <a:p>
            <a:r>
              <a:rPr lang="en-US" dirty="0"/>
              <a:t>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973F-6E38-4604-A2CF-9C3984F1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54413" y="361187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  </a:t>
            </a:r>
            <a:r>
              <a:rPr lang="en-US" u="sng" dirty="0"/>
              <a:t>Burst Time(</a:t>
            </a:r>
            <a:r>
              <a:rPr lang="en-US" u="sng" dirty="0" err="1"/>
              <a:t>ms</a:t>
            </a:r>
            <a:r>
              <a:rPr lang="en-US" u="sng" dirty="0"/>
              <a:t>)</a:t>
            </a:r>
            <a:r>
              <a:rPr lang="en-US" dirty="0"/>
              <a:t>  </a:t>
            </a:r>
            <a:r>
              <a:rPr lang="en-US" u="sng" dirty="0"/>
              <a:t>Priority</a:t>
            </a:r>
          </a:p>
          <a:p>
            <a:pPr marL="0" indent="0">
              <a:buNone/>
            </a:pPr>
            <a:r>
              <a:rPr lang="en-US" dirty="0"/>
              <a:t>		P1	     10		      3</a:t>
            </a:r>
          </a:p>
          <a:p>
            <a:pPr marL="0" indent="0">
              <a:buNone/>
            </a:pPr>
            <a:r>
              <a:rPr lang="en-US" dirty="0"/>
              <a:t>		P2	      1		      1</a:t>
            </a:r>
          </a:p>
          <a:p>
            <a:pPr marL="0" indent="0">
              <a:buNone/>
            </a:pPr>
            <a:r>
              <a:rPr lang="en-US" dirty="0"/>
              <a:t>		P3	      2		      3</a:t>
            </a:r>
          </a:p>
          <a:p>
            <a:pPr marL="0" indent="0">
              <a:buNone/>
            </a:pPr>
            <a:r>
              <a:rPr lang="en-US" dirty="0"/>
              <a:t>		P4	      1		      4</a:t>
            </a:r>
          </a:p>
          <a:p>
            <a:pPr marL="0" indent="0">
              <a:buNone/>
            </a:pPr>
            <a:r>
              <a:rPr lang="en-US" dirty="0"/>
              <a:t>		P5	      5		      2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B37B10-D4B9-41B1-8941-B25995619653}"/>
              </a:ext>
            </a:extLst>
          </p:cNvPr>
          <p:cNvGraphicFramePr>
            <a:graphicFrameLocks noGrp="1"/>
          </p:cNvGraphicFramePr>
          <p:nvPr/>
        </p:nvGraphicFramePr>
        <p:xfrm>
          <a:off x="4206244" y="3246122"/>
          <a:ext cx="4754828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4538">
                  <a:extLst>
                    <a:ext uri="{9D8B030D-6E8A-4147-A177-3AD203B41FA5}">
                      <a16:colId xmlns:a16="http://schemas.microsoft.com/office/drawing/2014/main" val="1437003138"/>
                    </a:ext>
                  </a:extLst>
                </a:gridCol>
                <a:gridCol w="1069825">
                  <a:extLst>
                    <a:ext uri="{9D8B030D-6E8A-4147-A177-3AD203B41FA5}">
                      <a16:colId xmlns:a16="http://schemas.microsoft.com/office/drawing/2014/main" val="42027923"/>
                    </a:ext>
                  </a:extLst>
                </a:gridCol>
                <a:gridCol w="1497754">
                  <a:extLst>
                    <a:ext uri="{9D8B030D-6E8A-4147-A177-3AD203B41FA5}">
                      <a16:colId xmlns:a16="http://schemas.microsoft.com/office/drawing/2014/main" val="353575267"/>
                    </a:ext>
                  </a:extLst>
                </a:gridCol>
                <a:gridCol w="1402711">
                  <a:extLst>
                    <a:ext uri="{9D8B030D-6E8A-4147-A177-3AD203B41FA5}">
                      <a16:colId xmlns:a16="http://schemas.microsoft.com/office/drawing/2014/main" val="228128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3712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9129E1-E4CC-4638-9377-FC726763824A}"/>
              </a:ext>
            </a:extLst>
          </p:cNvPr>
          <p:cNvCxnSpPr>
            <a:cxnSpLocks/>
          </p:cNvCxnSpPr>
          <p:nvPr/>
        </p:nvCxnSpPr>
        <p:spPr>
          <a:xfrm>
            <a:off x="1097234" y="1593962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64AA4-4503-4D51-AE3B-6F44D2E64AD8}"/>
              </a:ext>
            </a:extLst>
          </p:cNvPr>
          <p:cNvCxnSpPr>
            <a:cxnSpLocks/>
          </p:cNvCxnSpPr>
          <p:nvPr/>
        </p:nvCxnSpPr>
        <p:spPr>
          <a:xfrm>
            <a:off x="1097234" y="953889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DF596B-4067-4DFC-B19B-00BE0DAD7C23}"/>
              </a:ext>
            </a:extLst>
          </p:cNvPr>
          <p:cNvCxnSpPr>
            <a:cxnSpLocks/>
          </p:cNvCxnSpPr>
          <p:nvPr/>
        </p:nvCxnSpPr>
        <p:spPr>
          <a:xfrm>
            <a:off x="1097235" y="953889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948E14-099E-4EA8-A8C5-E7DAEBB5F694}"/>
              </a:ext>
            </a:extLst>
          </p:cNvPr>
          <p:cNvSpPr txBox="1"/>
          <p:nvPr/>
        </p:nvSpPr>
        <p:spPr>
          <a:xfrm>
            <a:off x="914357" y="159396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ED1A1-6A90-4B4C-88CD-B0D433A2DD4B}"/>
              </a:ext>
            </a:extLst>
          </p:cNvPr>
          <p:cNvSpPr txBox="1"/>
          <p:nvPr/>
        </p:nvSpPr>
        <p:spPr>
          <a:xfrm>
            <a:off x="175217" y="1319645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546DA-E824-42DE-8212-CC81C96D860F}"/>
              </a:ext>
            </a:extLst>
          </p:cNvPr>
          <p:cNvSpPr txBox="1"/>
          <p:nvPr/>
        </p:nvSpPr>
        <p:spPr>
          <a:xfrm>
            <a:off x="5595480" y="40167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F84B6-2997-4260-9D65-5672F5EC291D}"/>
              </a:ext>
            </a:extLst>
          </p:cNvPr>
          <p:cNvSpPr txBox="1"/>
          <p:nvPr/>
        </p:nvSpPr>
        <p:spPr>
          <a:xfrm>
            <a:off x="6144114" y="40167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1083-8C4C-4B0C-91FF-A2CCDC3DCEFF}"/>
              </a:ext>
            </a:extLst>
          </p:cNvPr>
          <p:cNvSpPr txBox="1"/>
          <p:nvPr/>
        </p:nvSpPr>
        <p:spPr>
          <a:xfrm>
            <a:off x="6692748" y="40167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97EC84-ADF4-4A3A-B345-5463370A6CF2}"/>
              </a:ext>
            </a:extLst>
          </p:cNvPr>
          <p:cNvSpPr txBox="1"/>
          <p:nvPr/>
        </p:nvSpPr>
        <p:spPr>
          <a:xfrm>
            <a:off x="7332821" y="40167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92450-5AFB-4F6F-AFD1-E0E86CBDAA9B}"/>
              </a:ext>
            </a:extLst>
          </p:cNvPr>
          <p:cNvSpPr txBox="1"/>
          <p:nvPr/>
        </p:nvSpPr>
        <p:spPr>
          <a:xfrm>
            <a:off x="7790016" y="401679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ED431-0F70-4804-BCD0-A4F8E428CA78}"/>
              </a:ext>
            </a:extLst>
          </p:cNvPr>
          <p:cNvSpPr txBox="1"/>
          <p:nvPr/>
        </p:nvSpPr>
        <p:spPr>
          <a:xfrm>
            <a:off x="365806" y="5897853"/>
            <a:ext cx="18213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Quantum = 1ms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D63E4B-2386-48D1-BD33-531F88AE9754}"/>
              </a:ext>
            </a:extLst>
          </p:cNvPr>
          <p:cNvCxnSpPr>
            <a:cxnSpLocks/>
          </p:cNvCxnSpPr>
          <p:nvPr/>
        </p:nvCxnSpPr>
        <p:spPr>
          <a:xfrm>
            <a:off x="1097234" y="2792503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8711B6-DDBB-481A-882B-0299B763F14C}"/>
              </a:ext>
            </a:extLst>
          </p:cNvPr>
          <p:cNvCxnSpPr>
            <a:cxnSpLocks/>
          </p:cNvCxnSpPr>
          <p:nvPr/>
        </p:nvCxnSpPr>
        <p:spPr>
          <a:xfrm>
            <a:off x="1097234" y="2152430"/>
            <a:ext cx="7680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4290B1-2642-4DA5-B839-DD3C153B3A68}"/>
              </a:ext>
            </a:extLst>
          </p:cNvPr>
          <p:cNvCxnSpPr>
            <a:cxnSpLocks/>
          </p:cNvCxnSpPr>
          <p:nvPr/>
        </p:nvCxnSpPr>
        <p:spPr>
          <a:xfrm>
            <a:off x="1097235" y="2152430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7D6B38-E45B-479C-A3F3-1164B94C3689}"/>
              </a:ext>
            </a:extLst>
          </p:cNvPr>
          <p:cNvSpPr txBox="1"/>
          <p:nvPr/>
        </p:nvSpPr>
        <p:spPr>
          <a:xfrm>
            <a:off x="175217" y="2518186"/>
            <a:ext cx="7072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820D04-DA15-4B70-8FD3-4B436B2E19F2}"/>
              </a:ext>
            </a:extLst>
          </p:cNvPr>
          <p:cNvSpPr txBox="1"/>
          <p:nvPr/>
        </p:nvSpPr>
        <p:spPr>
          <a:xfrm>
            <a:off x="2743220" y="41151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6149E-4D4C-4326-99D2-EE12C2301654}"/>
              </a:ext>
            </a:extLst>
          </p:cNvPr>
          <p:cNvSpPr txBox="1"/>
          <p:nvPr/>
        </p:nvSpPr>
        <p:spPr>
          <a:xfrm>
            <a:off x="3291854" y="41151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8F51F-FDC0-4E11-9954-EC7A186F23A4}"/>
              </a:ext>
            </a:extLst>
          </p:cNvPr>
          <p:cNvSpPr txBox="1"/>
          <p:nvPr/>
        </p:nvSpPr>
        <p:spPr>
          <a:xfrm>
            <a:off x="3840488" y="41151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E8433A-22A5-4211-9C3B-76D9E94D81FB}"/>
              </a:ext>
            </a:extLst>
          </p:cNvPr>
          <p:cNvSpPr txBox="1"/>
          <p:nvPr/>
        </p:nvSpPr>
        <p:spPr>
          <a:xfrm>
            <a:off x="4480561" y="41151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15B70-E234-4015-B1D8-EECF040C0F79}"/>
              </a:ext>
            </a:extLst>
          </p:cNvPr>
          <p:cNvSpPr txBox="1"/>
          <p:nvPr/>
        </p:nvSpPr>
        <p:spPr>
          <a:xfrm>
            <a:off x="4937756" y="411513"/>
            <a:ext cx="4395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333397-1D63-4991-D561-075DE1716A56}"/>
              </a:ext>
            </a:extLst>
          </p:cNvPr>
          <p:cNvCxnSpPr>
            <a:cxnSpLocks/>
          </p:cNvCxnSpPr>
          <p:nvPr/>
        </p:nvCxnSpPr>
        <p:spPr>
          <a:xfrm>
            <a:off x="1920269" y="14077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1D64-A523-91A0-33B5-6FBB65ACBC4F}"/>
              </a:ext>
            </a:extLst>
          </p:cNvPr>
          <p:cNvCxnSpPr>
            <a:cxnSpLocks/>
          </p:cNvCxnSpPr>
          <p:nvPr/>
        </p:nvCxnSpPr>
        <p:spPr>
          <a:xfrm>
            <a:off x="2468903" y="14077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7E2B07-8663-02FB-17B6-5C8681FDE05B}"/>
              </a:ext>
            </a:extLst>
          </p:cNvPr>
          <p:cNvCxnSpPr>
            <a:cxnSpLocks/>
          </p:cNvCxnSpPr>
          <p:nvPr/>
        </p:nvCxnSpPr>
        <p:spPr>
          <a:xfrm>
            <a:off x="1554513" y="140772"/>
            <a:ext cx="0" cy="6400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D5CDD-4B7C-53E5-3C94-FBCC92EC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012"/>
            <a:ext cx="9144000" cy="50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3CF0-0095-42AC-8E67-9A5DCC8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66339F-1F2C-4A2A-A9F1-0DC9FABA56F0}"/>
              </a:ext>
            </a:extLst>
          </p:cNvPr>
          <p:cNvGraphicFramePr>
            <a:graphicFrameLocks noGrp="1"/>
          </p:cNvGraphicFramePr>
          <p:nvPr/>
        </p:nvGraphicFramePr>
        <p:xfrm>
          <a:off x="1097318" y="2331732"/>
          <a:ext cx="6309291" cy="28346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1993">
                  <a:extLst>
                    <a:ext uri="{9D8B030D-6E8A-4147-A177-3AD203B41FA5}">
                      <a16:colId xmlns:a16="http://schemas.microsoft.com/office/drawing/2014/main" val="1437003138"/>
                    </a:ext>
                  </a:extLst>
                </a:gridCol>
                <a:gridCol w="1368604">
                  <a:extLst>
                    <a:ext uri="{9D8B030D-6E8A-4147-A177-3AD203B41FA5}">
                      <a16:colId xmlns:a16="http://schemas.microsoft.com/office/drawing/2014/main" val="42027923"/>
                    </a:ext>
                  </a:extLst>
                </a:gridCol>
                <a:gridCol w="1987405">
                  <a:extLst>
                    <a:ext uri="{9D8B030D-6E8A-4147-A177-3AD203B41FA5}">
                      <a16:colId xmlns:a16="http://schemas.microsoft.com/office/drawing/2014/main" val="353575267"/>
                    </a:ext>
                  </a:extLst>
                </a:gridCol>
                <a:gridCol w="1861289">
                  <a:extLst>
                    <a:ext uri="{9D8B030D-6E8A-4147-A177-3AD203B41FA5}">
                      <a16:colId xmlns:a16="http://schemas.microsoft.com/office/drawing/2014/main" val="2281282237"/>
                    </a:ext>
                  </a:extLst>
                </a:gridCol>
              </a:tblGrid>
              <a:tr h="8544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Turnaround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6710"/>
                  </a:ext>
                </a:extLst>
              </a:tr>
              <a:tr h="495039">
                <a:tc>
                  <a:txBody>
                    <a:bodyPr/>
                    <a:lstStyle/>
                    <a:p>
                      <a:r>
                        <a:rPr lang="en-US" dirty="0"/>
                        <a:t>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02425"/>
                  </a:ext>
                </a:extLst>
              </a:tr>
              <a:tr h="495039">
                <a:tc>
                  <a:txBody>
                    <a:bodyPr/>
                    <a:lstStyle/>
                    <a:p>
                      <a:r>
                        <a:rPr lang="en-US" dirty="0"/>
                        <a:t>SJF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43970"/>
                  </a:ext>
                </a:extLst>
              </a:tr>
              <a:tr h="495039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2587"/>
                  </a:ext>
                </a:extLst>
              </a:tr>
              <a:tr h="495039">
                <a:tc>
                  <a:txBody>
                    <a:bodyPr/>
                    <a:lstStyle/>
                    <a:p>
                      <a:r>
                        <a:rPr lang="en-US" dirty="0"/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95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1702E7-451F-47E4-B8D5-7998EB0B440C}"/>
              </a:ext>
            </a:extLst>
          </p:cNvPr>
          <p:cNvSpPr/>
          <p:nvPr/>
        </p:nvSpPr>
        <p:spPr>
          <a:xfrm>
            <a:off x="823000" y="5532097"/>
            <a:ext cx="6766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algorithm results in the minimum avg of each  criteria?</a:t>
            </a:r>
          </a:p>
        </p:txBody>
      </p:sp>
    </p:spTree>
    <p:extLst>
      <p:ext uri="{BB962C8B-B14F-4D97-AF65-F5344CB8AC3E}">
        <p14:creationId xmlns:p14="http://schemas.microsoft.com/office/powerpoint/2010/main" val="224727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8475F8-73F2-FFDE-BF1E-C8749EF6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588"/>
            <a:ext cx="894522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CPU Scheduling</a:t>
            </a:r>
          </a:p>
          <a:p>
            <a:endParaRPr lang="en-US" dirty="0"/>
          </a:p>
          <a:p>
            <a:r>
              <a:rPr lang="en-US" dirty="0"/>
              <a:t>Process Synchronization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Reminders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2 is due Monday, 9/25 @ 11:59pm.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Important Note:</a:t>
            </a:r>
            <a:r>
              <a:rPr lang="en-US" dirty="0"/>
              <a:t> If you are using </a:t>
            </a:r>
            <a:r>
              <a:rPr lang="en-US" dirty="0" err="1"/>
              <a:t>WebTerminal</a:t>
            </a:r>
            <a:r>
              <a:rPr lang="en-US" dirty="0"/>
              <a:t>, use the systems-lab server rather than cook.</a:t>
            </a:r>
          </a:p>
          <a:p>
            <a:pPr lvl="1"/>
            <a:r>
              <a:rPr lang="en-US" dirty="0"/>
              <a:t>A link to </a:t>
            </a:r>
            <a:r>
              <a:rPr lang="en-US" dirty="0" err="1"/>
              <a:t>WebTerminal</a:t>
            </a:r>
            <a:r>
              <a:rPr lang="en-US" dirty="0"/>
              <a:t> is under “Supplemental Material &amp; Other” on Canvas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8A1DD-DD6C-B4DA-9AC1-ED15E32A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#3. What is the purpose of system calls?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EBB051-9B78-E84B-4EAC-04A294E5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BCA0C3-25CF-7B98-3B7B-9CF2A88BC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2" y="1847088"/>
            <a:ext cx="8107624" cy="40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8A1DD-DD6C-B4DA-9AC1-ED15E32A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#3. What is the purpose of system calls?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EBB051-9B78-E84B-4EAC-04A294E5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E35E85-4FD1-E054-CEC3-1758E266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1935480"/>
            <a:ext cx="68389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8220</TotalTime>
  <Words>3240</Words>
  <Application>Microsoft Office PowerPoint</Application>
  <PresentationFormat>On-screen Show (4:3)</PresentationFormat>
  <Paragraphs>672</Paragraphs>
  <Slides>69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Candara</vt:lpstr>
      <vt:lpstr>Century Gothic</vt:lpstr>
      <vt:lpstr>Helvetica</vt:lpstr>
      <vt:lpstr>Palatino Linotype</vt:lpstr>
      <vt:lpstr>Wingdings</vt:lpstr>
      <vt:lpstr>Wingdings 2</vt:lpstr>
      <vt:lpstr>Presentation on brainstorming</vt:lpstr>
      <vt:lpstr>Bitmap Image</vt:lpstr>
      <vt:lpstr>CSCI 4401/5401:  Principles of Operation Systems</vt:lpstr>
      <vt:lpstr>Announcements</vt:lpstr>
      <vt:lpstr>What We’re Doing Today</vt:lpstr>
      <vt:lpstr>Assignment 2: Notes</vt:lpstr>
      <vt:lpstr>Part A</vt:lpstr>
      <vt:lpstr>Part B</vt:lpstr>
      <vt:lpstr>Quiz 1 Review</vt:lpstr>
      <vt:lpstr>#3. What is the purpose of system calls?</vt:lpstr>
      <vt:lpstr>#3. What is the purpose of system calls?</vt:lpstr>
      <vt:lpstr>#4. How many children will be created by the following program?</vt:lpstr>
      <vt:lpstr>#5. What is a memory leak?</vt:lpstr>
      <vt:lpstr>#8. </vt:lpstr>
      <vt:lpstr>Synchronization</vt:lpstr>
      <vt:lpstr>#9. What are two ways we discussed for process communication?</vt:lpstr>
      <vt:lpstr>#9 What are two ways we discussed for process communication?</vt:lpstr>
      <vt:lpstr>#10. A process just entered the waiting state. What could have been its previous state?</vt:lpstr>
      <vt:lpstr>CPU Scheduling:  Basic Concepts</vt:lpstr>
      <vt:lpstr>Introduction</vt:lpstr>
      <vt:lpstr>Introduction</vt:lpstr>
      <vt:lpstr>CPU-I/O Burst Cycle</vt:lpstr>
      <vt:lpstr>Scheduling has a critical impact on CPU utilization</vt:lpstr>
      <vt:lpstr>CPU Scheduler</vt:lpstr>
      <vt:lpstr>Dispatcher</vt:lpstr>
      <vt:lpstr>Preemptive Scheduling</vt:lpstr>
      <vt:lpstr>Preemptive Scheduling</vt:lpstr>
      <vt:lpstr>Preemptive Scheduling</vt:lpstr>
      <vt:lpstr>Scheduling Criteria</vt:lpstr>
      <vt:lpstr>Introduction</vt:lpstr>
      <vt:lpstr>Utilization Criteria</vt:lpstr>
      <vt:lpstr>A few words on scheduling criteria</vt:lpstr>
      <vt:lpstr>Scheduling Algorithms</vt:lpstr>
      <vt:lpstr>Introduction</vt:lpstr>
      <vt:lpstr>First-Come, First-Serve Scheduling (FCFS)</vt:lpstr>
      <vt:lpstr>First-Come, First-Served: Example</vt:lpstr>
      <vt:lpstr>First-Come, First-Served: Example</vt:lpstr>
      <vt:lpstr>FCFS Algorithm: Observations</vt:lpstr>
      <vt:lpstr>FCFS Algorithm: Observations</vt:lpstr>
      <vt:lpstr>Shortest-Job-First Scheduling (SJF)</vt:lpstr>
      <vt:lpstr>SJF Observations</vt:lpstr>
      <vt:lpstr>Preemptive SJF Algorithm</vt:lpstr>
      <vt:lpstr>Preemptive SJF Examples</vt:lpstr>
      <vt:lpstr>Priority Scheduling</vt:lpstr>
      <vt:lpstr>Priority Scheduling Observations</vt:lpstr>
      <vt:lpstr>Round-Robin (RR) Scheduling</vt:lpstr>
      <vt:lpstr>Example of RR w/ Time Quantum = 20</vt:lpstr>
      <vt:lpstr>RR Observations</vt:lpstr>
      <vt:lpstr>Multilevel Queue Scheduling</vt:lpstr>
      <vt:lpstr>Multilevel Queue Scheduling: Example</vt:lpstr>
      <vt:lpstr>Multilevel Feedback Queue Scheduling</vt:lpstr>
      <vt:lpstr>Multilevel Feedback Queue Scheduling: Example</vt:lpstr>
      <vt:lpstr>Multilevel Feedback Queue Scheduling: Example</vt:lpstr>
      <vt:lpstr>Multilevel Feedback Queue Scheduling: Example</vt:lpstr>
      <vt:lpstr>Multilevel Feedback Queue Scheduling: Example</vt:lpstr>
      <vt:lpstr>Multilevel Feedback Queue Scheduling: Example</vt:lpstr>
      <vt:lpstr>Multilevel Feedback Queue Scheduling: Example</vt:lpstr>
      <vt:lpstr>Multilevel Feedback Queue Scheduling: Example</vt:lpstr>
      <vt:lpstr>Summary/Review</vt:lpstr>
      <vt:lpstr>FCFS</vt:lpstr>
      <vt:lpstr>PowerPoint Presentation</vt:lpstr>
      <vt:lpstr>SJF</vt:lpstr>
      <vt:lpstr>PowerPoint Presentation</vt:lpstr>
      <vt:lpstr>Non-preemptive Priority</vt:lpstr>
      <vt:lpstr>PowerPoint Presentation</vt:lpstr>
      <vt:lpstr>RR</vt:lpstr>
      <vt:lpstr>PowerPoint Presentation</vt:lpstr>
      <vt:lpstr>Comparison</vt:lpstr>
      <vt:lpstr>PowerPoint Presentation</vt:lpstr>
      <vt:lpstr>Next Time</vt:lpstr>
      <vt:lpstr>Class 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Brandon T Vo</cp:lastModifiedBy>
  <cp:revision>342</cp:revision>
  <dcterms:created xsi:type="dcterms:W3CDTF">2018-08-26T03:11:26Z</dcterms:created>
  <dcterms:modified xsi:type="dcterms:W3CDTF">2023-10-04T07:21:40Z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