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6"/>
  </p:notesMasterIdLst>
  <p:sldIdLst>
    <p:sldId id="272" r:id="rId2"/>
    <p:sldId id="694" r:id="rId3"/>
    <p:sldId id="705" r:id="rId4"/>
    <p:sldId id="706" r:id="rId5"/>
    <p:sldId id="750" r:id="rId6"/>
    <p:sldId id="598" r:id="rId7"/>
    <p:sldId id="752" r:id="rId8"/>
    <p:sldId id="753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91" r:id="rId17"/>
    <p:sldId id="265" r:id="rId18"/>
    <p:sldId id="292" r:id="rId19"/>
    <p:sldId id="754" r:id="rId20"/>
    <p:sldId id="717" r:id="rId21"/>
    <p:sldId id="712" r:id="rId22"/>
    <p:sldId id="771" r:id="rId23"/>
    <p:sldId id="745" r:id="rId24"/>
    <p:sldId id="738" r:id="rId25"/>
    <p:sldId id="713" r:id="rId26"/>
    <p:sldId id="271" r:id="rId27"/>
    <p:sldId id="773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1" r:id="rId36"/>
    <p:sldId id="282" r:id="rId37"/>
    <p:sldId id="786" r:id="rId38"/>
    <p:sldId id="787" r:id="rId39"/>
    <p:sldId id="788" r:id="rId40"/>
    <p:sldId id="284" r:id="rId41"/>
    <p:sldId id="739" r:id="rId42"/>
    <p:sldId id="715" r:id="rId43"/>
    <p:sldId id="744" r:id="rId44"/>
    <p:sldId id="804" r:id="rId45"/>
    <p:sldId id="285" r:id="rId46"/>
    <p:sldId id="286" r:id="rId47"/>
    <p:sldId id="746" r:id="rId48"/>
    <p:sldId id="748" r:id="rId49"/>
    <p:sldId id="749" r:id="rId50"/>
    <p:sldId id="805" r:id="rId51"/>
    <p:sldId id="806" r:id="rId52"/>
    <p:sldId id="751" r:id="rId53"/>
    <p:sldId id="807" r:id="rId54"/>
    <p:sldId id="808" r:id="rId55"/>
    <p:sldId id="755" r:id="rId56"/>
    <p:sldId id="756" r:id="rId57"/>
    <p:sldId id="757" r:id="rId58"/>
    <p:sldId id="758" r:id="rId59"/>
    <p:sldId id="287" r:id="rId60"/>
    <p:sldId id="288" r:id="rId61"/>
    <p:sldId id="289" r:id="rId62"/>
    <p:sldId id="718" r:id="rId63"/>
    <p:sldId id="810" r:id="rId64"/>
    <p:sldId id="68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Wagner" initials="JW" lastIdx="1" clrIdx="0">
    <p:extLst>
      <p:ext uri="{19B8F6BF-5375-455C-9EA6-DF929625EA0E}">
        <p15:presenceInfo xmlns:p15="http://schemas.microsoft.com/office/powerpoint/2012/main" userId="e4470d077970d2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3" autoAdjust="0"/>
    <p:restoredTop sz="94660"/>
  </p:normalViewPr>
  <p:slideViewPr>
    <p:cSldViewPr>
      <p:cViewPr varScale="1">
        <p:scale>
          <a:sx n="72" d="100"/>
          <a:sy n="72" d="100"/>
        </p:scale>
        <p:origin x="66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Wagner" userId="2862651d-6f44-4741-89aa-aec1c8926fa8" providerId="ADAL" clId="{7F2F028C-5BA8-40FD-A9F7-E9D23F00F675}"/>
    <pc:docChg chg="custSel modSld">
      <pc:chgData name="James Wagner" userId="2862651d-6f44-4741-89aa-aec1c8926fa8" providerId="ADAL" clId="{7F2F028C-5BA8-40FD-A9F7-E9D23F00F675}" dt="2022-09-09T00:09:28.805" v="631"/>
      <pc:docMkLst>
        <pc:docMk/>
      </pc:docMkLst>
      <pc:sldChg chg="addSp modSp mod">
        <pc:chgData name="James Wagner" userId="2862651d-6f44-4741-89aa-aec1c8926fa8" providerId="ADAL" clId="{7F2F028C-5BA8-40FD-A9F7-E9D23F00F675}" dt="2022-09-08T23:48:33.448" v="78" actId="20577"/>
        <pc:sldMkLst>
          <pc:docMk/>
          <pc:sldMk cId="2403552485" sldId="799"/>
        </pc:sldMkLst>
        <pc:spChg chg="add mod">
          <ac:chgData name="James Wagner" userId="2862651d-6f44-4741-89aa-aec1c8926fa8" providerId="ADAL" clId="{7F2F028C-5BA8-40FD-A9F7-E9D23F00F675}" dt="2022-09-08T23:44:30.015" v="10" actId="1076"/>
          <ac:spMkLst>
            <pc:docMk/>
            <pc:sldMk cId="2403552485" sldId="799"/>
            <ac:spMk id="6" creationId="{F0FFA31C-4D08-340A-87F6-DA0C75030481}"/>
          </ac:spMkLst>
        </pc:spChg>
        <pc:spChg chg="add mod">
          <ac:chgData name="James Wagner" userId="2862651d-6f44-4741-89aa-aec1c8926fa8" providerId="ADAL" clId="{7F2F028C-5BA8-40FD-A9F7-E9D23F00F675}" dt="2022-09-08T23:44:34.951" v="14" actId="20577"/>
          <ac:spMkLst>
            <pc:docMk/>
            <pc:sldMk cId="2403552485" sldId="799"/>
            <ac:spMk id="11" creationId="{19802C79-74F1-0E92-524E-388BFFE5086D}"/>
          </ac:spMkLst>
        </pc:spChg>
        <pc:spChg chg="mod">
          <ac:chgData name="James Wagner" userId="2862651d-6f44-4741-89aa-aec1c8926fa8" providerId="ADAL" clId="{7F2F028C-5BA8-40FD-A9F7-E9D23F00F675}" dt="2022-09-08T23:44:06.517" v="0" actId="1076"/>
          <ac:spMkLst>
            <pc:docMk/>
            <pc:sldMk cId="2403552485" sldId="799"/>
            <ac:spMk id="15" creationId="{E56546DA-E824-42DE-8212-CC81C96D860F}"/>
          </ac:spMkLst>
        </pc:spChg>
        <pc:spChg chg="mod">
          <ac:chgData name="James Wagner" userId="2862651d-6f44-4741-89aa-aec1c8926fa8" providerId="ADAL" clId="{7F2F028C-5BA8-40FD-A9F7-E9D23F00F675}" dt="2022-09-08T23:44:09.254" v="1" actId="1076"/>
          <ac:spMkLst>
            <pc:docMk/>
            <pc:sldMk cId="2403552485" sldId="799"/>
            <ac:spMk id="16" creationId="{55CF84B6-2997-4260-9D65-5672F5EC291D}"/>
          </ac:spMkLst>
        </pc:spChg>
        <pc:spChg chg="mod">
          <ac:chgData name="James Wagner" userId="2862651d-6f44-4741-89aa-aec1c8926fa8" providerId="ADAL" clId="{7F2F028C-5BA8-40FD-A9F7-E9D23F00F675}" dt="2022-09-08T23:44:11.631" v="2" actId="1076"/>
          <ac:spMkLst>
            <pc:docMk/>
            <pc:sldMk cId="2403552485" sldId="799"/>
            <ac:spMk id="17" creationId="{75CC1083-8C4C-4B0C-91FF-A2CCDC3DCEFF}"/>
          </ac:spMkLst>
        </pc:spChg>
        <pc:spChg chg="mod">
          <ac:chgData name="James Wagner" userId="2862651d-6f44-4741-89aa-aec1c8926fa8" providerId="ADAL" clId="{7F2F028C-5BA8-40FD-A9F7-E9D23F00F675}" dt="2022-09-08T23:44:13.774" v="3" actId="1076"/>
          <ac:spMkLst>
            <pc:docMk/>
            <pc:sldMk cId="2403552485" sldId="799"/>
            <ac:spMk id="18" creationId="{3297EC84-ADF4-4A3A-B345-5463370A6CF2}"/>
          </ac:spMkLst>
        </pc:spChg>
        <pc:spChg chg="mod">
          <ac:chgData name="James Wagner" userId="2862651d-6f44-4741-89aa-aec1c8926fa8" providerId="ADAL" clId="{7F2F028C-5BA8-40FD-A9F7-E9D23F00F675}" dt="2022-09-08T23:44:15.854" v="4" actId="1076"/>
          <ac:spMkLst>
            <pc:docMk/>
            <pc:sldMk cId="2403552485" sldId="799"/>
            <ac:spMk id="19" creationId="{3DB92450-5AFB-4F6F-AFD1-E0E86CBDAA9B}"/>
          </ac:spMkLst>
        </pc:spChg>
        <pc:spChg chg="add mod">
          <ac:chgData name="James Wagner" userId="2862651d-6f44-4741-89aa-aec1c8926fa8" providerId="ADAL" clId="{7F2F028C-5BA8-40FD-A9F7-E9D23F00F675}" dt="2022-09-08T23:44:40.638" v="18" actId="20577"/>
          <ac:spMkLst>
            <pc:docMk/>
            <pc:sldMk cId="2403552485" sldId="799"/>
            <ac:spMk id="21" creationId="{BFA83E6F-2997-E701-7A4E-A5BE73CD5279}"/>
          </ac:spMkLst>
        </pc:spChg>
        <pc:spChg chg="add mod">
          <ac:chgData name="James Wagner" userId="2862651d-6f44-4741-89aa-aec1c8926fa8" providerId="ADAL" clId="{7F2F028C-5BA8-40FD-A9F7-E9D23F00F675}" dt="2022-09-08T23:44:46.839" v="22" actId="20577"/>
          <ac:spMkLst>
            <pc:docMk/>
            <pc:sldMk cId="2403552485" sldId="799"/>
            <ac:spMk id="25" creationId="{DD55B223-CF37-FA41-3112-38B6FD225357}"/>
          </ac:spMkLst>
        </pc:spChg>
        <pc:spChg chg="add mod">
          <ac:chgData name="James Wagner" userId="2862651d-6f44-4741-89aa-aec1c8926fa8" providerId="ADAL" clId="{7F2F028C-5BA8-40FD-A9F7-E9D23F00F675}" dt="2022-09-08T23:44:53.272" v="26" actId="20577"/>
          <ac:spMkLst>
            <pc:docMk/>
            <pc:sldMk cId="2403552485" sldId="799"/>
            <ac:spMk id="28" creationId="{7B7DB56A-E3C1-CFA4-8654-F2E4E6529EAE}"/>
          </ac:spMkLst>
        </pc:spChg>
        <pc:graphicFrameChg chg="modGraphic">
          <ac:chgData name="James Wagner" userId="2862651d-6f44-4741-89aa-aec1c8926fa8" providerId="ADAL" clId="{7F2F028C-5BA8-40FD-A9F7-E9D23F00F675}" dt="2022-09-08T23:48:33.448" v="78" actId="20577"/>
          <ac:graphicFrameMkLst>
            <pc:docMk/>
            <pc:sldMk cId="2403552485" sldId="799"/>
            <ac:graphicFrameMk id="4" creationId="{22B37B10-D4B9-41B1-8941-B25995619653}"/>
          </ac:graphicFrameMkLst>
        </pc:graphicFrameChg>
      </pc:sldChg>
      <pc:sldChg chg="addSp modSp mod">
        <pc:chgData name="James Wagner" userId="2862651d-6f44-4741-89aa-aec1c8926fa8" providerId="ADAL" clId="{7F2F028C-5BA8-40FD-A9F7-E9D23F00F675}" dt="2022-09-08T23:52:09.586" v="130" actId="20577"/>
        <pc:sldMkLst>
          <pc:docMk/>
          <pc:sldMk cId="2380423774" sldId="800"/>
        </pc:sldMkLst>
        <pc:spChg chg="add mod">
          <ac:chgData name="James Wagner" userId="2862651d-6f44-4741-89aa-aec1c8926fa8" providerId="ADAL" clId="{7F2F028C-5BA8-40FD-A9F7-E9D23F00F675}" dt="2022-09-08T23:49:36.431" v="88" actId="20577"/>
          <ac:spMkLst>
            <pc:docMk/>
            <pc:sldMk cId="2380423774" sldId="800"/>
            <ac:spMk id="6" creationId="{7E3DF08F-6803-9C65-43A1-2CD1819568C5}"/>
          </ac:spMkLst>
        </pc:spChg>
        <pc:spChg chg="add mod">
          <ac:chgData name="James Wagner" userId="2862651d-6f44-4741-89aa-aec1c8926fa8" providerId="ADAL" clId="{7F2F028C-5BA8-40FD-A9F7-E9D23F00F675}" dt="2022-09-08T23:49:43.063" v="92" actId="20577"/>
          <ac:spMkLst>
            <pc:docMk/>
            <pc:sldMk cId="2380423774" sldId="800"/>
            <ac:spMk id="11" creationId="{E68D14BE-63D9-8538-569C-BA203118C9C2}"/>
          </ac:spMkLst>
        </pc:spChg>
        <pc:spChg chg="mod">
          <ac:chgData name="James Wagner" userId="2862651d-6f44-4741-89aa-aec1c8926fa8" providerId="ADAL" clId="{7F2F028C-5BA8-40FD-A9F7-E9D23F00F675}" dt="2022-09-08T23:49:30.350" v="84" actId="1076"/>
          <ac:spMkLst>
            <pc:docMk/>
            <pc:sldMk cId="2380423774" sldId="800"/>
            <ac:spMk id="15" creationId="{E56546DA-E824-42DE-8212-CC81C96D860F}"/>
          </ac:spMkLst>
        </pc:spChg>
        <pc:spChg chg="mod">
          <ac:chgData name="James Wagner" userId="2862651d-6f44-4741-89aa-aec1c8926fa8" providerId="ADAL" clId="{7F2F028C-5BA8-40FD-A9F7-E9D23F00F675}" dt="2022-09-08T23:49:10.783" v="80" actId="1076"/>
          <ac:spMkLst>
            <pc:docMk/>
            <pc:sldMk cId="2380423774" sldId="800"/>
            <ac:spMk id="16" creationId="{55CF84B6-2997-4260-9D65-5672F5EC291D}"/>
          </ac:spMkLst>
        </pc:spChg>
        <pc:spChg chg="mod">
          <ac:chgData name="James Wagner" userId="2862651d-6f44-4741-89aa-aec1c8926fa8" providerId="ADAL" clId="{7F2F028C-5BA8-40FD-A9F7-E9D23F00F675}" dt="2022-09-08T23:49:24.926" v="82" actId="1076"/>
          <ac:spMkLst>
            <pc:docMk/>
            <pc:sldMk cId="2380423774" sldId="800"/>
            <ac:spMk id="17" creationId="{75CC1083-8C4C-4B0C-91FF-A2CCDC3DCEFF}"/>
          </ac:spMkLst>
        </pc:spChg>
        <pc:spChg chg="mod">
          <ac:chgData name="James Wagner" userId="2862651d-6f44-4741-89aa-aec1c8926fa8" providerId="ADAL" clId="{7F2F028C-5BA8-40FD-A9F7-E9D23F00F675}" dt="2022-09-08T23:49:19.895" v="81" actId="1076"/>
          <ac:spMkLst>
            <pc:docMk/>
            <pc:sldMk cId="2380423774" sldId="800"/>
            <ac:spMk id="18" creationId="{3297EC84-ADF4-4A3A-B345-5463370A6CF2}"/>
          </ac:spMkLst>
        </pc:spChg>
        <pc:spChg chg="mod">
          <ac:chgData name="James Wagner" userId="2862651d-6f44-4741-89aa-aec1c8926fa8" providerId="ADAL" clId="{7F2F028C-5BA8-40FD-A9F7-E9D23F00F675}" dt="2022-09-08T23:49:27.262" v="83" actId="1076"/>
          <ac:spMkLst>
            <pc:docMk/>
            <pc:sldMk cId="2380423774" sldId="800"/>
            <ac:spMk id="19" creationId="{3DB92450-5AFB-4F6F-AFD1-E0E86CBDAA9B}"/>
          </ac:spMkLst>
        </pc:spChg>
        <pc:spChg chg="add mod">
          <ac:chgData name="James Wagner" userId="2862651d-6f44-4741-89aa-aec1c8926fa8" providerId="ADAL" clId="{7F2F028C-5BA8-40FD-A9F7-E9D23F00F675}" dt="2022-09-08T23:49:57.951" v="96" actId="20577"/>
          <ac:spMkLst>
            <pc:docMk/>
            <pc:sldMk cId="2380423774" sldId="800"/>
            <ac:spMk id="21" creationId="{A22A8E5A-DB08-3B4E-D541-9FFEA8BED45A}"/>
          </ac:spMkLst>
        </pc:spChg>
        <pc:spChg chg="add mod">
          <ac:chgData name="James Wagner" userId="2862651d-6f44-4741-89aa-aec1c8926fa8" providerId="ADAL" clId="{7F2F028C-5BA8-40FD-A9F7-E9D23F00F675}" dt="2022-09-08T23:50:08.166" v="102" actId="20577"/>
          <ac:spMkLst>
            <pc:docMk/>
            <pc:sldMk cId="2380423774" sldId="800"/>
            <ac:spMk id="23" creationId="{2E5DD2D3-888F-6774-8585-DE9BEDE75055}"/>
          </ac:spMkLst>
        </pc:spChg>
        <pc:spChg chg="add mod">
          <ac:chgData name="James Wagner" userId="2862651d-6f44-4741-89aa-aec1c8926fa8" providerId="ADAL" clId="{7F2F028C-5BA8-40FD-A9F7-E9D23F00F675}" dt="2022-09-08T23:50:15.702" v="105" actId="20577"/>
          <ac:spMkLst>
            <pc:docMk/>
            <pc:sldMk cId="2380423774" sldId="800"/>
            <ac:spMk id="28" creationId="{336AC38E-34B1-B14B-0B14-FD0A0A240558}"/>
          </ac:spMkLst>
        </pc:spChg>
        <pc:graphicFrameChg chg="modGraphic">
          <ac:chgData name="James Wagner" userId="2862651d-6f44-4741-89aa-aec1c8926fa8" providerId="ADAL" clId="{7F2F028C-5BA8-40FD-A9F7-E9D23F00F675}" dt="2022-09-08T23:52:09.586" v="130" actId="20577"/>
          <ac:graphicFrameMkLst>
            <pc:docMk/>
            <pc:sldMk cId="2380423774" sldId="800"/>
            <ac:graphicFrameMk id="4" creationId="{22B37B10-D4B9-41B1-8941-B25995619653}"/>
          </ac:graphicFrameMkLst>
        </pc:graphicFrameChg>
      </pc:sldChg>
      <pc:sldChg chg="addSp modSp mod">
        <pc:chgData name="James Wagner" userId="2862651d-6f44-4741-89aa-aec1c8926fa8" providerId="ADAL" clId="{7F2F028C-5BA8-40FD-A9F7-E9D23F00F675}" dt="2022-09-08T23:56:03.723" v="251" actId="20577"/>
        <pc:sldMkLst>
          <pc:docMk/>
          <pc:sldMk cId="2095230664" sldId="801"/>
        </pc:sldMkLst>
        <pc:spChg chg="mod">
          <ac:chgData name="James Wagner" userId="2862651d-6f44-4741-89aa-aec1c8926fa8" providerId="ADAL" clId="{7F2F028C-5BA8-40FD-A9F7-E9D23F00F675}" dt="2022-09-08T23:53:21.408" v="185" actId="1076"/>
          <ac:spMkLst>
            <pc:docMk/>
            <pc:sldMk cId="2095230664" sldId="801"/>
            <ac:spMk id="15" creationId="{E56546DA-E824-42DE-8212-CC81C96D860F}"/>
          </ac:spMkLst>
        </pc:spChg>
        <pc:spChg chg="mod">
          <ac:chgData name="James Wagner" userId="2862651d-6f44-4741-89aa-aec1c8926fa8" providerId="ADAL" clId="{7F2F028C-5BA8-40FD-A9F7-E9D23F00F675}" dt="2022-09-08T23:53:09.831" v="183" actId="1076"/>
          <ac:spMkLst>
            <pc:docMk/>
            <pc:sldMk cId="2095230664" sldId="801"/>
            <ac:spMk id="16" creationId="{55CF84B6-2997-4260-9D65-5672F5EC291D}"/>
          </ac:spMkLst>
        </pc:spChg>
        <pc:spChg chg="mod">
          <ac:chgData name="James Wagner" userId="2862651d-6f44-4741-89aa-aec1c8926fa8" providerId="ADAL" clId="{7F2F028C-5BA8-40FD-A9F7-E9D23F00F675}" dt="2022-09-08T23:53:26.822" v="186" actId="1076"/>
          <ac:spMkLst>
            <pc:docMk/>
            <pc:sldMk cId="2095230664" sldId="801"/>
            <ac:spMk id="17" creationId="{75CC1083-8C4C-4B0C-91FF-A2CCDC3DCEFF}"/>
          </ac:spMkLst>
        </pc:spChg>
        <pc:spChg chg="mod">
          <ac:chgData name="James Wagner" userId="2862651d-6f44-4741-89aa-aec1c8926fa8" providerId="ADAL" clId="{7F2F028C-5BA8-40FD-A9F7-E9D23F00F675}" dt="2022-09-08T23:53:29.739" v="187" actId="1076"/>
          <ac:spMkLst>
            <pc:docMk/>
            <pc:sldMk cId="2095230664" sldId="801"/>
            <ac:spMk id="18" creationId="{3297EC84-ADF4-4A3A-B345-5463370A6CF2}"/>
          </ac:spMkLst>
        </pc:spChg>
        <pc:spChg chg="mod">
          <ac:chgData name="James Wagner" userId="2862651d-6f44-4741-89aa-aec1c8926fa8" providerId="ADAL" clId="{7F2F028C-5BA8-40FD-A9F7-E9D23F00F675}" dt="2022-09-08T23:53:15.070" v="184" actId="1076"/>
          <ac:spMkLst>
            <pc:docMk/>
            <pc:sldMk cId="2095230664" sldId="801"/>
            <ac:spMk id="19" creationId="{3DB92450-5AFB-4F6F-AFD1-E0E86CBDAA9B}"/>
          </ac:spMkLst>
        </pc:spChg>
        <pc:spChg chg="add mod">
          <ac:chgData name="James Wagner" userId="2862651d-6f44-4741-89aa-aec1c8926fa8" providerId="ADAL" clId="{7F2F028C-5BA8-40FD-A9F7-E9D23F00F675}" dt="2022-09-08T23:53:41.286" v="203" actId="20577"/>
          <ac:spMkLst>
            <pc:docMk/>
            <pc:sldMk cId="2095230664" sldId="801"/>
            <ac:spMk id="22" creationId="{FE3A58BE-CBDF-8B4E-C798-DE091B332F0C}"/>
          </ac:spMkLst>
        </pc:spChg>
        <pc:spChg chg="add mod">
          <ac:chgData name="James Wagner" userId="2862651d-6f44-4741-89aa-aec1c8926fa8" providerId="ADAL" clId="{7F2F028C-5BA8-40FD-A9F7-E9D23F00F675}" dt="2022-09-08T23:53:48.974" v="207" actId="20577"/>
          <ac:spMkLst>
            <pc:docMk/>
            <pc:sldMk cId="2095230664" sldId="801"/>
            <ac:spMk id="24" creationId="{56659164-9225-64A2-4A7B-33516D48CDFF}"/>
          </ac:spMkLst>
        </pc:spChg>
        <pc:spChg chg="add mod">
          <ac:chgData name="James Wagner" userId="2862651d-6f44-4741-89aa-aec1c8926fa8" providerId="ADAL" clId="{7F2F028C-5BA8-40FD-A9F7-E9D23F00F675}" dt="2022-09-08T23:53:58.612" v="211" actId="1076"/>
          <ac:spMkLst>
            <pc:docMk/>
            <pc:sldMk cId="2095230664" sldId="801"/>
            <ac:spMk id="26" creationId="{90703968-2201-84DA-AE2A-6D40B5FB8749}"/>
          </ac:spMkLst>
        </pc:spChg>
        <pc:spChg chg="add mod">
          <ac:chgData name="James Wagner" userId="2862651d-6f44-4741-89aa-aec1c8926fa8" providerId="ADAL" clId="{7F2F028C-5BA8-40FD-A9F7-E9D23F00F675}" dt="2022-09-08T23:54:04.381" v="215" actId="20577"/>
          <ac:spMkLst>
            <pc:docMk/>
            <pc:sldMk cId="2095230664" sldId="801"/>
            <ac:spMk id="28" creationId="{59687F17-DD59-D335-B779-810AABDDC42B}"/>
          </ac:spMkLst>
        </pc:spChg>
        <pc:spChg chg="add mod">
          <ac:chgData name="James Wagner" userId="2862651d-6f44-4741-89aa-aec1c8926fa8" providerId="ADAL" clId="{7F2F028C-5BA8-40FD-A9F7-E9D23F00F675}" dt="2022-09-08T23:54:11.276" v="219" actId="20577"/>
          <ac:spMkLst>
            <pc:docMk/>
            <pc:sldMk cId="2095230664" sldId="801"/>
            <ac:spMk id="30" creationId="{340C6C7D-0DEB-C4D4-C369-C5C574488A30}"/>
          </ac:spMkLst>
        </pc:spChg>
        <pc:graphicFrameChg chg="modGraphic">
          <ac:chgData name="James Wagner" userId="2862651d-6f44-4741-89aa-aec1c8926fa8" providerId="ADAL" clId="{7F2F028C-5BA8-40FD-A9F7-E9D23F00F675}" dt="2022-09-08T23:56:03.723" v="251" actId="20577"/>
          <ac:graphicFrameMkLst>
            <pc:docMk/>
            <pc:sldMk cId="2095230664" sldId="801"/>
            <ac:graphicFrameMk id="4" creationId="{22B37B10-D4B9-41B1-8941-B25995619653}"/>
          </ac:graphicFrameMkLst>
        </pc:graphicFrameChg>
        <pc:cxnChg chg="add mod">
          <ac:chgData name="James Wagner" userId="2862651d-6f44-4741-89aa-aec1c8926fa8" providerId="ADAL" clId="{7F2F028C-5BA8-40FD-A9F7-E9D23F00F675}" dt="2022-09-08T23:52:49.369" v="145" actId="1037"/>
          <ac:cxnSpMkLst>
            <pc:docMk/>
            <pc:sldMk cId="2095230664" sldId="801"/>
            <ac:cxnSpMk id="6" creationId="{D9479D64-6272-D4E0-0B5E-5FD10AC83F33}"/>
          </ac:cxnSpMkLst>
        </pc:cxnChg>
        <pc:cxnChg chg="add mod">
          <ac:chgData name="James Wagner" userId="2862651d-6f44-4741-89aa-aec1c8926fa8" providerId="ADAL" clId="{7F2F028C-5BA8-40FD-A9F7-E9D23F00F675}" dt="2022-09-08T23:52:52.159" v="157" actId="1038"/>
          <ac:cxnSpMkLst>
            <pc:docMk/>
            <pc:sldMk cId="2095230664" sldId="801"/>
            <ac:cxnSpMk id="8" creationId="{A16DA514-D7D2-95D3-062D-857890141089}"/>
          </ac:cxnSpMkLst>
        </pc:cxnChg>
        <pc:cxnChg chg="add mod">
          <ac:chgData name="James Wagner" userId="2862651d-6f44-4741-89aa-aec1c8926fa8" providerId="ADAL" clId="{7F2F028C-5BA8-40FD-A9F7-E9D23F00F675}" dt="2022-09-08T23:52:55.056" v="170" actId="1035"/>
          <ac:cxnSpMkLst>
            <pc:docMk/>
            <pc:sldMk cId="2095230664" sldId="801"/>
            <ac:cxnSpMk id="11" creationId="{966C59AC-30E0-986F-FB37-5ECE333DF02D}"/>
          </ac:cxnSpMkLst>
        </pc:cxnChg>
        <pc:cxnChg chg="add mod">
          <ac:chgData name="James Wagner" userId="2862651d-6f44-4741-89aa-aec1c8926fa8" providerId="ADAL" clId="{7F2F028C-5BA8-40FD-A9F7-E9D23F00F675}" dt="2022-09-08T23:52:57.520" v="182" actId="1035"/>
          <ac:cxnSpMkLst>
            <pc:docMk/>
            <pc:sldMk cId="2095230664" sldId="801"/>
            <ac:cxnSpMk id="12" creationId="{3F3F7D02-913E-18B5-D242-2DB26C65B032}"/>
          </ac:cxnSpMkLst>
        </pc:cxnChg>
        <pc:cxnChg chg="add mod">
          <ac:chgData name="James Wagner" userId="2862651d-6f44-4741-89aa-aec1c8926fa8" providerId="ADAL" clId="{7F2F028C-5BA8-40FD-A9F7-E9D23F00F675}" dt="2022-09-08T23:53:32.583" v="199" actId="1035"/>
          <ac:cxnSpMkLst>
            <pc:docMk/>
            <pc:sldMk cId="2095230664" sldId="801"/>
            <ac:cxnSpMk id="20" creationId="{370675FA-F1DE-5CA7-7024-5FEC1CC7048E}"/>
          </ac:cxnSpMkLst>
        </pc:cxnChg>
      </pc:sldChg>
      <pc:sldChg chg="addSp delSp modSp mod">
        <pc:chgData name="James Wagner" userId="2862651d-6f44-4741-89aa-aec1c8926fa8" providerId="ADAL" clId="{7F2F028C-5BA8-40FD-A9F7-E9D23F00F675}" dt="2022-09-09T00:08:47.544" v="630" actId="20577"/>
        <pc:sldMkLst>
          <pc:docMk/>
          <pc:sldMk cId="2023382145" sldId="802"/>
        </pc:sldMkLst>
        <pc:spChg chg="mod">
          <ac:chgData name="James Wagner" userId="2862651d-6f44-4741-89aa-aec1c8926fa8" providerId="ADAL" clId="{7F2F028C-5BA8-40FD-A9F7-E9D23F00F675}" dt="2022-09-08T23:59:45.234" v="574" actId="1076"/>
          <ac:spMkLst>
            <pc:docMk/>
            <pc:sldMk cId="2023382145" sldId="802"/>
            <ac:spMk id="15" creationId="{E56546DA-E824-42DE-8212-CC81C96D860F}"/>
          </ac:spMkLst>
        </pc:spChg>
        <pc:spChg chg="del">
          <ac:chgData name="James Wagner" userId="2862651d-6f44-4741-89aa-aec1c8926fa8" providerId="ADAL" clId="{7F2F028C-5BA8-40FD-A9F7-E9D23F00F675}" dt="2022-09-08T23:59:57.044" v="575" actId="478"/>
          <ac:spMkLst>
            <pc:docMk/>
            <pc:sldMk cId="2023382145" sldId="802"/>
            <ac:spMk id="16" creationId="{55CF84B6-2997-4260-9D65-5672F5EC291D}"/>
          </ac:spMkLst>
        </pc:spChg>
        <pc:spChg chg="mod">
          <ac:chgData name="James Wagner" userId="2862651d-6f44-4741-89aa-aec1c8926fa8" providerId="ADAL" clId="{7F2F028C-5BA8-40FD-A9F7-E9D23F00F675}" dt="2022-09-09T00:00:01.227" v="576" actId="1076"/>
          <ac:spMkLst>
            <pc:docMk/>
            <pc:sldMk cId="2023382145" sldId="802"/>
            <ac:spMk id="17" creationId="{75CC1083-8C4C-4B0C-91FF-A2CCDC3DCEFF}"/>
          </ac:spMkLst>
        </pc:spChg>
        <pc:spChg chg="del">
          <ac:chgData name="James Wagner" userId="2862651d-6f44-4741-89aa-aec1c8926fa8" providerId="ADAL" clId="{7F2F028C-5BA8-40FD-A9F7-E9D23F00F675}" dt="2022-09-09T00:00:09.124" v="578" actId="478"/>
          <ac:spMkLst>
            <pc:docMk/>
            <pc:sldMk cId="2023382145" sldId="802"/>
            <ac:spMk id="18" creationId="{3297EC84-ADF4-4A3A-B345-5463370A6CF2}"/>
          </ac:spMkLst>
        </pc:spChg>
        <pc:spChg chg="mod">
          <ac:chgData name="James Wagner" userId="2862651d-6f44-4741-89aa-aec1c8926fa8" providerId="ADAL" clId="{7F2F028C-5BA8-40FD-A9F7-E9D23F00F675}" dt="2022-09-09T00:00:06.691" v="577" actId="1076"/>
          <ac:spMkLst>
            <pc:docMk/>
            <pc:sldMk cId="2023382145" sldId="802"/>
            <ac:spMk id="19" creationId="{3DB92450-5AFB-4F6F-AFD1-E0E86CBDAA9B}"/>
          </ac:spMkLst>
        </pc:spChg>
        <pc:spChg chg="mod">
          <ac:chgData name="James Wagner" userId="2862651d-6f44-4741-89aa-aec1c8926fa8" providerId="ADAL" clId="{7F2F028C-5BA8-40FD-A9F7-E9D23F00F675}" dt="2022-09-08T23:59:27.322" v="569" actId="1076"/>
          <ac:spMkLst>
            <pc:docMk/>
            <pc:sldMk cId="2023382145" sldId="802"/>
            <ac:spMk id="26" creationId="{C2820D04-DA15-4B70-8FD3-4B436B2E19F2}"/>
          </ac:spMkLst>
        </pc:spChg>
        <pc:spChg chg="mod">
          <ac:chgData name="James Wagner" userId="2862651d-6f44-4741-89aa-aec1c8926fa8" providerId="ADAL" clId="{7F2F028C-5BA8-40FD-A9F7-E9D23F00F675}" dt="2022-09-08T23:59:30.747" v="570" actId="1076"/>
          <ac:spMkLst>
            <pc:docMk/>
            <pc:sldMk cId="2023382145" sldId="802"/>
            <ac:spMk id="27" creationId="{3636149E-4D4C-4326-99D2-EE12C2301654}"/>
          </ac:spMkLst>
        </pc:spChg>
        <pc:spChg chg="mod">
          <ac:chgData name="James Wagner" userId="2862651d-6f44-4741-89aa-aec1c8926fa8" providerId="ADAL" clId="{7F2F028C-5BA8-40FD-A9F7-E9D23F00F675}" dt="2022-09-08T23:59:33.443" v="571" actId="1076"/>
          <ac:spMkLst>
            <pc:docMk/>
            <pc:sldMk cId="2023382145" sldId="802"/>
            <ac:spMk id="28" creationId="{AF78F51F-FDC0-4E11-9954-EC7A186F23A4}"/>
          </ac:spMkLst>
        </pc:spChg>
        <pc:spChg chg="mod">
          <ac:chgData name="James Wagner" userId="2862651d-6f44-4741-89aa-aec1c8926fa8" providerId="ADAL" clId="{7F2F028C-5BA8-40FD-A9F7-E9D23F00F675}" dt="2022-09-08T23:59:35.818" v="572" actId="1076"/>
          <ac:spMkLst>
            <pc:docMk/>
            <pc:sldMk cId="2023382145" sldId="802"/>
            <ac:spMk id="29" creationId="{7AE8433A-22A5-4211-9C3B-76D9E94D81FB}"/>
          </ac:spMkLst>
        </pc:spChg>
        <pc:spChg chg="mod">
          <ac:chgData name="James Wagner" userId="2862651d-6f44-4741-89aa-aec1c8926fa8" providerId="ADAL" clId="{7F2F028C-5BA8-40FD-A9F7-E9D23F00F675}" dt="2022-09-08T23:59:38.961" v="573" actId="1076"/>
          <ac:spMkLst>
            <pc:docMk/>
            <pc:sldMk cId="2023382145" sldId="802"/>
            <ac:spMk id="30" creationId="{38E15B70-E234-4015-B1D8-EECF040C0F79}"/>
          </ac:spMkLst>
        </pc:spChg>
        <pc:spChg chg="add mod">
          <ac:chgData name="James Wagner" userId="2862651d-6f44-4741-89aa-aec1c8926fa8" providerId="ADAL" clId="{7F2F028C-5BA8-40FD-A9F7-E9D23F00F675}" dt="2022-09-08T23:57:45.003" v="454" actId="20577"/>
          <ac:spMkLst>
            <pc:docMk/>
            <pc:sldMk cId="2023382145" sldId="802"/>
            <ac:spMk id="33" creationId="{C19CDB1C-CE13-E600-B420-5F140D5A8A77}"/>
          </ac:spMkLst>
        </pc:spChg>
        <pc:spChg chg="add mod">
          <ac:chgData name="James Wagner" userId="2862651d-6f44-4741-89aa-aec1c8926fa8" providerId="ADAL" clId="{7F2F028C-5BA8-40FD-A9F7-E9D23F00F675}" dt="2022-09-08T23:57:50.195" v="458" actId="20577"/>
          <ac:spMkLst>
            <pc:docMk/>
            <pc:sldMk cId="2023382145" sldId="802"/>
            <ac:spMk id="35" creationId="{207C9F3A-4F24-9F72-B9C6-1583937DF963}"/>
          </ac:spMkLst>
        </pc:spChg>
        <pc:spChg chg="add mod">
          <ac:chgData name="James Wagner" userId="2862651d-6f44-4741-89aa-aec1c8926fa8" providerId="ADAL" clId="{7F2F028C-5BA8-40FD-A9F7-E9D23F00F675}" dt="2022-09-08T23:57:56.188" v="462" actId="20577"/>
          <ac:spMkLst>
            <pc:docMk/>
            <pc:sldMk cId="2023382145" sldId="802"/>
            <ac:spMk id="37" creationId="{4439D219-AA2E-18EB-62CF-7580A53C031D}"/>
          </ac:spMkLst>
        </pc:spChg>
        <pc:spChg chg="add mod">
          <ac:chgData name="James Wagner" userId="2862651d-6f44-4741-89aa-aec1c8926fa8" providerId="ADAL" clId="{7F2F028C-5BA8-40FD-A9F7-E9D23F00F675}" dt="2022-09-08T23:58:02.227" v="466" actId="20577"/>
          <ac:spMkLst>
            <pc:docMk/>
            <pc:sldMk cId="2023382145" sldId="802"/>
            <ac:spMk id="39" creationId="{331B8EA6-BBDD-3B24-30FB-7A1B275F2B91}"/>
          </ac:spMkLst>
        </pc:spChg>
        <pc:spChg chg="add mod">
          <ac:chgData name="James Wagner" userId="2862651d-6f44-4741-89aa-aec1c8926fa8" providerId="ADAL" clId="{7F2F028C-5BA8-40FD-A9F7-E9D23F00F675}" dt="2022-09-08T23:58:08.796" v="470" actId="20577"/>
          <ac:spMkLst>
            <pc:docMk/>
            <pc:sldMk cId="2023382145" sldId="802"/>
            <ac:spMk id="41" creationId="{095FCA87-8D17-65D2-21E7-62822475E9F0}"/>
          </ac:spMkLst>
        </pc:spChg>
        <pc:spChg chg="add mod">
          <ac:chgData name="James Wagner" userId="2862651d-6f44-4741-89aa-aec1c8926fa8" providerId="ADAL" clId="{7F2F028C-5BA8-40FD-A9F7-E9D23F00F675}" dt="2022-09-08T23:58:15.291" v="474" actId="20577"/>
          <ac:spMkLst>
            <pc:docMk/>
            <pc:sldMk cId="2023382145" sldId="802"/>
            <ac:spMk id="43" creationId="{844100F6-D2C5-099C-AFB8-2EA329EE9DA2}"/>
          </ac:spMkLst>
        </pc:spChg>
        <pc:spChg chg="add mod">
          <ac:chgData name="James Wagner" userId="2862651d-6f44-4741-89aa-aec1c8926fa8" providerId="ADAL" clId="{7F2F028C-5BA8-40FD-A9F7-E9D23F00F675}" dt="2022-09-08T23:58:20.668" v="478" actId="20577"/>
          <ac:spMkLst>
            <pc:docMk/>
            <pc:sldMk cId="2023382145" sldId="802"/>
            <ac:spMk id="45" creationId="{DC406586-8076-AB6D-8587-93C874B9FF04}"/>
          </ac:spMkLst>
        </pc:spChg>
        <pc:spChg chg="add mod">
          <ac:chgData name="James Wagner" userId="2862651d-6f44-4741-89aa-aec1c8926fa8" providerId="ADAL" clId="{7F2F028C-5BA8-40FD-A9F7-E9D23F00F675}" dt="2022-09-08T23:58:37.532" v="534" actId="20577"/>
          <ac:spMkLst>
            <pc:docMk/>
            <pc:sldMk cId="2023382145" sldId="802"/>
            <ac:spMk id="47" creationId="{C3B6589E-30D5-7C61-3A1B-6E60BE07A725}"/>
          </ac:spMkLst>
        </pc:spChg>
        <pc:spChg chg="add mod">
          <ac:chgData name="James Wagner" userId="2862651d-6f44-4741-89aa-aec1c8926fa8" providerId="ADAL" clId="{7F2F028C-5BA8-40FD-A9F7-E9D23F00F675}" dt="2022-09-08T23:58:39.635" v="536" actId="20577"/>
          <ac:spMkLst>
            <pc:docMk/>
            <pc:sldMk cId="2023382145" sldId="802"/>
            <ac:spMk id="49" creationId="{76CC73A4-B055-EEBD-FFAA-0461C1DEC40F}"/>
          </ac:spMkLst>
        </pc:spChg>
        <pc:spChg chg="add mod">
          <ac:chgData name="James Wagner" userId="2862651d-6f44-4741-89aa-aec1c8926fa8" providerId="ADAL" clId="{7F2F028C-5BA8-40FD-A9F7-E9D23F00F675}" dt="2022-09-08T23:58:42.259" v="539" actId="20577"/>
          <ac:spMkLst>
            <pc:docMk/>
            <pc:sldMk cId="2023382145" sldId="802"/>
            <ac:spMk id="51" creationId="{7D730D41-C509-D364-D39E-63EA67680E8B}"/>
          </ac:spMkLst>
        </pc:spChg>
        <pc:spChg chg="add mod">
          <ac:chgData name="James Wagner" userId="2862651d-6f44-4741-89aa-aec1c8926fa8" providerId="ADAL" clId="{7F2F028C-5BA8-40FD-A9F7-E9D23F00F675}" dt="2022-09-08T23:58:49.067" v="542" actId="20577"/>
          <ac:spMkLst>
            <pc:docMk/>
            <pc:sldMk cId="2023382145" sldId="802"/>
            <ac:spMk id="53" creationId="{045BE25E-D005-286D-3EDF-A69127A643D3}"/>
          </ac:spMkLst>
        </pc:spChg>
        <pc:spChg chg="add mod">
          <ac:chgData name="James Wagner" userId="2862651d-6f44-4741-89aa-aec1c8926fa8" providerId="ADAL" clId="{7F2F028C-5BA8-40FD-A9F7-E9D23F00F675}" dt="2022-09-08T23:59:06.787" v="558" actId="20577"/>
          <ac:spMkLst>
            <pc:docMk/>
            <pc:sldMk cId="2023382145" sldId="802"/>
            <ac:spMk id="61" creationId="{700794B6-5A23-2F38-DCA8-94AB4ECF1309}"/>
          </ac:spMkLst>
        </pc:spChg>
        <pc:spChg chg="add mod">
          <ac:chgData name="James Wagner" userId="2862651d-6f44-4741-89aa-aec1c8926fa8" providerId="ADAL" clId="{7F2F028C-5BA8-40FD-A9F7-E9D23F00F675}" dt="2022-09-08T23:59:07.602" v="559" actId="20577"/>
          <ac:spMkLst>
            <pc:docMk/>
            <pc:sldMk cId="2023382145" sldId="802"/>
            <ac:spMk id="62" creationId="{474CE17C-3FFD-4075-45C0-54649F70AF49}"/>
          </ac:spMkLst>
        </pc:spChg>
        <pc:spChg chg="add mod">
          <ac:chgData name="James Wagner" userId="2862651d-6f44-4741-89aa-aec1c8926fa8" providerId="ADAL" clId="{7F2F028C-5BA8-40FD-A9F7-E9D23F00F675}" dt="2022-09-08T23:59:08.916" v="560" actId="20577"/>
          <ac:spMkLst>
            <pc:docMk/>
            <pc:sldMk cId="2023382145" sldId="802"/>
            <ac:spMk id="63" creationId="{4895D658-D99E-87F5-836A-0E7529FC2703}"/>
          </ac:spMkLst>
        </pc:spChg>
        <pc:spChg chg="add mod">
          <ac:chgData name="James Wagner" userId="2862651d-6f44-4741-89aa-aec1c8926fa8" providerId="ADAL" clId="{7F2F028C-5BA8-40FD-A9F7-E9D23F00F675}" dt="2022-09-08T23:59:10.506" v="561" actId="20577"/>
          <ac:spMkLst>
            <pc:docMk/>
            <pc:sldMk cId="2023382145" sldId="802"/>
            <ac:spMk id="64" creationId="{6369E012-AE05-097B-7A77-E9FB0FB7917A}"/>
          </ac:spMkLst>
        </pc:spChg>
        <pc:spChg chg="add mod">
          <ac:chgData name="James Wagner" userId="2862651d-6f44-4741-89aa-aec1c8926fa8" providerId="ADAL" clId="{7F2F028C-5BA8-40FD-A9F7-E9D23F00F675}" dt="2022-09-08T23:59:19.563" v="565" actId="20577"/>
          <ac:spMkLst>
            <pc:docMk/>
            <pc:sldMk cId="2023382145" sldId="802"/>
            <ac:spMk id="65" creationId="{A2CC9A8D-F66A-85D6-73C4-80FFCB58AA9D}"/>
          </ac:spMkLst>
        </pc:spChg>
        <pc:spChg chg="add mod">
          <ac:chgData name="James Wagner" userId="2862651d-6f44-4741-89aa-aec1c8926fa8" providerId="ADAL" clId="{7F2F028C-5BA8-40FD-A9F7-E9D23F00F675}" dt="2022-09-08T23:59:20.595" v="566" actId="20577"/>
          <ac:spMkLst>
            <pc:docMk/>
            <pc:sldMk cId="2023382145" sldId="802"/>
            <ac:spMk id="66" creationId="{6230D21E-E4C3-975E-DDCE-E1D44C5FF48E}"/>
          </ac:spMkLst>
        </pc:spChg>
        <pc:spChg chg="add mod">
          <ac:chgData name="James Wagner" userId="2862651d-6f44-4741-89aa-aec1c8926fa8" providerId="ADAL" clId="{7F2F028C-5BA8-40FD-A9F7-E9D23F00F675}" dt="2022-09-08T23:59:21.723" v="567" actId="20577"/>
          <ac:spMkLst>
            <pc:docMk/>
            <pc:sldMk cId="2023382145" sldId="802"/>
            <ac:spMk id="68" creationId="{E873E57D-DF88-DCD2-EFE1-67C88E9D83C1}"/>
          </ac:spMkLst>
        </pc:spChg>
        <pc:spChg chg="add mod">
          <ac:chgData name="James Wagner" userId="2862651d-6f44-4741-89aa-aec1c8926fa8" providerId="ADAL" clId="{7F2F028C-5BA8-40FD-A9F7-E9D23F00F675}" dt="2022-09-08T23:59:22.915" v="568" actId="20577"/>
          <ac:spMkLst>
            <pc:docMk/>
            <pc:sldMk cId="2023382145" sldId="802"/>
            <ac:spMk id="70" creationId="{D604D294-9806-1AFA-1B3D-A25668643591}"/>
          </ac:spMkLst>
        </pc:spChg>
        <pc:spChg chg="add mod">
          <ac:chgData name="James Wagner" userId="2862651d-6f44-4741-89aa-aec1c8926fa8" providerId="ADAL" clId="{7F2F028C-5BA8-40FD-A9F7-E9D23F00F675}" dt="2022-09-08T23:59:17.978" v="564" actId="20577"/>
          <ac:spMkLst>
            <pc:docMk/>
            <pc:sldMk cId="2023382145" sldId="802"/>
            <ac:spMk id="73" creationId="{83E5760A-C8B8-C1FE-F80C-E0A187D7C3A3}"/>
          </ac:spMkLst>
        </pc:spChg>
        <pc:spChg chg="add mod">
          <ac:chgData name="James Wagner" userId="2862651d-6f44-4741-89aa-aec1c8926fa8" providerId="ADAL" clId="{7F2F028C-5BA8-40FD-A9F7-E9D23F00F675}" dt="2022-09-09T00:00:44.083" v="585" actId="1076"/>
          <ac:spMkLst>
            <pc:docMk/>
            <pc:sldMk cId="2023382145" sldId="802"/>
            <ac:spMk id="75" creationId="{A9352869-D035-CC34-6942-753C59E49CC5}"/>
          </ac:spMkLst>
        </pc:spChg>
        <pc:spChg chg="add mod">
          <ac:chgData name="James Wagner" userId="2862651d-6f44-4741-89aa-aec1c8926fa8" providerId="ADAL" clId="{7F2F028C-5BA8-40FD-A9F7-E9D23F00F675}" dt="2022-09-09T00:00:21.523" v="582" actId="1076"/>
          <ac:spMkLst>
            <pc:docMk/>
            <pc:sldMk cId="2023382145" sldId="802"/>
            <ac:spMk id="77" creationId="{F0C938AF-D21D-8494-CCE6-E42A590C5CC2}"/>
          </ac:spMkLst>
        </pc:spChg>
        <pc:spChg chg="add mod">
          <ac:chgData name="James Wagner" userId="2862651d-6f44-4741-89aa-aec1c8926fa8" providerId="ADAL" clId="{7F2F028C-5BA8-40FD-A9F7-E9D23F00F675}" dt="2022-09-09T00:00:39.802" v="584" actId="1076"/>
          <ac:spMkLst>
            <pc:docMk/>
            <pc:sldMk cId="2023382145" sldId="802"/>
            <ac:spMk id="79" creationId="{3CF6D457-5255-351D-4947-FEE9197C9AA7}"/>
          </ac:spMkLst>
        </pc:spChg>
        <pc:spChg chg="add mod">
          <ac:chgData name="James Wagner" userId="2862651d-6f44-4741-89aa-aec1c8926fa8" providerId="ADAL" clId="{7F2F028C-5BA8-40FD-A9F7-E9D23F00F675}" dt="2022-09-09T00:00:56.634" v="587" actId="1076"/>
          <ac:spMkLst>
            <pc:docMk/>
            <pc:sldMk cId="2023382145" sldId="802"/>
            <ac:spMk id="81" creationId="{E1A7F83F-D55B-2A41-A60F-E376263367E3}"/>
          </ac:spMkLst>
        </pc:spChg>
        <pc:spChg chg="add mod">
          <ac:chgData name="James Wagner" userId="2862651d-6f44-4741-89aa-aec1c8926fa8" providerId="ADAL" clId="{7F2F028C-5BA8-40FD-A9F7-E9D23F00F675}" dt="2022-09-09T00:01:00.634" v="589" actId="1076"/>
          <ac:spMkLst>
            <pc:docMk/>
            <pc:sldMk cId="2023382145" sldId="802"/>
            <ac:spMk id="83" creationId="{85ECB6AD-C1D9-E7BC-C587-B0B4B6778405}"/>
          </ac:spMkLst>
        </pc:spChg>
        <pc:spChg chg="add mod">
          <ac:chgData name="James Wagner" userId="2862651d-6f44-4741-89aa-aec1c8926fa8" providerId="ADAL" clId="{7F2F028C-5BA8-40FD-A9F7-E9D23F00F675}" dt="2022-09-09T00:01:05.850" v="591" actId="1076"/>
          <ac:spMkLst>
            <pc:docMk/>
            <pc:sldMk cId="2023382145" sldId="802"/>
            <ac:spMk id="85" creationId="{2688D901-8239-FAA7-8C68-C1E9F0BE18C2}"/>
          </ac:spMkLst>
        </pc:spChg>
        <pc:spChg chg="add mod">
          <ac:chgData name="James Wagner" userId="2862651d-6f44-4741-89aa-aec1c8926fa8" providerId="ADAL" clId="{7F2F028C-5BA8-40FD-A9F7-E9D23F00F675}" dt="2022-09-09T00:01:10.827" v="593" actId="1076"/>
          <ac:spMkLst>
            <pc:docMk/>
            <pc:sldMk cId="2023382145" sldId="802"/>
            <ac:spMk id="87" creationId="{4EAEA3C8-4052-E97D-2119-B88D1B04950D}"/>
          </ac:spMkLst>
        </pc:spChg>
        <pc:spChg chg="add mod">
          <ac:chgData name="James Wagner" userId="2862651d-6f44-4741-89aa-aec1c8926fa8" providerId="ADAL" clId="{7F2F028C-5BA8-40FD-A9F7-E9D23F00F675}" dt="2022-09-09T00:01:16.155" v="595" actId="1076"/>
          <ac:spMkLst>
            <pc:docMk/>
            <pc:sldMk cId="2023382145" sldId="802"/>
            <ac:spMk id="89" creationId="{D07392B6-E49B-B25C-FC6D-785894B487EF}"/>
          </ac:spMkLst>
        </pc:spChg>
        <pc:spChg chg="add mod">
          <ac:chgData name="James Wagner" userId="2862651d-6f44-4741-89aa-aec1c8926fa8" providerId="ADAL" clId="{7F2F028C-5BA8-40FD-A9F7-E9D23F00F675}" dt="2022-09-09T00:01:19.250" v="597" actId="1076"/>
          <ac:spMkLst>
            <pc:docMk/>
            <pc:sldMk cId="2023382145" sldId="802"/>
            <ac:spMk id="91" creationId="{0CBBD759-61C0-DA25-6BAD-D9161DCE61BD}"/>
          </ac:spMkLst>
        </pc:spChg>
        <pc:spChg chg="add mod">
          <ac:chgData name="James Wagner" userId="2862651d-6f44-4741-89aa-aec1c8926fa8" providerId="ADAL" clId="{7F2F028C-5BA8-40FD-A9F7-E9D23F00F675}" dt="2022-09-09T00:01:23.068" v="599" actId="1076"/>
          <ac:spMkLst>
            <pc:docMk/>
            <pc:sldMk cId="2023382145" sldId="802"/>
            <ac:spMk id="93" creationId="{8321F4CD-B321-D624-A8F3-464E3E8AB6E1}"/>
          </ac:spMkLst>
        </pc:spChg>
        <pc:spChg chg="add mod">
          <ac:chgData name="James Wagner" userId="2862651d-6f44-4741-89aa-aec1c8926fa8" providerId="ADAL" clId="{7F2F028C-5BA8-40FD-A9F7-E9D23F00F675}" dt="2022-09-09T00:01:26.395" v="601" actId="1076"/>
          <ac:spMkLst>
            <pc:docMk/>
            <pc:sldMk cId="2023382145" sldId="802"/>
            <ac:spMk id="95" creationId="{2504DA44-CF6F-2467-39F0-A72535215138}"/>
          </ac:spMkLst>
        </pc:spChg>
        <pc:spChg chg="add del mod">
          <ac:chgData name="James Wagner" userId="2862651d-6f44-4741-89aa-aec1c8926fa8" providerId="ADAL" clId="{7F2F028C-5BA8-40FD-A9F7-E9D23F00F675}" dt="2022-09-09T00:01:29.914" v="604" actId="478"/>
          <ac:spMkLst>
            <pc:docMk/>
            <pc:sldMk cId="2023382145" sldId="802"/>
            <ac:spMk id="97" creationId="{B79B2853-0C4D-C11B-4194-A65B50594855}"/>
          </ac:spMkLst>
        </pc:spChg>
        <pc:graphicFrameChg chg="modGraphic">
          <ac:chgData name="James Wagner" userId="2862651d-6f44-4741-89aa-aec1c8926fa8" providerId="ADAL" clId="{7F2F028C-5BA8-40FD-A9F7-E9D23F00F675}" dt="2022-09-09T00:08:47.544" v="630" actId="20577"/>
          <ac:graphicFrameMkLst>
            <pc:docMk/>
            <pc:sldMk cId="2023382145" sldId="802"/>
            <ac:graphicFrameMk id="4" creationId="{22B37B10-D4B9-41B1-8941-B25995619653}"/>
          </ac:graphicFrameMkLst>
        </pc:graphicFrameChg>
        <pc:cxnChg chg="add mod">
          <ac:chgData name="James Wagner" userId="2862651d-6f44-4741-89aa-aec1c8926fa8" providerId="ADAL" clId="{7F2F028C-5BA8-40FD-A9F7-E9D23F00F675}" dt="2022-09-08T23:56:34.763" v="254" actId="1076"/>
          <ac:cxnSpMkLst>
            <pc:docMk/>
            <pc:sldMk cId="2023382145" sldId="802"/>
            <ac:cxnSpMk id="5" creationId="{F7DE6340-8514-A603-FF1F-89B1A7DA1F17}"/>
          </ac:cxnSpMkLst>
        </pc:cxnChg>
        <pc:cxnChg chg="add mod">
          <ac:chgData name="James Wagner" userId="2862651d-6f44-4741-89aa-aec1c8926fa8" providerId="ADAL" clId="{7F2F028C-5BA8-40FD-A9F7-E9D23F00F675}" dt="2022-09-08T23:56:37.171" v="264" actId="1035"/>
          <ac:cxnSpMkLst>
            <pc:docMk/>
            <pc:sldMk cId="2023382145" sldId="802"/>
            <ac:cxnSpMk id="6" creationId="{2059B8AE-3545-0705-E289-D348A6212783}"/>
          </ac:cxnSpMkLst>
        </pc:cxnChg>
        <pc:cxnChg chg="add mod">
          <ac:chgData name="James Wagner" userId="2862651d-6f44-4741-89aa-aec1c8926fa8" providerId="ADAL" clId="{7F2F028C-5BA8-40FD-A9F7-E9D23F00F675}" dt="2022-09-08T23:56:42.043" v="283" actId="1035"/>
          <ac:cxnSpMkLst>
            <pc:docMk/>
            <pc:sldMk cId="2023382145" sldId="802"/>
            <ac:cxnSpMk id="8" creationId="{56060FE1-ECDB-5BFB-70C3-B91666BF78CA}"/>
          </ac:cxnSpMkLst>
        </pc:cxnChg>
        <pc:cxnChg chg="add mod">
          <ac:chgData name="James Wagner" userId="2862651d-6f44-4741-89aa-aec1c8926fa8" providerId="ADAL" clId="{7F2F028C-5BA8-40FD-A9F7-E9D23F00F675}" dt="2022-09-08T23:56:48.195" v="313" actId="1037"/>
          <ac:cxnSpMkLst>
            <pc:docMk/>
            <pc:sldMk cId="2023382145" sldId="802"/>
            <ac:cxnSpMk id="11" creationId="{D0C389BF-6CC6-094F-8F59-E37795449D88}"/>
          </ac:cxnSpMkLst>
        </pc:cxnChg>
        <pc:cxnChg chg="add mod">
          <ac:chgData name="James Wagner" userId="2862651d-6f44-4741-89aa-aec1c8926fa8" providerId="ADAL" clId="{7F2F028C-5BA8-40FD-A9F7-E9D23F00F675}" dt="2022-09-08T23:56:52.771" v="350" actId="1038"/>
          <ac:cxnSpMkLst>
            <pc:docMk/>
            <pc:sldMk cId="2023382145" sldId="802"/>
            <ac:cxnSpMk id="12" creationId="{B86C8493-5816-F6F6-62AB-EDB09390C01C}"/>
          </ac:cxnSpMkLst>
        </pc:cxnChg>
        <pc:cxnChg chg="add mod">
          <ac:chgData name="James Wagner" userId="2862651d-6f44-4741-89aa-aec1c8926fa8" providerId="ADAL" clId="{7F2F028C-5BA8-40FD-A9F7-E9D23F00F675}" dt="2022-09-08T23:57:08.386" v="396" actId="1038"/>
          <ac:cxnSpMkLst>
            <pc:docMk/>
            <pc:sldMk cId="2023382145" sldId="802"/>
            <ac:cxnSpMk id="24" creationId="{C3ABB6C0-7003-EDB7-56BC-455C0BF67996}"/>
          </ac:cxnSpMkLst>
        </pc:cxnChg>
        <pc:cxnChg chg="add mod">
          <ac:chgData name="James Wagner" userId="2862651d-6f44-4741-89aa-aec1c8926fa8" providerId="ADAL" clId="{7F2F028C-5BA8-40FD-A9F7-E9D23F00F675}" dt="2022-09-08T23:57:26.563" v="450" actId="1038"/>
          <ac:cxnSpMkLst>
            <pc:docMk/>
            <pc:sldMk cId="2023382145" sldId="802"/>
            <ac:cxnSpMk id="31" creationId="{5A05CECE-1A38-EE77-0C7F-A316CB1E6606}"/>
          </ac:cxnSpMkLst>
        </pc:cxnChg>
        <pc:cxnChg chg="add mod">
          <ac:chgData name="James Wagner" userId="2862651d-6f44-4741-89aa-aec1c8926fa8" providerId="ADAL" clId="{7F2F028C-5BA8-40FD-A9F7-E9D23F00F675}" dt="2022-09-08T23:58:26.883" v="487" actId="1035"/>
          <ac:cxnSpMkLst>
            <pc:docMk/>
            <pc:sldMk cId="2023382145" sldId="802"/>
            <ac:cxnSpMk id="46" creationId="{B21677A7-018C-F5E1-9307-FE0D46E880BF}"/>
          </ac:cxnSpMkLst>
        </pc:cxnChg>
        <pc:cxnChg chg="add mod">
          <ac:chgData name="James Wagner" userId="2862651d-6f44-4741-89aa-aec1c8926fa8" providerId="ADAL" clId="{7F2F028C-5BA8-40FD-A9F7-E9D23F00F675}" dt="2022-09-08T23:58:31.588" v="505" actId="1035"/>
          <ac:cxnSpMkLst>
            <pc:docMk/>
            <pc:sldMk cId="2023382145" sldId="802"/>
            <ac:cxnSpMk id="48" creationId="{652B7A7E-156B-17BB-41B6-7944D9FA51E6}"/>
          </ac:cxnSpMkLst>
        </pc:cxnChg>
        <pc:cxnChg chg="add mod">
          <ac:chgData name="James Wagner" userId="2862651d-6f44-4741-89aa-aec1c8926fa8" providerId="ADAL" clId="{7F2F028C-5BA8-40FD-A9F7-E9D23F00F675}" dt="2022-09-08T23:58:34.916" v="532" actId="1037"/>
          <ac:cxnSpMkLst>
            <pc:docMk/>
            <pc:sldMk cId="2023382145" sldId="802"/>
            <ac:cxnSpMk id="50" creationId="{436DCC2A-1886-AB24-076E-23AA1953FBBD}"/>
          </ac:cxnSpMkLst>
        </pc:cxnChg>
        <pc:cxnChg chg="add mod">
          <ac:chgData name="James Wagner" userId="2862651d-6f44-4741-89aa-aec1c8926fa8" providerId="ADAL" clId="{7F2F028C-5BA8-40FD-A9F7-E9D23F00F675}" dt="2022-09-08T23:59:04.598" v="557" actId="1037"/>
          <ac:cxnSpMkLst>
            <pc:docMk/>
            <pc:sldMk cId="2023382145" sldId="802"/>
            <ac:cxnSpMk id="54" creationId="{6D3CC6F8-F453-2FB6-FF87-CF2DCBBF699D}"/>
          </ac:cxnSpMkLst>
        </pc:cxnChg>
        <pc:cxnChg chg="add mod">
          <ac:chgData name="James Wagner" userId="2862651d-6f44-4741-89aa-aec1c8926fa8" providerId="ADAL" clId="{7F2F028C-5BA8-40FD-A9F7-E9D23F00F675}" dt="2022-09-08T23:59:04.598" v="557" actId="1037"/>
          <ac:cxnSpMkLst>
            <pc:docMk/>
            <pc:sldMk cId="2023382145" sldId="802"/>
            <ac:cxnSpMk id="55" creationId="{489EAE2C-E005-F835-549B-31AB9F209712}"/>
          </ac:cxnSpMkLst>
        </pc:cxnChg>
        <pc:cxnChg chg="add mod">
          <ac:chgData name="James Wagner" userId="2862651d-6f44-4741-89aa-aec1c8926fa8" providerId="ADAL" clId="{7F2F028C-5BA8-40FD-A9F7-E9D23F00F675}" dt="2022-09-08T23:59:04.598" v="557" actId="1037"/>
          <ac:cxnSpMkLst>
            <pc:docMk/>
            <pc:sldMk cId="2023382145" sldId="802"/>
            <ac:cxnSpMk id="56" creationId="{E61CD5C1-8CA3-80C2-A3EB-D1A945FBA31F}"/>
          </ac:cxnSpMkLst>
        </pc:cxnChg>
        <pc:cxnChg chg="add mod">
          <ac:chgData name="James Wagner" userId="2862651d-6f44-4741-89aa-aec1c8926fa8" providerId="ADAL" clId="{7F2F028C-5BA8-40FD-A9F7-E9D23F00F675}" dt="2022-09-08T23:59:04.598" v="557" actId="1037"/>
          <ac:cxnSpMkLst>
            <pc:docMk/>
            <pc:sldMk cId="2023382145" sldId="802"/>
            <ac:cxnSpMk id="57" creationId="{49DBD2A3-48C5-D884-90A2-94F0896D7F29}"/>
          </ac:cxnSpMkLst>
        </pc:cxnChg>
        <pc:cxnChg chg="add mod">
          <ac:chgData name="James Wagner" userId="2862651d-6f44-4741-89aa-aec1c8926fa8" providerId="ADAL" clId="{7F2F028C-5BA8-40FD-A9F7-E9D23F00F675}" dt="2022-09-08T23:59:04.598" v="557" actId="1037"/>
          <ac:cxnSpMkLst>
            <pc:docMk/>
            <pc:sldMk cId="2023382145" sldId="802"/>
            <ac:cxnSpMk id="58" creationId="{F5A1F76B-320E-B163-D383-C453758826A5}"/>
          </ac:cxnSpMkLst>
        </pc:cxnChg>
        <pc:cxnChg chg="add mod">
          <ac:chgData name="James Wagner" userId="2862651d-6f44-4741-89aa-aec1c8926fa8" providerId="ADAL" clId="{7F2F028C-5BA8-40FD-A9F7-E9D23F00F675}" dt="2022-09-08T23:59:04.598" v="557" actId="1037"/>
          <ac:cxnSpMkLst>
            <pc:docMk/>
            <pc:sldMk cId="2023382145" sldId="802"/>
            <ac:cxnSpMk id="59" creationId="{0C8079F2-A757-9403-91A2-8224F1818D77}"/>
          </ac:cxnSpMkLst>
        </pc:cxnChg>
        <pc:cxnChg chg="add mod">
          <ac:chgData name="James Wagner" userId="2862651d-6f44-4741-89aa-aec1c8926fa8" providerId="ADAL" clId="{7F2F028C-5BA8-40FD-A9F7-E9D23F00F675}" dt="2022-09-08T23:59:04.598" v="557" actId="1037"/>
          <ac:cxnSpMkLst>
            <pc:docMk/>
            <pc:sldMk cId="2023382145" sldId="802"/>
            <ac:cxnSpMk id="60" creationId="{F0988666-75B5-D9B6-2763-3E2DD4F326AE}"/>
          </ac:cxnSpMkLst>
        </pc:cxnChg>
        <pc:cxnChg chg="add mod">
          <ac:chgData name="James Wagner" userId="2862651d-6f44-4741-89aa-aec1c8926fa8" providerId="ADAL" clId="{7F2F028C-5BA8-40FD-A9F7-E9D23F00F675}" dt="2022-09-08T23:59:04.598" v="557" actId="1037"/>
          <ac:cxnSpMkLst>
            <pc:docMk/>
            <pc:sldMk cId="2023382145" sldId="802"/>
            <ac:cxnSpMk id="67" creationId="{F55DB81C-B7FE-606B-9089-D1BEE8BB2083}"/>
          </ac:cxnSpMkLst>
        </pc:cxnChg>
        <pc:cxnChg chg="add mod">
          <ac:chgData name="James Wagner" userId="2862651d-6f44-4741-89aa-aec1c8926fa8" providerId="ADAL" clId="{7F2F028C-5BA8-40FD-A9F7-E9D23F00F675}" dt="2022-09-08T23:59:04.598" v="557" actId="1037"/>
          <ac:cxnSpMkLst>
            <pc:docMk/>
            <pc:sldMk cId="2023382145" sldId="802"/>
            <ac:cxnSpMk id="69" creationId="{6681B978-EE8D-1222-D085-02D35BFC7E3E}"/>
          </ac:cxnSpMkLst>
        </pc:cxnChg>
        <pc:cxnChg chg="add mod">
          <ac:chgData name="James Wagner" userId="2862651d-6f44-4741-89aa-aec1c8926fa8" providerId="ADAL" clId="{7F2F028C-5BA8-40FD-A9F7-E9D23F00F675}" dt="2022-09-08T23:59:04.598" v="557" actId="1037"/>
          <ac:cxnSpMkLst>
            <pc:docMk/>
            <pc:sldMk cId="2023382145" sldId="802"/>
            <ac:cxnSpMk id="71" creationId="{C54C7336-1748-8D5D-D5A5-D07371405998}"/>
          </ac:cxnSpMkLst>
        </pc:cxnChg>
      </pc:sldChg>
      <pc:sldChg chg="modSp">
        <pc:chgData name="James Wagner" userId="2862651d-6f44-4741-89aa-aec1c8926fa8" providerId="ADAL" clId="{7F2F028C-5BA8-40FD-A9F7-E9D23F00F675}" dt="2022-09-09T00:09:28.805" v="631"/>
        <pc:sldMkLst>
          <pc:docMk/>
          <pc:sldMk cId="2247279168" sldId="803"/>
        </pc:sldMkLst>
        <pc:graphicFrameChg chg="mod">
          <ac:chgData name="James Wagner" userId="2862651d-6f44-4741-89aa-aec1c8926fa8" providerId="ADAL" clId="{7F2F028C-5BA8-40FD-A9F7-E9D23F00F675}" dt="2022-09-09T00:09:28.805" v="631"/>
          <ac:graphicFrameMkLst>
            <pc:docMk/>
            <pc:sldMk cId="2247279168" sldId="803"/>
            <ac:graphicFrameMk id="4" creationId="{4166339F-1F2C-4A2A-A9F1-0DC9FABA56F0}"/>
          </ac:graphicFrameMkLst>
        </pc:graphicFrameChg>
      </pc:sldChg>
    </pc:docChg>
  </pc:docChgLst>
  <pc:docChgLst>
    <pc:chgData name="James Wagner" userId="2862651d-6f44-4741-89aa-aec1c8926fa8" providerId="ADAL" clId="{0BF921DC-6889-4B01-AB09-117B437469DB}"/>
    <pc:docChg chg="custSel addSld delSld modSld">
      <pc:chgData name="James Wagner" userId="2862651d-6f44-4741-89aa-aec1c8926fa8" providerId="ADAL" clId="{0BF921DC-6889-4B01-AB09-117B437469DB}" dt="2022-09-08T22:07:11.278" v="1839"/>
      <pc:docMkLst>
        <pc:docMk/>
      </pc:docMkLst>
      <pc:sldChg chg="modSp mod">
        <pc:chgData name="James Wagner" userId="2862651d-6f44-4741-89aa-aec1c8926fa8" providerId="ADAL" clId="{0BF921DC-6889-4B01-AB09-117B437469DB}" dt="2022-09-06T18:56:22.571" v="13" actId="20577"/>
        <pc:sldMkLst>
          <pc:docMk/>
          <pc:sldMk cId="3549628654" sldId="272"/>
        </pc:sldMkLst>
        <pc:spChg chg="mod">
          <ac:chgData name="James Wagner" userId="2862651d-6f44-4741-89aa-aec1c8926fa8" providerId="ADAL" clId="{0BF921DC-6889-4B01-AB09-117B437469DB}" dt="2022-09-06T18:56:22.571" v="13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NotesTx">
        <pc:chgData name="James Wagner" userId="2862651d-6f44-4741-89aa-aec1c8926fa8" providerId="ADAL" clId="{0BF921DC-6889-4B01-AB09-117B437469DB}" dt="2022-09-08T21:46:16.628" v="1835" actId="20577"/>
        <pc:sldMkLst>
          <pc:docMk/>
          <pc:sldMk cId="0" sldId="278"/>
        </pc:sldMkLst>
      </pc:sldChg>
      <pc:sldChg chg="modSp mod">
        <pc:chgData name="James Wagner" userId="2862651d-6f44-4741-89aa-aec1c8926fa8" providerId="ADAL" clId="{0BF921DC-6889-4B01-AB09-117B437469DB}" dt="2022-09-08T22:07:11.278" v="1839"/>
        <pc:sldMkLst>
          <pc:docMk/>
          <pc:sldMk cId="4092751307" sldId="689"/>
        </pc:sldMkLst>
        <pc:spChg chg="mod">
          <ac:chgData name="James Wagner" userId="2862651d-6f44-4741-89aa-aec1c8926fa8" providerId="ADAL" clId="{0BF921DC-6889-4B01-AB09-117B437469DB}" dt="2022-09-08T22:07:11.278" v="1839"/>
          <ac:spMkLst>
            <pc:docMk/>
            <pc:sldMk cId="4092751307" sldId="689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0BF921DC-6889-4B01-AB09-117B437469DB}" dt="2022-09-07T12:06:20.130" v="138" actId="20577"/>
        <pc:sldMkLst>
          <pc:docMk/>
          <pc:sldMk cId="2608570629" sldId="694"/>
        </pc:sldMkLst>
        <pc:spChg chg="mod">
          <ac:chgData name="James Wagner" userId="2862651d-6f44-4741-89aa-aec1c8926fa8" providerId="ADAL" clId="{0BF921DC-6889-4B01-AB09-117B437469DB}" dt="2022-09-07T12:06:20.130" v="138" actId="20577"/>
          <ac:spMkLst>
            <pc:docMk/>
            <pc:sldMk cId="2608570629" sldId="694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0BF921DC-6889-4B01-AB09-117B437469DB}" dt="2022-09-08T21:45:27.803" v="1780" actId="20577"/>
        <pc:sldMkLst>
          <pc:docMk/>
          <pc:sldMk cId="61895265" sldId="713"/>
        </pc:sldMkLst>
        <pc:spChg chg="mod">
          <ac:chgData name="James Wagner" userId="2862651d-6f44-4741-89aa-aec1c8926fa8" providerId="ADAL" clId="{0BF921DC-6889-4B01-AB09-117B437469DB}" dt="2022-09-08T21:45:27.803" v="1780" actId="20577"/>
          <ac:spMkLst>
            <pc:docMk/>
            <pc:sldMk cId="61895265" sldId="713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0BF921DC-6889-4B01-AB09-117B437469DB}" dt="2022-09-08T21:33:40.141" v="1558" actId="20577"/>
        <pc:sldMkLst>
          <pc:docMk/>
          <pc:sldMk cId="2781716878" sldId="750"/>
        </pc:sldMkLst>
        <pc:spChg chg="mod">
          <ac:chgData name="James Wagner" userId="2862651d-6f44-4741-89aa-aec1c8926fa8" providerId="ADAL" clId="{0BF921DC-6889-4B01-AB09-117B437469DB}" dt="2022-09-08T21:33:40.141" v="1558" actId="20577"/>
          <ac:spMkLst>
            <pc:docMk/>
            <pc:sldMk cId="2781716878" sldId="750"/>
            <ac:spMk id="2" creationId="{5512B81A-1FF7-4E1A-8357-56505160C48B}"/>
          </ac:spMkLst>
        </pc:spChg>
      </pc:sldChg>
      <pc:sldChg chg="modSp mod">
        <pc:chgData name="James Wagner" userId="2862651d-6f44-4741-89aa-aec1c8926fa8" providerId="ADAL" clId="{0BF921DC-6889-4B01-AB09-117B437469DB}" dt="2022-09-07T12:15:08.562" v="179" actId="20577"/>
        <pc:sldMkLst>
          <pc:docMk/>
          <pc:sldMk cId="1168115298" sldId="752"/>
        </pc:sldMkLst>
        <pc:spChg chg="mod">
          <ac:chgData name="James Wagner" userId="2862651d-6f44-4741-89aa-aec1c8926fa8" providerId="ADAL" clId="{0BF921DC-6889-4B01-AB09-117B437469DB}" dt="2022-09-07T12:13:55.145" v="147" actId="20577"/>
          <ac:spMkLst>
            <pc:docMk/>
            <pc:sldMk cId="1168115298" sldId="752"/>
            <ac:spMk id="4" creationId="{1C8B4A4C-7AFE-4A07-B17F-DC4FDBEEEBFE}"/>
          </ac:spMkLst>
        </pc:spChg>
        <pc:spChg chg="mod">
          <ac:chgData name="James Wagner" userId="2862651d-6f44-4741-89aa-aec1c8926fa8" providerId="ADAL" clId="{0BF921DC-6889-4B01-AB09-117B437469DB}" dt="2022-09-07T12:15:00.295" v="166" actId="20577"/>
          <ac:spMkLst>
            <pc:docMk/>
            <pc:sldMk cId="1168115298" sldId="752"/>
            <ac:spMk id="5" creationId="{EA1399FA-7513-43B8-8582-256B65890F27}"/>
          </ac:spMkLst>
        </pc:spChg>
        <pc:spChg chg="mod">
          <ac:chgData name="James Wagner" userId="2862651d-6f44-4741-89aa-aec1c8926fa8" providerId="ADAL" clId="{0BF921DC-6889-4B01-AB09-117B437469DB}" dt="2022-09-07T12:15:08.562" v="179" actId="20577"/>
          <ac:spMkLst>
            <pc:docMk/>
            <pc:sldMk cId="1168115298" sldId="752"/>
            <ac:spMk id="6" creationId="{B687A093-18EA-4C78-8315-3372DA32FD28}"/>
          </ac:spMkLst>
        </pc:spChg>
        <pc:spChg chg="mod">
          <ac:chgData name="James Wagner" userId="2862651d-6f44-4741-89aa-aec1c8926fa8" providerId="ADAL" clId="{0BF921DC-6889-4B01-AB09-117B437469DB}" dt="2022-09-07T12:14:14.236" v="162" actId="20577"/>
          <ac:spMkLst>
            <pc:docMk/>
            <pc:sldMk cId="1168115298" sldId="752"/>
            <ac:spMk id="8" creationId="{93ACA754-DA70-4739-8016-457FD9548079}"/>
          </ac:spMkLst>
        </pc:spChg>
      </pc:sldChg>
      <pc:sldChg chg="add del">
        <pc:chgData name="James Wagner" userId="2862651d-6f44-4741-89aa-aec1c8926fa8" providerId="ADAL" clId="{0BF921DC-6889-4B01-AB09-117B437469DB}" dt="2022-09-07T12:05:08.573" v="18"/>
        <pc:sldMkLst>
          <pc:docMk/>
          <pc:sldMk cId="3155068174" sldId="759"/>
        </pc:sldMkLst>
      </pc:sldChg>
      <pc:sldChg chg="modSp mod">
        <pc:chgData name="James Wagner" userId="2862651d-6f44-4741-89aa-aec1c8926fa8" providerId="ADAL" clId="{0BF921DC-6889-4B01-AB09-117B437469DB}" dt="2022-09-08T21:52:07.770" v="1838" actId="20577"/>
        <pc:sldMkLst>
          <pc:docMk/>
          <pc:sldMk cId="0" sldId="788"/>
        </pc:sldMkLst>
        <pc:spChg chg="mod">
          <ac:chgData name="James Wagner" userId="2862651d-6f44-4741-89aa-aec1c8926fa8" providerId="ADAL" clId="{0BF921DC-6889-4B01-AB09-117B437469DB}" dt="2022-09-08T21:52:07.770" v="1838" actId="20577"/>
          <ac:spMkLst>
            <pc:docMk/>
            <pc:sldMk cId="0" sldId="788"/>
            <ac:spMk id="192515" creationId="{00000000-0000-0000-0000-000000000000}"/>
          </ac:spMkLst>
        </pc:spChg>
      </pc:sldChg>
      <pc:sldChg chg="add del">
        <pc:chgData name="James Wagner" userId="2862651d-6f44-4741-89aa-aec1c8926fa8" providerId="ADAL" clId="{0BF921DC-6889-4B01-AB09-117B437469DB}" dt="2022-09-07T12:05:08.573" v="18"/>
        <pc:sldMkLst>
          <pc:docMk/>
          <pc:sldMk cId="2403552485" sldId="799"/>
        </pc:sldMkLst>
      </pc:sldChg>
      <pc:sldChg chg="add del">
        <pc:chgData name="James Wagner" userId="2862651d-6f44-4741-89aa-aec1c8926fa8" providerId="ADAL" clId="{0BF921DC-6889-4B01-AB09-117B437469DB}" dt="2022-09-07T12:05:08.573" v="18"/>
        <pc:sldMkLst>
          <pc:docMk/>
          <pc:sldMk cId="2380423774" sldId="800"/>
        </pc:sldMkLst>
      </pc:sldChg>
      <pc:sldChg chg="add del">
        <pc:chgData name="James Wagner" userId="2862651d-6f44-4741-89aa-aec1c8926fa8" providerId="ADAL" clId="{0BF921DC-6889-4B01-AB09-117B437469DB}" dt="2022-09-07T12:05:08.573" v="18"/>
        <pc:sldMkLst>
          <pc:docMk/>
          <pc:sldMk cId="2095230664" sldId="801"/>
        </pc:sldMkLst>
      </pc:sldChg>
      <pc:sldChg chg="add del">
        <pc:chgData name="James Wagner" userId="2862651d-6f44-4741-89aa-aec1c8926fa8" providerId="ADAL" clId="{0BF921DC-6889-4B01-AB09-117B437469DB}" dt="2022-09-07T12:05:08.573" v="18"/>
        <pc:sldMkLst>
          <pc:docMk/>
          <pc:sldMk cId="2023382145" sldId="802"/>
        </pc:sldMkLst>
      </pc:sldChg>
      <pc:sldChg chg="add del">
        <pc:chgData name="James Wagner" userId="2862651d-6f44-4741-89aa-aec1c8926fa8" providerId="ADAL" clId="{0BF921DC-6889-4B01-AB09-117B437469DB}" dt="2022-09-07T12:05:08.573" v="18"/>
        <pc:sldMkLst>
          <pc:docMk/>
          <pc:sldMk cId="2247279168" sldId="803"/>
        </pc:sldMkLst>
      </pc:sldChg>
      <pc:sldChg chg="del">
        <pc:chgData name="James Wagner" userId="2862651d-6f44-4741-89aa-aec1c8926fa8" providerId="ADAL" clId="{0BF921DC-6889-4B01-AB09-117B437469DB}" dt="2022-09-06T18:56:44.333" v="15" actId="47"/>
        <pc:sldMkLst>
          <pc:docMk/>
          <pc:sldMk cId="717608071" sldId="809"/>
        </pc:sldMkLst>
      </pc:sldChg>
      <pc:sldChg chg="modSp add mod">
        <pc:chgData name="James Wagner" userId="2862651d-6f44-4741-89aa-aec1c8926fa8" providerId="ADAL" clId="{0BF921DC-6889-4B01-AB09-117B437469DB}" dt="2022-09-07T12:43:02.332" v="214" actId="20577"/>
        <pc:sldMkLst>
          <pc:docMk/>
          <pc:sldMk cId="3228368489" sldId="811"/>
        </pc:sldMkLst>
        <pc:spChg chg="mod">
          <ac:chgData name="James Wagner" userId="2862651d-6f44-4741-89aa-aec1c8926fa8" providerId="ADAL" clId="{0BF921DC-6889-4B01-AB09-117B437469DB}" dt="2022-09-07T12:43:02.332" v="214" actId="20577"/>
          <ac:spMkLst>
            <pc:docMk/>
            <pc:sldMk cId="3228368489" sldId="811"/>
            <ac:spMk id="4" creationId="{A58CC36A-C6B3-45A9-8503-06F76D304752}"/>
          </ac:spMkLst>
        </pc:spChg>
      </pc:sldChg>
      <pc:sldChg chg="addSp delSp modSp new mod modClrScheme chgLayout">
        <pc:chgData name="James Wagner" userId="2862651d-6f44-4741-89aa-aec1c8926fa8" providerId="ADAL" clId="{0BF921DC-6889-4B01-AB09-117B437469DB}" dt="2022-09-08T15:53:35.187" v="1533" actId="20577"/>
        <pc:sldMkLst>
          <pc:docMk/>
          <pc:sldMk cId="794965948" sldId="812"/>
        </pc:sldMkLst>
        <pc:spChg chg="del mod ord">
          <ac:chgData name="James Wagner" userId="2862651d-6f44-4741-89aa-aec1c8926fa8" providerId="ADAL" clId="{0BF921DC-6889-4B01-AB09-117B437469DB}" dt="2022-09-07T12:43:09.646" v="216" actId="700"/>
          <ac:spMkLst>
            <pc:docMk/>
            <pc:sldMk cId="794965948" sldId="812"/>
            <ac:spMk id="2" creationId="{9FA5876D-2180-4704-AE76-FAF3433C1C9B}"/>
          </ac:spMkLst>
        </pc:spChg>
        <pc:spChg chg="del mod ord">
          <ac:chgData name="James Wagner" userId="2862651d-6f44-4741-89aa-aec1c8926fa8" providerId="ADAL" clId="{0BF921DC-6889-4B01-AB09-117B437469DB}" dt="2022-09-07T12:43:09.646" v="216" actId="700"/>
          <ac:spMkLst>
            <pc:docMk/>
            <pc:sldMk cId="794965948" sldId="812"/>
            <ac:spMk id="3" creationId="{64082410-77B5-DE9B-5DFE-AF8644468CA7}"/>
          </ac:spMkLst>
        </pc:spChg>
        <pc:spChg chg="add mod ord">
          <ac:chgData name="James Wagner" userId="2862651d-6f44-4741-89aa-aec1c8926fa8" providerId="ADAL" clId="{0BF921DC-6889-4B01-AB09-117B437469DB}" dt="2022-09-07T12:52:41.147" v="641" actId="20577"/>
          <ac:spMkLst>
            <pc:docMk/>
            <pc:sldMk cId="794965948" sldId="812"/>
            <ac:spMk id="4" creationId="{AFAC8101-5EAE-2811-DED5-5C543E5157DA}"/>
          </ac:spMkLst>
        </pc:spChg>
        <pc:spChg chg="add mod ord">
          <ac:chgData name="James Wagner" userId="2862651d-6f44-4741-89aa-aec1c8926fa8" providerId="ADAL" clId="{0BF921DC-6889-4B01-AB09-117B437469DB}" dt="2022-09-08T15:53:35.187" v="1533" actId="20577"/>
          <ac:spMkLst>
            <pc:docMk/>
            <pc:sldMk cId="794965948" sldId="812"/>
            <ac:spMk id="5" creationId="{F087D780-37A8-654D-F630-F85842B703F0}"/>
          </ac:spMkLst>
        </pc:spChg>
      </pc:sldChg>
      <pc:sldChg chg="addSp modSp new mod modClrScheme chgLayout">
        <pc:chgData name="James Wagner" userId="2862651d-6f44-4741-89aa-aec1c8926fa8" providerId="ADAL" clId="{0BF921DC-6889-4B01-AB09-117B437469DB}" dt="2022-09-07T12:57:22.997" v="959" actId="1076"/>
        <pc:sldMkLst>
          <pc:docMk/>
          <pc:sldMk cId="3678599267" sldId="813"/>
        </pc:sldMkLst>
        <pc:spChg chg="mod ord">
          <ac:chgData name="James Wagner" userId="2862651d-6f44-4741-89aa-aec1c8926fa8" providerId="ADAL" clId="{0BF921DC-6889-4B01-AB09-117B437469DB}" dt="2022-09-07T12:56:16.246" v="816" actId="700"/>
          <ac:spMkLst>
            <pc:docMk/>
            <pc:sldMk cId="3678599267" sldId="813"/>
            <ac:spMk id="2" creationId="{F70933F2-0162-B32B-CEFE-0BB05DFD6004}"/>
          </ac:spMkLst>
        </pc:spChg>
        <pc:spChg chg="mod ord">
          <ac:chgData name="James Wagner" userId="2862651d-6f44-4741-89aa-aec1c8926fa8" providerId="ADAL" clId="{0BF921DC-6889-4B01-AB09-117B437469DB}" dt="2022-09-07T12:56:16.246" v="816" actId="700"/>
          <ac:spMkLst>
            <pc:docMk/>
            <pc:sldMk cId="3678599267" sldId="813"/>
            <ac:spMk id="3" creationId="{95C6D613-D13F-4A03-9325-A4026D3D99A2}"/>
          </ac:spMkLst>
        </pc:spChg>
        <pc:spChg chg="add mod ord">
          <ac:chgData name="James Wagner" userId="2862651d-6f44-4741-89aa-aec1c8926fa8" providerId="ADAL" clId="{0BF921DC-6889-4B01-AB09-117B437469DB}" dt="2022-09-07T12:57:17.821" v="958" actId="313"/>
          <ac:spMkLst>
            <pc:docMk/>
            <pc:sldMk cId="3678599267" sldId="813"/>
            <ac:spMk id="6" creationId="{39F82F60-FC65-705C-85CB-F869D1B6DFBE}"/>
          </ac:spMkLst>
        </pc:spChg>
        <pc:picChg chg="add mod">
          <ac:chgData name="James Wagner" userId="2862651d-6f44-4741-89aa-aec1c8926fa8" providerId="ADAL" clId="{0BF921DC-6889-4B01-AB09-117B437469DB}" dt="2022-09-07T12:57:22.997" v="959" actId="1076"/>
          <ac:picMkLst>
            <pc:docMk/>
            <pc:sldMk cId="3678599267" sldId="813"/>
            <ac:picMk id="5" creationId="{BFF13212-F004-B319-1A8E-E1A993419664}"/>
          </ac:picMkLst>
        </pc:picChg>
      </pc:sldChg>
      <pc:sldChg chg="addSp delSp modSp add mod">
        <pc:chgData name="James Wagner" userId="2862651d-6f44-4741-89aa-aec1c8926fa8" providerId="ADAL" clId="{0BF921DC-6889-4B01-AB09-117B437469DB}" dt="2022-09-07T13:03:35.283" v="1127" actId="1076"/>
        <pc:sldMkLst>
          <pc:docMk/>
          <pc:sldMk cId="1873334168" sldId="814"/>
        </pc:sldMkLst>
        <pc:spChg chg="mod">
          <ac:chgData name="James Wagner" userId="2862651d-6f44-4741-89aa-aec1c8926fa8" providerId="ADAL" clId="{0BF921DC-6889-4B01-AB09-117B437469DB}" dt="2022-09-07T12:59:59.496" v="1121" actId="20577"/>
          <ac:spMkLst>
            <pc:docMk/>
            <pc:sldMk cId="1873334168" sldId="814"/>
            <ac:spMk id="3" creationId="{95C6D613-D13F-4A03-9325-A4026D3D99A2}"/>
          </ac:spMkLst>
        </pc:spChg>
        <pc:picChg chg="del">
          <ac:chgData name="James Wagner" userId="2862651d-6f44-4741-89aa-aec1c8926fa8" providerId="ADAL" clId="{0BF921DC-6889-4B01-AB09-117B437469DB}" dt="2022-09-07T12:57:50.378" v="960" actId="478"/>
          <ac:picMkLst>
            <pc:docMk/>
            <pc:sldMk cId="1873334168" sldId="814"/>
            <ac:picMk id="5" creationId="{BFF13212-F004-B319-1A8E-E1A993419664}"/>
          </ac:picMkLst>
        </pc:picChg>
        <pc:picChg chg="add mod">
          <ac:chgData name="James Wagner" userId="2862651d-6f44-4741-89aa-aec1c8926fa8" providerId="ADAL" clId="{0BF921DC-6889-4B01-AB09-117B437469DB}" dt="2022-09-07T13:03:35.283" v="1127" actId="1076"/>
          <ac:picMkLst>
            <pc:docMk/>
            <pc:sldMk cId="1873334168" sldId="814"/>
            <ac:picMk id="6" creationId="{B8EF8B31-7D87-CEEC-D241-43FCC3C928EE}"/>
          </ac:picMkLst>
        </pc:picChg>
      </pc:sldChg>
      <pc:sldChg chg="modSp new mod">
        <pc:chgData name="James Wagner" userId="2862651d-6f44-4741-89aa-aec1c8926fa8" providerId="ADAL" clId="{0BF921DC-6889-4B01-AB09-117B437469DB}" dt="2022-09-07T13:08:09.211" v="1527" actId="20577"/>
        <pc:sldMkLst>
          <pc:docMk/>
          <pc:sldMk cId="3017533615" sldId="815"/>
        </pc:sldMkLst>
        <pc:spChg chg="mod">
          <ac:chgData name="James Wagner" userId="2862651d-6f44-4741-89aa-aec1c8926fa8" providerId="ADAL" clId="{0BF921DC-6889-4B01-AB09-117B437469DB}" dt="2022-09-07T13:03:59.401" v="1192" actId="20577"/>
          <ac:spMkLst>
            <pc:docMk/>
            <pc:sldMk cId="3017533615" sldId="815"/>
            <ac:spMk id="2" creationId="{729ED827-1C4B-32AE-6371-77BD9E30BAF1}"/>
          </ac:spMkLst>
        </pc:spChg>
        <pc:spChg chg="mod">
          <ac:chgData name="James Wagner" userId="2862651d-6f44-4741-89aa-aec1c8926fa8" providerId="ADAL" clId="{0BF921DC-6889-4B01-AB09-117B437469DB}" dt="2022-09-07T13:08:09.211" v="1527" actId="20577"/>
          <ac:spMkLst>
            <pc:docMk/>
            <pc:sldMk cId="3017533615" sldId="815"/>
            <ac:spMk id="3" creationId="{04C52E58-5F66-B9DF-3422-9029786A2A3D}"/>
          </ac:spMkLst>
        </pc:spChg>
      </pc:sldChg>
    </pc:docChg>
  </pc:docChgLst>
  <pc:docChgLst>
    <pc:chgData name="James Wagner" userId="2862651d-6f44-4741-89aa-aec1c8926fa8" providerId="ADAL" clId="{FC8284E1-CE87-4C34-A8FD-DBB3452DD0C5}"/>
    <pc:docChg chg="modSld">
      <pc:chgData name="James Wagner" userId="2862651d-6f44-4741-89aa-aec1c8926fa8" providerId="ADAL" clId="{FC8284E1-CE87-4C34-A8FD-DBB3452DD0C5}" dt="2023-09-07T21:42:34.098" v="46"/>
      <pc:docMkLst>
        <pc:docMk/>
      </pc:docMkLst>
      <pc:sldChg chg="modSp mod">
        <pc:chgData name="James Wagner" userId="2862651d-6f44-4741-89aa-aec1c8926fa8" providerId="ADAL" clId="{FC8284E1-CE87-4C34-A8FD-DBB3452DD0C5}" dt="2023-09-07T21:42:34.098" v="46"/>
        <pc:sldMkLst>
          <pc:docMk/>
          <pc:sldMk cId="4092751307" sldId="689"/>
        </pc:sldMkLst>
        <pc:spChg chg="mod">
          <ac:chgData name="James Wagner" userId="2862651d-6f44-4741-89aa-aec1c8926fa8" providerId="ADAL" clId="{FC8284E1-CE87-4C34-A8FD-DBB3452DD0C5}" dt="2023-09-07T21:42:34.098" v="46"/>
          <ac:spMkLst>
            <pc:docMk/>
            <pc:sldMk cId="4092751307" sldId="689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FC8284E1-CE87-4C34-A8FD-DBB3452DD0C5}" dt="2023-09-07T21:42:22.066" v="45" actId="20577"/>
        <pc:sldMkLst>
          <pc:docMk/>
          <pc:sldMk cId="2608570629" sldId="694"/>
        </pc:sldMkLst>
        <pc:spChg chg="mod">
          <ac:chgData name="James Wagner" userId="2862651d-6f44-4741-89aa-aec1c8926fa8" providerId="ADAL" clId="{FC8284E1-CE87-4C34-A8FD-DBB3452DD0C5}" dt="2023-09-07T21:42:22.066" v="45" actId="20577"/>
          <ac:spMkLst>
            <pc:docMk/>
            <pc:sldMk cId="2608570629" sldId="694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FC8284E1-CE87-4C34-A8FD-DBB3452DD0C5}" dt="2023-09-07T20:56:25.514" v="17" actId="20577"/>
        <pc:sldMkLst>
          <pc:docMk/>
          <pc:sldMk cId="1168115298" sldId="752"/>
        </pc:sldMkLst>
        <pc:spChg chg="mod">
          <ac:chgData name="James Wagner" userId="2862651d-6f44-4741-89aa-aec1c8926fa8" providerId="ADAL" clId="{FC8284E1-CE87-4C34-A8FD-DBB3452DD0C5}" dt="2023-09-07T20:56:21.824" v="10" actId="20577"/>
          <ac:spMkLst>
            <pc:docMk/>
            <pc:sldMk cId="1168115298" sldId="752"/>
            <ac:spMk id="4" creationId="{1C8B4A4C-7AFE-4A07-B17F-DC4FDBEEEBFE}"/>
          </ac:spMkLst>
        </pc:spChg>
        <pc:spChg chg="mod">
          <ac:chgData name="James Wagner" userId="2862651d-6f44-4741-89aa-aec1c8926fa8" providerId="ADAL" clId="{FC8284E1-CE87-4C34-A8FD-DBB3452DD0C5}" dt="2023-09-07T20:56:25.514" v="17" actId="20577"/>
          <ac:spMkLst>
            <pc:docMk/>
            <pc:sldMk cId="1168115298" sldId="752"/>
            <ac:spMk id="5" creationId="{EA1399FA-7513-43B8-8582-256B65890F27}"/>
          </ac:spMkLst>
        </pc:spChg>
      </pc:sldChg>
    </pc:docChg>
  </pc:docChgLst>
  <pc:docChgLst>
    <pc:chgData name="James Wagner" userId="2862651d-6f44-4741-89aa-aec1c8926fa8" providerId="ADAL" clId="{CD08A071-906C-462C-BE1E-4DB41F992C79}"/>
    <pc:docChg chg="custSel delSld modSld">
      <pc:chgData name="James Wagner" userId="2862651d-6f44-4741-89aa-aec1c8926fa8" providerId="ADAL" clId="{CD08A071-906C-462C-BE1E-4DB41F992C79}" dt="2023-09-07T12:28:38.259" v="70"/>
      <pc:docMkLst>
        <pc:docMk/>
      </pc:docMkLst>
      <pc:sldChg chg="modSp mod">
        <pc:chgData name="James Wagner" userId="2862651d-6f44-4741-89aa-aec1c8926fa8" providerId="ADAL" clId="{CD08A071-906C-462C-BE1E-4DB41F992C79}" dt="2023-09-07T12:25:47.829" v="3" actId="20577"/>
        <pc:sldMkLst>
          <pc:docMk/>
          <pc:sldMk cId="3549628654" sldId="272"/>
        </pc:sldMkLst>
        <pc:spChg chg="mod">
          <ac:chgData name="James Wagner" userId="2862651d-6f44-4741-89aa-aec1c8926fa8" providerId="ADAL" clId="{CD08A071-906C-462C-BE1E-4DB41F992C79}" dt="2023-09-07T12:25:47.829" v="3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del">
        <pc:chgData name="James Wagner" userId="2862651d-6f44-4741-89aa-aec1c8926fa8" providerId="ADAL" clId="{CD08A071-906C-462C-BE1E-4DB41F992C79}" dt="2023-09-07T12:27:02.949" v="63" actId="47"/>
        <pc:sldMkLst>
          <pc:docMk/>
          <pc:sldMk cId="2112300479" sldId="645"/>
        </pc:sldMkLst>
      </pc:sldChg>
      <pc:sldChg chg="modSp mod">
        <pc:chgData name="James Wagner" userId="2862651d-6f44-4741-89aa-aec1c8926fa8" providerId="ADAL" clId="{CD08A071-906C-462C-BE1E-4DB41F992C79}" dt="2023-09-07T12:28:38.259" v="70"/>
        <pc:sldMkLst>
          <pc:docMk/>
          <pc:sldMk cId="4092751307" sldId="689"/>
        </pc:sldMkLst>
        <pc:spChg chg="mod">
          <ac:chgData name="James Wagner" userId="2862651d-6f44-4741-89aa-aec1c8926fa8" providerId="ADAL" clId="{CD08A071-906C-462C-BE1E-4DB41F992C79}" dt="2023-09-07T12:28:38.259" v="70"/>
          <ac:spMkLst>
            <pc:docMk/>
            <pc:sldMk cId="4092751307" sldId="689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CD08A071-906C-462C-BE1E-4DB41F992C79}" dt="2023-09-07T12:27:16.713" v="69" actId="20577"/>
        <pc:sldMkLst>
          <pc:docMk/>
          <pc:sldMk cId="2608570629" sldId="694"/>
        </pc:sldMkLst>
        <pc:spChg chg="mod">
          <ac:chgData name="James Wagner" userId="2862651d-6f44-4741-89aa-aec1c8926fa8" providerId="ADAL" clId="{CD08A071-906C-462C-BE1E-4DB41F992C79}" dt="2023-09-07T12:27:16.713" v="69" actId="20577"/>
          <ac:spMkLst>
            <pc:docMk/>
            <pc:sldMk cId="2608570629" sldId="694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CD08A071-906C-462C-BE1E-4DB41F992C79}" dt="2023-09-07T12:27:07.430" v="65" actId="6549"/>
        <pc:sldMkLst>
          <pc:docMk/>
          <pc:sldMk cId="1962834633" sldId="705"/>
        </pc:sldMkLst>
        <pc:spChg chg="mod">
          <ac:chgData name="James Wagner" userId="2862651d-6f44-4741-89aa-aec1c8926fa8" providerId="ADAL" clId="{CD08A071-906C-462C-BE1E-4DB41F992C79}" dt="2023-09-07T12:27:07.430" v="65" actId="6549"/>
          <ac:spMkLst>
            <pc:docMk/>
            <pc:sldMk cId="1962834633" sldId="705"/>
            <ac:spMk id="2" creationId="{00000000-0000-0000-0000-000000000000}"/>
          </ac:spMkLst>
        </pc:spChg>
      </pc:sldChg>
      <pc:sldChg chg="del">
        <pc:chgData name="James Wagner" userId="2862651d-6f44-4741-89aa-aec1c8926fa8" providerId="ADAL" clId="{CD08A071-906C-462C-BE1E-4DB41F992C79}" dt="2023-09-07T12:27:02.949" v="63" actId="47"/>
        <pc:sldMkLst>
          <pc:docMk/>
          <pc:sldMk cId="3155068174" sldId="759"/>
        </pc:sldMkLst>
      </pc:sldChg>
      <pc:sldChg chg="del">
        <pc:chgData name="James Wagner" userId="2862651d-6f44-4741-89aa-aec1c8926fa8" providerId="ADAL" clId="{CD08A071-906C-462C-BE1E-4DB41F992C79}" dt="2023-09-07T12:27:02.949" v="63" actId="47"/>
        <pc:sldMkLst>
          <pc:docMk/>
          <pc:sldMk cId="2403552485" sldId="799"/>
        </pc:sldMkLst>
      </pc:sldChg>
      <pc:sldChg chg="del">
        <pc:chgData name="James Wagner" userId="2862651d-6f44-4741-89aa-aec1c8926fa8" providerId="ADAL" clId="{CD08A071-906C-462C-BE1E-4DB41F992C79}" dt="2023-09-07T12:27:02.949" v="63" actId="47"/>
        <pc:sldMkLst>
          <pc:docMk/>
          <pc:sldMk cId="2380423774" sldId="800"/>
        </pc:sldMkLst>
      </pc:sldChg>
      <pc:sldChg chg="del">
        <pc:chgData name="James Wagner" userId="2862651d-6f44-4741-89aa-aec1c8926fa8" providerId="ADAL" clId="{CD08A071-906C-462C-BE1E-4DB41F992C79}" dt="2023-09-07T12:27:02.949" v="63" actId="47"/>
        <pc:sldMkLst>
          <pc:docMk/>
          <pc:sldMk cId="2095230664" sldId="801"/>
        </pc:sldMkLst>
      </pc:sldChg>
      <pc:sldChg chg="del">
        <pc:chgData name="James Wagner" userId="2862651d-6f44-4741-89aa-aec1c8926fa8" providerId="ADAL" clId="{CD08A071-906C-462C-BE1E-4DB41F992C79}" dt="2023-09-07T12:27:02.949" v="63" actId="47"/>
        <pc:sldMkLst>
          <pc:docMk/>
          <pc:sldMk cId="2023382145" sldId="802"/>
        </pc:sldMkLst>
      </pc:sldChg>
      <pc:sldChg chg="del">
        <pc:chgData name="James Wagner" userId="2862651d-6f44-4741-89aa-aec1c8926fa8" providerId="ADAL" clId="{CD08A071-906C-462C-BE1E-4DB41F992C79}" dt="2023-09-07T12:27:02.949" v="63" actId="47"/>
        <pc:sldMkLst>
          <pc:docMk/>
          <pc:sldMk cId="2247279168" sldId="803"/>
        </pc:sldMkLst>
      </pc:sldChg>
      <pc:sldChg chg="del">
        <pc:chgData name="James Wagner" userId="2862651d-6f44-4741-89aa-aec1c8926fa8" providerId="ADAL" clId="{CD08A071-906C-462C-BE1E-4DB41F992C79}" dt="2023-09-07T12:26:49.735" v="62" actId="47"/>
        <pc:sldMkLst>
          <pc:docMk/>
          <pc:sldMk cId="3228368489" sldId="811"/>
        </pc:sldMkLst>
      </pc:sldChg>
      <pc:sldChg chg="del">
        <pc:chgData name="James Wagner" userId="2862651d-6f44-4741-89aa-aec1c8926fa8" providerId="ADAL" clId="{CD08A071-906C-462C-BE1E-4DB41F992C79}" dt="2023-09-07T12:26:49.735" v="62" actId="47"/>
        <pc:sldMkLst>
          <pc:docMk/>
          <pc:sldMk cId="794965948" sldId="812"/>
        </pc:sldMkLst>
      </pc:sldChg>
      <pc:sldChg chg="del">
        <pc:chgData name="James Wagner" userId="2862651d-6f44-4741-89aa-aec1c8926fa8" providerId="ADAL" clId="{CD08A071-906C-462C-BE1E-4DB41F992C79}" dt="2023-09-07T12:26:49.735" v="62" actId="47"/>
        <pc:sldMkLst>
          <pc:docMk/>
          <pc:sldMk cId="3678599267" sldId="813"/>
        </pc:sldMkLst>
      </pc:sldChg>
      <pc:sldChg chg="del">
        <pc:chgData name="James Wagner" userId="2862651d-6f44-4741-89aa-aec1c8926fa8" providerId="ADAL" clId="{CD08A071-906C-462C-BE1E-4DB41F992C79}" dt="2023-09-07T12:26:49.735" v="62" actId="47"/>
        <pc:sldMkLst>
          <pc:docMk/>
          <pc:sldMk cId="1873334168" sldId="814"/>
        </pc:sldMkLst>
      </pc:sldChg>
      <pc:sldChg chg="del">
        <pc:chgData name="James Wagner" userId="2862651d-6f44-4741-89aa-aec1c8926fa8" providerId="ADAL" clId="{CD08A071-906C-462C-BE1E-4DB41F992C79}" dt="2023-09-07T12:26:49.735" v="62" actId="47"/>
        <pc:sldMkLst>
          <pc:docMk/>
          <pc:sldMk cId="3017533615" sldId="8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not guaranteed because turn is a shared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4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9/7/2023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CSCI 4401/5401: </a:t>
            </a:r>
            <a:br>
              <a:rPr lang="en-US" dirty="0"/>
            </a:br>
            <a:r>
              <a:rPr lang="en-US"/>
              <a:t>Principles of Operation </a:t>
            </a:r>
            <a:r>
              <a:rPr lang="en-US" dirty="0"/>
              <a:t>Systems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Wagner</a:t>
            </a:r>
          </a:p>
          <a:p>
            <a:r>
              <a:rPr lang="en-US" dirty="0"/>
              <a:t>University of New Orleans</a:t>
            </a:r>
          </a:p>
          <a:p>
            <a:r>
              <a:rPr lang="en-US" dirty="0"/>
              <a:t>Week 4, Lecture 8</a:t>
            </a:r>
          </a:p>
          <a:p>
            <a:r>
              <a:rPr lang="en-US" dirty="0"/>
              <a:t>September 7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 Paradigm</a:t>
            </a:r>
          </a:p>
        </p:txBody>
      </p:sp>
      <p:sp>
        <p:nvSpPr>
          <p:cNvPr id="532483" name="Rectangle 3"/>
          <p:cNvSpPr>
            <a:spLocks noChangeArrowheads="1"/>
          </p:cNvSpPr>
          <p:nvPr/>
        </p:nvSpPr>
        <p:spPr bwMode="auto">
          <a:xfrm>
            <a:off x="1524000" y="2971800"/>
            <a:ext cx="990600" cy="106680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00B050"/>
                </a:solidFill>
                <a:latin typeface="+mj-lt"/>
              </a:rPr>
              <a:t>P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6781800" y="2971800"/>
            <a:ext cx="914400" cy="106680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00B0F0"/>
                </a:solidFill>
                <a:latin typeface="+mj-lt"/>
              </a:rPr>
              <a:t>C</a:t>
            </a:r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3200400" y="2971800"/>
            <a:ext cx="2895600" cy="1066800"/>
          </a:xfrm>
          <a:prstGeom prst="rect">
            <a:avLst/>
          </a:prstGeom>
          <a:noFill/>
          <a:ln w="28575">
            <a:solidFill>
              <a:srgbClr val="CCECFF"/>
            </a:solidFill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486" name="Oval 6"/>
          <p:cNvSpPr>
            <a:spLocks noChangeArrowheads="1"/>
          </p:cNvSpPr>
          <p:nvPr/>
        </p:nvSpPr>
        <p:spPr bwMode="auto">
          <a:xfrm>
            <a:off x="3352800" y="3048000"/>
            <a:ext cx="3048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87" name="Oval 7"/>
          <p:cNvSpPr>
            <a:spLocks noChangeArrowheads="1"/>
          </p:cNvSpPr>
          <p:nvPr/>
        </p:nvSpPr>
        <p:spPr bwMode="auto">
          <a:xfrm>
            <a:off x="3810000" y="3048000"/>
            <a:ext cx="3048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88" name="Oval 8"/>
          <p:cNvSpPr>
            <a:spLocks noChangeArrowheads="1"/>
          </p:cNvSpPr>
          <p:nvPr/>
        </p:nvSpPr>
        <p:spPr bwMode="auto">
          <a:xfrm>
            <a:off x="4267200" y="3048000"/>
            <a:ext cx="3048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32489" name="AutoShape 9"/>
          <p:cNvCxnSpPr>
            <a:cxnSpLocks noChangeShapeType="1"/>
            <a:stCxn id="532483" idx="3"/>
            <a:endCxn id="532485" idx="1"/>
          </p:cNvCxnSpPr>
          <p:nvPr/>
        </p:nvCxnSpPr>
        <p:spPr bwMode="auto">
          <a:xfrm>
            <a:off x="2514600" y="3505200"/>
            <a:ext cx="685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</p:cxnSp>
      <p:cxnSp>
        <p:nvCxnSpPr>
          <p:cNvPr id="532490" name="AutoShape 10"/>
          <p:cNvCxnSpPr>
            <a:cxnSpLocks noChangeShapeType="1"/>
            <a:stCxn id="532485" idx="3"/>
            <a:endCxn id="532484" idx="1"/>
          </p:cNvCxnSpPr>
          <p:nvPr/>
        </p:nvCxnSpPr>
        <p:spPr bwMode="auto">
          <a:xfrm>
            <a:off x="6096000" y="3505200"/>
            <a:ext cx="685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</p:cxnSp>
      <p:cxnSp>
        <p:nvCxnSpPr>
          <p:cNvPr id="532491" name="AutoShape 11"/>
          <p:cNvCxnSpPr>
            <a:cxnSpLocks noChangeShapeType="1"/>
            <a:stCxn id="532486" idx="0"/>
            <a:endCxn id="532484" idx="0"/>
          </p:cNvCxnSpPr>
          <p:nvPr/>
        </p:nvCxnSpPr>
        <p:spPr bwMode="auto">
          <a:xfrm rot="16200000">
            <a:off x="5334000" y="1143000"/>
            <a:ext cx="76200" cy="3733800"/>
          </a:xfrm>
          <a:prstGeom prst="curvedConnector3">
            <a:avLst>
              <a:gd name="adj1" fmla="val 902079"/>
            </a:avLst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stealth" w="lg" len="lg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 Paradigm</a:t>
            </a: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1524000" y="2971800"/>
            <a:ext cx="990600" cy="106680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00B050"/>
                </a:solidFill>
                <a:latin typeface="+mj-lt"/>
              </a:rPr>
              <a:t>P</a:t>
            </a:r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6781800" y="2971800"/>
            <a:ext cx="914400" cy="106680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00B0F0"/>
                </a:solidFill>
                <a:latin typeface="+mj-lt"/>
              </a:rPr>
              <a:t>C</a:t>
            </a:r>
          </a:p>
        </p:txBody>
      </p:sp>
      <p:sp>
        <p:nvSpPr>
          <p:cNvPr id="533509" name="Rectangle 5"/>
          <p:cNvSpPr>
            <a:spLocks noChangeArrowheads="1"/>
          </p:cNvSpPr>
          <p:nvPr/>
        </p:nvSpPr>
        <p:spPr bwMode="auto">
          <a:xfrm>
            <a:off x="3200400" y="2971800"/>
            <a:ext cx="2895600" cy="1066800"/>
          </a:xfrm>
          <a:prstGeom prst="rect">
            <a:avLst/>
          </a:prstGeom>
          <a:noFill/>
          <a:ln w="28575">
            <a:solidFill>
              <a:srgbClr val="CCECFF"/>
            </a:solidFill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511" name="Oval 7"/>
          <p:cNvSpPr>
            <a:spLocks noChangeArrowheads="1"/>
          </p:cNvSpPr>
          <p:nvPr/>
        </p:nvSpPr>
        <p:spPr bwMode="auto">
          <a:xfrm>
            <a:off x="3810000" y="3048000"/>
            <a:ext cx="3048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512" name="Oval 8"/>
          <p:cNvSpPr>
            <a:spLocks noChangeArrowheads="1"/>
          </p:cNvSpPr>
          <p:nvPr/>
        </p:nvSpPr>
        <p:spPr bwMode="auto">
          <a:xfrm>
            <a:off x="4267200" y="3048000"/>
            <a:ext cx="3048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33513" name="AutoShape 9"/>
          <p:cNvCxnSpPr>
            <a:cxnSpLocks noChangeShapeType="1"/>
            <a:stCxn id="533507" idx="3"/>
            <a:endCxn id="533509" idx="1"/>
          </p:cNvCxnSpPr>
          <p:nvPr/>
        </p:nvCxnSpPr>
        <p:spPr bwMode="auto">
          <a:xfrm>
            <a:off x="2514600" y="3505200"/>
            <a:ext cx="685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</p:cxnSp>
      <p:cxnSp>
        <p:nvCxnSpPr>
          <p:cNvPr id="533514" name="AutoShape 10"/>
          <p:cNvCxnSpPr>
            <a:cxnSpLocks noChangeShapeType="1"/>
            <a:stCxn id="533509" idx="3"/>
            <a:endCxn id="533508" idx="1"/>
          </p:cNvCxnSpPr>
          <p:nvPr/>
        </p:nvCxnSpPr>
        <p:spPr bwMode="auto">
          <a:xfrm>
            <a:off x="6096000" y="3505200"/>
            <a:ext cx="685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</p:cxnSp>
      <p:sp>
        <p:nvSpPr>
          <p:cNvPr id="533516" name="Oval 12"/>
          <p:cNvSpPr>
            <a:spLocks noChangeArrowheads="1"/>
          </p:cNvSpPr>
          <p:nvPr/>
        </p:nvSpPr>
        <p:spPr bwMode="auto">
          <a:xfrm>
            <a:off x="4724400" y="3048000"/>
            <a:ext cx="3048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517" name="Oval 13"/>
          <p:cNvSpPr>
            <a:spLocks noChangeArrowheads="1"/>
          </p:cNvSpPr>
          <p:nvPr/>
        </p:nvSpPr>
        <p:spPr bwMode="auto">
          <a:xfrm>
            <a:off x="5181600" y="3048000"/>
            <a:ext cx="3048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518" name="Oval 14"/>
          <p:cNvSpPr>
            <a:spLocks noChangeArrowheads="1"/>
          </p:cNvSpPr>
          <p:nvPr/>
        </p:nvSpPr>
        <p:spPr bwMode="auto">
          <a:xfrm>
            <a:off x="5638800" y="3048000"/>
            <a:ext cx="3048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519" name="Oval 15"/>
          <p:cNvSpPr>
            <a:spLocks noChangeArrowheads="1"/>
          </p:cNvSpPr>
          <p:nvPr/>
        </p:nvSpPr>
        <p:spPr bwMode="auto">
          <a:xfrm>
            <a:off x="3352800" y="3048000"/>
            <a:ext cx="3048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520" name="Text Box 16"/>
          <p:cNvSpPr txBox="1">
            <a:spLocks noChangeArrowheads="1"/>
          </p:cNvSpPr>
          <p:nvPr/>
        </p:nvSpPr>
        <p:spPr bwMode="auto">
          <a:xfrm>
            <a:off x="2942833" y="4768850"/>
            <a:ext cx="3331361" cy="646331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+mn-lt"/>
              </a:rPr>
              <a:t>Any problems?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CDCBE-473A-4691-90B7-7B093D92B8BE}"/>
              </a:ext>
            </a:extLst>
          </p:cNvPr>
          <p:cNvSpPr txBox="1"/>
          <p:nvPr/>
        </p:nvSpPr>
        <p:spPr>
          <a:xfrm>
            <a:off x="457245" y="5806414"/>
            <a:ext cx="82377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can use a counter to keep track of the messages we have in shared memory.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3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3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3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3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3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3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6" grpId="0" animBg="1"/>
      <p:bldP spid="533517" grpId="0" animBg="1"/>
      <p:bldP spid="533518" grpId="0" animBg="1"/>
      <p:bldP spid="533519" grpId="0" animBg="1"/>
      <p:bldP spid="533520" grpId="0" autoUpdateAnimBg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20"/>
            <a:ext cx="82296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P/C: Shared data &amp; initialization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84" y="1600220"/>
            <a:ext cx="8229600" cy="4953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dirty="0"/>
              <a:t>One value producer, one value consumer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>
                <a:solidFill>
                  <a:srgbClr val="00B0F0"/>
                </a:solidFill>
                <a:latin typeface="Cambria" pitchFamily="18" charset="0"/>
              </a:rPr>
              <a:t>Shared data: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type</a:t>
            </a:r>
            <a:r>
              <a:rPr lang="en-US" sz="2400" dirty="0">
                <a:latin typeface="Courier New" pitchFamily="49" charset="0"/>
              </a:rPr>
              <a:t> item </a:t>
            </a:r>
            <a:r>
              <a:rPr lang="en-US" sz="2400" b="1" dirty="0">
                <a:latin typeface="Courier New" pitchFamily="49" charset="0"/>
              </a:rPr>
              <a:t>is</a:t>
            </a:r>
            <a:r>
              <a:rPr lang="en-US" sz="2400" dirty="0">
                <a:latin typeface="Courier New" pitchFamily="49" charset="0"/>
              </a:rPr>
              <a:t> &lt;something&gt;;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buffer:  </a:t>
            </a:r>
            <a:r>
              <a:rPr lang="en-US" sz="2400" b="1" dirty="0">
                <a:latin typeface="Courier New" pitchFamily="49" charset="0"/>
              </a:rPr>
              <a:t>array</a:t>
            </a:r>
            <a:r>
              <a:rPr lang="en-US" sz="2400" dirty="0">
                <a:latin typeface="Courier New" pitchFamily="49" charset="0"/>
              </a:rPr>
              <a:t>[0..n-1] </a:t>
            </a:r>
            <a:r>
              <a:rPr lang="en-US" sz="2400" b="1" dirty="0">
                <a:latin typeface="Courier New" pitchFamily="49" charset="0"/>
              </a:rPr>
              <a:t>of</a:t>
            </a:r>
            <a:r>
              <a:rPr lang="en-US" sz="2400" dirty="0">
                <a:latin typeface="Courier New" pitchFamily="49" charset="0"/>
              </a:rPr>
              <a:t> item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in, out: 0..n-1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counter: 0..n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>
                <a:solidFill>
                  <a:srgbClr val="00B0F0"/>
                </a:solidFill>
                <a:latin typeface="Cambria" pitchFamily="18" charset="0"/>
              </a:rPr>
              <a:t>Initialization:</a:t>
            </a:r>
            <a:endParaRPr lang="en-US" sz="2400" i="1" dirty="0">
              <a:solidFill>
                <a:srgbClr val="00B0F0"/>
              </a:solidFill>
              <a:latin typeface="Cambria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in =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out =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counter = 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1B920A-204F-49D9-BEDA-0CE30A963A6F}"/>
              </a:ext>
            </a:extLst>
          </p:cNvPr>
          <p:cNvSpPr txBox="1"/>
          <p:nvPr/>
        </p:nvSpPr>
        <p:spPr>
          <a:xfrm>
            <a:off x="4470891" y="3330409"/>
            <a:ext cx="342112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in</a:t>
            </a:r>
            <a:r>
              <a:rPr lang="en-US" dirty="0"/>
              <a:t> - pointer to next free 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D67B6-5C9E-489A-8F89-241EAC3CAB8C}"/>
              </a:ext>
            </a:extLst>
          </p:cNvPr>
          <p:cNvSpPr txBox="1"/>
          <p:nvPr/>
        </p:nvSpPr>
        <p:spPr>
          <a:xfrm>
            <a:off x="4470891" y="3791180"/>
            <a:ext cx="345799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out</a:t>
            </a:r>
            <a:r>
              <a:rPr lang="en-US" dirty="0"/>
              <a:t> - pointer to first full 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5D4EB-A6BF-4102-86AE-A3762FD6897F}"/>
              </a:ext>
            </a:extLst>
          </p:cNvPr>
          <p:cNvSpPr txBox="1"/>
          <p:nvPr/>
        </p:nvSpPr>
        <p:spPr>
          <a:xfrm>
            <a:off x="4389122" y="4797009"/>
            <a:ext cx="332334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buffer</a:t>
            </a:r>
            <a:r>
              <a:rPr lang="en-US" dirty="0"/>
              <a:t> is empty when </a:t>
            </a:r>
            <a:r>
              <a:rPr lang="en-US" i="1" dirty="0"/>
              <a:t>in</a:t>
            </a:r>
            <a:r>
              <a:rPr lang="en-US" dirty="0"/>
              <a:t> == </a:t>
            </a:r>
            <a:r>
              <a:rPr lang="en-US" i="1" dirty="0"/>
              <a:t>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0C61B-C1D2-4C78-AEA2-21B9EE8991A3}"/>
              </a:ext>
            </a:extLst>
          </p:cNvPr>
          <p:cNvSpPr txBox="1"/>
          <p:nvPr/>
        </p:nvSpPr>
        <p:spPr>
          <a:xfrm>
            <a:off x="4389122" y="5254204"/>
            <a:ext cx="384432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buffer</a:t>
            </a:r>
            <a:r>
              <a:rPr lang="en-US" dirty="0"/>
              <a:t> is full when (</a:t>
            </a:r>
            <a:r>
              <a:rPr lang="en-US" i="1" dirty="0"/>
              <a:t>in</a:t>
            </a:r>
            <a:r>
              <a:rPr lang="en-US" dirty="0"/>
              <a:t> + 1) % </a:t>
            </a:r>
            <a:r>
              <a:rPr lang="en-US" i="1" dirty="0"/>
              <a:t>n</a:t>
            </a:r>
            <a:r>
              <a:rPr lang="en-US" dirty="0"/>
              <a:t> == </a:t>
            </a:r>
            <a:r>
              <a:rPr lang="en-US" i="1" dirty="0"/>
              <a:t>out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Producer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nextPmsg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produce_item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== n do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buffer[in] :=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nextPmsg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in = in + 1 mod 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counter = counter + 1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forever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Consumer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repeat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b="1" dirty="0">
                <a:latin typeface="Courier New" pitchFamily="49" charset="0"/>
              </a:rPr>
              <a:t>while</a:t>
            </a:r>
            <a:r>
              <a:rPr lang="en-US" sz="2800" dirty="0">
                <a:latin typeface="Courier New" pitchFamily="49" charset="0"/>
              </a:rPr>
              <a:t> counter == 0 do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sz="2800" b="1" dirty="0">
                <a:latin typeface="Courier New" pitchFamily="49" charset="0"/>
              </a:rPr>
              <a:t>null</a:t>
            </a:r>
            <a:r>
              <a:rPr lang="en-US" sz="2800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nextCmsg</a:t>
            </a:r>
            <a:r>
              <a:rPr lang="en-US" sz="2800" dirty="0">
                <a:latin typeface="Courier New" pitchFamily="49" charset="0"/>
              </a:rPr>
              <a:t> = buffer[out]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out = out + 1 mod 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counter = counter - 1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do_something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</a:rPr>
              <a:t>nextCmsg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forever</a:t>
            </a:r>
            <a:endParaRPr lang="en-US" sz="2800" dirty="0">
              <a:latin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                    Consumer</a:t>
            </a:r>
          </a:p>
        </p:txBody>
      </p:sp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404812" y="2057415"/>
            <a:ext cx="3938588" cy="28194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repeat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nextp</a:t>
            </a:r>
            <a:r>
              <a:rPr lang="en-US" sz="2000" dirty="0">
                <a:latin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</a:rPr>
              <a:t>produce_item</a:t>
            </a:r>
            <a:r>
              <a:rPr lang="en-US" sz="2000" dirty="0">
                <a:latin typeface="Courier New" pitchFamily="49" charset="0"/>
              </a:rPr>
              <a:t>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</a:rPr>
              <a:t> counter == n </a:t>
            </a:r>
            <a:r>
              <a:rPr lang="en-US" sz="2000" b="1" dirty="0">
                <a:latin typeface="Courier New" pitchFamily="49" charset="0"/>
              </a:rPr>
              <a:t>do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i="1" dirty="0">
                <a:latin typeface="Courier New" pitchFamily="49" charset="0"/>
              </a:rPr>
              <a:t>null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buffer[in] = </a:t>
            </a:r>
            <a:r>
              <a:rPr lang="en-US" sz="2000" dirty="0" err="1">
                <a:latin typeface="Courier New" pitchFamily="49" charset="0"/>
              </a:rPr>
              <a:t>nextPmsg</a:t>
            </a:r>
            <a:endParaRPr lang="en-US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in = in + 1 mod 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counter = counter+1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forever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4724400" y="2057415"/>
            <a:ext cx="3962400" cy="28194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repeat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</a:rPr>
              <a:t> counter == 0 </a:t>
            </a:r>
            <a:r>
              <a:rPr lang="en-US" sz="2000" b="1" dirty="0">
                <a:latin typeface="Courier New" pitchFamily="49" charset="0"/>
              </a:rPr>
              <a:t>do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i="1" dirty="0">
                <a:latin typeface="Courier New" pitchFamily="49" charset="0"/>
              </a:rPr>
              <a:t>null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nextCmsg</a:t>
            </a:r>
            <a:r>
              <a:rPr lang="en-US" sz="2000" dirty="0">
                <a:latin typeface="Courier New" pitchFamily="49" charset="0"/>
              </a:rPr>
              <a:t> = buffer[out]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out = out + 1 mod 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counter = counter-1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do_something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nextCmsg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forever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                    Consumer</a:t>
            </a:r>
          </a:p>
        </p:txBody>
      </p:sp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159585" y="2022427"/>
            <a:ext cx="4383044" cy="28194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repeat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nextPmsg</a:t>
            </a:r>
            <a:r>
              <a:rPr lang="en-US" sz="2000" dirty="0">
                <a:latin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</a:rPr>
              <a:t>produce_item</a:t>
            </a:r>
            <a:r>
              <a:rPr lang="en-US" sz="2000" dirty="0">
                <a:latin typeface="Courier New" pitchFamily="49" charset="0"/>
              </a:rPr>
              <a:t>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</a:rPr>
              <a:t> counter == n </a:t>
            </a:r>
            <a:r>
              <a:rPr lang="en-US" sz="2000" b="1" dirty="0">
                <a:latin typeface="Courier New" pitchFamily="49" charset="0"/>
              </a:rPr>
              <a:t>do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i="1" dirty="0">
                <a:latin typeface="Courier New" pitchFamily="49" charset="0"/>
              </a:rPr>
              <a:t>null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buffer[in] = </a:t>
            </a:r>
            <a:r>
              <a:rPr lang="en-US" sz="2000" dirty="0" err="1">
                <a:latin typeface="Courier New" pitchFamily="49" charset="0"/>
              </a:rPr>
              <a:t>nextPmsg</a:t>
            </a:r>
            <a:endParaRPr lang="en-US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in = in + 1 mod 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counter = counter+1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forever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4724400" y="2022427"/>
            <a:ext cx="3962400" cy="28194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repeat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</a:rPr>
              <a:t> counter == 0 </a:t>
            </a:r>
            <a:r>
              <a:rPr lang="en-US" sz="2000" b="1" dirty="0">
                <a:latin typeface="Courier New" pitchFamily="49" charset="0"/>
              </a:rPr>
              <a:t>do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i="1" dirty="0">
                <a:latin typeface="Courier New" pitchFamily="49" charset="0"/>
              </a:rPr>
              <a:t>null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nextCmsg</a:t>
            </a:r>
            <a:r>
              <a:rPr lang="en-US" sz="2000" dirty="0">
                <a:latin typeface="Courier New" pitchFamily="49" charset="0"/>
              </a:rPr>
              <a:t> = buffer[out]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out = out + 1 mod 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counter = counter-1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do_something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nextCmsg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forever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527627"/>
            <a:ext cx="457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n-lt"/>
              </a:rPr>
              <a:t>Operations on a shared variable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029200" y="4003627"/>
            <a:ext cx="1066800" cy="13716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200400" y="4384627"/>
            <a:ext cx="533400" cy="9906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31562" y="777269"/>
            <a:ext cx="7772400" cy="1143000"/>
          </a:xfrm>
          <a:solidFill>
            <a:schemeClr val="bg1">
              <a:lumMod val="75000"/>
              <a:lumOff val="25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200" dirty="0"/>
              <a:t>Operations on counter variable are </a:t>
            </a:r>
            <a:r>
              <a:rPr lang="en-US" sz="3200" b="1" dirty="0">
                <a:solidFill>
                  <a:srgbClr val="FF0000"/>
                </a:solidFill>
              </a:rPr>
              <a:t>not</a:t>
            </a:r>
            <a:r>
              <a:rPr lang="en-US" sz="3200" dirty="0"/>
              <a:t> necessarily atomic at the instruction level.</a:t>
            </a:r>
          </a:p>
        </p:txBody>
      </p:sp>
      <p:sp>
        <p:nvSpPr>
          <p:cNvPr id="535556" name="Text Box 4"/>
          <p:cNvSpPr txBox="1">
            <a:spLocks noChangeArrowheads="1"/>
          </p:cNvSpPr>
          <p:nvPr/>
        </p:nvSpPr>
        <p:spPr bwMode="auto">
          <a:xfrm>
            <a:off x="569011" y="2209800"/>
            <a:ext cx="8032968" cy="40011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u="sng" dirty="0">
                <a:latin typeface="Courier New" pitchFamily="49" charset="0"/>
              </a:rPr>
              <a:t>counter = counter + 1</a:t>
            </a:r>
            <a:r>
              <a:rPr lang="en-US" sz="2000" dirty="0">
                <a:latin typeface="Courier New" pitchFamily="49" charset="0"/>
              </a:rPr>
              <a:t>         </a:t>
            </a:r>
            <a:r>
              <a:rPr lang="en-US" sz="2000" u="sng" dirty="0">
                <a:latin typeface="Courier New" pitchFamily="49" charset="0"/>
              </a:rPr>
              <a:t>counter = counter - 1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800" y="2743200"/>
            <a:ext cx="7924800" cy="1447800"/>
            <a:chOff x="384" y="2352"/>
            <a:chExt cx="4992" cy="912"/>
          </a:xfrm>
        </p:grpSpPr>
        <p:sp>
          <p:nvSpPr>
            <p:cNvPr id="535557" name="Text Box 5"/>
            <p:cNvSpPr txBox="1">
              <a:spLocks noChangeArrowheads="1"/>
            </p:cNvSpPr>
            <p:nvPr/>
          </p:nvSpPr>
          <p:spPr bwMode="auto">
            <a:xfrm>
              <a:off x="384" y="2660"/>
              <a:ext cx="2064" cy="6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urier New" pitchFamily="49" charset="0"/>
                </a:rPr>
                <a:t>LOAD  R1 &lt;— counter</a:t>
              </a:r>
            </a:p>
            <a:p>
              <a:r>
                <a:rPr lang="en-US" dirty="0">
                  <a:latin typeface="Courier New" pitchFamily="49" charset="0"/>
                </a:rPr>
                <a:t>INC   R1</a:t>
              </a:r>
            </a:p>
            <a:p>
              <a:r>
                <a:rPr lang="en-US" dirty="0">
                  <a:latin typeface="Courier New" pitchFamily="49" charset="0"/>
                </a:rPr>
                <a:t>STORE R1</a:t>
              </a:r>
              <a:r>
                <a:rPr lang="en-US" dirty="0">
                  <a:latin typeface="Courier New" pitchFamily="49" charset="0"/>
                  <a:sym typeface="Wingdings" pitchFamily="2" charset="2"/>
                </a:rPr>
                <a:t> —&gt; counter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535558" name="Text Box 6"/>
            <p:cNvSpPr txBox="1">
              <a:spLocks noChangeArrowheads="1"/>
            </p:cNvSpPr>
            <p:nvPr/>
          </p:nvSpPr>
          <p:spPr bwMode="auto">
            <a:xfrm>
              <a:off x="3264" y="2660"/>
              <a:ext cx="2112" cy="6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urier New" pitchFamily="49" charset="0"/>
                </a:rPr>
                <a:t>LOAD  R2 &lt;— counter</a:t>
              </a:r>
            </a:p>
            <a:p>
              <a:r>
                <a:rPr lang="en-US" dirty="0">
                  <a:latin typeface="Courier New" pitchFamily="49" charset="0"/>
                </a:rPr>
                <a:t>DEC   R2</a:t>
              </a:r>
            </a:p>
            <a:p>
              <a:r>
                <a:rPr lang="en-US" dirty="0">
                  <a:latin typeface="Courier New" pitchFamily="49" charset="0"/>
                </a:rPr>
                <a:t>STORE R2 —&gt; </a:t>
              </a:r>
              <a:r>
                <a:rPr lang="en-US" dirty="0">
                  <a:latin typeface="Courier New" pitchFamily="49" charset="0"/>
                  <a:sym typeface="Wingdings" pitchFamily="2" charset="2"/>
                </a:rPr>
                <a:t>counter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535559" name="Line 7"/>
            <p:cNvSpPr>
              <a:spLocks noChangeShapeType="1"/>
            </p:cNvSpPr>
            <p:nvPr/>
          </p:nvSpPr>
          <p:spPr bwMode="auto">
            <a:xfrm>
              <a:off x="1392" y="235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5560" name="Line 8"/>
            <p:cNvSpPr>
              <a:spLocks noChangeShapeType="1"/>
            </p:cNvSpPr>
            <p:nvPr/>
          </p:nvSpPr>
          <p:spPr bwMode="auto">
            <a:xfrm>
              <a:off x="4272" y="235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411513"/>
            <a:ext cx="8305800" cy="1143000"/>
          </a:xfrm>
          <a:noFill/>
          <a:effectLst/>
        </p:spPr>
        <p:txBody>
          <a:bodyPr>
            <a:normAutofit fontScale="90000"/>
          </a:bodyPr>
          <a:lstStyle/>
          <a:p>
            <a:r>
              <a:rPr lang="en-US" dirty="0"/>
              <a:t>Problematic CPU execution sequence</a:t>
            </a:r>
          </a:p>
        </p:txBody>
      </p:sp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685800" y="2286000"/>
            <a:ext cx="3276600" cy="1304203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itchFamily="49" charset="0"/>
              </a:rPr>
              <a:t>LOAD  R1 &lt;— counter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itchFamily="49" charset="0"/>
              </a:rPr>
              <a:t>INC   R1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itchFamily="49" charset="0"/>
              </a:rPr>
              <a:t>STORE R1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 —&gt; counter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35558" name="Text Box 6"/>
          <p:cNvSpPr txBox="1">
            <a:spLocks noChangeArrowheads="1"/>
          </p:cNvSpPr>
          <p:nvPr/>
        </p:nvSpPr>
        <p:spPr bwMode="auto">
          <a:xfrm>
            <a:off x="5257800" y="2286000"/>
            <a:ext cx="3352800" cy="1304203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itchFamily="49" charset="0"/>
              </a:rPr>
              <a:t>LOAD  R2 &lt;— counter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itchFamily="49" charset="0"/>
              </a:rPr>
              <a:t>DEC   R2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itchFamily="49" charset="0"/>
              </a:rPr>
              <a:t>STORE R2 —&gt; 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counter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8583" y="1752600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+mj-lt"/>
              </a:rPr>
              <a:t>P</a:t>
            </a:r>
            <a:r>
              <a:rPr lang="en-US" sz="2400" baseline="-25000" dirty="0">
                <a:solidFill>
                  <a:srgbClr val="00B050"/>
                </a:solidFill>
                <a:latin typeface="+mj-lt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94402" y="1752600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+mj-lt"/>
              </a:rPr>
              <a:t>P</a:t>
            </a:r>
            <a:r>
              <a:rPr lang="en-US" sz="2400" baseline="-25000" dirty="0">
                <a:solidFill>
                  <a:srgbClr val="00B0F0"/>
                </a:solidFill>
                <a:latin typeface="+mj-lt"/>
              </a:rPr>
              <a:t>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04800" y="2373868"/>
            <a:ext cx="2456945" cy="1729264"/>
            <a:chOff x="304800" y="2373868"/>
            <a:chExt cx="2456945" cy="1729264"/>
          </a:xfrm>
        </p:grpSpPr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1749930" y="3733800"/>
              <a:ext cx="1011815" cy="36933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u="sng" dirty="0">
                  <a:solidFill>
                    <a:srgbClr val="00B050"/>
                  </a:solidFill>
                  <a:latin typeface="Courier New" pitchFamily="49" charset="0"/>
                </a:rPr>
                <a:t>R1 = 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4800" y="2373868"/>
              <a:ext cx="306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7204" y="2786678"/>
            <a:ext cx="2457211" cy="1937722"/>
            <a:chOff x="307204" y="2786678"/>
            <a:chExt cx="2457211" cy="1937722"/>
          </a:xfrm>
        </p:grpSpPr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752600" y="4355068"/>
              <a:ext cx="1011815" cy="36933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u="sng" dirty="0">
                  <a:solidFill>
                    <a:srgbClr val="00B050"/>
                  </a:solidFill>
                  <a:latin typeface="Courier New" pitchFamily="49" charset="0"/>
                </a:rPr>
                <a:t>R1 =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7204" y="2786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77509" y="2373868"/>
            <a:ext cx="2513891" cy="1729264"/>
            <a:chOff x="4877509" y="2373868"/>
            <a:chExt cx="2513891" cy="1729264"/>
          </a:xfrm>
        </p:grpSpPr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6379585" y="3733800"/>
              <a:ext cx="1011815" cy="36933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u="sng" dirty="0">
                  <a:solidFill>
                    <a:srgbClr val="00B0F0"/>
                  </a:solidFill>
                  <a:latin typeface="Courier New" pitchFamily="49" charset="0"/>
                </a:rPr>
                <a:t>R2 = 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7509" y="2373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  <a:latin typeface="Calibri" pitchFamily="34" charset="0"/>
                  <a:cs typeface="Calibri" pitchFamily="34" charset="0"/>
                </a:rPr>
                <a:t>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77509" y="2786678"/>
            <a:ext cx="2535106" cy="1937722"/>
            <a:chOff x="4877509" y="2786678"/>
            <a:chExt cx="2535106" cy="1937722"/>
          </a:xfrm>
        </p:grpSpPr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6400800" y="4355068"/>
              <a:ext cx="1011815" cy="36933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u="sng" dirty="0">
                  <a:solidFill>
                    <a:srgbClr val="00B0F0"/>
                  </a:solidFill>
                  <a:latin typeface="Courier New" pitchFamily="49" charset="0"/>
                </a:rPr>
                <a:t>R2 =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7509" y="2786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  <a:latin typeface="Calibri" pitchFamily="34" charset="0"/>
                  <a:cs typeface="Calibri" pitchFamily="34" charset="0"/>
                </a:rPr>
                <a:t>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447800" y="3505200"/>
            <a:ext cx="4295553" cy="1971020"/>
            <a:chOff x="1447800" y="3505200"/>
            <a:chExt cx="4295553" cy="1971020"/>
          </a:xfrm>
        </p:grpSpPr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195861" y="4953000"/>
              <a:ext cx="2547492" cy="52322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 w="28575">
              <a:noFill/>
              <a:miter lim="800000"/>
              <a:headEnd type="none" w="sm" len="sm"/>
              <a:tailEnd type="none" w="lg" len="lg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Courier New" pitchFamily="49" charset="0"/>
                </a:rPr>
                <a:t>counter = ?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447800" y="3505200"/>
              <a:ext cx="2209800" cy="13716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4114800" y="3505200"/>
              <a:ext cx="1524000" cy="13716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Race condition</a:t>
            </a:r>
            <a:r>
              <a:rPr lang="en-US" dirty="0"/>
              <a:t> - both processes manipulate data at the same time and the outcome depends on the particular execution order.</a:t>
            </a:r>
          </a:p>
          <a:p>
            <a:endParaRPr lang="en-US" dirty="0"/>
          </a:p>
          <a:p>
            <a:r>
              <a:rPr lang="en-US" dirty="0"/>
              <a:t>To prevent the race condition: </a:t>
            </a:r>
          </a:p>
          <a:p>
            <a:pPr lvl="1"/>
            <a:r>
              <a:rPr lang="en-US" dirty="0"/>
              <a:t>Ensure only one process can manipulate a piece of data </a:t>
            </a:r>
          </a:p>
          <a:p>
            <a:pPr lvl="1"/>
            <a:r>
              <a:rPr lang="en-US" dirty="0"/>
              <a:t>Requires some type of processes synchronization</a:t>
            </a:r>
          </a:p>
          <a:p>
            <a:endParaRPr lang="en-US" dirty="0"/>
          </a:p>
          <a:p>
            <a:r>
              <a:rPr lang="en-US" dirty="0"/>
              <a:t>We will discuss various mechanisms for process synchronization.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7498043" cy="4389120"/>
          </a:xfrm>
        </p:spPr>
        <p:txBody>
          <a:bodyPr>
            <a:normAutofit/>
          </a:bodyPr>
          <a:lstStyle/>
          <a:p>
            <a:r>
              <a:rPr lang="en-US" dirty="0"/>
              <a:t>Assignment 2 is due Monday, 9/25 @ 11:59pm.</a:t>
            </a:r>
          </a:p>
          <a:p>
            <a:endParaRPr lang="en-US" dirty="0"/>
          </a:p>
          <a:p>
            <a:r>
              <a:rPr lang="en-US" dirty="0"/>
              <a:t>Quiz 2 will be available after tonight’s lecture. Due Monday, 9/18 @ 11:59pm</a:t>
            </a:r>
          </a:p>
          <a:p>
            <a:pPr lvl="1"/>
            <a:r>
              <a:rPr lang="en-US" dirty="0"/>
              <a:t>Threads &amp; CPU Scheduling (Lectures 5 – 7)</a:t>
            </a:r>
          </a:p>
          <a:p>
            <a:pPr lvl="1"/>
            <a:r>
              <a:rPr lang="en-US" dirty="0"/>
              <a:t>Same setup as last time.</a:t>
            </a:r>
          </a:p>
        </p:txBody>
      </p:sp>
    </p:spTree>
    <p:extLst>
      <p:ext uri="{BB962C8B-B14F-4D97-AF65-F5344CB8AC3E}">
        <p14:creationId xmlns:p14="http://schemas.microsoft.com/office/powerpoint/2010/main" val="26085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Critical-Section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N </a:t>
            </a:r>
            <a:r>
              <a:rPr lang="en-US" dirty="0"/>
              <a:t>processes compete to access data in shared memory.</a:t>
            </a:r>
          </a:p>
          <a:p>
            <a:endParaRPr lang="en-US" dirty="0"/>
          </a:p>
          <a:p>
            <a:r>
              <a:rPr lang="en-US" dirty="0"/>
              <a:t>Each process has a code segment where shared data is accessed - </a:t>
            </a:r>
            <a:r>
              <a:rPr lang="en-US" b="1" dirty="0">
                <a:solidFill>
                  <a:srgbClr val="FF0000"/>
                </a:solidFill>
              </a:rPr>
              <a:t>critical section</a:t>
            </a:r>
          </a:p>
          <a:p>
            <a:endParaRPr lang="en-US" dirty="0"/>
          </a:p>
          <a:p>
            <a:r>
              <a:rPr lang="en-US" dirty="0"/>
              <a:t>We want to make sure that only one </a:t>
            </a:r>
            <a:r>
              <a:rPr lang="en-US" b="1" dirty="0">
                <a:solidFill>
                  <a:srgbClr val="FF0000"/>
                </a:solidFill>
              </a:rPr>
              <a:t>critical section</a:t>
            </a:r>
            <a:r>
              <a:rPr lang="en-US" dirty="0"/>
              <a:t> can execute at a time so data doesn’t become inconsistent.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4A42F-46F5-4FBB-830E-D7EBE09DE1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structure: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Entry/exit sections – section of code that requests permission to enter (or exits) critical section.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3820B-3216-4176-9008-C00DF6E3941C}"/>
              </a:ext>
            </a:extLst>
          </p:cNvPr>
          <p:cNvSpPr txBox="1"/>
          <p:nvPr/>
        </p:nvSpPr>
        <p:spPr>
          <a:xfrm>
            <a:off x="5029195" y="2331732"/>
            <a:ext cx="3316485" cy="2677656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while (true) {</a:t>
            </a:r>
          </a:p>
          <a:p>
            <a:r>
              <a:rPr lang="en-US" sz="2400" dirty="0"/>
              <a:t>	</a:t>
            </a:r>
            <a:r>
              <a:rPr lang="en-US" sz="2400" i="1" dirty="0"/>
              <a:t>entry section</a:t>
            </a:r>
          </a:p>
          <a:p>
            <a:r>
              <a:rPr lang="en-US" sz="2400" i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critical section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	</a:t>
            </a:r>
            <a:r>
              <a:rPr lang="en-US" sz="2400" i="1" dirty="0"/>
              <a:t>exit section</a:t>
            </a:r>
            <a:endParaRPr lang="en-US" sz="2400" dirty="0"/>
          </a:p>
          <a:p>
            <a:r>
              <a:rPr lang="en-US" sz="2400" dirty="0"/>
              <a:t>		</a:t>
            </a:r>
          </a:p>
          <a:p>
            <a:r>
              <a:rPr lang="en-US" sz="2400" dirty="0"/>
              <a:t>	do normal work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04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Critical-Section Problem: </a:t>
            </a:r>
            <a:br>
              <a:rPr lang="en-US" dirty="0"/>
            </a:br>
            <a:r>
              <a:rPr lang="en-US" dirty="0"/>
              <a:t>Criteria for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45" y="2331732"/>
            <a:ext cx="8229600" cy="43891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Mutual Exclusion</a:t>
            </a:r>
            <a:r>
              <a:rPr lang="en-US" dirty="0"/>
              <a:t> – one process in critical section at a time.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Progress</a:t>
            </a:r>
            <a:r>
              <a:rPr lang="en-US" dirty="0"/>
              <a:t> – If no one is in the C.S. and someone wants in, they will eventually get in. </a:t>
            </a:r>
          </a:p>
          <a:p>
            <a:pPr marL="731520" lvl="1" indent="-457200"/>
            <a:r>
              <a:rPr lang="en-US" dirty="0"/>
              <a:t>not prevented by someone who does not want in</a:t>
            </a:r>
          </a:p>
          <a:p>
            <a:pPr marL="731520" lvl="1" indent="-457200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Bounded Waiting</a:t>
            </a:r>
            <a:r>
              <a:rPr lang="en-US" dirty="0"/>
              <a:t> – others are limited on number of C.S. entries when a process requests C.S. entry. </a:t>
            </a:r>
          </a:p>
          <a:p>
            <a:pPr marL="731520" lvl="1" indent="-457200"/>
            <a:r>
              <a:rPr lang="en-US" dirty="0"/>
              <a:t>Prevent starvation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1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B56F-D36D-44B0-B1A4-95D15733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00F3-656F-422E-A5A2-E22D35A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 that each process is executing at a nonzero speed.</a:t>
            </a:r>
          </a:p>
          <a:p>
            <a:pPr lvl="1"/>
            <a:r>
              <a:rPr lang="en-US" dirty="0"/>
              <a:t>Otherwise, cannot guarantee it will ever give up C.S. access.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u="sng" dirty="0"/>
              <a:t>cannot</a:t>
            </a:r>
            <a:r>
              <a:rPr lang="en-US" dirty="0"/>
              <a:t> make assumptions concerning the relative execution speeds.</a:t>
            </a:r>
          </a:p>
          <a:p>
            <a:pPr lvl="1"/>
            <a:r>
              <a:rPr lang="en-US" dirty="0"/>
              <a:t>The solution must not contain race conditions.</a:t>
            </a:r>
          </a:p>
          <a:p>
            <a:pPr lvl="1"/>
            <a:endParaRPr lang="en-US" dirty="0"/>
          </a:p>
          <a:p>
            <a:r>
              <a:rPr lang="en-US" dirty="0"/>
              <a:t>We will discuss</a:t>
            </a:r>
          </a:p>
          <a:p>
            <a:pPr lvl="1"/>
            <a:r>
              <a:rPr lang="en-US" dirty="0"/>
              <a:t>Software-based solutions</a:t>
            </a:r>
          </a:p>
          <a:p>
            <a:pPr lvl="1"/>
            <a:r>
              <a:rPr lang="en-US" dirty="0"/>
              <a:t>Hardware-based solutions</a:t>
            </a:r>
          </a:p>
          <a:p>
            <a:pPr lvl="1"/>
            <a:r>
              <a:rPr lang="en-US" dirty="0"/>
              <a:t>Semaphores</a:t>
            </a:r>
          </a:p>
        </p:txBody>
      </p:sp>
    </p:spTree>
    <p:extLst>
      <p:ext uri="{BB962C8B-B14F-4D97-AF65-F5344CB8AC3E}">
        <p14:creationId xmlns:p14="http://schemas.microsoft.com/office/powerpoint/2010/main" val="289008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Software-Based 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8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Peterson’s Solution:</a:t>
            </a:r>
            <a:br>
              <a:rPr lang="en-US" dirty="0"/>
            </a:br>
            <a:r>
              <a:rPr lang="en-US" dirty="0"/>
              <a:t>Two-Process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software-based solution to the critical-section problem.</a:t>
            </a:r>
          </a:p>
          <a:p>
            <a:endParaRPr lang="en-US" dirty="0"/>
          </a:p>
          <a:p>
            <a:r>
              <a:rPr lang="en-US" dirty="0"/>
              <a:t>We will see:</a:t>
            </a:r>
          </a:p>
          <a:p>
            <a:pPr lvl="1"/>
            <a:r>
              <a:rPr lang="en-US" dirty="0"/>
              <a:t>It addresses our three requirements. </a:t>
            </a:r>
          </a:p>
          <a:p>
            <a:pPr lvl="1"/>
            <a:r>
              <a:rPr lang="en-US" dirty="0"/>
              <a:t>But it is restricted to two process. </a:t>
            </a:r>
          </a:p>
          <a:p>
            <a:pPr lvl="1"/>
            <a:r>
              <a:rPr lang="en-US" dirty="0"/>
              <a:t>Still no guarantee it will work correctly – uses a shared variable that is updated like our counter example.</a:t>
            </a:r>
          </a:p>
          <a:p>
            <a:pPr lvl="1"/>
            <a:r>
              <a:rPr lang="en-US" dirty="0"/>
              <a:t>However, this provides good description of the critical section problem and the complexity for a solution.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05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Two-Process Mutual Exclusion</a:t>
            </a:r>
          </a:p>
        </p:txBody>
      </p:sp>
      <p:sp>
        <p:nvSpPr>
          <p:cNvPr id="181251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600" dirty="0"/>
              <a:t>Attempt # 1 (Idea:  If </a:t>
            </a:r>
            <a:r>
              <a:rPr lang="en-US" sz="2600" i="1" dirty="0"/>
              <a:t>turn</a:t>
            </a:r>
            <a:r>
              <a:rPr lang="en-US" sz="2600" dirty="0"/>
              <a:t> == </a:t>
            </a:r>
            <a:r>
              <a:rPr lang="en-US" sz="2600" i="1" dirty="0" err="1"/>
              <a:t>i</a:t>
            </a:r>
            <a:r>
              <a:rPr lang="en-US" sz="2600" i="1" dirty="0"/>
              <a:t>, </a:t>
            </a:r>
            <a:r>
              <a:rPr lang="en-US" sz="2600" i="1" dirty="0" err="1"/>
              <a:t>i</a:t>
            </a:r>
            <a:r>
              <a:rPr lang="en-US" sz="2600" dirty="0"/>
              <a:t> can enter CS)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0B0F0"/>
                </a:solidFill>
                <a:latin typeface="Cambria" pitchFamily="18" charset="0"/>
              </a:rPr>
              <a:t>Shared data:</a:t>
            </a:r>
            <a:r>
              <a:rPr lang="en-US" sz="2400" dirty="0"/>
              <a:t>			</a:t>
            </a:r>
            <a:r>
              <a:rPr lang="en-US" sz="2400" b="1" dirty="0">
                <a:solidFill>
                  <a:srgbClr val="00B0F0"/>
                </a:solidFill>
                <a:latin typeface="Cambria" pitchFamily="18" charset="0"/>
              </a:rPr>
              <a:t>Initialization: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turn: (0..1);			turn := 0;</a:t>
            </a:r>
            <a:endParaRPr lang="en-US" sz="2400" u="sng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0B0F0"/>
                </a:solidFill>
                <a:latin typeface="Cambria" pitchFamily="18" charset="0"/>
              </a:rPr>
              <a:t>Each process:</a:t>
            </a:r>
            <a:endParaRPr lang="en-US" sz="2800" b="1" dirty="0">
              <a:solidFill>
                <a:srgbClr val="00B0F0"/>
              </a:solidFill>
              <a:latin typeface="Cambria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</a:rPr>
              <a:t>repeat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	</a:t>
            </a:r>
            <a:r>
              <a:rPr lang="en-US" sz="2400" b="1" dirty="0">
                <a:latin typeface="Courier New" pitchFamily="49" charset="0"/>
              </a:rPr>
              <a:t>while</a:t>
            </a:r>
            <a:r>
              <a:rPr lang="en-US" sz="2400" dirty="0">
                <a:latin typeface="Courier New" pitchFamily="49" charset="0"/>
              </a:rPr>
              <a:t> turn != </a:t>
            </a:r>
            <a:r>
              <a:rPr lang="en-US" sz="2400" i="1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do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i="1" dirty="0">
                <a:latin typeface="Courier New" pitchFamily="49" charset="0"/>
              </a:rPr>
              <a:t>null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	&lt;&lt;critical section&gt;&gt;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	</a:t>
            </a:r>
            <a:r>
              <a:rPr lang="en-US" sz="2400" i="1" dirty="0">
                <a:latin typeface="Courier New" pitchFamily="49" charset="0"/>
              </a:rPr>
              <a:t>turn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i="1" dirty="0">
                <a:latin typeface="Courier New" pitchFamily="49" charset="0"/>
              </a:rPr>
              <a:t>j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	&lt;&lt;do normal work&gt;&gt;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</a:rPr>
              <a:t>forever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Attempt # 1: Criticism?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Answer:   A process might  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	&lt;&lt;do normal work&gt;&gt;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forever when the other process is desperate to enter the critical section…</a:t>
            </a:r>
          </a:p>
          <a:p>
            <a:r>
              <a:rPr lang="en-US" dirty="0"/>
              <a:t>Cannot force two turns in a row</a:t>
            </a:r>
          </a:p>
          <a:p>
            <a:pPr>
              <a:buNone/>
            </a:pPr>
            <a:r>
              <a:rPr lang="en-US" sz="3200" dirty="0">
                <a:sym typeface="Wingdings" pitchFamily="2" charset="2"/>
              </a:rPr>
              <a:t> Violates </a:t>
            </a:r>
            <a:r>
              <a:rPr lang="en-US" sz="3200" dirty="0">
                <a:solidFill>
                  <a:srgbClr val="FF0000"/>
                </a:solidFill>
                <a:sym typeface="Wingdings" pitchFamily="2" charset="2"/>
              </a:rPr>
              <a:t>progress</a:t>
            </a:r>
            <a:r>
              <a:rPr lang="en-US" sz="3200" dirty="0">
                <a:sym typeface="Wingdings" pitchFamily="2" charset="2"/>
              </a:rPr>
              <a:t> rule.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Attempt # 2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Idea:  use  </a:t>
            </a:r>
            <a:r>
              <a:rPr lang="en-US" i="1" dirty="0"/>
              <a:t>flag</a:t>
            </a:r>
            <a:r>
              <a:rPr lang="en-US" dirty="0"/>
              <a:t> array to indicate whether a process is interested in executing the CS</a:t>
            </a:r>
            <a:endParaRPr lang="en-US" sz="36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00B0F0"/>
                </a:solidFill>
                <a:latin typeface="Cambria" pitchFamily="18" charset="0"/>
              </a:rPr>
              <a:t>Shared data: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flag: array[0..1] of BOOLEAN;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00B0F0"/>
                </a:solidFill>
                <a:latin typeface="Cambria" pitchFamily="18" charset="0"/>
              </a:rPr>
              <a:t>Initialization:</a:t>
            </a:r>
            <a:r>
              <a:rPr lang="en-US" sz="2800" dirty="0"/>
              <a:t>					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flag[0] := flag[1] := false; </a:t>
            </a:r>
          </a:p>
          <a:p>
            <a:pPr>
              <a:buFont typeface="Wingdings" pitchFamily="2" charset="2"/>
              <a:buNone/>
            </a:pPr>
            <a:endParaRPr lang="en-US" sz="2800" dirty="0">
              <a:latin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28613" y="2362200"/>
            <a:ext cx="4243387" cy="2630488"/>
          </a:xfr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repeat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flag[0] := true;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while flag[1] do null;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&lt;&lt;critical section&gt;&gt;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flag[0] := false;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&lt;&lt;do normal work&gt;&gt;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forever;</a:t>
            </a:r>
            <a:endParaRPr lang="en-US" sz="2800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49250" y="2725444"/>
            <a:ext cx="312906" cy="36933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395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Attempt # 2</a:t>
            </a:r>
          </a:p>
        </p:txBody>
      </p:sp>
      <p:sp>
        <p:nvSpPr>
          <p:cNvPr id="395269" name="Rectangle 2053"/>
          <p:cNvSpPr>
            <a:spLocks noChangeArrowheads="1"/>
          </p:cNvSpPr>
          <p:nvPr/>
        </p:nvSpPr>
        <p:spPr bwMode="auto">
          <a:xfrm>
            <a:off x="4595813" y="2362200"/>
            <a:ext cx="4243387" cy="2630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repeat</a:t>
            </a: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flag[1] := true;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while flag[0] do null;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&lt;&lt;critical section&gt;&gt;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flag[1] := false;</a:t>
            </a: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&lt;&lt;do normal work&gt;&gt;</a:t>
            </a: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forever;</a:t>
            </a:r>
            <a:endParaRPr lang="en-US" sz="2800" dirty="0">
              <a:latin typeface="Arial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36725" y="1870075"/>
            <a:ext cx="468398" cy="46166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+mj-lt"/>
              </a:rPr>
              <a:t>P</a:t>
            </a:r>
            <a:r>
              <a:rPr lang="en-US" sz="2400" b="1" i="1" baseline="-25000" dirty="0">
                <a:latin typeface="+mj-lt"/>
              </a:rPr>
              <a:t>0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003925" y="1906588"/>
            <a:ext cx="468398" cy="46166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+mj-lt"/>
              </a:rPr>
              <a:t>P</a:t>
            </a:r>
            <a:r>
              <a:rPr lang="en-US" sz="2400" b="1" i="1" baseline="-25000" dirty="0">
                <a:latin typeface="+mj-lt"/>
              </a:rPr>
              <a:t>1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648200" y="2769834"/>
            <a:ext cx="301686" cy="36933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Doing Today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Process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96283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# 2</a:t>
            </a:r>
          </a:p>
        </p:txBody>
      </p:sp>
      <p:sp>
        <p:nvSpPr>
          <p:cNvPr id="536579" name="Rectangle 3"/>
          <p:cNvSpPr>
            <a:spLocks noChangeArrowheads="1"/>
          </p:cNvSpPr>
          <p:nvPr/>
        </p:nvSpPr>
        <p:spPr bwMode="auto">
          <a:xfrm>
            <a:off x="328613" y="2362200"/>
            <a:ext cx="4243387" cy="2630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repeat</a:t>
            </a: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flag[0] := true;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b="1" u="sng" dirty="0">
                <a:solidFill>
                  <a:srgbClr val="00B0F0"/>
                </a:solidFill>
                <a:latin typeface="Courier New" pitchFamily="49" charset="0"/>
              </a:rPr>
              <a:t>while flag[1] do null;</a:t>
            </a:r>
            <a:br>
              <a:rPr lang="en-US" sz="2000" dirty="0">
                <a:solidFill>
                  <a:srgbClr val="00B0F0"/>
                </a:solidFill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&lt;&lt;critical section&gt;&gt;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flag[0] := false;</a:t>
            </a: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&lt;&lt;do normal work&gt;&gt;</a:t>
            </a: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forever;</a:t>
            </a:r>
            <a:endParaRPr lang="en-US" sz="2800" dirty="0">
              <a:latin typeface="Arial" charset="0"/>
            </a:endParaRPr>
          </a:p>
        </p:txBody>
      </p:sp>
      <p:sp>
        <p:nvSpPr>
          <p:cNvPr id="536580" name="Text Box 4"/>
          <p:cNvSpPr txBox="1">
            <a:spLocks noChangeArrowheads="1"/>
          </p:cNvSpPr>
          <p:nvPr/>
        </p:nvSpPr>
        <p:spPr bwMode="auto">
          <a:xfrm>
            <a:off x="1736725" y="1870075"/>
            <a:ext cx="468398" cy="46166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+mj-lt"/>
              </a:rPr>
              <a:t>P</a:t>
            </a:r>
            <a:r>
              <a:rPr lang="en-US" sz="2400" b="1" i="1" baseline="-25000" dirty="0">
                <a:latin typeface="+mj-lt"/>
              </a:rPr>
              <a:t>0</a:t>
            </a:r>
          </a:p>
        </p:txBody>
      </p:sp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4595813" y="2362200"/>
            <a:ext cx="4243387" cy="2630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repeat</a:t>
            </a: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flag[1] := true;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b="1" u="sng" dirty="0">
                <a:solidFill>
                  <a:srgbClr val="00B0F0"/>
                </a:solidFill>
                <a:latin typeface="Courier New" pitchFamily="49" charset="0"/>
              </a:rPr>
              <a:t>while flag[0] do null;</a:t>
            </a:r>
            <a:br>
              <a:rPr lang="en-US" sz="2000" dirty="0">
                <a:solidFill>
                  <a:srgbClr val="00B0F0"/>
                </a:solidFill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&lt;&lt;critical section&gt;&gt;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flag[1] := false;</a:t>
            </a: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&lt;&lt;do normal work&gt;&gt;</a:t>
            </a: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forever;</a:t>
            </a:r>
            <a:endParaRPr lang="en-US" sz="2800" dirty="0">
              <a:latin typeface="Arial" charset="0"/>
            </a:endParaRPr>
          </a:p>
        </p:txBody>
      </p:sp>
      <p:sp>
        <p:nvSpPr>
          <p:cNvPr id="536582" name="Text Box 6"/>
          <p:cNvSpPr txBox="1">
            <a:spLocks noChangeArrowheads="1"/>
          </p:cNvSpPr>
          <p:nvPr/>
        </p:nvSpPr>
        <p:spPr bwMode="auto">
          <a:xfrm>
            <a:off x="6003925" y="1906588"/>
            <a:ext cx="468398" cy="46166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+mj-lt"/>
              </a:rPr>
              <a:t>P</a:t>
            </a:r>
            <a:r>
              <a:rPr lang="en-US" sz="2400" b="1" i="1" baseline="-25000" dirty="0">
                <a:latin typeface="+mj-lt"/>
              </a:rPr>
              <a:t>1</a:t>
            </a:r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349250" y="2725444"/>
            <a:ext cx="312906" cy="36933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4648200" y="2769834"/>
            <a:ext cx="301686" cy="36933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536585" name="Text Box 9"/>
          <p:cNvSpPr txBox="1">
            <a:spLocks noChangeArrowheads="1"/>
          </p:cNvSpPr>
          <p:nvPr/>
        </p:nvSpPr>
        <p:spPr bwMode="auto">
          <a:xfrm>
            <a:off x="2782418" y="5299075"/>
            <a:ext cx="2526654" cy="52322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  <a:latin typeface="+mn-lt"/>
              </a:rPr>
              <a:t>Eternal wait …</a:t>
            </a:r>
          </a:p>
        </p:txBody>
      </p:sp>
      <p:sp>
        <p:nvSpPr>
          <p:cNvPr id="536586" name="Line 10"/>
          <p:cNvSpPr>
            <a:spLocks noChangeShapeType="1"/>
          </p:cNvSpPr>
          <p:nvPr/>
        </p:nvSpPr>
        <p:spPr bwMode="auto">
          <a:xfrm flipH="1" flipV="1">
            <a:off x="2667000" y="3429000"/>
            <a:ext cx="1066800" cy="182880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 type="none" w="sm" len="sm"/>
            <a:tailEnd type="stealth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/>
          <a:lstStyle/>
          <a:p>
            <a:endParaRPr lang="en-US"/>
          </a:p>
        </p:txBody>
      </p:sp>
      <p:sp>
        <p:nvSpPr>
          <p:cNvPr id="536587" name="Line 11"/>
          <p:cNvSpPr>
            <a:spLocks noChangeShapeType="1"/>
          </p:cNvSpPr>
          <p:nvPr/>
        </p:nvSpPr>
        <p:spPr bwMode="auto">
          <a:xfrm flipV="1">
            <a:off x="4038600" y="3429000"/>
            <a:ext cx="1295400" cy="182880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 type="none" w="sm" len="sm"/>
            <a:tailEnd type="stealth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Attempt # 2: Criticism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Aft>
                <a:spcPct val="29000"/>
              </a:spcAft>
            </a:pPr>
            <a:r>
              <a:rPr lang="en-US" sz="3600" dirty="0"/>
              <a:t>Violates the </a:t>
            </a:r>
            <a:r>
              <a:rPr lang="en-US" sz="3600" dirty="0">
                <a:solidFill>
                  <a:srgbClr val="FF0000"/>
                </a:solidFill>
              </a:rPr>
              <a:t>progress</a:t>
            </a:r>
            <a:r>
              <a:rPr lang="en-US" sz="3600" dirty="0"/>
              <a:t> rule: </a:t>
            </a:r>
          </a:p>
          <a:p>
            <a:pPr lvl="1">
              <a:spcAft>
                <a:spcPct val="29000"/>
              </a:spcAft>
            </a:pPr>
            <a:r>
              <a:rPr lang="en-US" sz="3200" dirty="0"/>
              <a:t>Progress is possible but nobody makes it</a:t>
            </a:r>
          </a:p>
          <a:p>
            <a:pPr lvl="1">
              <a:spcAft>
                <a:spcPct val="29000"/>
              </a:spcAft>
            </a:pPr>
            <a:r>
              <a:rPr lang="en-US" sz="3200" dirty="0"/>
              <a:t>i.e., processes “too polite”</a:t>
            </a:r>
          </a:p>
          <a:p>
            <a:pPr>
              <a:spcAft>
                <a:spcPct val="29000"/>
              </a:spcAft>
            </a:pPr>
            <a:r>
              <a:rPr lang="en-US" sz="3600" dirty="0"/>
              <a:t>This condition is a.k.a. </a:t>
            </a:r>
            <a:r>
              <a:rPr lang="en-US" sz="3600" i="1" dirty="0" err="1">
                <a:solidFill>
                  <a:srgbClr val="FF0000"/>
                </a:solidFill>
              </a:rPr>
              <a:t>livelock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Attempt # 3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 dirty="0"/>
              <a:t>Idea: Combine variables from Attempts 1,2</a:t>
            </a:r>
          </a:p>
          <a:p>
            <a:pPr>
              <a:lnSpc>
                <a:spcPct val="90000"/>
              </a:lnSpc>
              <a:spcAft>
                <a:spcPct val="29000"/>
              </a:spcAft>
              <a:buFont typeface="Wingdings" pitchFamily="2" charset="2"/>
              <a:buNone/>
            </a:pPr>
            <a:r>
              <a:rPr lang="en-US" sz="2800" dirty="0">
                <a:solidFill>
                  <a:srgbClr val="00B0F0"/>
                </a:solidFill>
                <a:latin typeface="Cambria" pitchFamily="18" charset="0"/>
              </a:rPr>
              <a:t>Shared variables: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flag: array[0..1] of BOOLEAN;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turn: (0..1);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u="sng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B0F0"/>
                </a:solidFill>
                <a:latin typeface="Cambria" pitchFamily="18" charset="0"/>
              </a:rPr>
              <a:t>Initialization: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flag[0] := flag[1] := false;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turn := 0;</a:t>
            </a: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4572000" y="1676400"/>
            <a:ext cx="4495800" cy="3581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lIns="92075" tIns="46038" rIns="92075" bIns="46038"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</a:rPr>
              <a:t>repeat</a:t>
            </a:r>
            <a:r>
              <a:rPr lang="en-US" sz="1900" dirty="0">
                <a:latin typeface="Courier New" pitchFamily="49" charset="0"/>
              </a:rPr>
              <a:t>	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	flag[1] = </a:t>
            </a:r>
            <a:r>
              <a:rPr lang="en-US" sz="1900" i="1" dirty="0">
                <a:latin typeface="Courier New" pitchFamily="49" charset="0"/>
              </a:rPr>
              <a:t>true</a:t>
            </a:r>
            <a:r>
              <a:rPr lang="en-US" sz="1900" dirty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	turn = 0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	while flag[0] &amp;&amp; turn==0 do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		</a:t>
            </a:r>
            <a:r>
              <a:rPr lang="en-US" sz="1900" i="1" dirty="0">
                <a:latin typeface="Courier New" pitchFamily="49" charset="0"/>
              </a:rPr>
              <a:t>null</a:t>
            </a:r>
            <a:r>
              <a:rPr lang="en-US" sz="1900" dirty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	  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</a:rPr>
              <a:t>&lt;&lt;critical section&gt;&gt;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	flag[1] = </a:t>
            </a:r>
            <a:r>
              <a:rPr lang="en-US" sz="1900" i="1" dirty="0">
                <a:latin typeface="Courier New" pitchFamily="49" charset="0"/>
              </a:rPr>
              <a:t>false</a:t>
            </a:r>
            <a:endParaRPr lang="en-US" sz="1900" dirty="0"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	&lt;&lt;do normal work&gt;&gt;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</a:rPr>
              <a:t>forever</a:t>
            </a: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1513"/>
            <a:ext cx="82296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Attempt # 3: Peterson’s Solution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4495800" cy="3581400"/>
          </a:xfrm>
          <a:solidFill>
            <a:schemeClr val="bg1"/>
          </a:solidFill>
          <a:ln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lIns="92075" tIns="46038" rIns="92075" bIns="46038"/>
          <a:lstStyle/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</a:rPr>
              <a:t>repeat</a:t>
            </a:r>
            <a:r>
              <a:rPr lang="en-US" sz="1900" dirty="0">
                <a:latin typeface="Courier New" pitchFamily="49" charset="0"/>
              </a:rPr>
              <a:t>	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	flag[0] = </a:t>
            </a:r>
            <a:r>
              <a:rPr lang="en-US" sz="1900" i="1" dirty="0">
                <a:latin typeface="Courier New" pitchFamily="49" charset="0"/>
              </a:rPr>
              <a:t>true</a:t>
            </a:r>
            <a:r>
              <a:rPr lang="en-US" sz="1900" dirty="0">
                <a:latin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	turn =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	while flag[1] &amp;&amp; turn==1 do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		</a:t>
            </a:r>
            <a:r>
              <a:rPr lang="en-US" sz="1900" i="1" dirty="0">
                <a:latin typeface="Courier New" pitchFamily="49" charset="0"/>
              </a:rPr>
              <a:t>null</a:t>
            </a:r>
            <a:r>
              <a:rPr lang="en-US" sz="1900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	  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</a:rPr>
              <a:t>&lt;&lt;critical section&gt;&gt;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	flag[0] = </a:t>
            </a:r>
            <a:r>
              <a:rPr lang="en-US" sz="1900" i="1" dirty="0">
                <a:latin typeface="Courier New" pitchFamily="49" charset="0"/>
              </a:rPr>
              <a:t>false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	&lt;&lt;do normal work&gt;&gt;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</a:rPr>
              <a:t>forever</a:t>
            </a:r>
          </a:p>
        </p:txBody>
      </p:sp>
      <p:sp>
        <p:nvSpPr>
          <p:cNvPr id="186377" name="Text Box 9"/>
          <p:cNvSpPr txBox="1">
            <a:spLocks noChangeArrowheads="1"/>
          </p:cNvSpPr>
          <p:nvPr/>
        </p:nvSpPr>
        <p:spPr bwMode="auto">
          <a:xfrm>
            <a:off x="2612262" y="5603875"/>
            <a:ext cx="3788538" cy="83099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noFill/>
            <a:miter lim="800000"/>
            <a:headEnd type="none" w="sm" len="sm"/>
            <a:tailEnd type="non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  <a:latin typeface="+mn-lt"/>
              </a:rPr>
              <a:t>+</a:t>
            </a:r>
            <a:r>
              <a:rPr lang="en-US" sz="2400" dirty="0">
                <a:solidFill>
                  <a:srgbClr val="92D050"/>
                </a:solidFill>
                <a:latin typeface="+mn-lt"/>
              </a:rPr>
              <a:t> Works for two processes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n-lt"/>
              </a:rPr>
              <a:t>-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 But not more …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36725" y="1219200"/>
            <a:ext cx="468398" cy="46166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+mj-lt"/>
              </a:rPr>
              <a:t>P</a:t>
            </a:r>
            <a:r>
              <a:rPr lang="en-US" sz="2400" b="1" i="1" baseline="-25000" dirty="0">
                <a:latin typeface="+mj-lt"/>
              </a:rPr>
              <a:t>0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080125" y="1255713"/>
            <a:ext cx="468398" cy="46166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+mj-lt"/>
              </a:rPr>
              <a:t>P</a:t>
            </a:r>
            <a:r>
              <a:rPr lang="en-US" sz="2400" b="1" i="1" baseline="-25000" dirty="0">
                <a:latin typeface="+mj-lt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71A2D-F58D-4F4B-9F9F-C47ADEB48EEC}"/>
              </a:ext>
            </a:extLst>
          </p:cNvPr>
          <p:cNvSpPr txBox="1"/>
          <p:nvPr/>
        </p:nvSpPr>
        <p:spPr>
          <a:xfrm>
            <a:off x="2775936" y="5140623"/>
            <a:ext cx="334867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Turn will be 1 or zero, not both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Bakery Algorithm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2800" dirty="0"/>
              <a:t>One general </a:t>
            </a:r>
            <a:r>
              <a:rPr lang="en-US" sz="2800" i="1" dirty="0"/>
              <a:t>n</a:t>
            </a:r>
            <a:r>
              <a:rPr lang="en-US" sz="2800" dirty="0"/>
              <a:t>-process solution:  </a:t>
            </a:r>
            <a:r>
              <a:rPr lang="en-US" sz="2800" i="1" dirty="0">
                <a:solidFill>
                  <a:srgbClr val="FF0000"/>
                </a:solidFill>
              </a:rPr>
              <a:t>Bakery Algorithm</a:t>
            </a:r>
            <a:r>
              <a:rPr lang="en-US" sz="2800" dirty="0"/>
              <a:t>, or “Please take a number!”</a:t>
            </a:r>
          </a:p>
          <a:p>
            <a:pPr lvl="1"/>
            <a:r>
              <a:rPr lang="en-US" sz="2400" dirty="0"/>
              <a:t>Assign each requesting process a number.</a:t>
            </a:r>
          </a:p>
          <a:p>
            <a:pPr lvl="1"/>
            <a:r>
              <a:rPr lang="en-US" sz="2400" dirty="0"/>
              <a:t>Smallest number gets the critical section.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Bakery Algorithm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ct val="29000"/>
              </a:spcAft>
              <a:buFont typeface="Wingdings" pitchFamily="2" charset="2"/>
              <a:buNone/>
            </a:pPr>
            <a:r>
              <a:rPr lang="en-US" sz="2800" u="sng" dirty="0"/>
              <a:t>Shared variables</a:t>
            </a:r>
            <a:r>
              <a:rPr lang="en-US" sz="2800" dirty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B0F0"/>
                </a:solidFill>
                <a:latin typeface="Courier New" pitchFamily="49" charset="0"/>
              </a:rPr>
              <a:t>// is the process taking a number?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Courier New" pitchFamily="49" charset="0"/>
              </a:rPr>
              <a:t>choosing: array[0..n-1] of BOOLEAN;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B0F0"/>
                </a:solidFill>
                <a:latin typeface="Courier New" pitchFamily="49" charset="0"/>
              </a:rPr>
              <a:t>// what number did it take?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Courier New" pitchFamily="49" charset="0"/>
              </a:rPr>
              <a:t>number:  array[0..n-1] of INTEGER;</a:t>
            </a: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B0F0"/>
                </a:solidFill>
                <a:latin typeface="Cambria" pitchFamily="18" charset="0"/>
              </a:rPr>
              <a:t>Initialization: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choosing[0] = choosing[1] = … = false;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number[0] = number[1] = …  = 0;</a:t>
            </a: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35"/>
            <a:ext cx="82296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Bakery Algorithm Code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257800"/>
          </a:xfrm>
          <a:solidFill>
            <a:schemeClr val="bg1"/>
          </a:solidFill>
          <a:ln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</a:rPr>
              <a:t>repeat</a:t>
            </a:r>
            <a:r>
              <a:rPr lang="en-US" sz="2100" dirty="0">
                <a:latin typeface="Courier New" pitchFamily="49" charset="0"/>
              </a:rPr>
              <a:t>	</a:t>
            </a:r>
            <a:r>
              <a:rPr lang="en-US" sz="2100" dirty="0">
                <a:solidFill>
                  <a:srgbClr val="00B0F0"/>
                </a:solidFill>
                <a:latin typeface="Courier New" pitchFamily="49" charset="0"/>
              </a:rPr>
              <a:t>// each process </a:t>
            </a:r>
            <a:r>
              <a:rPr lang="en-US" sz="2100" b="1" i="1" dirty="0">
                <a:solidFill>
                  <a:srgbClr val="00B0F0"/>
                </a:solidFill>
                <a:latin typeface="Courier New" pitchFamily="49" charset="0"/>
              </a:rPr>
              <a:t>i</a:t>
            </a:r>
            <a:r>
              <a:rPr lang="en-US" sz="2100" i="1" dirty="0">
                <a:solidFill>
                  <a:srgbClr val="00B0F0"/>
                </a:solidFill>
                <a:latin typeface="Courier New" pitchFamily="49" charset="0"/>
              </a:rPr>
              <a:t>  </a:t>
            </a:r>
            <a:endParaRPr lang="en-US" sz="2100" u="sng" dirty="0">
              <a:solidFill>
                <a:srgbClr val="00B0F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choosing[</a:t>
            </a:r>
            <a:r>
              <a:rPr lang="en-US" sz="2100" dirty="0" err="1">
                <a:latin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</a:rPr>
              <a:t>] = </a:t>
            </a:r>
            <a:r>
              <a:rPr lang="en-US" sz="2100" b="1" dirty="0">
                <a:latin typeface="Courier New" pitchFamily="49" charset="0"/>
              </a:rPr>
              <a:t>true</a:t>
            </a:r>
            <a:endParaRPr lang="en-US" sz="21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number[</a:t>
            </a:r>
            <a:r>
              <a:rPr lang="en-US" sz="2100" dirty="0" err="1">
                <a:latin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</a:rPr>
              <a:t>] = max(number) + 1</a:t>
            </a:r>
            <a:endParaRPr lang="en-US" sz="2100" dirty="0">
              <a:solidFill>
                <a:srgbClr val="00B0F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choosing[</a:t>
            </a:r>
            <a:r>
              <a:rPr lang="en-US" sz="2100" dirty="0" err="1">
                <a:latin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</a:rPr>
              <a:t>] = </a:t>
            </a:r>
            <a:r>
              <a:rPr lang="en-US" sz="2100" b="1" dirty="0">
                <a:latin typeface="Courier New" pitchFamily="49" charset="0"/>
              </a:rPr>
              <a:t>false</a:t>
            </a:r>
            <a:endParaRPr lang="en-US" sz="21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</a:t>
            </a:r>
            <a:r>
              <a:rPr lang="en-US" sz="2100" b="1" dirty="0">
                <a:latin typeface="Courier New" pitchFamily="49" charset="0"/>
              </a:rPr>
              <a:t>for</a:t>
            </a:r>
            <a:r>
              <a:rPr lang="en-US" sz="2100" dirty="0">
                <a:latin typeface="Courier New" pitchFamily="49" charset="0"/>
              </a:rPr>
              <a:t> j </a:t>
            </a:r>
            <a:r>
              <a:rPr lang="en-US" sz="2100" b="1" dirty="0">
                <a:latin typeface="Courier New" pitchFamily="49" charset="0"/>
              </a:rPr>
              <a:t>in</a:t>
            </a:r>
            <a:r>
              <a:rPr lang="en-US" sz="2100" dirty="0">
                <a:latin typeface="Courier New" pitchFamily="49" charset="0"/>
              </a:rPr>
              <a:t> 0..n-1 loop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    </a:t>
            </a:r>
            <a:r>
              <a:rPr lang="en-US" sz="2100" b="1" dirty="0">
                <a:latin typeface="Courier New" pitchFamily="49" charset="0"/>
              </a:rPr>
              <a:t>while</a:t>
            </a:r>
            <a:r>
              <a:rPr lang="en-US" sz="2100" dirty="0">
                <a:latin typeface="Courier New" pitchFamily="49" charset="0"/>
              </a:rPr>
              <a:t> choosing[j] </a:t>
            </a:r>
            <a:r>
              <a:rPr lang="en-US" sz="2100" b="1" dirty="0">
                <a:latin typeface="Courier New" pitchFamily="49" charset="0"/>
              </a:rPr>
              <a:t>do</a:t>
            </a:r>
            <a:r>
              <a:rPr lang="en-US" sz="2100" dirty="0">
                <a:latin typeface="Courier New" pitchFamily="49" charset="0"/>
              </a:rPr>
              <a:t> null;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    </a:t>
            </a:r>
            <a:r>
              <a:rPr lang="en-US" sz="2100" b="1" dirty="0">
                <a:latin typeface="Courier New" pitchFamily="49" charset="0"/>
              </a:rPr>
              <a:t>while</a:t>
            </a:r>
            <a:r>
              <a:rPr lang="en-US" sz="2100" dirty="0">
                <a:latin typeface="Courier New" pitchFamily="49" charset="0"/>
              </a:rPr>
              <a:t> number[j]!= 0 </a:t>
            </a:r>
            <a:r>
              <a:rPr lang="en-US" sz="2100" b="1" dirty="0">
                <a:latin typeface="Courier New" pitchFamily="49" charset="0"/>
              </a:rPr>
              <a:t>and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 	 (number[j], j)&lt;(number[</a:t>
            </a:r>
            <a:r>
              <a:rPr lang="en-US" sz="2100" dirty="0" err="1">
                <a:latin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</a:rPr>
              <a:t>], </a:t>
            </a:r>
            <a:r>
              <a:rPr lang="en-US" sz="2100" dirty="0" err="1">
                <a:latin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</a:rPr>
              <a:t>) </a:t>
            </a:r>
            <a:r>
              <a:rPr lang="en-US" sz="2100" b="1" dirty="0">
                <a:latin typeface="Courier New" pitchFamily="49" charset="0"/>
              </a:rPr>
              <a:t>do</a:t>
            </a:r>
            <a:r>
              <a:rPr lang="en-US" sz="2100" dirty="0">
                <a:latin typeface="Courier New" pitchFamily="49" charset="0"/>
              </a:rPr>
              <a:t> null;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</a:t>
            </a:r>
            <a:r>
              <a:rPr lang="en-US" sz="2100" b="1" dirty="0">
                <a:latin typeface="Courier New" pitchFamily="49" charset="0"/>
              </a:rPr>
              <a:t>end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&lt;&lt;critical section&gt;&gt;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number[</a:t>
            </a:r>
            <a:r>
              <a:rPr lang="en-US" sz="2100" dirty="0" err="1">
                <a:latin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</a:rPr>
              <a:t>] = 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&lt;&lt;do normal work&gt;&gt;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</a:rPr>
              <a:t>forever</a:t>
            </a:r>
          </a:p>
          <a:p>
            <a:pPr>
              <a:buFont typeface="Wingdings" pitchFamily="2" charset="2"/>
              <a:buNone/>
            </a:pPr>
            <a:endParaRPr lang="en-US" sz="2100" dirty="0">
              <a:latin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35"/>
            <a:ext cx="82296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Bakery Algorithm Code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257800"/>
          </a:xfrm>
          <a:solidFill>
            <a:schemeClr val="bg1"/>
          </a:solidFill>
          <a:ln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</a:rPr>
              <a:t>repeat</a:t>
            </a:r>
            <a:r>
              <a:rPr lang="en-US" sz="2100" dirty="0">
                <a:latin typeface="Courier New" pitchFamily="49" charset="0"/>
              </a:rPr>
              <a:t>	</a:t>
            </a:r>
            <a:r>
              <a:rPr lang="en-US" sz="2100" dirty="0">
                <a:solidFill>
                  <a:srgbClr val="00B0F0"/>
                </a:solidFill>
                <a:latin typeface="Courier New" pitchFamily="49" charset="0"/>
              </a:rPr>
              <a:t>// each process </a:t>
            </a:r>
            <a:r>
              <a:rPr lang="en-US" sz="2100" b="1" i="1" dirty="0">
                <a:solidFill>
                  <a:srgbClr val="00B0F0"/>
                </a:solidFill>
                <a:latin typeface="Courier New" pitchFamily="49" charset="0"/>
              </a:rPr>
              <a:t>i</a:t>
            </a:r>
            <a:r>
              <a:rPr lang="en-US" sz="2100" i="1" dirty="0">
                <a:solidFill>
                  <a:srgbClr val="00B0F0"/>
                </a:solidFill>
                <a:latin typeface="Courier New" pitchFamily="49" charset="0"/>
              </a:rPr>
              <a:t>  </a:t>
            </a:r>
            <a:endParaRPr lang="en-US" sz="2100" u="sng" dirty="0">
              <a:solidFill>
                <a:srgbClr val="00B0F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choosing[</a:t>
            </a:r>
            <a:r>
              <a:rPr lang="en-US" sz="2100" dirty="0" err="1">
                <a:latin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</a:rPr>
              <a:t>] = </a:t>
            </a:r>
            <a:r>
              <a:rPr lang="en-US" sz="2100" b="1" dirty="0">
                <a:latin typeface="Courier New" pitchFamily="49" charset="0"/>
              </a:rPr>
              <a:t>true</a:t>
            </a:r>
            <a:endParaRPr lang="en-US" sz="21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number[</a:t>
            </a:r>
            <a:r>
              <a:rPr lang="en-US" sz="2100" dirty="0" err="1">
                <a:latin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</a:rPr>
              <a:t>] = max(number) + 1</a:t>
            </a:r>
            <a:endParaRPr lang="en-US" sz="2100" dirty="0">
              <a:solidFill>
                <a:srgbClr val="00B0F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choosing[</a:t>
            </a:r>
            <a:r>
              <a:rPr lang="en-US" sz="2100" dirty="0" err="1">
                <a:latin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</a:rPr>
              <a:t>] = </a:t>
            </a:r>
            <a:r>
              <a:rPr lang="en-US" sz="2100" b="1" dirty="0">
                <a:latin typeface="Courier New" pitchFamily="49" charset="0"/>
              </a:rPr>
              <a:t>false</a:t>
            </a:r>
            <a:endParaRPr lang="en-US" sz="21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</a:t>
            </a:r>
            <a:r>
              <a:rPr lang="en-US" sz="2100" b="1" dirty="0">
                <a:latin typeface="Courier New" pitchFamily="49" charset="0"/>
              </a:rPr>
              <a:t>for</a:t>
            </a:r>
            <a:r>
              <a:rPr lang="en-US" sz="2100" dirty="0">
                <a:latin typeface="Courier New" pitchFamily="49" charset="0"/>
              </a:rPr>
              <a:t> j </a:t>
            </a:r>
            <a:r>
              <a:rPr lang="en-US" sz="2100" b="1" dirty="0">
                <a:latin typeface="Courier New" pitchFamily="49" charset="0"/>
              </a:rPr>
              <a:t>in</a:t>
            </a:r>
            <a:r>
              <a:rPr lang="en-US" sz="2100" dirty="0">
                <a:latin typeface="Courier New" pitchFamily="49" charset="0"/>
              </a:rPr>
              <a:t> 0..n-1 loop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    </a:t>
            </a:r>
            <a:r>
              <a:rPr lang="en-US" sz="2100" b="1" dirty="0">
                <a:latin typeface="Courier New" pitchFamily="49" charset="0"/>
              </a:rPr>
              <a:t>while</a:t>
            </a:r>
            <a:r>
              <a:rPr lang="en-US" sz="2100" dirty="0">
                <a:latin typeface="Courier New" pitchFamily="49" charset="0"/>
              </a:rPr>
              <a:t> choosing[j] </a:t>
            </a:r>
            <a:r>
              <a:rPr lang="en-US" sz="2100" b="1" dirty="0">
                <a:latin typeface="Courier New" pitchFamily="49" charset="0"/>
              </a:rPr>
              <a:t>do</a:t>
            </a:r>
            <a:r>
              <a:rPr lang="en-US" sz="2100" dirty="0">
                <a:latin typeface="Courier New" pitchFamily="49" charset="0"/>
              </a:rPr>
              <a:t> null;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    </a:t>
            </a:r>
            <a:r>
              <a:rPr lang="en-US" sz="2100" b="1" dirty="0">
                <a:latin typeface="Courier New" pitchFamily="49" charset="0"/>
              </a:rPr>
              <a:t>while</a:t>
            </a:r>
            <a:r>
              <a:rPr lang="en-US" sz="2100" dirty="0">
                <a:latin typeface="Courier New" pitchFamily="49" charset="0"/>
              </a:rPr>
              <a:t> number[j]!= 0 </a:t>
            </a:r>
            <a:r>
              <a:rPr lang="en-US" sz="2100" b="1" dirty="0">
                <a:latin typeface="Courier New" pitchFamily="49" charset="0"/>
              </a:rPr>
              <a:t>and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 	 (number[j], j)&lt;(number[</a:t>
            </a:r>
            <a:r>
              <a:rPr lang="en-US" sz="2100" dirty="0" err="1">
                <a:latin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</a:rPr>
              <a:t>], </a:t>
            </a:r>
            <a:r>
              <a:rPr lang="en-US" sz="2100" dirty="0" err="1">
                <a:latin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</a:rPr>
              <a:t>) </a:t>
            </a:r>
            <a:r>
              <a:rPr lang="en-US" sz="2100" b="1" dirty="0">
                <a:latin typeface="Courier New" pitchFamily="49" charset="0"/>
              </a:rPr>
              <a:t>do</a:t>
            </a:r>
            <a:r>
              <a:rPr lang="en-US" sz="2100" dirty="0">
                <a:latin typeface="Courier New" pitchFamily="49" charset="0"/>
              </a:rPr>
              <a:t> null;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</a:t>
            </a:r>
            <a:r>
              <a:rPr lang="en-US" sz="2100" b="1" dirty="0">
                <a:latin typeface="Courier New" pitchFamily="49" charset="0"/>
              </a:rPr>
              <a:t>end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&lt;&lt;critical section&gt;&gt;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number[</a:t>
            </a:r>
            <a:r>
              <a:rPr lang="en-US" sz="2100" dirty="0" err="1">
                <a:latin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</a:rPr>
              <a:t>] = 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&lt;&lt;do normal work&gt;&gt;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</a:rPr>
              <a:t>forever</a:t>
            </a:r>
          </a:p>
          <a:p>
            <a:pPr>
              <a:buFont typeface="Wingdings" pitchFamily="2" charset="2"/>
              <a:buNone/>
            </a:pPr>
            <a:endParaRPr lang="en-US" sz="21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D27C4-EC8C-49B3-87FA-94CB31486481}"/>
              </a:ext>
            </a:extLst>
          </p:cNvPr>
          <p:cNvSpPr txBox="1"/>
          <p:nvPr/>
        </p:nvSpPr>
        <p:spPr>
          <a:xfrm>
            <a:off x="4023367" y="1732299"/>
            <a:ext cx="41825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Pi intends to enter the 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228F6-5485-48DD-9CC2-976F09907D60}"/>
              </a:ext>
            </a:extLst>
          </p:cNvPr>
          <p:cNvSpPr txBox="1"/>
          <p:nvPr/>
        </p:nvSpPr>
        <p:spPr>
          <a:xfrm>
            <a:off x="5394951" y="2057415"/>
            <a:ext cx="30796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Pi gets ticket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14D48-86F9-452E-A813-E69C99A2E4AF}"/>
              </a:ext>
            </a:extLst>
          </p:cNvPr>
          <p:cNvSpPr txBox="1"/>
          <p:nvPr/>
        </p:nvSpPr>
        <p:spPr>
          <a:xfrm>
            <a:off x="4114805" y="2331732"/>
            <a:ext cx="32175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Pi has a ticket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2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35"/>
            <a:ext cx="82296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Bakery Algorithm Code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257800"/>
          </a:xfrm>
          <a:solidFill>
            <a:schemeClr val="bg1"/>
          </a:solidFill>
          <a:ln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</a:rPr>
              <a:t>repeat</a:t>
            </a:r>
            <a:r>
              <a:rPr lang="en-US" sz="2100" dirty="0">
                <a:latin typeface="Courier New" pitchFamily="49" charset="0"/>
              </a:rPr>
              <a:t>	</a:t>
            </a:r>
            <a:r>
              <a:rPr lang="en-US" sz="2100" dirty="0">
                <a:solidFill>
                  <a:srgbClr val="00B0F0"/>
                </a:solidFill>
                <a:latin typeface="Courier New" pitchFamily="49" charset="0"/>
              </a:rPr>
              <a:t>// each process </a:t>
            </a:r>
            <a:r>
              <a:rPr lang="en-US" sz="2100" b="1" i="1" dirty="0">
                <a:solidFill>
                  <a:srgbClr val="00B0F0"/>
                </a:solidFill>
                <a:latin typeface="Courier New" pitchFamily="49" charset="0"/>
              </a:rPr>
              <a:t>i</a:t>
            </a:r>
            <a:r>
              <a:rPr lang="en-US" sz="2100" i="1" dirty="0">
                <a:solidFill>
                  <a:srgbClr val="00B0F0"/>
                </a:solidFill>
                <a:latin typeface="Courier New" pitchFamily="49" charset="0"/>
              </a:rPr>
              <a:t>  </a:t>
            </a:r>
            <a:endParaRPr lang="en-US" sz="2100" u="sng" dirty="0">
              <a:solidFill>
                <a:srgbClr val="00B0F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choosing[</a:t>
            </a:r>
            <a:r>
              <a:rPr lang="en-US" sz="2100" dirty="0" err="1">
                <a:latin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</a:rPr>
              <a:t>] = </a:t>
            </a:r>
            <a:r>
              <a:rPr lang="en-US" sz="2100" b="1" dirty="0">
                <a:latin typeface="Courier New" pitchFamily="49" charset="0"/>
              </a:rPr>
              <a:t>true</a:t>
            </a:r>
            <a:endParaRPr lang="en-US" sz="21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number[</a:t>
            </a:r>
            <a:r>
              <a:rPr lang="en-US" sz="2100" dirty="0" err="1">
                <a:latin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</a:rPr>
              <a:t>] = max(number) + 1</a:t>
            </a:r>
            <a:endParaRPr lang="en-US" sz="2100" dirty="0">
              <a:solidFill>
                <a:srgbClr val="00B0F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choosing[</a:t>
            </a:r>
            <a:r>
              <a:rPr lang="en-US" sz="2100" dirty="0" err="1">
                <a:latin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</a:rPr>
              <a:t>] = </a:t>
            </a:r>
            <a:r>
              <a:rPr lang="en-US" sz="2100" b="1" dirty="0">
                <a:latin typeface="Courier New" pitchFamily="49" charset="0"/>
              </a:rPr>
              <a:t>false</a:t>
            </a:r>
            <a:endParaRPr lang="en-US" sz="21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</a:t>
            </a:r>
            <a:r>
              <a:rPr lang="en-US" sz="2100" b="1" dirty="0">
                <a:latin typeface="Courier New" pitchFamily="49" charset="0"/>
              </a:rPr>
              <a:t>for</a:t>
            </a:r>
            <a:r>
              <a:rPr lang="en-US" sz="2100" dirty="0">
                <a:latin typeface="Courier New" pitchFamily="49" charset="0"/>
              </a:rPr>
              <a:t> j </a:t>
            </a:r>
            <a:r>
              <a:rPr lang="en-US" sz="2100" b="1" dirty="0">
                <a:latin typeface="Courier New" pitchFamily="49" charset="0"/>
              </a:rPr>
              <a:t>in</a:t>
            </a:r>
            <a:r>
              <a:rPr lang="en-US" sz="2100" dirty="0">
                <a:latin typeface="Courier New" pitchFamily="49" charset="0"/>
              </a:rPr>
              <a:t> 0..n-1 loop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    </a:t>
            </a:r>
            <a:r>
              <a:rPr lang="en-US" sz="2100" b="1" dirty="0">
                <a:latin typeface="Courier New" pitchFamily="49" charset="0"/>
              </a:rPr>
              <a:t>while</a:t>
            </a:r>
            <a:r>
              <a:rPr lang="en-US" sz="2100" dirty="0">
                <a:latin typeface="Courier New" pitchFamily="49" charset="0"/>
              </a:rPr>
              <a:t> choosing[j] </a:t>
            </a:r>
            <a:r>
              <a:rPr lang="en-US" sz="2100" b="1" dirty="0">
                <a:latin typeface="Courier New" pitchFamily="49" charset="0"/>
              </a:rPr>
              <a:t>do</a:t>
            </a:r>
            <a:r>
              <a:rPr lang="en-US" sz="2100" dirty="0">
                <a:latin typeface="Courier New" pitchFamily="49" charset="0"/>
              </a:rPr>
              <a:t> null;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    </a:t>
            </a:r>
            <a:r>
              <a:rPr lang="en-US" sz="2100" b="1" dirty="0">
                <a:latin typeface="Courier New" pitchFamily="49" charset="0"/>
              </a:rPr>
              <a:t>while</a:t>
            </a:r>
            <a:r>
              <a:rPr lang="en-US" sz="2100" dirty="0">
                <a:latin typeface="Courier New" pitchFamily="49" charset="0"/>
              </a:rPr>
              <a:t> number[j]!= 0 </a:t>
            </a:r>
            <a:r>
              <a:rPr lang="en-US" sz="2100" b="1" dirty="0">
                <a:latin typeface="Courier New" pitchFamily="49" charset="0"/>
              </a:rPr>
              <a:t>and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 	 (number[j], j)&lt;(number[</a:t>
            </a:r>
            <a:r>
              <a:rPr lang="en-US" sz="2100" dirty="0" err="1">
                <a:latin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</a:rPr>
              <a:t>], </a:t>
            </a:r>
            <a:r>
              <a:rPr lang="en-US" sz="2100" dirty="0" err="1">
                <a:latin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</a:rPr>
              <a:t>) </a:t>
            </a:r>
            <a:r>
              <a:rPr lang="en-US" sz="2100" b="1" dirty="0">
                <a:latin typeface="Courier New" pitchFamily="49" charset="0"/>
              </a:rPr>
              <a:t>do</a:t>
            </a:r>
            <a:r>
              <a:rPr lang="en-US" sz="2100" dirty="0">
                <a:latin typeface="Courier New" pitchFamily="49" charset="0"/>
              </a:rPr>
              <a:t> null;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</a:t>
            </a:r>
            <a:r>
              <a:rPr lang="en-US" sz="2100" b="1" dirty="0">
                <a:latin typeface="Courier New" pitchFamily="49" charset="0"/>
              </a:rPr>
              <a:t>end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&lt;&lt;critical section&gt;&gt;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number[</a:t>
            </a:r>
            <a:r>
              <a:rPr lang="en-US" sz="2100" dirty="0" err="1">
                <a:latin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</a:rPr>
              <a:t>] = 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&lt;&lt;do normal work&gt;&gt;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</a:rPr>
              <a:t>forever</a:t>
            </a:r>
          </a:p>
          <a:p>
            <a:pPr>
              <a:buFont typeface="Wingdings" pitchFamily="2" charset="2"/>
              <a:buNone/>
            </a:pPr>
            <a:endParaRPr lang="en-US" sz="2100" dirty="0">
              <a:latin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E634E-916A-427D-97B4-396477ACA985}"/>
              </a:ext>
            </a:extLst>
          </p:cNvPr>
          <p:cNvSpPr txBox="1"/>
          <p:nvPr/>
        </p:nvSpPr>
        <p:spPr>
          <a:xfrm>
            <a:off x="5486390" y="2788927"/>
            <a:ext cx="349326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if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Pj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getting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ticket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61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05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Bakery, Cont.</a:t>
            </a:r>
          </a:p>
        </p:txBody>
      </p:sp>
      <p:sp>
        <p:nvSpPr>
          <p:cNvPr id="192515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2800" b="1" dirty="0">
                <a:solidFill>
                  <a:srgbClr val="FF0000"/>
                </a:solidFill>
              </a:rPr>
              <a:t>Why</a:t>
            </a:r>
            <a:r>
              <a:rPr lang="en-US" sz="2800" b="1" dirty="0"/>
              <a:t> </a:t>
            </a:r>
            <a:r>
              <a:rPr lang="en-US" sz="2800" dirty="0"/>
              <a:t>is it necessary to wait until a process has finished choosing in the Bakery algorithm?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200" i="1" dirty="0"/>
              <a:t>P</a:t>
            </a:r>
            <a:r>
              <a:rPr lang="en-US" sz="2200" i="1" baseline="-25000" dirty="0"/>
              <a:t>0</a:t>
            </a:r>
            <a:r>
              <a:rPr lang="en-US" sz="2200" dirty="0"/>
              <a:t>: (slow)  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choosing[0] := true;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    number[0] :=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max(number) + 1;  </a:t>
            </a:r>
            <a:r>
              <a:rPr lang="en-US" sz="2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/* 1 */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choosing[0] := false;</a:t>
            </a:r>
          </a:p>
          <a:p>
            <a:pPr>
              <a:buFont typeface="Wingdings" pitchFamily="2" charset="2"/>
              <a:buNone/>
            </a:pPr>
            <a:endParaRPr lang="en-US" sz="2200" dirty="0"/>
          </a:p>
          <a:p>
            <a:pPr>
              <a:buFont typeface="Wingdings" pitchFamily="2" charset="2"/>
              <a:buNone/>
            </a:pPr>
            <a:r>
              <a:rPr lang="en-US" sz="2200" i="1" dirty="0"/>
              <a:t>P</a:t>
            </a:r>
            <a:r>
              <a:rPr lang="en-US" sz="2200" i="1" baseline="-25000" dirty="0"/>
              <a:t>1</a:t>
            </a:r>
            <a:r>
              <a:rPr lang="en-US" sz="2200" dirty="0"/>
              <a:t>: (fast) 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choosing[1] = true;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	   number[1] = max(number) + 1;  </a:t>
            </a:r>
            <a:r>
              <a:rPr lang="en-US" sz="2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/* 1 */</a:t>
            </a:r>
            <a:br>
              <a:rPr lang="en-US" sz="2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	   choosing[1] = false;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Synchronization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Hardware Support</a:t>
            </a:r>
          </a:p>
        </p:txBody>
      </p:sp>
      <p:sp>
        <p:nvSpPr>
          <p:cNvPr id="193539" name="Rectangle 102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Bakery algorithm works but is expensive</a:t>
            </a:r>
          </a:p>
          <a:p>
            <a:r>
              <a:rPr lang="en-US"/>
              <a:t>The whole problem started because of “too simple” hardware instructions</a:t>
            </a:r>
          </a:p>
          <a:p>
            <a:r>
              <a:rPr lang="en-US"/>
              <a:t>Idea:</a:t>
            </a:r>
          </a:p>
          <a:p>
            <a:pPr lvl="1"/>
            <a:r>
              <a:rPr lang="en-US"/>
              <a:t>Provide “more complex” atomic instructions</a:t>
            </a:r>
          </a:p>
          <a:p>
            <a:pPr lvl="1"/>
            <a:r>
              <a:rPr lang="en-US"/>
              <a:t>What kind of instructions?</a:t>
            </a:r>
          </a:p>
          <a:p>
            <a:pPr lvl="2"/>
            <a:r>
              <a:rPr lang="en-US"/>
              <a:t>test-and-set, compare-and-swap, fetch-and-increment, load-link/store-conditional,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Hardware:</a:t>
            </a:r>
            <a:br>
              <a:rPr lang="en-US" dirty="0"/>
            </a:br>
            <a:r>
              <a:rPr lang="en-US" dirty="0"/>
              <a:t>Test and Set Lock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1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up where we left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our software-based solutions:</a:t>
            </a:r>
          </a:p>
          <a:p>
            <a:pPr lvl="1"/>
            <a:r>
              <a:rPr lang="en-US" dirty="0"/>
              <a:t>Not scalable – Peterson’s algorithm only applies to two processes.</a:t>
            </a:r>
          </a:p>
          <a:p>
            <a:pPr lvl="1"/>
            <a:r>
              <a:rPr lang="en-US" dirty="0"/>
              <a:t>Slow – the Bakery algorithm is scalable, but expensive</a:t>
            </a:r>
          </a:p>
          <a:p>
            <a:endParaRPr lang="en-US" dirty="0"/>
          </a:p>
          <a:p>
            <a:r>
              <a:rPr lang="en-US" i="1" dirty="0"/>
              <a:t>General Idea</a:t>
            </a:r>
            <a:r>
              <a:rPr lang="en-US" dirty="0"/>
              <a:t>: any solution to the critical-section problem requires one simple tool – a </a:t>
            </a:r>
            <a:r>
              <a:rPr lang="en-US" b="1" dirty="0"/>
              <a:t>lock</a:t>
            </a:r>
          </a:p>
          <a:p>
            <a:endParaRPr lang="en-US" dirty="0"/>
          </a:p>
          <a:p>
            <a:r>
              <a:rPr lang="en-US" dirty="0"/>
              <a:t>A process must acquire a lock before entering a critical section.</a:t>
            </a:r>
          </a:p>
          <a:p>
            <a:pPr lvl="1"/>
            <a:r>
              <a:rPr lang="en-US" dirty="0"/>
              <a:t>Releases the lock when it exits the CS</a:t>
            </a:r>
          </a:p>
          <a:p>
            <a:endParaRPr lang="en-US" dirty="0"/>
          </a:p>
          <a:p>
            <a:r>
              <a:rPr lang="en-US" dirty="0"/>
              <a:t>Race conditions are prevented by protecting critical regions with locks.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6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Recall shared variables can be accessed and modified simultaneously.</a:t>
            </a:r>
          </a:p>
          <a:p>
            <a:pPr lvl="1"/>
            <a:r>
              <a:rPr lang="en-US" dirty="0"/>
              <a:t>Updating a variable is not an </a:t>
            </a:r>
            <a:r>
              <a:rPr lang="en-US" i="1" dirty="0"/>
              <a:t>atomic </a:t>
            </a:r>
            <a:r>
              <a:rPr lang="en-US" dirty="0"/>
              <a:t>operation </a:t>
            </a:r>
          </a:p>
          <a:p>
            <a:pPr lvl="1"/>
            <a:r>
              <a:rPr lang="en-US" dirty="0"/>
              <a:t>Sequence of instructions</a:t>
            </a:r>
          </a:p>
          <a:p>
            <a:pPr lvl="1"/>
            <a:endParaRPr lang="en-US" dirty="0"/>
          </a:p>
          <a:p>
            <a:r>
              <a:rPr lang="en-US" dirty="0"/>
              <a:t>Simple to solve for uniprocessor environment.</a:t>
            </a:r>
          </a:p>
          <a:p>
            <a:pPr lvl="1"/>
            <a:r>
              <a:rPr lang="en-US" dirty="0"/>
              <a:t>Prevent interrupts (preemption) when a shared variable is modified. </a:t>
            </a:r>
          </a:p>
          <a:p>
            <a:endParaRPr lang="en-US" dirty="0"/>
          </a:p>
          <a:p>
            <a:r>
              <a:rPr lang="en-US" dirty="0"/>
              <a:t>Complicated to disable interrupts in multiprocessor environments.</a:t>
            </a:r>
          </a:p>
          <a:p>
            <a:pPr lvl="1"/>
            <a:r>
              <a:rPr lang="en-US" dirty="0"/>
              <a:t>Time consuming when message is passed to all processors.</a:t>
            </a:r>
          </a:p>
          <a:p>
            <a:pPr lvl="1"/>
            <a:r>
              <a:rPr lang="en-US" dirty="0"/>
              <a:t>Problem for other system activity that is driven by interrupts (e.g., clock)</a:t>
            </a:r>
          </a:p>
          <a:p>
            <a:pPr lvl="1"/>
            <a:endParaRPr lang="en-US" dirty="0"/>
          </a:p>
          <a:p>
            <a:r>
              <a:rPr lang="en-US" i="1" dirty="0"/>
              <a:t>Solution</a:t>
            </a:r>
            <a:r>
              <a:rPr lang="en-US" dirty="0"/>
              <a:t>: Have our system support special </a:t>
            </a:r>
            <a:r>
              <a:rPr lang="en-US" b="1" dirty="0"/>
              <a:t>atomic </a:t>
            </a:r>
            <a:r>
              <a:rPr lang="en-US" dirty="0"/>
              <a:t>hardware instructions.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Atomic </a:t>
            </a:r>
            <a:r>
              <a:rPr lang="en-US" dirty="0"/>
              <a:t>hardware instructions include: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Test-and-set</a:t>
            </a:r>
          </a:p>
          <a:p>
            <a:pPr lvl="1"/>
            <a:r>
              <a:rPr lang="en-US" dirty="0"/>
              <a:t>Compare-and-swap</a:t>
            </a:r>
          </a:p>
          <a:p>
            <a:pPr lvl="1"/>
            <a:r>
              <a:rPr lang="en-US" dirty="0"/>
              <a:t>Fetch-and-increment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Keep in mind that these instructions are </a:t>
            </a:r>
            <a:r>
              <a:rPr lang="en-US" i="1" dirty="0"/>
              <a:t>atomic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If two </a:t>
            </a:r>
            <a:r>
              <a:rPr lang="en-US" dirty="0" err="1"/>
              <a:t>TestAndSet</a:t>
            </a:r>
            <a:r>
              <a:rPr lang="en-US" dirty="0"/>
              <a:t>() instructions are executed simultaneously (on separate CPUs), they will be executed </a:t>
            </a:r>
            <a:r>
              <a:rPr lang="en-US" u="sng" dirty="0"/>
              <a:t>sequentially</a:t>
            </a:r>
            <a:r>
              <a:rPr lang="en-US" dirty="0"/>
              <a:t> (in an arbitrary order). </a:t>
            </a:r>
          </a:p>
          <a:p>
            <a:pPr lvl="1"/>
            <a:r>
              <a:rPr lang="en-US" dirty="0"/>
              <a:t>However, the machine does need to support these instructions.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59B78-132B-460E-801B-340A33065C99}"/>
              </a:ext>
            </a:extLst>
          </p:cNvPr>
          <p:cNvSpPr txBox="1"/>
          <p:nvPr/>
        </p:nvSpPr>
        <p:spPr>
          <a:xfrm>
            <a:off x="3566171" y="2331732"/>
            <a:ext cx="3072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We will look at test and set.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9CF179-3C63-43E3-920F-DF3EE78E4022}"/>
              </a:ext>
            </a:extLst>
          </p:cNvPr>
          <p:cNvSpPr/>
          <p:nvPr/>
        </p:nvSpPr>
        <p:spPr>
          <a:xfrm>
            <a:off x="3291854" y="2309693"/>
            <a:ext cx="155448" cy="387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2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sz="3400" dirty="0"/>
              <a:t>Test and Set Instruction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123" y="1828800"/>
            <a:ext cx="8046677" cy="3581400"/>
          </a:xfrm>
          <a:solidFill>
            <a:schemeClr val="bg1">
              <a:lumMod val="95000"/>
              <a:lumOff val="5000"/>
            </a:schemeClr>
          </a:solidFill>
          <a:ln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lIns="92075" tIns="46038" rIns="92075" bIns="46038"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200" b="1" dirty="0" err="1">
                <a:latin typeface="Courier New" pitchFamily="49" charset="0"/>
              </a:rPr>
              <a:t>boolean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TestAndSet</a:t>
            </a:r>
            <a:r>
              <a:rPr lang="en-US" sz="2200" dirty="0">
                <a:latin typeface="Courier New" pitchFamily="49" charset="0"/>
              </a:rPr>
              <a:t> (</a:t>
            </a:r>
            <a:r>
              <a:rPr lang="en-US" sz="2200" dirty="0" err="1">
                <a:latin typeface="Courier New" pitchFamily="49" charset="0"/>
              </a:rPr>
              <a:t>boolean</a:t>
            </a:r>
            <a:r>
              <a:rPr lang="en-US" sz="2200" dirty="0">
                <a:latin typeface="Courier New" pitchFamily="49" charset="0"/>
              </a:rPr>
              <a:t> *target){</a:t>
            </a:r>
            <a:r>
              <a:rPr lang="en-US" sz="2200" dirty="0">
                <a:solidFill>
                  <a:srgbClr val="0070C0"/>
                </a:solidFill>
                <a:latin typeface="Courier New" pitchFamily="49" charset="0"/>
              </a:rPr>
              <a:t>//</a:t>
            </a:r>
            <a:r>
              <a:rPr lang="en-US" sz="2200" dirty="0" err="1">
                <a:solidFill>
                  <a:srgbClr val="0070C0"/>
                </a:solidFill>
                <a:latin typeface="Courier New" pitchFamily="49" charset="0"/>
              </a:rPr>
              <a:t>ptr</a:t>
            </a:r>
            <a:r>
              <a:rPr lang="en-US" sz="22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urier New" pitchFamily="49" charset="0"/>
              </a:rPr>
              <a:t>val</a:t>
            </a:r>
            <a:endParaRPr lang="en-US" sz="2200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</a:rPr>
              <a:t>		</a:t>
            </a:r>
            <a:r>
              <a:rPr lang="en-US" sz="2200" dirty="0" err="1">
                <a:latin typeface="Courier New" pitchFamily="49" charset="0"/>
              </a:rPr>
              <a:t>boolean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rv</a:t>
            </a:r>
            <a:r>
              <a:rPr lang="en-US" sz="2200" dirty="0">
                <a:latin typeface="Courier New" pitchFamily="49" charset="0"/>
              </a:rPr>
              <a:t> = *target; </a:t>
            </a:r>
            <a:r>
              <a:rPr lang="en-US" sz="2200" dirty="0">
                <a:solidFill>
                  <a:srgbClr val="0070C0"/>
                </a:solidFill>
                <a:latin typeface="Courier New" pitchFamily="49" charset="0"/>
              </a:rPr>
              <a:t>//record old value</a:t>
            </a:r>
          </a:p>
          <a:p>
            <a:pPr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</a:rPr>
              <a:t>		*target = TRUE; </a:t>
            </a:r>
            <a:r>
              <a:rPr lang="en-US" sz="2200" dirty="0">
                <a:solidFill>
                  <a:srgbClr val="0070C0"/>
                </a:solidFill>
                <a:latin typeface="Courier New" pitchFamily="49" charset="0"/>
              </a:rPr>
              <a:t>//change the value  </a:t>
            </a:r>
          </a:p>
          <a:p>
            <a:pPr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</a:rPr>
              <a:t>		</a:t>
            </a:r>
            <a:r>
              <a:rPr lang="en-US" sz="2200" b="1" dirty="0">
                <a:latin typeface="Courier New" pitchFamily="49" charset="0"/>
              </a:rPr>
              <a:t>return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rv</a:t>
            </a:r>
            <a:r>
              <a:rPr lang="en-US" sz="2200" dirty="0">
                <a:latin typeface="Courier New" pitchFamily="49" charset="0"/>
              </a:rPr>
              <a:t>; </a:t>
            </a:r>
            <a:r>
              <a:rPr lang="en-US" sz="2200" dirty="0">
                <a:solidFill>
                  <a:srgbClr val="0070C0"/>
                </a:solidFill>
                <a:latin typeface="Courier New" pitchFamily="49" charset="0"/>
              </a:rPr>
              <a:t>//return the old value</a:t>
            </a:r>
          </a:p>
          <a:p>
            <a:pPr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5B067-746E-4A6D-B054-3C99C332CEE7}"/>
              </a:ext>
            </a:extLst>
          </p:cNvPr>
          <p:cNvSpPr txBox="1"/>
          <p:nvPr/>
        </p:nvSpPr>
        <p:spPr>
          <a:xfrm>
            <a:off x="1104561" y="5501325"/>
            <a:ext cx="754376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 Lock is obtained if return value is FALSE.</a:t>
            </a:r>
          </a:p>
          <a:p>
            <a:r>
              <a:rPr lang="en-US" dirty="0"/>
              <a:t>- Someone already had the lock if return value is TRUE.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/>
          </a:bodyPr>
          <a:lstStyle/>
          <a:p>
            <a:r>
              <a:rPr lang="en-US" dirty="0"/>
              <a:t>Mutual Exclusion w/ Test and Set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484313"/>
            <a:ext cx="8208962" cy="4764087"/>
          </a:xfrm>
          <a:noFill/>
          <a:ln/>
        </p:spPr>
        <p:txBody>
          <a:bodyPr lIns="92075" tIns="46038" rIns="92075" bIns="46038">
            <a:normAutofit fontScale="92500"/>
          </a:bodyPr>
          <a:lstStyle/>
          <a:p>
            <a:r>
              <a:rPr lang="en-US" sz="2600" dirty="0"/>
              <a:t>Critical section solution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B0F0"/>
                </a:solidFill>
                <a:latin typeface="Cambria" pitchFamily="18" charset="0"/>
              </a:rPr>
              <a:t>Shared:</a:t>
            </a:r>
            <a:endParaRPr lang="en-US" sz="3200" dirty="0">
              <a:solidFill>
                <a:srgbClr val="00B0F0"/>
              </a:solidFill>
              <a:latin typeface="Cambria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</a:rPr>
              <a:t>lock: Boolean := FALSE;</a:t>
            </a:r>
            <a:endParaRPr lang="en-US" sz="24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B0F0"/>
                </a:solidFill>
                <a:latin typeface="Cambria" pitchFamily="18" charset="0"/>
              </a:rPr>
              <a:t>Each process: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do {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while (</a:t>
            </a:r>
            <a:r>
              <a:rPr lang="en-US" sz="2000" dirty="0" err="1">
                <a:latin typeface="Courier New" pitchFamily="49" charset="0"/>
              </a:rPr>
              <a:t>TestAndSet</a:t>
            </a:r>
            <a:r>
              <a:rPr lang="en-US" sz="2000" dirty="0">
                <a:latin typeface="Courier New" pitchFamily="49" charset="0"/>
              </a:rPr>
              <a:t>(&amp;lock)) </a:t>
            </a:r>
            <a:r>
              <a:rPr lang="en-US" sz="2000" dirty="0">
                <a:solidFill>
                  <a:srgbClr val="0066FF"/>
                </a:solidFill>
                <a:latin typeface="Courier New" pitchFamily="49" charset="0"/>
              </a:rPr>
              <a:t>// pass the memory location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; </a:t>
            </a:r>
            <a:r>
              <a:rPr lang="en-US" sz="2000" dirty="0">
                <a:solidFill>
                  <a:srgbClr val="0066FF"/>
                </a:solidFill>
                <a:latin typeface="Courier New" pitchFamily="49" charset="0"/>
              </a:rPr>
              <a:t>// do nothing (spinlock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0066FF"/>
                </a:solidFill>
                <a:latin typeface="Courier New" pitchFamily="49" charset="0"/>
              </a:rPr>
              <a:t>//critical section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lock = FALSE;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0066FF"/>
                </a:solidFill>
                <a:latin typeface="Courier New" pitchFamily="49" charset="0"/>
              </a:rPr>
              <a:t>//remainder section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} while (TRUE);</a:t>
            </a:r>
            <a:r>
              <a:rPr lang="en-US" sz="2000" b="1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86B6-7489-416F-BFEC-461EE6E1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 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DDFAE-7781-4CC6-803B-DDC609583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148" y="3429000"/>
            <a:ext cx="2713703" cy="125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5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86B6-7489-416F-BFEC-461EE6E1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 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7F1C2-B78F-4748-A6CC-CA3EC8FA9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35" y="2423171"/>
            <a:ext cx="464082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4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86B6-7489-416F-BFEC-461EE6E1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 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465E3-13EC-4184-BABF-595E311DB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13" y="2468388"/>
            <a:ext cx="5348748" cy="33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1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4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Cooperating Processes (and Threads)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6040"/>
            <a:ext cx="8229600" cy="4389120"/>
          </a:xfrm>
        </p:spPr>
        <p:txBody>
          <a:bodyPr>
            <a:normAutofit/>
          </a:bodyPr>
          <a:lstStyle/>
          <a:p>
            <a:r>
              <a:rPr lang="en-US" b="1" dirty="0"/>
              <a:t>Cooperating process</a:t>
            </a:r>
            <a:r>
              <a:rPr lang="en-US" dirty="0"/>
              <a:t> -  can affect or be affected by other processes executing in the system.</a:t>
            </a:r>
          </a:p>
          <a:p>
            <a:endParaRPr lang="en-US" dirty="0"/>
          </a:p>
          <a:p>
            <a:r>
              <a:rPr lang="en-US" dirty="0" err="1"/>
              <a:t>Interprocess</a:t>
            </a:r>
            <a:r>
              <a:rPr lang="en-US" dirty="0"/>
              <a:t> Communication: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DC05356-9B5B-4216-9E47-777C928D2095}"/>
              </a:ext>
            </a:extLst>
          </p:cNvPr>
          <p:cNvSpPr txBox="1">
            <a:spLocks/>
          </p:cNvSpPr>
          <p:nvPr/>
        </p:nvSpPr>
        <p:spPr>
          <a:xfrm>
            <a:off x="685800" y="3089560"/>
            <a:ext cx="3657600" cy="639762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85166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5166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57734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57734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57734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Candara" panose="020E0502030303020204" pitchFamily="34" charset="0"/>
              </a:rPr>
              <a:t>Message Passing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C6595E43-1788-4F56-A2EC-1A90E2375869}"/>
              </a:ext>
            </a:extLst>
          </p:cNvPr>
          <p:cNvSpPr txBox="1">
            <a:spLocks/>
          </p:cNvSpPr>
          <p:nvPr/>
        </p:nvSpPr>
        <p:spPr>
          <a:xfrm>
            <a:off x="4873625" y="3089560"/>
            <a:ext cx="3051175" cy="639762"/>
          </a:xfrm>
          <a:prstGeom prst="rect">
            <a:avLst/>
          </a:prstGeom>
        </p:spPr>
        <p:txBody>
          <a:bodyPr anchor="ctr" anchorCtr="0"/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85166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5166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57734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57734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57734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Candara" panose="020E0502030303020204" pitchFamily="34" charset="0"/>
              </a:rPr>
              <a:t>Shared Memory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38D8D65-CB37-429B-9D36-F9DEEECDDB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3" b="8876"/>
          <a:stretch/>
        </p:blipFill>
        <p:spPr bwMode="auto">
          <a:xfrm>
            <a:off x="5029200" y="3688048"/>
            <a:ext cx="2743200" cy="26670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343A17-BF68-49D5-89B0-EEAC7CA8F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33" b="8853"/>
          <a:stretch/>
        </p:blipFill>
        <p:spPr bwMode="auto">
          <a:xfrm>
            <a:off x="914401" y="3688048"/>
            <a:ext cx="3200400" cy="26670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71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86B6-7489-416F-BFEC-461EE6E1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 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C2B1D-D4BF-46C3-9E6D-0E11D20B4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30" y="2606049"/>
            <a:ext cx="4916129" cy="32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4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86B6-7489-416F-BFEC-461EE6E1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 Lock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1F6BC7-5BBC-41AE-8A0E-E982DF530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30" y="2423171"/>
            <a:ext cx="4994787" cy="29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8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86B6-7489-416F-BFEC-461EE6E1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 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37EA6-EE6C-4B99-9A75-0F3357CF3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79" y="2606049"/>
            <a:ext cx="6725265" cy="31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7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86B6-7489-416F-BFEC-461EE6E1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 Lock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58CB8-7D4B-473F-BF51-E8310337F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57" y="2606049"/>
            <a:ext cx="6489290" cy="29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9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86B6-7489-416F-BFEC-461EE6E1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 Lock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91E7B0-B32D-4166-ABFF-0542F0F18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6" y="2514610"/>
            <a:ext cx="7000568" cy="3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7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86B6-7489-416F-BFEC-461EE6E1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 Lock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B2579E-F28D-4A37-8F2E-A027DC573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57" y="2331732"/>
            <a:ext cx="6567948" cy="30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9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86B6-7489-416F-BFEC-461EE6E1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 Lock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06C72-E254-4978-98A0-711476146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96" y="2423171"/>
            <a:ext cx="6528619" cy="29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2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86B6-7489-416F-BFEC-461EE6E1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 Lock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C2DA7-530A-45E7-BA03-106CEDEF1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57" y="2423171"/>
            <a:ext cx="6567948" cy="29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86B6-7489-416F-BFEC-461EE6E1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 Lock: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5A1C-1E08-46B2-A218-3735E02D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algorithm does achieve mutual exclusion and satisfies our progress requirement. However, think back to CPU scheduling …</a:t>
            </a:r>
          </a:p>
          <a:p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It does not satisfy our bounded-waiting requirement.</a:t>
            </a:r>
          </a:p>
          <a:p>
            <a:pPr lvl="1"/>
            <a:r>
              <a:rPr lang="en-US" dirty="0"/>
              <a:t>What if the CS becomes free while P is ready, but the CS is locked by the time P gets the CPU?</a:t>
            </a:r>
          </a:p>
          <a:p>
            <a:pPr lvl="1"/>
            <a:r>
              <a:rPr lang="en-US" dirty="0"/>
              <a:t>Processes can experience starvation.</a:t>
            </a:r>
          </a:p>
          <a:p>
            <a:pPr marL="637794" lvl="1" indent="-342900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Before entering the critical section, we check to see if we’re allowed.</a:t>
            </a:r>
          </a:p>
          <a:p>
            <a:pPr lvl="1"/>
            <a:r>
              <a:rPr lang="en-US" dirty="0"/>
              <a:t>Sit in a tight loop and wait – </a:t>
            </a:r>
            <a:r>
              <a:rPr lang="en-US" i="1" dirty="0"/>
              <a:t>busy waiting</a:t>
            </a:r>
          </a:p>
          <a:p>
            <a:pPr lvl="1"/>
            <a:r>
              <a:rPr lang="en-US" dirty="0"/>
              <a:t>What does it mean to have processes in busy waiting?</a:t>
            </a:r>
          </a:p>
          <a:p>
            <a:pPr lvl="1"/>
            <a:endParaRPr lang="en-US" dirty="0"/>
          </a:p>
          <a:p>
            <a:r>
              <a:rPr lang="en-US" dirty="0"/>
              <a:t>The bounded-waiting (or starvation) solution is fairly complicated … </a:t>
            </a:r>
          </a:p>
        </p:txBody>
      </p:sp>
    </p:spTree>
    <p:extLst>
      <p:ext uri="{BB962C8B-B14F-4D97-AF65-F5344CB8AC3E}">
        <p14:creationId xmlns:p14="http://schemas.microsoft.com/office/powerpoint/2010/main" val="247565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Unbounded Waiting</a:t>
            </a:r>
          </a:p>
        </p:txBody>
      </p:sp>
      <p:sp>
        <p:nvSpPr>
          <p:cNvPr id="39833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57200" y="1935480"/>
            <a:ext cx="8138116" cy="438912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B0F0"/>
                </a:solidFill>
                <a:latin typeface="Cambria" pitchFamily="18" charset="0"/>
              </a:rPr>
              <a:t>Shared variables/Initialization</a:t>
            </a:r>
            <a:endParaRPr lang="en-US" dirty="0">
              <a:solidFill>
                <a:srgbClr val="00B0F0"/>
              </a:solidFill>
              <a:latin typeface="Cambria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600" dirty="0">
                <a:latin typeface="Courier New" pitchFamily="49" charset="0"/>
              </a:rPr>
              <a:t>lock: Boolean := false;</a:t>
            </a:r>
          </a:p>
          <a:p>
            <a:pPr>
              <a:buFont typeface="Wingdings" pitchFamily="2" charset="2"/>
              <a:buNone/>
            </a:pPr>
            <a:r>
              <a:rPr lang="en-US" sz="2600" dirty="0">
                <a:latin typeface="Courier New" pitchFamily="49" charset="0"/>
              </a:rPr>
              <a:t>waiting: array[0..n-1] of</a:t>
            </a:r>
            <a:br>
              <a:rPr lang="en-US" sz="2600" dirty="0">
                <a:latin typeface="Courier New" pitchFamily="49" charset="0"/>
              </a:rPr>
            </a:br>
            <a:r>
              <a:rPr lang="en-US" sz="2600" dirty="0">
                <a:latin typeface="Courier New" pitchFamily="49" charset="0"/>
              </a:rPr>
              <a:t>  Boolean := (others=&gt;false);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B0F0"/>
                </a:solidFill>
                <a:latin typeface="Cambria" pitchFamily="18" charset="0"/>
              </a:rPr>
              <a:t>Local variables/Initialization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key: Boolean;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j : Integer;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Need for Synchronization:</a:t>
            </a:r>
            <a:br>
              <a:rPr lang="en-US" dirty="0"/>
            </a:br>
            <a:r>
              <a:rPr lang="en-US" dirty="0"/>
              <a:t>Data Inconsistencies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 synchronization example</a:t>
            </a:r>
          </a:p>
          <a:p>
            <a:pPr lvl="1"/>
            <a:r>
              <a:rPr lang="en-US" dirty="0"/>
              <a:t>Several authors, one document</a:t>
            </a:r>
          </a:p>
          <a:p>
            <a:endParaRPr lang="en-US" dirty="0"/>
          </a:p>
          <a:p>
            <a:r>
              <a:rPr lang="en-US" dirty="0"/>
              <a:t>Multiple parallel authors -&gt; potentially conflicting authors</a:t>
            </a:r>
          </a:p>
          <a:p>
            <a:pPr lvl="1"/>
            <a:r>
              <a:rPr lang="en-US" dirty="0"/>
              <a:t>Insert/delete/modify</a:t>
            </a:r>
          </a:p>
          <a:p>
            <a:pPr lvl="1"/>
            <a:r>
              <a:rPr lang="en-US" dirty="0"/>
              <a:t>Can lead to an “inconsistent” state of the document</a:t>
            </a:r>
          </a:p>
          <a:p>
            <a:pPr lvl="1"/>
            <a:endParaRPr lang="en-US" dirty="0"/>
          </a:p>
          <a:p>
            <a:r>
              <a:rPr lang="en-US" dirty="0"/>
              <a:t>Inconsistent:</a:t>
            </a:r>
          </a:p>
          <a:p>
            <a:pPr lvl="1"/>
            <a:r>
              <a:rPr lang="en-US" dirty="0"/>
              <a:t>Not equivalent to any sequence of serial editing actions (load -&gt; edit -&gt; save) by authors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Unbounded Waiting (2)</a:t>
            </a:r>
            <a:endParaRPr lang="en-US" sz="4000" dirty="0"/>
          </a:p>
        </p:txBody>
      </p:sp>
      <p:sp>
        <p:nvSpPr>
          <p:cNvPr id="40038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B0F0"/>
                </a:solidFill>
                <a:latin typeface="Cambria" pitchFamily="18" charset="0"/>
              </a:rPr>
              <a:t>Each process </a:t>
            </a:r>
            <a:r>
              <a:rPr lang="en-US" sz="2400" i="1" dirty="0">
                <a:solidFill>
                  <a:srgbClr val="00B0F0"/>
                </a:solidFill>
                <a:latin typeface="Cambria" pitchFamily="18" charset="0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Cambria" pitchFamily="18" charset="0"/>
              </a:rPr>
              <a:t>:</a:t>
            </a:r>
            <a:endParaRPr lang="en-US" sz="2600" dirty="0">
              <a:solidFill>
                <a:srgbClr val="00B0F0"/>
              </a:solidFill>
              <a:latin typeface="Cambria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</a:rPr>
              <a:t>do{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</a:rPr>
              <a:t>	waiting[i] = TRUE;        </a:t>
            </a:r>
            <a:r>
              <a:rPr lang="en-US" sz="2200" dirty="0">
                <a:solidFill>
                  <a:srgbClr val="00B0F0"/>
                </a:solidFill>
                <a:latin typeface="Courier New" pitchFamily="49" charset="0"/>
              </a:rPr>
              <a:t>// waiting GLOBAL</a:t>
            </a:r>
            <a:br>
              <a:rPr lang="en-US" sz="2200" dirty="0">
                <a:solidFill>
                  <a:srgbClr val="00B0F0"/>
                </a:solidFill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key = TRUE;               </a:t>
            </a:r>
            <a:r>
              <a:rPr lang="en-US" sz="2200" dirty="0">
                <a:solidFill>
                  <a:srgbClr val="00B0F0"/>
                </a:solidFill>
                <a:latin typeface="Courier New" pitchFamily="49" charset="0"/>
              </a:rPr>
              <a:t>// key LOCAL</a:t>
            </a:r>
            <a:br>
              <a:rPr lang="en-US" sz="2200" dirty="0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while (waiting[i] &amp;&amp; key)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</a:rPr>
              <a:t>	  key = </a:t>
            </a:r>
            <a:r>
              <a:rPr lang="en-US" sz="2200" dirty="0" err="1">
                <a:latin typeface="Courier New" pitchFamily="49" charset="0"/>
              </a:rPr>
              <a:t>TestAndSet</a:t>
            </a:r>
            <a:r>
              <a:rPr lang="en-US" sz="2200" dirty="0">
                <a:latin typeface="Courier New" pitchFamily="49" charset="0"/>
              </a:rPr>
              <a:t>(&amp;lock); </a:t>
            </a:r>
            <a:r>
              <a:rPr lang="en-US" sz="2200" dirty="0">
                <a:solidFill>
                  <a:srgbClr val="00B0F0"/>
                </a:solidFill>
                <a:latin typeface="Courier New" pitchFamily="49" charset="0"/>
              </a:rPr>
              <a:t>// lock GLOBAL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</a:rPr>
              <a:t>	}</a:t>
            </a:r>
            <a:r>
              <a:rPr lang="en-US" sz="2200" dirty="0">
                <a:solidFill>
                  <a:srgbClr val="00B0F0"/>
                </a:solidFill>
                <a:latin typeface="Courier New" pitchFamily="49" charset="0"/>
              </a:rPr>
              <a:t>//waiting or key needs to be false to get CS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</a:rPr>
              <a:t>	waiting[i] = FALSE;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</a:rPr>
              <a:t>	&lt;&lt;critical section&gt;&gt;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</a:rPr>
              <a:t>			...</a:t>
            </a:r>
            <a:endParaRPr lang="en-US" sz="2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Unbounded Waiting (3)</a:t>
            </a:r>
          </a:p>
        </p:txBody>
      </p:sp>
      <p:sp>
        <p:nvSpPr>
          <p:cNvPr id="4014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Courier New" pitchFamily="49" charset="0"/>
              </a:rPr>
              <a:t>/* after CS execution, we need to decide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00B0F0"/>
                </a:solidFill>
                <a:latin typeface="Courier New" pitchFamily="49" charset="0"/>
              </a:rPr>
              <a:t>	   who else gets in...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j = (i + 1) % n;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while ((j != i) and !waiting[j])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  j = (j+1) % n; </a:t>
            </a:r>
            <a:r>
              <a:rPr lang="en-US" sz="2000" dirty="0">
                <a:solidFill>
                  <a:srgbClr val="00B0F0"/>
                </a:solidFill>
                <a:latin typeface="Courier New" pitchFamily="49" charset="0"/>
              </a:rPr>
              <a:t>// scan the array in cyclic order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end loop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if (j == i) then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  lock = FALSE;  </a:t>
            </a:r>
            <a:r>
              <a:rPr lang="en-US" sz="2000" dirty="0">
                <a:solidFill>
                  <a:srgbClr val="00B0F0"/>
                </a:solidFill>
                <a:latin typeface="Courier New" pitchFamily="49" charset="0"/>
              </a:rPr>
              <a:t>/* no other interest:</a:t>
            </a:r>
            <a:br>
              <a:rPr lang="en-US" sz="2000" dirty="0">
                <a:solidFill>
                  <a:srgbClr val="00B0F0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00B0F0"/>
                </a:solidFill>
                <a:latin typeface="Courier New" pitchFamily="49" charset="0"/>
              </a:rPr>
              <a:t>                    “activate” T&amp;S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else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  waiting[j] = FALSE; </a:t>
            </a:r>
            <a:r>
              <a:rPr lang="en-US" sz="2000" dirty="0">
                <a:solidFill>
                  <a:srgbClr val="00B0F0"/>
                </a:solidFill>
                <a:latin typeface="Courier New" pitchFamily="49" charset="0"/>
              </a:rPr>
              <a:t>/* turn off their flag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end if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&lt;&lt;normal stuff&gt;&gt;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} while (TRUE);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Unbounded Waiting Test and Set Lock: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still experience busy waiting -&gt; wasting CPU time in the tight loops.</a:t>
            </a:r>
          </a:p>
          <a:p>
            <a:pPr lvl="1"/>
            <a:endParaRPr lang="en-US" dirty="0"/>
          </a:p>
          <a:p>
            <a:r>
              <a:rPr lang="en-US" dirty="0"/>
              <a:t>Let’s try something else that allows us to remove busy waiting.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7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A5B1-0DE0-406F-9D0B-E4E6B7CA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6B36-F697-4B52-B59B-3E1BCCFA7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5976"/>
            <a:ext cx="8229600" cy="4389120"/>
          </a:xfrm>
        </p:spPr>
        <p:txBody>
          <a:bodyPr/>
          <a:lstStyle/>
          <a:p>
            <a:r>
              <a:rPr lang="en-US" dirty="0"/>
              <a:t>Semaphores</a:t>
            </a:r>
          </a:p>
          <a:p>
            <a:endParaRPr lang="en-US" dirty="0"/>
          </a:p>
          <a:p>
            <a:r>
              <a:rPr lang="en-US" dirty="0"/>
              <a:t>Synchronization Problems</a:t>
            </a:r>
          </a:p>
          <a:p>
            <a:endParaRPr lang="en-US" dirty="0"/>
          </a:p>
          <a:p>
            <a:r>
              <a:rPr lang="en-US" dirty="0"/>
              <a:t>Monitors</a:t>
            </a:r>
          </a:p>
          <a:p>
            <a:endParaRPr lang="en-US" dirty="0"/>
          </a:p>
          <a:p>
            <a:r>
              <a:rPr lang="en-US" dirty="0"/>
              <a:t>Maybe start deadlocks</a:t>
            </a:r>
          </a:p>
        </p:txBody>
      </p:sp>
    </p:spTree>
    <p:extLst>
      <p:ext uri="{BB962C8B-B14F-4D97-AF65-F5344CB8AC3E}">
        <p14:creationId xmlns:p14="http://schemas.microsoft.com/office/powerpoint/2010/main" val="385516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Reminders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2 is due Monday, 9/25 @ 11:59pm.</a:t>
            </a:r>
          </a:p>
          <a:p>
            <a:endParaRPr lang="en-US" dirty="0"/>
          </a:p>
          <a:p>
            <a:r>
              <a:rPr lang="en-US" dirty="0"/>
              <a:t>Quiz 2 will be available after tonight’s lecture. Due Monday, 9/18 @ 11:59pm</a:t>
            </a:r>
          </a:p>
          <a:p>
            <a:pPr lvl="1"/>
            <a:r>
              <a:rPr lang="en-US" dirty="0"/>
              <a:t>Threads &amp; CPU Scheduling (Lectures 5 – 7)</a:t>
            </a:r>
          </a:p>
          <a:p>
            <a:pPr lvl="1"/>
            <a:r>
              <a:rPr lang="en-US"/>
              <a:t>Same setup as last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5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Inconsistencies: </a:t>
            </a:r>
            <a:br>
              <a:rPr lang="en-US" dirty="0"/>
            </a:br>
            <a:r>
              <a:rPr lang="en-US" dirty="0"/>
              <a:t>Human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B4A4C-7AFE-4A07-B17F-DC4FDBEEE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Editing Author: George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399FA-7513-43B8-8582-256B65890F27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Editing Author: Amy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7A093-18EA-4C78-8315-3372DA32FD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Loads: “It was the best of times, it was the worst of times.”</a:t>
            </a:r>
          </a:p>
          <a:p>
            <a:endParaRPr lang="en-US" dirty="0"/>
          </a:p>
          <a:p>
            <a:r>
              <a:rPr lang="en-US" dirty="0"/>
              <a:t>Edits: “It was the best of times, it was the worst of times. I like </a:t>
            </a:r>
            <a:r>
              <a:rPr lang="en-US"/>
              <a:t>to try new foods.”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Saves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ACA754-DA70-4739-8016-457FD9548079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Loads: “It was the best of times, it was the worst of times.”</a:t>
            </a:r>
          </a:p>
          <a:p>
            <a:endParaRPr lang="en-US" dirty="0"/>
          </a:p>
          <a:p>
            <a:r>
              <a:rPr lang="en-US" dirty="0"/>
              <a:t>Edits: “It was the best of times, it was the worst of times. I like to play basketball.”</a:t>
            </a:r>
          </a:p>
          <a:p>
            <a:endParaRPr lang="en-US" dirty="0"/>
          </a:p>
          <a:p>
            <a:r>
              <a:rPr lang="en-US" dirty="0"/>
              <a:t>Saves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64488-6436-4E07-A825-CC1529CADB15}"/>
              </a:ext>
            </a:extLst>
          </p:cNvPr>
          <p:cNvSpPr txBox="1"/>
          <p:nvPr/>
        </p:nvSpPr>
        <p:spPr>
          <a:xfrm>
            <a:off x="1554513" y="5257780"/>
            <a:ext cx="546072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What’s the final state of the document?</a:t>
            </a:r>
          </a:p>
        </p:txBody>
      </p:sp>
    </p:spTree>
    <p:extLst>
      <p:ext uri="{BB962C8B-B14F-4D97-AF65-F5344CB8AC3E}">
        <p14:creationId xmlns:p14="http://schemas.microsoft.com/office/powerpoint/2010/main" val="116811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</a:t>
            </a:r>
            <a:r>
              <a:rPr lang="en-US" dirty="0"/>
              <a:t> Concurrent access to shared data structures can result in inconsistencies.</a:t>
            </a:r>
          </a:p>
          <a:p>
            <a:pPr lvl="1"/>
            <a:r>
              <a:rPr lang="en-US" dirty="0"/>
              <a:t>State of shared data isn’t equivalent to any sequence of sequential accesses.</a:t>
            </a:r>
          </a:p>
          <a:p>
            <a:pPr lvl="1"/>
            <a:endParaRPr lang="en-US" dirty="0"/>
          </a:p>
          <a:p>
            <a:r>
              <a:rPr lang="en-US" dirty="0"/>
              <a:t>To ensure data consistency, we need mechanism to allow processes to coordinate, or </a:t>
            </a:r>
            <a:r>
              <a:rPr lang="en-US" b="1" dirty="0"/>
              <a:t>synchronize</a:t>
            </a:r>
            <a:r>
              <a:rPr lang="en-US" dirty="0"/>
              <a:t>, access</a:t>
            </a:r>
          </a:p>
          <a:p>
            <a:endParaRPr lang="en-US" dirty="0"/>
          </a:p>
          <a:p>
            <a:r>
              <a:rPr lang="en-US" dirty="0"/>
              <a:t>Synchronization imposes (partial) order on the actions of concurrent processes.</a:t>
            </a:r>
          </a:p>
        </p:txBody>
      </p:sp>
    </p:spTree>
    <p:extLst>
      <p:ext uri="{BB962C8B-B14F-4D97-AF65-F5344CB8AC3E}">
        <p14:creationId xmlns:p14="http://schemas.microsoft.com/office/powerpoint/2010/main" val="285873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 Paradigm</a:t>
            </a:r>
          </a:p>
        </p:txBody>
      </p:sp>
      <p:sp>
        <p:nvSpPr>
          <p:cNvPr id="531459" name="Rectangle 3"/>
          <p:cNvSpPr>
            <a:spLocks noChangeArrowheads="1"/>
          </p:cNvSpPr>
          <p:nvPr/>
        </p:nvSpPr>
        <p:spPr bwMode="auto">
          <a:xfrm>
            <a:off x="1524000" y="2971800"/>
            <a:ext cx="990600" cy="106680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00B050"/>
                </a:solidFill>
                <a:latin typeface="+mj-lt"/>
              </a:rPr>
              <a:t>P</a:t>
            </a: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781800" y="2971800"/>
            <a:ext cx="914400" cy="106680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00B0F0"/>
                </a:solidFill>
                <a:latin typeface="+mj-lt"/>
              </a:rPr>
              <a:t>C</a:t>
            </a: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3200400" y="2971800"/>
            <a:ext cx="2895600" cy="1066800"/>
          </a:xfrm>
          <a:prstGeom prst="rect">
            <a:avLst/>
          </a:prstGeom>
          <a:noFill/>
          <a:ln w="28575">
            <a:solidFill>
              <a:srgbClr val="CCECFF"/>
            </a:solidFill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31462" name="Oval 6"/>
          <p:cNvSpPr>
            <a:spLocks noChangeArrowheads="1"/>
          </p:cNvSpPr>
          <p:nvPr/>
        </p:nvSpPr>
        <p:spPr bwMode="auto">
          <a:xfrm>
            <a:off x="3352800" y="3048000"/>
            <a:ext cx="3048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63" name="Oval 7"/>
          <p:cNvSpPr>
            <a:spLocks noChangeArrowheads="1"/>
          </p:cNvSpPr>
          <p:nvPr/>
        </p:nvSpPr>
        <p:spPr bwMode="auto">
          <a:xfrm>
            <a:off x="3810000" y="3048000"/>
            <a:ext cx="3048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64" name="Oval 8"/>
          <p:cNvSpPr>
            <a:spLocks noChangeArrowheads="1"/>
          </p:cNvSpPr>
          <p:nvPr/>
        </p:nvSpPr>
        <p:spPr bwMode="auto">
          <a:xfrm>
            <a:off x="4267200" y="3048000"/>
            <a:ext cx="3048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31465" name="AutoShape 9"/>
          <p:cNvCxnSpPr>
            <a:cxnSpLocks noChangeShapeType="1"/>
            <a:stCxn id="531459" idx="3"/>
            <a:endCxn id="531461" idx="1"/>
          </p:cNvCxnSpPr>
          <p:nvPr/>
        </p:nvCxnSpPr>
        <p:spPr bwMode="auto">
          <a:xfrm>
            <a:off x="2514600" y="3505200"/>
            <a:ext cx="685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</p:cxnSp>
      <p:cxnSp>
        <p:nvCxnSpPr>
          <p:cNvPr id="531466" name="AutoShape 10"/>
          <p:cNvCxnSpPr>
            <a:cxnSpLocks noChangeShapeType="1"/>
            <a:stCxn id="531461" idx="3"/>
            <a:endCxn id="531460" idx="1"/>
          </p:cNvCxnSpPr>
          <p:nvPr/>
        </p:nvCxnSpPr>
        <p:spPr bwMode="auto">
          <a:xfrm>
            <a:off x="6096000" y="3505200"/>
            <a:ext cx="685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2" grpId="0" animBg="1"/>
      <p:bldP spid="531463" grpId="0" animBg="1"/>
      <p:bldP spid="53146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8917</TotalTime>
  <Words>3168</Words>
  <Application>Microsoft Office PowerPoint</Application>
  <PresentationFormat>On-screen Show (4:3)</PresentationFormat>
  <Paragraphs>551</Paragraphs>
  <Slides>64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Calibri</vt:lpstr>
      <vt:lpstr>Cambria</vt:lpstr>
      <vt:lpstr>Candara</vt:lpstr>
      <vt:lpstr>Century Gothic</vt:lpstr>
      <vt:lpstr>Courier New</vt:lpstr>
      <vt:lpstr>Palatino Linotype</vt:lpstr>
      <vt:lpstr>Wingdings</vt:lpstr>
      <vt:lpstr>Wingdings 2</vt:lpstr>
      <vt:lpstr>Presentation on brainstorming</vt:lpstr>
      <vt:lpstr>CSCI 4401/5401:  Principles of Operation Systems</vt:lpstr>
      <vt:lpstr>Announcements</vt:lpstr>
      <vt:lpstr>What We’re Doing Today</vt:lpstr>
      <vt:lpstr>Process Synchronization</vt:lpstr>
      <vt:lpstr>Cooperating Processes (and Threads)</vt:lpstr>
      <vt:lpstr>The Need for Synchronization: Data Inconsistencies</vt:lpstr>
      <vt:lpstr>Data Inconsistencies:  Human Example</vt:lpstr>
      <vt:lpstr>Process Synchronization</vt:lpstr>
      <vt:lpstr>Producer/Consumer Paradigm</vt:lpstr>
      <vt:lpstr>Producer/Consumer Paradigm</vt:lpstr>
      <vt:lpstr>Producer/Consumer Paradigm</vt:lpstr>
      <vt:lpstr>P/C: Shared data &amp; initialization</vt:lpstr>
      <vt:lpstr>Producer</vt:lpstr>
      <vt:lpstr>Consumer</vt:lpstr>
      <vt:lpstr>Producer                     Consumer</vt:lpstr>
      <vt:lpstr>Producer                     Consumer</vt:lpstr>
      <vt:lpstr>Operations on counter variable are not necessarily atomic at the instruction level.</vt:lpstr>
      <vt:lpstr>Problematic CPU execution sequence</vt:lpstr>
      <vt:lpstr>Race Condition</vt:lpstr>
      <vt:lpstr>The Critical-Section Problem</vt:lpstr>
      <vt:lpstr>Critical Sections</vt:lpstr>
      <vt:lpstr>Critical-Section Problem:  Criteria for a Solution</vt:lpstr>
      <vt:lpstr>Assumptions for a Solution</vt:lpstr>
      <vt:lpstr>Software-Based Solutions</vt:lpstr>
      <vt:lpstr>Peterson’s Solution: Two-Process Mutual Exclusion</vt:lpstr>
      <vt:lpstr>Two-Process Mutual Exclusion</vt:lpstr>
      <vt:lpstr>Attempt # 1: Criticism?</vt:lpstr>
      <vt:lpstr>Attempt # 2</vt:lpstr>
      <vt:lpstr>Attempt # 2</vt:lpstr>
      <vt:lpstr>Attempt # 2</vt:lpstr>
      <vt:lpstr>Attempt # 2: Criticism</vt:lpstr>
      <vt:lpstr>Attempt # 3</vt:lpstr>
      <vt:lpstr>Attempt # 3: Peterson’s Solution</vt:lpstr>
      <vt:lpstr>Bakery Algorithm</vt:lpstr>
      <vt:lpstr>Bakery Algorithm</vt:lpstr>
      <vt:lpstr>Bakery Algorithm Code</vt:lpstr>
      <vt:lpstr>Bakery Algorithm Code</vt:lpstr>
      <vt:lpstr>Bakery Algorithm Code</vt:lpstr>
      <vt:lpstr>Bakery, Cont.</vt:lpstr>
      <vt:lpstr>Hardware Support</vt:lpstr>
      <vt:lpstr>Synchronization Hardware: Test and Set Lock</vt:lpstr>
      <vt:lpstr>Picking up where we left off</vt:lpstr>
      <vt:lpstr>Atomic Instructions</vt:lpstr>
      <vt:lpstr>Atomic Instructions</vt:lpstr>
      <vt:lpstr>Test and Set Instruction</vt:lpstr>
      <vt:lpstr>Mutual Exclusion w/ Test and Set</vt:lpstr>
      <vt:lpstr>Test and Set Lock</vt:lpstr>
      <vt:lpstr>Test and Set Lock</vt:lpstr>
      <vt:lpstr>Test and Set Lock</vt:lpstr>
      <vt:lpstr>Test and Set Lock</vt:lpstr>
      <vt:lpstr>Test and Set Lock</vt:lpstr>
      <vt:lpstr>Test and Set Lock</vt:lpstr>
      <vt:lpstr>Test and Set Lock</vt:lpstr>
      <vt:lpstr>Test and Set Lock</vt:lpstr>
      <vt:lpstr>Test and Set Lock</vt:lpstr>
      <vt:lpstr>Test and Set Lock</vt:lpstr>
      <vt:lpstr>Test and Set Lock</vt:lpstr>
      <vt:lpstr>Test and Set Lock: Observations</vt:lpstr>
      <vt:lpstr>Solution to Unbounded Waiting</vt:lpstr>
      <vt:lpstr>Solution to Unbounded Waiting (2)</vt:lpstr>
      <vt:lpstr>Solution to Unbounded Waiting (3)</vt:lpstr>
      <vt:lpstr>Unbounded Waiting Test and Set Lock: Observations</vt:lpstr>
      <vt:lpstr>Next Time</vt:lpstr>
      <vt:lpstr>Class 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355:Database Systems</dc:title>
  <dc:creator>James Wagner</dc:creator>
  <cp:lastModifiedBy>James Wagner</cp:lastModifiedBy>
  <cp:revision>311</cp:revision>
  <dcterms:created xsi:type="dcterms:W3CDTF">2018-08-26T03:11:26Z</dcterms:created>
  <dcterms:modified xsi:type="dcterms:W3CDTF">2023-09-07T21:42:35Z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