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5"/>
  </p:notesMasterIdLst>
  <p:sldIdLst>
    <p:sldId id="272" r:id="rId2"/>
    <p:sldId id="707" r:id="rId3"/>
    <p:sldId id="864" r:id="rId4"/>
    <p:sldId id="705" r:id="rId5"/>
    <p:sldId id="710" r:id="rId6"/>
    <p:sldId id="576" r:id="rId7"/>
    <p:sldId id="697" r:id="rId8"/>
    <p:sldId id="702" r:id="rId9"/>
    <p:sldId id="869" r:id="rId10"/>
    <p:sldId id="868" r:id="rId11"/>
    <p:sldId id="870" r:id="rId12"/>
    <p:sldId id="743" r:id="rId13"/>
    <p:sldId id="767" r:id="rId14"/>
    <p:sldId id="292" r:id="rId15"/>
    <p:sldId id="768" r:id="rId16"/>
    <p:sldId id="771" r:id="rId17"/>
    <p:sldId id="772" r:id="rId18"/>
    <p:sldId id="278" r:id="rId19"/>
    <p:sldId id="787" r:id="rId20"/>
    <p:sldId id="788" r:id="rId21"/>
    <p:sldId id="859" r:id="rId22"/>
    <p:sldId id="715" r:id="rId23"/>
    <p:sldId id="744" r:id="rId24"/>
    <p:sldId id="804" r:id="rId25"/>
    <p:sldId id="285" r:id="rId26"/>
    <p:sldId id="286" r:id="rId27"/>
    <p:sldId id="862" r:id="rId28"/>
    <p:sldId id="287" r:id="rId29"/>
    <p:sldId id="288" r:id="rId30"/>
    <p:sldId id="289" r:id="rId31"/>
    <p:sldId id="863" r:id="rId32"/>
    <p:sldId id="740" r:id="rId33"/>
    <p:sldId id="293" r:id="rId34"/>
    <p:sldId id="793" r:id="rId35"/>
    <p:sldId id="760" r:id="rId36"/>
    <p:sldId id="295" r:id="rId37"/>
    <p:sldId id="761" r:id="rId38"/>
    <p:sldId id="762" r:id="rId39"/>
    <p:sldId id="763" r:id="rId40"/>
    <p:sldId id="764" r:id="rId41"/>
    <p:sldId id="765" r:id="rId42"/>
    <p:sldId id="789" r:id="rId43"/>
    <p:sldId id="794" r:id="rId44"/>
    <p:sldId id="790" r:id="rId45"/>
    <p:sldId id="297" r:id="rId46"/>
    <p:sldId id="298" r:id="rId47"/>
    <p:sldId id="300" r:id="rId48"/>
    <p:sldId id="299" r:id="rId49"/>
    <p:sldId id="301" r:id="rId50"/>
    <p:sldId id="302" r:id="rId51"/>
    <p:sldId id="303" r:id="rId52"/>
    <p:sldId id="317" r:id="rId53"/>
    <p:sldId id="304" r:id="rId54"/>
    <p:sldId id="841" r:id="rId55"/>
    <p:sldId id="840" r:id="rId56"/>
    <p:sldId id="843" r:id="rId57"/>
    <p:sldId id="844" r:id="rId58"/>
    <p:sldId id="842" r:id="rId59"/>
    <p:sldId id="845" r:id="rId60"/>
    <p:sldId id="795" r:id="rId61"/>
    <p:sldId id="827" r:id="rId62"/>
    <p:sldId id="828" r:id="rId63"/>
    <p:sldId id="797" r:id="rId64"/>
    <p:sldId id="846" r:id="rId65"/>
    <p:sldId id="799" r:id="rId66"/>
    <p:sldId id="801" r:id="rId67"/>
    <p:sldId id="847" r:id="rId68"/>
    <p:sldId id="848" r:id="rId69"/>
    <p:sldId id="832" r:id="rId70"/>
    <p:sldId id="823" r:id="rId71"/>
    <p:sldId id="858" r:id="rId72"/>
    <p:sldId id="849" r:id="rId73"/>
    <p:sldId id="966" r:id="rId74"/>
    <p:sldId id="833" r:id="rId75"/>
    <p:sldId id="834" r:id="rId76"/>
    <p:sldId id="835" r:id="rId77"/>
    <p:sldId id="871" r:id="rId78"/>
    <p:sldId id="872" r:id="rId79"/>
    <p:sldId id="965" r:id="rId80"/>
    <p:sldId id="318" r:id="rId81"/>
    <p:sldId id="873" r:id="rId82"/>
    <p:sldId id="874" r:id="rId83"/>
    <p:sldId id="875" r:id="rId84"/>
    <p:sldId id="876" r:id="rId85"/>
    <p:sldId id="324" r:id="rId86"/>
    <p:sldId id="325" r:id="rId87"/>
    <p:sldId id="326" r:id="rId88"/>
    <p:sldId id="327" r:id="rId89"/>
    <p:sldId id="328" r:id="rId90"/>
    <p:sldId id="329" r:id="rId91"/>
    <p:sldId id="330" r:id="rId92"/>
    <p:sldId id="877" r:id="rId93"/>
    <p:sldId id="688"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Wagner" initials="JW" lastIdx="1" clrIdx="0">
    <p:extLst>
      <p:ext uri="{19B8F6BF-5375-455C-9EA6-DF929625EA0E}">
        <p15:presenceInfo xmlns:p15="http://schemas.microsoft.com/office/powerpoint/2012/main" userId="e4470d077970d2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2867F-2BA3-404F-8633-3C4579157D9E}" v="18" dt="2023-09-12T22:55:32.097"/>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p:cViewPr varScale="1">
        <p:scale>
          <a:sx n="79" d="100"/>
          <a:sy n="79" d="100"/>
        </p:scale>
        <p:origin x="96" y="59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agner" userId="2862651d-6f44-4741-89aa-aec1c8926fa8" providerId="ADAL" clId="{C23602D5-42CB-44BF-B42B-3C7F69158E64}"/>
    <pc:docChg chg="custSel modSld">
      <pc:chgData name="James Wagner" userId="2862651d-6f44-4741-89aa-aec1c8926fa8" providerId="ADAL" clId="{C23602D5-42CB-44BF-B42B-3C7F69158E64}" dt="2022-09-11T14:58:36.940" v="81" actId="6549"/>
      <pc:docMkLst>
        <pc:docMk/>
      </pc:docMkLst>
      <pc:sldChg chg="modSp mod">
        <pc:chgData name="James Wagner" userId="2862651d-6f44-4741-89aa-aec1c8926fa8" providerId="ADAL" clId="{C23602D5-42CB-44BF-B42B-3C7F69158E64}" dt="2022-09-11T14:58:36.940" v="81" actId="6549"/>
        <pc:sldMkLst>
          <pc:docMk/>
          <pc:sldMk cId="2740891479" sldId="688"/>
        </pc:sldMkLst>
        <pc:spChg chg="mod">
          <ac:chgData name="James Wagner" userId="2862651d-6f44-4741-89aa-aec1c8926fa8" providerId="ADAL" clId="{C23602D5-42CB-44BF-B42B-3C7F69158E64}" dt="2022-09-11T14:58:36.940" v="81" actId="6549"/>
          <ac:spMkLst>
            <pc:docMk/>
            <pc:sldMk cId="2740891479" sldId="688"/>
            <ac:spMk id="3" creationId="{ADF719E9-DF5D-416F-841C-722E8D7AB880}"/>
          </ac:spMkLst>
        </pc:spChg>
      </pc:sldChg>
      <pc:sldChg chg="modSp mod">
        <pc:chgData name="James Wagner" userId="2862651d-6f44-4741-89aa-aec1c8926fa8" providerId="ADAL" clId="{C23602D5-42CB-44BF-B42B-3C7F69158E64}" dt="2022-09-11T14:57:43.074" v="44"/>
        <pc:sldMkLst>
          <pc:docMk/>
          <pc:sldMk cId="4092751307" sldId="689"/>
        </pc:sldMkLst>
        <pc:spChg chg="mod">
          <ac:chgData name="James Wagner" userId="2862651d-6f44-4741-89aa-aec1c8926fa8" providerId="ADAL" clId="{C23602D5-42CB-44BF-B42B-3C7F69158E64}" dt="2022-09-11T14:57:43.074" v="44"/>
          <ac:spMkLst>
            <pc:docMk/>
            <pc:sldMk cId="4092751307" sldId="689"/>
            <ac:spMk id="2" creationId="{00000000-0000-0000-0000-000000000000}"/>
          </ac:spMkLst>
        </pc:spChg>
      </pc:sldChg>
      <pc:sldChg chg="modSp mod">
        <pc:chgData name="James Wagner" userId="2862651d-6f44-4741-89aa-aec1c8926fa8" providerId="ADAL" clId="{C23602D5-42CB-44BF-B42B-3C7F69158E64}" dt="2022-09-11T14:57:27.714" v="42" actId="20577"/>
        <pc:sldMkLst>
          <pc:docMk/>
          <pc:sldMk cId="1107418130" sldId="707"/>
        </pc:sldMkLst>
        <pc:spChg chg="mod">
          <ac:chgData name="James Wagner" userId="2862651d-6f44-4741-89aa-aec1c8926fa8" providerId="ADAL" clId="{C23602D5-42CB-44BF-B42B-3C7F69158E64}" dt="2022-09-11T14:57:27.714" v="42" actId="20577"/>
          <ac:spMkLst>
            <pc:docMk/>
            <pc:sldMk cId="1107418130" sldId="707"/>
            <ac:spMk id="3" creationId="{ADF719E9-DF5D-416F-841C-722E8D7AB880}"/>
          </ac:spMkLst>
        </pc:spChg>
      </pc:sldChg>
    </pc:docChg>
  </pc:docChgLst>
  <pc:docChgLst>
    <pc:chgData name="James Wagner" userId="2862651d-6f44-4741-89aa-aec1c8926fa8" providerId="ADAL" clId="{2892867F-2BA3-404F-8633-3C4579157D9E}"/>
    <pc:docChg chg="addSld delSld modSld">
      <pc:chgData name="James Wagner" userId="2862651d-6f44-4741-89aa-aec1c8926fa8" providerId="ADAL" clId="{2892867F-2BA3-404F-8633-3C4579157D9E}" dt="2023-09-12T22:55:32.081" v="125"/>
      <pc:docMkLst>
        <pc:docMk/>
      </pc:docMkLst>
      <pc:sldChg chg="modSp mod">
        <pc:chgData name="James Wagner" userId="2862651d-6f44-4741-89aa-aec1c8926fa8" providerId="ADAL" clId="{2892867F-2BA3-404F-8633-3C4579157D9E}" dt="2023-09-12T21:47:02.230" v="3" actId="20577"/>
        <pc:sldMkLst>
          <pc:docMk/>
          <pc:sldMk cId="3549628654" sldId="272"/>
        </pc:sldMkLst>
        <pc:spChg chg="mod">
          <ac:chgData name="James Wagner" userId="2862651d-6f44-4741-89aa-aec1c8926fa8" providerId="ADAL" clId="{2892867F-2BA3-404F-8633-3C4579157D9E}" dt="2023-09-12T21:47:02.230" v="3" actId="20577"/>
          <ac:spMkLst>
            <pc:docMk/>
            <pc:sldMk cId="3549628654" sldId="272"/>
            <ac:spMk id="5" creationId="{00000000-0000-0000-0000-000000000000}"/>
          </ac:spMkLst>
        </pc:spChg>
      </pc:sldChg>
      <pc:sldChg chg="add">
        <pc:chgData name="James Wagner" userId="2862651d-6f44-4741-89aa-aec1c8926fa8" providerId="ADAL" clId="{2892867F-2BA3-404F-8633-3C4579157D9E}" dt="2023-09-12T21:58:00.030" v="111"/>
        <pc:sldMkLst>
          <pc:docMk/>
          <pc:sldMk cId="0" sldId="278"/>
        </pc:sldMkLst>
      </pc:sldChg>
      <pc:sldChg chg="del">
        <pc:chgData name="James Wagner" userId="2862651d-6f44-4741-89aa-aec1c8926fa8" providerId="ADAL" clId="{2892867F-2BA3-404F-8633-3C4579157D9E}" dt="2023-09-12T21:58:49.241" v="123" actId="47"/>
        <pc:sldMkLst>
          <pc:docMk/>
          <pc:sldMk cId="0" sldId="284"/>
        </pc:sldMkLst>
      </pc:sldChg>
      <pc:sldChg chg="modSp mod">
        <pc:chgData name="James Wagner" userId="2862651d-6f44-4741-89aa-aec1c8926fa8" providerId="ADAL" clId="{2892867F-2BA3-404F-8633-3C4579157D9E}" dt="2023-09-12T21:51:01.775" v="61" actId="20577"/>
        <pc:sldMkLst>
          <pc:docMk/>
          <pc:sldMk cId="3833268885" sldId="304"/>
        </pc:sldMkLst>
        <pc:spChg chg="mod">
          <ac:chgData name="James Wagner" userId="2862651d-6f44-4741-89aa-aec1c8926fa8" providerId="ADAL" clId="{2892867F-2BA3-404F-8633-3C4579157D9E}" dt="2023-09-12T21:50:08.436" v="18" actId="20577"/>
          <ac:spMkLst>
            <pc:docMk/>
            <pc:sldMk cId="3833268885" sldId="304"/>
            <ac:spMk id="4" creationId="{A535EAE9-852A-4406-9BD6-A3CB980F24C4}"/>
          </ac:spMkLst>
        </pc:spChg>
        <pc:spChg chg="mod">
          <ac:chgData name="James Wagner" userId="2862651d-6f44-4741-89aa-aec1c8926fa8" providerId="ADAL" clId="{2892867F-2BA3-404F-8633-3C4579157D9E}" dt="2023-09-12T21:50:23.849" v="25" actId="20577"/>
          <ac:spMkLst>
            <pc:docMk/>
            <pc:sldMk cId="3833268885" sldId="304"/>
            <ac:spMk id="9" creationId="{C8A437F0-18E8-4FDE-9324-3671D17A3B18}"/>
          </ac:spMkLst>
        </pc:spChg>
        <pc:spChg chg="mod">
          <ac:chgData name="James Wagner" userId="2862651d-6f44-4741-89aa-aec1c8926fa8" providerId="ADAL" clId="{2892867F-2BA3-404F-8633-3C4579157D9E}" dt="2023-09-12T21:50:36.747" v="35" actId="20577"/>
          <ac:spMkLst>
            <pc:docMk/>
            <pc:sldMk cId="3833268885" sldId="304"/>
            <ac:spMk id="10" creationId="{D83228CF-4BA0-4C0F-877C-4E4C53FFCEB5}"/>
          </ac:spMkLst>
        </pc:spChg>
        <pc:spChg chg="mod">
          <ac:chgData name="James Wagner" userId="2862651d-6f44-4741-89aa-aec1c8926fa8" providerId="ADAL" clId="{2892867F-2BA3-404F-8633-3C4579157D9E}" dt="2023-09-12T21:50:51.438" v="46" actId="20577"/>
          <ac:spMkLst>
            <pc:docMk/>
            <pc:sldMk cId="3833268885" sldId="304"/>
            <ac:spMk id="11" creationId="{4B6C6E23-8101-409F-822F-4DB47ACBCA16}"/>
          </ac:spMkLst>
        </pc:spChg>
        <pc:spChg chg="mod">
          <ac:chgData name="James Wagner" userId="2862651d-6f44-4741-89aa-aec1c8926fa8" providerId="ADAL" clId="{2892867F-2BA3-404F-8633-3C4579157D9E}" dt="2023-09-12T21:51:01.775" v="61" actId="20577"/>
          <ac:spMkLst>
            <pc:docMk/>
            <pc:sldMk cId="3833268885" sldId="304"/>
            <ac:spMk id="12" creationId="{679AD05B-44D3-44BE-85E3-AC6AA755170F}"/>
          </ac:spMkLst>
        </pc:spChg>
      </pc:sldChg>
      <pc:sldChg chg="add">
        <pc:chgData name="James Wagner" userId="2862651d-6f44-4741-89aa-aec1c8926fa8" providerId="ADAL" clId="{2892867F-2BA3-404F-8633-3C4579157D9E}" dt="2023-09-12T22:55:32.081" v="125"/>
        <pc:sldMkLst>
          <pc:docMk/>
          <pc:sldMk cId="3371319977" sldId="318"/>
        </pc:sldMkLst>
      </pc:sldChg>
      <pc:sldChg chg="add">
        <pc:chgData name="James Wagner" userId="2862651d-6f44-4741-89aa-aec1c8926fa8" providerId="ADAL" clId="{2892867F-2BA3-404F-8633-3C4579157D9E}" dt="2023-09-12T22:55:32.081" v="125"/>
        <pc:sldMkLst>
          <pc:docMk/>
          <pc:sldMk cId="1117649440" sldId="324"/>
        </pc:sldMkLst>
      </pc:sldChg>
      <pc:sldChg chg="add">
        <pc:chgData name="James Wagner" userId="2862651d-6f44-4741-89aa-aec1c8926fa8" providerId="ADAL" clId="{2892867F-2BA3-404F-8633-3C4579157D9E}" dt="2023-09-12T22:55:32.081" v="125"/>
        <pc:sldMkLst>
          <pc:docMk/>
          <pc:sldMk cId="173441695" sldId="325"/>
        </pc:sldMkLst>
      </pc:sldChg>
      <pc:sldChg chg="add">
        <pc:chgData name="James Wagner" userId="2862651d-6f44-4741-89aa-aec1c8926fa8" providerId="ADAL" clId="{2892867F-2BA3-404F-8633-3C4579157D9E}" dt="2023-09-12T22:55:32.081" v="125"/>
        <pc:sldMkLst>
          <pc:docMk/>
          <pc:sldMk cId="3701036953" sldId="326"/>
        </pc:sldMkLst>
      </pc:sldChg>
      <pc:sldChg chg="add">
        <pc:chgData name="James Wagner" userId="2862651d-6f44-4741-89aa-aec1c8926fa8" providerId="ADAL" clId="{2892867F-2BA3-404F-8633-3C4579157D9E}" dt="2023-09-12T22:55:32.081" v="125"/>
        <pc:sldMkLst>
          <pc:docMk/>
          <pc:sldMk cId="1241798049" sldId="327"/>
        </pc:sldMkLst>
      </pc:sldChg>
      <pc:sldChg chg="add">
        <pc:chgData name="James Wagner" userId="2862651d-6f44-4741-89aa-aec1c8926fa8" providerId="ADAL" clId="{2892867F-2BA3-404F-8633-3C4579157D9E}" dt="2023-09-12T22:55:32.081" v="125"/>
        <pc:sldMkLst>
          <pc:docMk/>
          <pc:sldMk cId="3640585201" sldId="328"/>
        </pc:sldMkLst>
      </pc:sldChg>
      <pc:sldChg chg="add">
        <pc:chgData name="James Wagner" userId="2862651d-6f44-4741-89aa-aec1c8926fa8" providerId="ADAL" clId="{2892867F-2BA3-404F-8633-3C4579157D9E}" dt="2023-09-12T22:55:32.081" v="125"/>
        <pc:sldMkLst>
          <pc:docMk/>
          <pc:sldMk cId="3832421167" sldId="329"/>
        </pc:sldMkLst>
      </pc:sldChg>
      <pc:sldChg chg="add">
        <pc:chgData name="James Wagner" userId="2862651d-6f44-4741-89aa-aec1c8926fa8" providerId="ADAL" clId="{2892867F-2BA3-404F-8633-3C4579157D9E}" dt="2023-09-12T22:55:32.081" v="125"/>
        <pc:sldMkLst>
          <pc:docMk/>
          <pc:sldMk cId="1784070659" sldId="330"/>
        </pc:sldMkLst>
      </pc:sldChg>
      <pc:sldChg chg="add">
        <pc:chgData name="James Wagner" userId="2862651d-6f44-4741-89aa-aec1c8926fa8" providerId="ADAL" clId="{2892867F-2BA3-404F-8633-3C4579157D9E}" dt="2023-09-12T21:52:42.123" v="75"/>
        <pc:sldMkLst>
          <pc:docMk/>
          <pc:sldMk cId="1398691328" sldId="576"/>
        </pc:sldMkLst>
      </pc:sldChg>
      <pc:sldChg chg="modSp mod">
        <pc:chgData name="James Wagner" userId="2862651d-6f44-4741-89aa-aec1c8926fa8" providerId="ADAL" clId="{2892867F-2BA3-404F-8633-3C4579157D9E}" dt="2023-09-12T21:53:32.279" v="105" actId="6549"/>
        <pc:sldMkLst>
          <pc:docMk/>
          <pc:sldMk cId="2740891479" sldId="688"/>
        </pc:sldMkLst>
        <pc:spChg chg="mod">
          <ac:chgData name="James Wagner" userId="2862651d-6f44-4741-89aa-aec1c8926fa8" providerId="ADAL" clId="{2892867F-2BA3-404F-8633-3C4579157D9E}" dt="2023-09-12T21:53:32.279" v="105" actId="6549"/>
          <ac:spMkLst>
            <pc:docMk/>
            <pc:sldMk cId="2740891479" sldId="688"/>
            <ac:spMk id="3" creationId="{ADF719E9-DF5D-416F-841C-722E8D7AB880}"/>
          </ac:spMkLst>
        </pc:spChg>
      </pc:sldChg>
      <pc:sldChg chg="del">
        <pc:chgData name="James Wagner" userId="2862651d-6f44-4741-89aa-aec1c8926fa8" providerId="ADAL" clId="{2892867F-2BA3-404F-8633-3C4579157D9E}" dt="2023-09-12T21:51:47.668" v="74" actId="47"/>
        <pc:sldMkLst>
          <pc:docMk/>
          <pc:sldMk cId="4092751307" sldId="689"/>
        </pc:sldMkLst>
      </pc:sldChg>
      <pc:sldChg chg="add">
        <pc:chgData name="James Wagner" userId="2862651d-6f44-4741-89aa-aec1c8926fa8" providerId="ADAL" clId="{2892867F-2BA3-404F-8633-3C4579157D9E}" dt="2023-09-12T21:52:42.123" v="75"/>
        <pc:sldMkLst>
          <pc:docMk/>
          <pc:sldMk cId="1906337731" sldId="697"/>
        </pc:sldMkLst>
      </pc:sldChg>
      <pc:sldChg chg="add">
        <pc:chgData name="James Wagner" userId="2862651d-6f44-4741-89aa-aec1c8926fa8" providerId="ADAL" clId="{2892867F-2BA3-404F-8633-3C4579157D9E}" dt="2023-09-12T21:52:42.123" v="75"/>
        <pc:sldMkLst>
          <pc:docMk/>
          <pc:sldMk cId="4151297518" sldId="702"/>
        </pc:sldMkLst>
      </pc:sldChg>
      <pc:sldChg chg="modSp mod">
        <pc:chgData name="James Wagner" userId="2862651d-6f44-4741-89aa-aec1c8926fa8" providerId="ADAL" clId="{2892867F-2BA3-404F-8633-3C4579157D9E}" dt="2023-09-12T21:52:58.743" v="104" actId="20577"/>
        <pc:sldMkLst>
          <pc:docMk/>
          <pc:sldMk cId="1962834633" sldId="705"/>
        </pc:sldMkLst>
        <pc:spChg chg="mod">
          <ac:chgData name="James Wagner" userId="2862651d-6f44-4741-89aa-aec1c8926fa8" providerId="ADAL" clId="{2892867F-2BA3-404F-8633-3C4579157D9E}" dt="2023-09-12T21:52:58.743" v="104" actId="20577"/>
          <ac:spMkLst>
            <pc:docMk/>
            <pc:sldMk cId="1962834633" sldId="705"/>
            <ac:spMk id="2" creationId="{00000000-0000-0000-0000-000000000000}"/>
          </ac:spMkLst>
        </pc:spChg>
      </pc:sldChg>
      <pc:sldChg chg="modSp mod">
        <pc:chgData name="James Wagner" userId="2862651d-6f44-4741-89aa-aec1c8926fa8" providerId="ADAL" clId="{2892867F-2BA3-404F-8633-3C4579157D9E}" dt="2023-09-12T21:47:19.547" v="9" actId="20577"/>
        <pc:sldMkLst>
          <pc:docMk/>
          <pc:sldMk cId="1107418130" sldId="707"/>
        </pc:sldMkLst>
        <pc:spChg chg="mod">
          <ac:chgData name="James Wagner" userId="2862651d-6f44-4741-89aa-aec1c8926fa8" providerId="ADAL" clId="{2892867F-2BA3-404F-8633-3C4579157D9E}" dt="2023-09-12T21:47:19.547" v="9" actId="20577"/>
          <ac:spMkLst>
            <pc:docMk/>
            <pc:sldMk cId="1107418130" sldId="707"/>
            <ac:spMk id="3" creationId="{ADF719E9-DF5D-416F-841C-722E8D7AB880}"/>
          </ac:spMkLst>
        </pc:spChg>
      </pc:sldChg>
      <pc:sldChg chg="add">
        <pc:chgData name="James Wagner" userId="2862651d-6f44-4741-89aa-aec1c8926fa8" providerId="ADAL" clId="{2892867F-2BA3-404F-8633-3C4579157D9E}" dt="2023-09-12T21:52:42.123" v="75"/>
        <pc:sldMkLst>
          <pc:docMk/>
          <pc:sldMk cId="874925526" sldId="710"/>
        </pc:sldMkLst>
      </pc:sldChg>
      <pc:sldChg chg="del">
        <pc:chgData name="James Wagner" userId="2862651d-6f44-4741-89aa-aec1c8926fa8" providerId="ADAL" clId="{2892867F-2BA3-404F-8633-3C4579157D9E}" dt="2023-09-12T21:58:52.591" v="124" actId="47"/>
        <pc:sldMkLst>
          <pc:docMk/>
          <pc:sldMk cId="2155812320" sldId="739"/>
        </pc:sldMkLst>
      </pc:sldChg>
      <pc:sldChg chg="del">
        <pc:chgData name="James Wagner" userId="2862651d-6f44-4741-89aa-aec1c8926fa8" providerId="ADAL" clId="{2892867F-2BA3-404F-8633-3C4579157D9E}" dt="2023-09-12T21:58:27.191" v="112" actId="47"/>
        <pc:sldMkLst>
          <pc:docMk/>
          <pc:sldMk cId="1986351396" sldId="746"/>
        </pc:sldMkLst>
      </pc:sldChg>
      <pc:sldChg chg="del">
        <pc:chgData name="James Wagner" userId="2862651d-6f44-4741-89aa-aec1c8926fa8" providerId="ADAL" clId="{2892867F-2BA3-404F-8633-3C4579157D9E}" dt="2023-09-12T21:58:27.751" v="113" actId="47"/>
        <pc:sldMkLst>
          <pc:docMk/>
          <pc:sldMk cId="2927949486" sldId="748"/>
        </pc:sldMkLst>
      </pc:sldChg>
      <pc:sldChg chg="del">
        <pc:chgData name="James Wagner" userId="2862651d-6f44-4741-89aa-aec1c8926fa8" providerId="ADAL" clId="{2892867F-2BA3-404F-8633-3C4579157D9E}" dt="2023-09-12T21:58:28.347" v="114" actId="47"/>
        <pc:sldMkLst>
          <pc:docMk/>
          <pc:sldMk cId="2097419375" sldId="749"/>
        </pc:sldMkLst>
      </pc:sldChg>
      <pc:sldChg chg="del">
        <pc:chgData name="James Wagner" userId="2862651d-6f44-4741-89aa-aec1c8926fa8" providerId="ADAL" clId="{2892867F-2BA3-404F-8633-3C4579157D9E}" dt="2023-09-12T21:58:30.784" v="117" actId="47"/>
        <pc:sldMkLst>
          <pc:docMk/>
          <pc:sldMk cId="611875133" sldId="751"/>
        </pc:sldMkLst>
      </pc:sldChg>
      <pc:sldChg chg="del">
        <pc:chgData name="James Wagner" userId="2862651d-6f44-4741-89aa-aec1c8926fa8" providerId="ADAL" clId="{2892867F-2BA3-404F-8633-3C4579157D9E}" dt="2023-09-12T21:58:33.009" v="120" actId="47"/>
        <pc:sldMkLst>
          <pc:docMk/>
          <pc:sldMk cId="3202794170" sldId="755"/>
        </pc:sldMkLst>
      </pc:sldChg>
      <pc:sldChg chg="del">
        <pc:chgData name="James Wagner" userId="2862651d-6f44-4741-89aa-aec1c8926fa8" providerId="ADAL" clId="{2892867F-2BA3-404F-8633-3C4579157D9E}" dt="2023-09-12T21:58:33.568" v="121" actId="47"/>
        <pc:sldMkLst>
          <pc:docMk/>
          <pc:sldMk cId="4250928974" sldId="756"/>
        </pc:sldMkLst>
      </pc:sldChg>
      <pc:sldChg chg="del">
        <pc:chgData name="James Wagner" userId="2862651d-6f44-4741-89aa-aec1c8926fa8" providerId="ADAL" clId="{2892867F-2BA3-404F-8633-3C4579157D9E}" dt="2023-09-12T21:58:34.385" v="122" actId="47"/>
        <pc:sldMkLst>
          <pc:docMk/>
          <pc:sldMk cId="2930311958" sldId="757"/>
        </pc:sldMkLst>
      </pc:sldChg>
      <pc:sldChg chg="del">
        <pc:chgData name="James Wagner" userId="2862651d-6f44-4741-89aa-aec1c8926fa8" providerId="ADAL" clId="{2892867F-2BA3-404F-8633-3C4579157D9E}" dt="2023-09-12T21:56:15.191" v="107" actId="2696"/>
        <pc:sldMkLst>
          <pc:docMk/>
          <pc:sldMk cId="1633755526" sldId="772"/>
        </pc:sldMkLst>
      </pc:sldChg>
      <pc:sldChg chg="add">
        <pc:chgData name="James Wagner" userId="2862651d-6f44-4741-89aa-aec1c8926fa8" providerId="ADAL" clId="{2892867F-2BA3-404F-8633-3C4579157D9E}" dt="2023-09-12T21:56:30.454" v="108"/>
        <pc:sldMkLst>
          <pc:docMk/>
          <pc:sldMk cId="2807842316" sldId="772"/>
        </pc:sldMkLst>
      </pc:sldChg>
      <pc:sldChg chg="del">
        <pc:chgData name="James Wagner" userId="2862651d-6f44-4741-89aa-aec1c8926fa8" providerId="ADAL" clId="{2892867F-2BA3-404F-8633-3C4579157D9E}" dt="2023-09-12T21:56:59.556" v="109" actId="2696"/>
        <pc:sldMkLst>
          <pc:docMk/>
          <pc:sldMk cId="1955301153" sldId="787"/>
        </pc:sldMkLst>
      </pc:sldChg>
      <pc:sldChg chg="add">
        <pc:chgData name="James Wagner" userId="2862651d-6f44-4741-89aa-aec1c8926fa8" providerId="ADAL" clId="{2892867F-2BA3-404F-8633-3C4579157D9E}" dt="2023-09-12T21:57:03.906" v="110"/>
        <pc:sldMkLst>
          <pc:docMk/>
          <pc:sldMk cId="2301861208" sldId="787"/>
        </pc:sldMkLst>
      </pc:sldChg>
      <pc:sldChg chg="add">
        <pc:chgData name="James Wagner" userId="2862651d-6f44-4741-89aa-aec1c8926fa8" providerId="ADAL" clId="{2892867F-2BA3-404F-8633-3C4579157D9E}" dt="2023-09-12T21:57:03.906" v="110"/>
        <pc:sldMkLst>
          <pc:docMk/>
          <pc:sldMk cId="3889202766" sldId="788"/>
        </pc:sldMkLst>
      </pc:sldChg>
      <pc:sldChg chg="del">
        <pc:chgData name="James Wagner" userId="2862651d-6f44-4741-89aa-aec1c8926fa8" providerId="ADAL" clId="{2892867F-2BA3-404F-8633-3C4579157D9E}" dt="2023-09-12T21:56:59.556" v="109" actId="2696"/>
        <pc:sldMkLst>
          <pc:docMk/>
          <pc:sldMk cId="4030001449" sldId="788"/>
        </pc:sldMkLst>
      </pc:sldChg>
      <pc:sldChg chg="add">
        <pc:chgData name="James Wagner" userId="2862651d-6f44-4741-89aa-aec1c8926fa8" providerId="ADAL" clId="{2892867F-2BA3-404F-8633-3C4579157D9E}" dt="2023-09-12T21:54:22.291" v="106"/>
        <pc:sldMkLst>
          <pc:docMk/>
          <pc:sldMk cId="3280574471" sldId="795"/>
        </pc:sldMkLst>
      </pc:sldChg>
      <pc:sldChg chg="add">
        <pc:chgData name="James Wagner" userId="2862651d-6f44-4741-89aa-aec1c8926fa8" providerId="ADAL" clId="{2892867F-2BA3-404F-8633-3C4579157D9E}" dt="2023-09-12T21:54:22.291" v="106"/>
        <pc:sldMkLst>
          <pc:docMk/>
          <pc:sldMk cId="1427819927" sldId="797"/>
        </pc:sldMkLst>
      </pc:sldChg>
      <pc:sldChg chg="add">
        <pc:chgData name="James Wagner" userId="2862651d-6f44-4741-89aa-aec1c8926fa8" providerId="ADAL" clId="{2892867F-2BA3-404F-8633-3C4579157D9E}" dt="2023-09-12T21:54:22.291" v="106"/>
        <pc:sldMkLst>
          <pc:docMk/>
          <pc:sldMk cId="4130446263" sldId="799"/>
        </pc:sldMkLst>
      </pc:sldChg>
      <pc:sldChg chg="add">
        <pc:chgData name="James Wagner" userId="2862651d-6f44-4741-89aa-aec1c8926fa8" providerId="ADAL" clId="{2892867F-2BA3-404F-8633-3C4579157D9E}" dt="2023-09-12T21:54:22.291" v="106"/>
        <pc:sldMkLst>
          <pc:docMk/>
          <pc:sldMk cId="2914748501" sldId="801"/>
        </pc:sldMkLst>
      </pc:sldChg>
      <pc:sldChg chg="del">
        <pc:chgData name="James Wagner" userId="2862651d-6f44-4741-89aa-aec1c8926fa8" providerId="ADAL" clId="{2892867F-2BA3-404F-8633-3C4579157D9E}" dt="2023-09-12T21:58:28.937" v="115" actId="47"/>
        <pc:sldMkLst>
          <pc:docMk/>
          <pc:sldMk cId="2837542342" sldId="805"/>
        </pc:sldMkLst>
      </pc:sldChg>
      <pc:sldChg chg="del">
        <pc:chgData name="James Wagner" userId="2862651d-6f44-4741-89aa-aec1c8926fa8" providerId="ADAL" clId="{2892867F-2BA3-404F-8633-3C4579157D9E}" dt="2023-09-12T21:58:29.871" v="116" actId="47"/>
        <pc:sldMkLst>
          <pc:docMk/>
          <pc:sldMk cId="1517187224" sldId="806"/>
        </pc:sldMkLst>
      </pc:sldChg>
      <pc:sldChg chg="del">
        <pc:chgData name="James Wagner" userId="2862651d-6f44-4741-89aa-aec1c8926fa8" providerId="ADAL" clId="{2892867F-2BA3-404F-8633-3C4579157D9E}" dt="2023-09-12T21:58:31.512" v="118" actId="47"/>
        <pc:sldMkLst>
          <pc:docMk/>
          <pc:sldMk cId="3026693644" sldId="807"/>
        </pc:sldMkLst>
      </pc:sldChg>
      <pc:sldChg chg="del">
        <pc:chgData name="James Wagner" userId="2862651d-6f44-4741-89aa-aec1c8926fa8" providerId="ADAL" clId="{2892867F-2BA3-404F-8633-3C4579157D9E}" dt="2023-09-12T21:58:32.161" v="119" actId="47"/>
        <pc:sldMkLst>
          <pc:docMk/>
          <pc:sldMk cId="1143772121" sldId="808"/>
        </pc:sldMkLst>
      </pc:sldChg>
      <pc:sldChg chg="add">
        <pc:chgData name="James Wagner" userId="2862651d-6f44-4741-89aa-aec1c8926fa8" providerId="ADAL" clId="{2892867F-2BA3-404F-8633-3C4579157D9E}" dt="2023-09-12T21:54:22.291" v="106"/>
        <pc:sldMkLst>
          <pc:docMk/>
          <pc:sldMk cId="324000730" sldId="823"/>
        </pc:sldMkLst>
      </pc:sldChg>
      <pc:sldChg chg="add">
        <pc:chgData name="James Wagner" userId="2862651d-6f44-4741-89aa-aec1c8926fa8" providerId="ADAL" clId="{2892867F-2BA3-404F-8633-3C4579157D9E}" dt="2023-09-12T21:54:22.291" v="106"/>
        <pc:sldMkLst>
          <pc:docMk/>
          <pc:sldMk cId="1793437141" sldId="827"/>
        </pc:sldMkLst>
      </pc:sldChg>
      <pc:sldChg chg="add">
        <pc:chgData name="James Wagner" userId="2862651d-6f44-4741-89aa-aec1c8926fa8" providerId="ADAL" clId="{2892867F-2BA3-404F-8633-3C4579157D9E}" dt="2023-09-12T21:54:22.291" v="106"/>
        <pc:sldMkLst>
          <pc:docMk/>
          <pc:sldMk cId="3905333828" sldId="828"/>
        </pc:sldMkLst>
      </pc:sldChg>
      <pc:sldChg chg="add">
        <pc:chgData name="James Wagner" userId="2862651d-6f44-4741-89aa-aec1c8926fa8" providerId="ADAL" clId="{2892867F-2BA3-404F-8633-3C4579157D9E}" dt="2023-09-12T21:54:22.291" v="106"/>
        <pc:sldMkLst>
          <pc:docMk/>
          <pc:sldMk cId="1350752490" sldId="832"/>
        </pc:sldMkLst>
      </pc:sldChg>
      <pc:sldChg chg="add">
        <pc:chgData name="James Wagner" userId="2862651d-6f44-4741-89aa-aec1c8926fa8" providerId="ADAL" clId="{2892867F-2BA3-404F-8633-3C4579157D9E}" dt="2023-09-12T21:54:22.291" v="106"/>
        <pc:sldMkLst>
          <pc:docMk/>
          <pc:sldMk cId="4106801392" sldId="833"/>
        </pc:sldMkLst>
      </pc:sldChg>
      <pc:sldChg chg="add">
        <pc:chgData name="James Wagner" userId="2862651d-6f44-4741-89aa-aec1c8926fa8" providerId="ADAL" clId="{2892867F-2BA3-404F-8633-3C4579157D9E}" dt="2023-09-12T21:54:22.291" v="106"/>
        <pc:sldMkLst>
          <pc:docMk/>
          <pc:sldMk cId="2552816211" sldId="834"/>
        </pc:sldMkLst>
      </pc:sldChg>
      <pc:sldChg chg="add">
        <pc:chgData name="James Wagner" userId="2862651d-6f44-4741-89aa-aec1c8926fa8" providerId="ADAL" clId="{2892867F-2BA3-404F-8633-3C4579157D9E}" dt="2023-09-12T21:54:22.291" v="106"/>
        <pc:sldMkLst>
          <pc:docMk/>
          <pc:sldMk cId="56425814" sldId="835"/>
        </pc:sldMkLst>
      </pc:sldChg>
      <pc:sldChg chg="addSp delSp modSp">
        <pc:chgData name="James Wagner" userId="2862651d-6f44-4741-89aa-aec1c8926fa8" providerId="ADAL" clId="{2892867F-2BA3-404F-8633-3C4579157D9E}" dt="2023-09-12T21:51:15.769" v="65"/>
        <pc:sldMkLst>
          <pc:docMk/>
          <pc:sldMk cId="734072387" sldId="840"/>
        </pc:sldMkLst>
        <pc:spChg chg="del">
          <ac:chgData name="James Wagner" userId="2862651d-6f44-4741-89aa-aec1c8926fa8" providerId="ADAL" clId="{2892867F-2BA3-404F-8633-3C4579157D9E}" dt="2023-09-12T21:51:15.314" v="64" actId="478"/>
          <ac:spMkLst>
            <pc:docMk/>
            <pc:sldMk cId="734072387" sldId="840"/>
            <ac:spMk id="4" creationId="{4844873B-4852-49B7-AE9A-48C06CA8ED71}"/>
          </ac:spMkLst>
        </pc:spChg>
        <pc:spChg chg="del">
          <ac:chgData name="James Wagner" userId="2862651d-6f44-4741-89aa-aec1c8926fa8" providerId="ADAL" clId="{2892867F-2BA3-404F-8633-3C4579157D9E}" dt="2023-09-12T21:51:15.314" v="64" actId="478"/>
          <ac:spMkLst>
            <pc:docMk/>
            <pc:sldMk cId="734072387" sldId="840"/>
            <ac:spMk id="5" creationId="{D4B56BEE-2B2E-01A8-3AA6-708C32A4436A}"/>
          </ac:spMkLst>
        </pc:spChg>
        <pc:spChg chg="del">
          <ac:chgData name="James Wagner" userId="2862651d-6f44-4741-89aa-aec1c8926fa8" providerId="ADAL" clId="{2892867F-2BA3-404F-8633-3C4579157D9E}" dt="2023-09-12T21:51:15.314" v="64" actId="478"/>
          <ac:spMkLst>
            <pc:docMk/>
            <pc:sldMk cId="734072387" sldId="840"/>
            <ac:spMk id="6" creationId="{5FFAF5F1-DC66-779C-6128-B809859D2CBC}"/>
          </ac:spMkLst>
        </pc:spChg>
        <pc:spChg chg="del">
          <ac:chgData name="James Wagner" userId="2862651d-6f44-4741-89aa-aec1c8926fa8" providerId="ADAL" clId="{2892867F-2BA3-404F-8633-3C4579157D9E}" dt="2023-09-12T21:51:15.314" v="64" actId="478"/>
          <ac:spMkLst>
            <pc:docMk/>
            <pc:sldMk cId="734072387" sldId="840"/>
            <ac:spMk id="7" creationId="{663D42AD-952E-8D24-1EE5-129E1B99D563}"/>
          </ac:spMkLst>
        </pc:spChg>
        <pc:spChg chg="del">
          <ac:chgData name="James Wagner" userId="2862651d-6f44-4741-89aa-aec1c8926fa8" providerId="ADAL" clId="{2892867F-2BA3-404F-8633-3C4579157D9E}" dt="2023-09-12T21:51:15.314" v="64" actId="478"/>
          <ac:spMkLst>
            <pc:docMk/>
            <pc:sldMk cId="734072387" sldId="840"/>
            <ac:spMk id="8" creationId="{C5329CD7-3D41-D569-B45A-922A71557DF1}"/>
          </ac:spMkLst>
        </pc:spChg>
        <pc:spChg chg="del">
          <ac:chgData name="James Wagner" userId="2862651d-6f44-4741-89aa-aec1c8926fa8" providerId="ADAL" clId="{2892867F-2BA3-404F-8633-3C4579157D9E}" dt="2023-09-12T21:51:15.314" v="64" actId="478"/>
          <ac:spMkLst>
            <pc:docMk/>
            <pc:sldMk cId="734072387" sldId="840"/>
            <ac:spMk id="9" creationId="{D0166C50-117E-2950-FC69-8BC28DC1075E}"/>
          </ac:spMkLst>
        </pc:spChg>
        <pc:spChg chg="del">
          <ac:chgData name="James Wagner" userId="2862651d-6f44-4741-89aa-aec1c8926fa8" providerId="ADAL" clId="{2892867F-2BA3-404F-8633-3C4579157D9E}" dt="2023-09-12T21:51:15.314" v="64" actId="478"/>
          <ac:spMkLst>
            <pc:docMk/>
            <pc:sldMk cId="734072387" sldId="840"/>
            <ac:spMk id="10" creationId="{366F70B3-7D14-0583-8E91-86893E8C7D7B}"/>
          </ac:spMkLst>
        </pc:spChg>
        <pc:spChg chg="del">
          <ac:chgData name="James Wagner" userId="2862651d-6f44-4741-89aa-aec1c8926fa8" providerId="ADAL" clId="{2892867F-2BA3-404F-8633-3C4579157D9E}" dt="2023-09-12T21:51:15.314" v="64" actId="478"/>
          <ac:spMkLst>
            <pc:docMk/>
            <pc:sldMk cId="734072387" sldId="840"/>
            <ac:spMk id="11" creationId="{B56DEB10-87A1-C259-A000-E0AB9F30C7DB}"/>
          </ac:spMkLst>
        </pc:spChg>
        <pc:spChg chg="del">
          <ac:chgData name="James Wagner" userId="2862651d-6f44-4741-89aa-aec1c8926fa8" providerId="ADAL" clId="{2892867F-2BA3-404F-8633-3C4579157D9E}" dt="2023-09-12T21:51:15.314" v="64" actId="478"/>
          <ac:spMkLst>
            <pc:docMk/>
            <pc:sldMk cId="734072387" sldId="840"/>
            <ac:spMk id="12" creationId="{097F8812-044F-12CF-AB91-098772D3A90F}"/>
          </ac:spMkLst>
        </pc:spChg>
        <pc:spChg chg="del">
          <ac:chgData name="James Wagner" userId="2862651d-6f44-4741-89aa-aec1c8926fa8" providerId="ADAL" clId="{2892867F-2BA3-404F-8633-3C4579157D9E}" dt="2023-09-12T21:51:15.314" v="64" actId="478"/>
          <ac:spMkLst>
            <pc:docMk/>
            <pc:sldMk cId="734072387" sldId="840"/>
            <ac:spMk id="13" creationId="{B69CDFD5-F599-F082-DF43-A542069CB22A}"/>
          </ac:spMkLst>
        </pc:spChg>
        <pc:spChg chg="add mod">
          <ac:chgData name="James Wagner" userId="2862651d-6f44-4741-89aa-aec1c8926fa8" providerId="ADAL" clId="{2892867F-2BA3-404F-8633-3C4579157D9E}" dt="2023-09-12T21:51:15.769" v="65"/>
          <ac:spMkLst>
            <pc:docMk/>
            <pc:sldMk cId="734072387" sldId="840"/>
            <ac:spMk id="15" creationId="{77EAE1E6-4A82-31C1-BCFC-EACC7995D5C4}"/>
          </ac:spMkLst>
        </pc:spChg>
        <pc:spChg chg="add mod">
          <ac:chgData name="James Wagner" userId="2862651d-6f44-4741-89aa-aec1c8926fa8" providerId="ADAL" clId="{2892867F-2BA3-404F-8633-3C4579157D9E}" dt="2023-09-12T21:51:15.769" v="65"/>
          <ac:spMkLst>
            <pc:docMk/>
            <pc:sldMk cId="734072387" sldId="840"/>
            <ac:spMk id="16" creationId="{7AE45233-F5C9-F2EA-7995-2F99B8DCB68C}"/>
          </ac:spMkLst>
        </pc:spChg>
        <pc:spChg chg="add mod">
          <ac:chgData name="James Wagner" userId="2862651d-6f44-4741-89aa-aec1c8926fa8" providerId="ADAL" clId="{2892867F-2BA3-404F-8633-3C4579157D9E}" dt="2023-09-12T21:51:15.769" v="65"/>
          <ac:spMkLst>
            <pc:docMk/>
            <pc:sldMk cId="734072387" sldId="840"/>
            <ac:spMk id="17" creationId="{8A302762-1B89-0E85-0399-80D90808DD36}"/>
          </ac:spMkLst>
        </pc:spChg>
        <pc:spChg chg="add mod">
          <ac:chgData name="James Wagner" userId="2862651d-6f44-4741-89aa-aec1c8926fa8" providerId="ADAL" clId="{2892867F-2BA3-404F-8633-3C4579157D9E}" dt="2023-09-12T21:51:15.769" v="65"/>
          <ac:spMkLst>
            <pc:docMk/>
            <pc:sldMk cId="734072387" sldId="840"/>
            <ac:spMk id="18" creationId="{8648EAF9-A7E8-7DE5-1866-38FAB10CCD42}"/>
          </ac:spMkLst>
        </pc:spChg>
        <pc:spChg chg="add mod">
          <ac:chgData name="James Wagner" userId="2862651d-6f44-4741-89aa-aec1c8926fa8" providerId="ADAL" clId="{2892867F-2BA3-404F-8633-3C4579157D9E}" dt="2023-09-12T21:51:15.769" v="65"/>
          <ac:spMkLst>
            <pc:docMk/>
            <pc:sldMk cId="734072387" sldId="840"/>
            <ac:spMk id="19" creationId="{883B0FC9-2182-3C31-C6F5-80C1BFC3A843}"/>
          </ac:spMkLst>
        </pc:spChg>
        <pc:spChg chg="add mod">
          <ac:chgData name="James Wagner" userId="2862651d-6f44-4741-89aa-aec1c8926fa8" providerId="ADAL" clId="{2892867F-2BA3-404F-8633-3C4579157D9E}" dt="2023-09-12T21:51:15.769" v="65"/>
          <ac:spMkLst>
            <pc:docMk/>
            <pc:sldMk cId="734072387" sldId="840"/>
            <ac:spMk id="20" creationId="{6FB5A95A-E88D-792B-3900-7B059436F4CD}"/>
          </ac:spMkLst>
        </pc:spChg>
        <pc:spChg chg="add mod">
          <ac:chgData name="James Wagner" userId="2862651d-6f44-4741-89aa-aec1c8926fa8" providerId="ADAL" clId="{2892867F-2BA3-404F-8633-3C4579157D9E}" dt="2023-09-12T21:51:15.769" v="65"/>
          <ac:spMkLst>
            <pc:docMk/>
            <pc:sldMk cId="734072387" sldId="840"/>
            <ac:spMk id="21" creationId="{D4BB5548-23B6-2163-7248-47F181998632}"/>
          </ac:spMkLst>
        </pc:spChg>
        <pc:spChg chg="add mod">
          <ac:chgData name="James Wagner" userId="2862651d-6f44-4741-89aa-aec1c8926fa8" providerId="ADAL" clId="{2892867F-2BA3-404F-8633-3C4579157D9E}" dt="2023-09-12T21:51:15.769" v="65"/>
          <ac:spMkLst>
            <pc:docMk/>
            <pc:sldMk cId="734072387" sldId="840"/>
            <ac:spMk id="22" creationId="{85B05FEF-D459-972F-949A-A6B77E8C1B7D}"/>
          </ac:spMkLst>
        </pc:spChg>
        <pc:spChg chg="add mod">
          <ac:chgData name="James Wagner" userId="2862651d-6f44-4741-89aa-aec1c8926fa8" providerId="ADAL" clId="{2892867F-2BA3-404F-8633-3C4579157D9E}" dt="2023-09-12T21:51:15.769" v="65"/>
          <ac:spMkLst>
            <pc:docMk/>
            <pc:sldMk cId="734072387" sldId="840"/>
            <ac:spMk id="23" creationId="{10829F8E-2385-A291-D077-D38DC845D907}"/>
          </ac:spMkLst>
        </pc:spChg>
        <pc:spChg chg="add mod">
          <ac:chgData name="James Wagner" userId="2862651d-6f44-4741-89aa-aec1c8926fa8" providerId="ADAL" clId="{2892867F-2BA3-404F-8633-3C4579157D9E}" dt="2023-09-12T21:51:15.769" v="65"/>
          <ac:spMkLst>
            <pc:docMk/>
            <pc:sldMk cId="734072387" sldId="840"/>
            <ac:spMk id="24" creationId="{E03A6BBA-36E0-0C95-8EA5-CD1EF74342B8}"/>
          </ac:spMkLst>
        </pc:spChg>
        <pc:picChg chg="del">
          <ac:chgData name="James Wagner" userId="2862651d-6f44-4741-89aa-aec1c8926fa8" providerId="ADAL" clId="{2892867F-2BA3-404F-8633-3C4579157D9E}" dt="2023-09-12T21:51:15.314" v="64" actId="478"/>
          <ac:picMkLst>
            <pc:docMk/>
            <pc:sldMk cId="734072387" sldId="840"/>
            <ac:picMk id="2" creationId="{DB51DE84-CDD7-B8AD-4046-D9A45C4D848A}"/>
          </ac:picMkLst>
        </pc:picChg>
        <pc:picChg chg="add mod">
          <ac:chgData name="James Wagner" userId="2862651d-6f44-4741-89aa-aec1c8926fa8" providerId="ADAL" clId="{2892867F-2BA3-404F-8633-3C4579157D9E}" dt="2023-09-12T21:51:15.769" v="65"/>
          <ac:picMkLst>
            <pc:docMk/>
            <pc:sldMk cId="734072387" sldId="840"/>
            <ac:picMk id="14" creationId="{3D8DB4D8-B902-A0EF-5BE1-1B1FC08F7652}"/>
          </ac:picMkLst>
        </pc:picChg>
      </pc:sldChg>
      <pc:sldChg chg="addSp delSp modSp">
        <pc:chgData name="James Wagner" userId="2862651d-6f44-4741-89aa-aec1c8926fa8" providerId="ADAL" clId="{2892867F-2BA3-404F-8633-3C4579157D9E}" dt="2023-09-12T21:51:10.968" v="63"/>
        <pc:sldMkLst>
          <pc:docMk/>
          <pc:sldMk cId="685090774" sldId="841"/>
        </pc:sldMkLst>
        <pc:spChg chg="del">
          <ac:chgData name="James Wagner" userId="2862651d-6f44-4741-89aa-aec1c8926fa8" providerId="ADAL" clId="{2892867F-2BA3-404F-8633-3C4579157D9E}" dt="2023-09-12T21:51:10.531" v="62" actId="478"/>
          <ac:spMkLst>
            <pc:docMk/>
            <pc:sldMk cId="685090774" sldId="841"/>
            <ac:spMk id="3" creationId="{4B8896DF-F35A-ED94-71ED-CB96E4A0DEF6}"/>
          </ac:spMkLst>
        </pc:spChg>
        <pc:spChg chg="del">
          <ac:chgData name="James Wagner" userId="2862651d-6f44-4741-89aa-aec1c8926fa8" providerId="ADAL" clId="{2892867F-2BA3-404F-8633-3C4579157D9E}" dt="2023-09-12T21:51:10.531" v="62" actId="478"/>
          <ac:spMkLst>
            <pc:docMk/>
            <pc:sldMk cId="685090774" sldId="841"/>
            <ac:spMk id="4" creationId="{49C5A55E-1759-788D-3381-8C9BD6C554CA}"/>
          </ac:spMkLst>
        </pc:spChg>
        <pc:spChg chg="del">
          <ac:chgData name="James Wagner" userId="2862651d-6f44-4741-89aa-aec1c8926fa8" providerId="ADAL" clId="{2892867F-2BA3-404F-8633-3C4579157D9E}" dt="2023-09-12T21:51:10.531" v="62" actId="478"/>
          <ac:spMkLst>
            <pc:docMk/>
            <pc:sldMk cId="685090774" sldId="841"/>
            <ac:spMk id="5" creationId="{D434978A-6476-4F29-2C00-77D586DF5D67}"/>
          </ac:spMkLst>
        </pc:spChg>
        <pc:spChg chg="del">
          <ac:chgData name="James Wagner" userId="2862651d-6f44-4741-89aa-aec1c8926fa8" providerId="ADAL" clId="{2892867F-2BA3-404F-8633-3C4579157D9E}" dt="2023-09-12T21:51:10.531" v="62" actId="478"/>
          <ac:spMkLst>
            <pc:docMk/>
            <pc:sldMk cId="685090774" sldId="841"/>
            <ac:spMk id="6" creationId="{FFB6FB1F-77DE-856F-9EBB-7A36DA5A3C69}"/>
          </ac:spMkLst>
        </pc:spChg>
        <pc:spChg chg="del">
          <ac:chgData name="James Wagner" userId="2862651d-6f44-4741-89aa-aec1c8926fa8" providerId="ADAL" clId="{2892867F-2BA3-404F-8633-3C4579157D9E}" dt="2023-09-12T21:51:10.531" v="62" actId="478"/>
          <ac:spMkLst>
            <pc:docMk/>
            <pc:sldMk cId="685090774" sldId="841"/>
            <ac:spMk id="8" creationId="{2B4E8821-F9FA-5DB5-9D39-DBF05DF357D4}"/>
          </ac:spMkLst>
        </pc:spChg>
        <pc:spChg chg="del">
          <ac:chgData name="James Wagner" userId="2862651d-6f44-4741-89aa-aec1c8926fa8" providerId="ADAL" clId="{2892867F-2BA3-404F-8633-3C4579157D9E}" dt="2023-09-12T21:51:10.531" v="62" actId="478"/>
          <ac:spMkLst>
            <pc:docMk/>
            <pc:sldMk cId="685090774" sldId="841"/>
            <ac:spMk id="9" creationId="{17B14739-A409-94C7-C0DE-5E3552E74B54}"/>
          </ac:spMkLst>
        </pc:spChg>
        <pc:spChg chg="del">
          <ac:chgData name="James Wagner" userId="2862651d-6f44-4741-89aa-aec1c8926fa8" providerId="ADAL" clId="{2892867F-2BA3-404F-8633-3C4579157D9E}" dt="2023-09-12T21:51:10.531" v="62" actId="478"/>
          <ac:spMkLst>
            <pc:docMk/>
            <pc:sldMk cId="685090774" sldId="841"/>
            <ac:spMk id="10" creationId="{69FE2F11-32C7-4CA3-6C3A-56C830F5DCF8}"/>
          </ac:spMkLst>
        </pc:spChg>
        <pc:spChg chg="del">
          <ac:chgData name="James Wagner" userId="2862651d-6f44-4741-89aa-aec1c8926fa8" providerId="ADAL" clId="{2892867F-2BA3-404F-8633-3C4579157D9E}" dt="2023-09-12T21:51:10.531" v="62" actId="478"/>
          <ac:spMkLst>
            <pc:docMk/>
            <pc:sldMk cId="685090774" sldId="841"/>
            <ac:spMk id="11" creationId="{E8A637FE-0CE9-0D6E-5C5B-06A31FA1F0A5}"/>
          </ac:spMkLst>
        </pc:spChg>
        <pc:spChg chg="del">
          <ac:chgData name="James Wagner" userId="2862651d-6f44-4741-89aa-aec1c8926fa8" providerId="ADAL" clId="{2892867F-2BA3-404F-8633-3C4579157D9E}" dt="2023-09-12T21:51:10.531" v="62" actId="478"/>
          <ac:spMkLst>
            <pc:docMk/>
            <pc:sldMk cId="685090774" sldId="841"/>
            <ac:spMk id="12" creationId="{C08523B5-B8B4-020B-2F54-4F72210B3A86}"/>
          </ac:spMkLst>
        </pc:spChg>
        <pc:spChg chg="del">
          <ac:chgData name="James Wagner" userId="2862651d-6f44-4741-89aa-aec1c8926fa8" providerId="ADAL" clId="{2892867F-2BA3-404F-8633-3C4579157D9E}" dt="2023-09-12T21:51:10.531" v="62" actId="478"/>
          <ac:spMkLst>
            <pc:docMk/>
            <pc:sldMk cId="685090774" sldId="841"/>
            <ac:spMk id="13" creationId="{48E50A03-9D78-6942-3978-D0A1E7039770}"/>
          </ac:spMkLst>
        </pc:spChg>
        <pc:spChg chg="add mod">
          <ac:chgData name="James Wagner" userId="2862651d-6f44-4741-89aa-aec1c8926fa8" providerId="ADAL" clId="{2892867F-2BA3-404F-8633-3C4579157D9E}" dt="2023-09-12T21:51:10.968" v="63"/>
          <ac:spMkLst>
            <pc:docMk/>
            <pc:sldMk cId="685090774" sldId="841"/>
            <ac:spMk id="15" creationId="{38A00ADA-4F0B-09F2-459B-911518FE15AB}"/>
          </ac:spMkLst>
        </pc:spChg>
        <pc:spChg chg="add mod">
          <ac:chgData name="James Wagner" userId="2862651d-6f44-4741-89aa-aec1c8926fa8" providerId="ADAL" clId="{2892867F-2BA3-404F-8633-3C4579157D9E}" dt="2023-09-12T21:51:10.968" v="63"/>
          <ac:spMkLst>
            <pc:docMk/>
            <pc:sldMk cId="685090774" sldId="841"/>
            <ac:spMk id="16" creationId="{3A5CE9CA-7CCB-3243-1015-614C58216B64}"/>
          </ac:spMkLst>
        </pc:spChg>
        <pc:spChg chg="add mod">
          <ac:chgData name="James Wagner" userId="2862651d-6f44-4741-89aa-aec1c8926fa8" providerId="ADAL" clId="{2892867F-2BA3-404F-8633-3C4579157D9E}" dt="2023-09-12T21:51:10.968" v="63"/>
          <ac:spMkLst>
            <pc:docMk/>
            <pc:sldMk cId="685090774" sldId="841"/>
            <ac:spMk id="17" creationId="{78B4FD91-9584-EA4B-A2A2-D7FFB75C87E4}"/>
          </ac:spMkLst>
        </pc:spChg>
        <pc:spChg chg="add mod">
          <ac:chgData name="James Wagner" userId="2862651d-6f44-4741-89aa-aec1c8926fa8" providerId="ADAL" clId="{2892867F-2BA3-404F-8633-3C4579157D9E}" dt="2023-09-12T21:51:10.968" v="63"/>
          <ac:spMkLst>
            <pc:docMk/>
            <pc:sldMk cId="685090774" sldId="841"/>
            <ac:spMk id="18" creationId="{EE903E47-4D0F-E2C2-9F22-4954EC7F245A}"/>
          </ac:spMkLst>
        </pc:spChg>
        <pc:spChg chg="add mod">
          <ac:chgData name="James Wagner" userId="2862651d-6f44-4741-89aa-aec1c8926fa8" providerId="ADAL" clId="{2892867F-2BA3-404F-8633-3C4579157D9E}" dt="2023-09-12T21:51:10.968" v="63"/>
          <ac:spMkLst>
            <pc:docMk/>
            <pc:sldMk cId="685090774" sldId="841"/>
            <ac:spMk id="19" creationId="{882487E9-8ED9-77D2-2EAD-D46E2F188C10}"/>
          </ac:spMkLst>
        </pc:spChg>
        <pc:spChg chg="add mod">
          <ac:chgData name="James Wagner" userId="2862651d-6f44-4741-89aa-aec1c8926fa8" providerId="ADAL" clId="{2892867F-2BA3-404F-8633-3C4579157D9E}" dt="2023-09-12T21:51:10.968" v="63"/>
          <ac:spMkLst>
            <pc:docMk/>
            <pc:sldMk cId="685090774" sldId="841"/>
            <ac:spMk id="20" creationId="{07A7C40E-9AAB-B698-4FE5-60461D82CEAC}"/>
          </ac:spMkLst>
        </pc:spChg>
        <pc:spChg chg="add mod">
          <ac:chgData name="James Wagner" userId="2862651d-6f44-4741-89aa-aec1c8926fa8" providerId="ADAL" clId="{2892867F-2BA3-404F-8633-3C4579157D9E}" dt="2023-09-12T21:51:10.968" v="63"/>
          <ac:spMkLst>
            <pc:docMk/>
            <pc:sldMk cId="685090774" sldId="841"/>
            <ac:spMk id="21" creationId="{E6912784-982F-99A5-FF53-AD81D1E7BD19}"/>
          </ac:spMkLst>
        </pc:spChg>
        <pc:spChg chg="add mod">
          <ac:chgData name="James Wagner" userId="2862651d-6f44-4741-89aa-aec1c8926fa8" providerId="ADAL" clId="{2892867F-2BA3-404F-8633-3C4579157D9E}" dt="2023-09-12T21:51:10.968" v="63"/>
          <ac:spMkLst>
            <pc:docMk/>
            <pc:sldMk cId="685090774" sldId="841"/>
            <ac:spMk id="22" creationId="{FECA7BD4-1C66-ECE3-4125-40BA80E91119}"/>
          </ac:spMkLst>
        </pc:spChg>
        <pc:spChg chg="add mod">
          <ac:chgData name="James Wagner" userId="2862651d-6f44-4741-89aa-aec1c8926fa8" providerId="ADAL" clId="{2892867F-2BA3-404F-8633-3C4579157D9E}" dt="2023-09-12T21:51:10.968" v="63"/>
          <ac:spMkLst>
            <pc:docMk/>
            <pc:sldMk cId="685090774" sldId="841"/>
            <ac:spMk id="23" creationId="{3480C1E6-1592-B04A-7079-D0B0A4778D7E}"/>
          </ac:spMkLst>
        </pc:spChg>
        <pc:spChg chg="add mod">
          <ac:chgData name="James Wagner" userId="2862651d-6f44-4741-89aa-aec1c8926fa8" providerId="ADAL" clId="{2892867F-2BA3-404F-8633-3C4579157D9E}" dt="2023-09-12T21:51:10.968" v="63"/>
          <ac:spMkLst>
            <pc:docMk/>
            <pc:sldMk cId="685090774" sldId="841"/>
            <ac:spMk id="24" creationId="{B355993F-404A-E43E-A35C-431500353B43}"/>
          </ac:spMkLst>
        </pc:spChg>
        <pc:picChg chg="del">
          <ac:chgData name="James Wagner" userId="2862651d-6f44-4741-89aa-aec1c8926fa8" providerId="ADAL" clId="{2892867F-2BA3-404F-8633-3C4579157D9E}" dt="2023-09-12T21:51:10.531" v="62" actId="478"/>
          <ac:picMkLst>
            <pc:docMk/>
            <pc:sldMk cId="685090774" sldId="841"/>
            <ac:picMk id="2" creationId="{5C213D99-061A-F256-1DB1-3BE4FDC73E79}"/>
          </ac:picMkLst>
        </pc:picChg>
        <pc:picChg chg="add mod">
          <ac:chgData name="James Wagner" userId="2862651d-6f44-4741-89aa-aec1c8926fa8" providerId="ADAL" clId="{2892867F-2BA3-404F-8633-3C4579157D9E}" dt="2023-09-12T21:51:10.968" v="63"/>
          <ac:picMkLst>
            <pc:docMk/>
            <pc:sldMk cId="685090774" sldId="841"/>
            <ac:picMk id="14" creationId="{721683CF-7E86-92E6-89E5-0E5C30C9670B}"/>
          </ac:picMkLst>
        </pc:picChg>
      </pc:sldChg>
      <pc:sldChg chg="addSp delSp modSp">
        <pc:chgData name="James Wagner" userId="2862651d-6f44-4741-89aa-aec1c8926fa8" providerId="ADAL" clId="{2892867F-2BA3-404F-8633-3C4579157D9E}" dt="2023-09-12T21:51:32.737" v="71"/>
        <pc:sldMkLst>
          <pc:docMk/>
          <pc:sldMk cId="1889559053" sldId="842"/>
        </pc:sldMkLst>
        <pc:spChg chg="del">
          <ac:chgData name="James Wagner" userId="2862651d-6f44-4741-89aa-aec1c8926fa8" providerId="ADAL" clId="{2892867F-2BA3-404F-8633-3C4579157D9E}" dt="2023-09-12T21:51:32.366" v="70" actId="478"/>
          <ac:spMkLst>
            <pc:docMk/>
            <pc:sldMk cId="1889559053" sldId="842"/>
            <ac:spMk id="3" creationId="{A37B5D28-63A5-E72D-E68F-F692956EE581}"/>
          </ac:spMkLst>
        </pc:spChg>
        <pc:spChg chg="del">
          <ac:chgData name="James Wagner" userId="2862651d-6f44-4741-89aa-aec1c8926fa8" providerId="ADAL" clId="{2892867F-2BA3-404F-8633-3C4579157D9E}" dt="2023-09-12T21:51:32.366" v="70" actId="478"/>
          <ac:spMkLst>
            <pc:docMk/>
            <pc:sldMk cId="1889559053" sldId="842"/>
            <ac:spMk id="4" creationId="{C4FA5456-49C4-E6FE-7BB3-B02A7D8B409F}"/>
          </ac:spMkLst>
        </pc:spChg>
        <pc:spChg chg="del">
          <ac:chgData name="James Wagner" userId="2862651d-6f44-4741-89aa-aec1c8926fa8" providerId="ADAL" clId="{2892867F-2BA3-404F-8633-3C4579157D9E}" dt="2023-09-12T21:51:32.366" v="70" actId="478"/>
          <ac:spMkLst>
            <pc:docMk/>
            <pc:sldMk cId="1889559053" sldId="842"/>
            <ac:spMk id="5" creationId="{2B624157-4B27-FE03-FADF-3D4EFA99EA95}"/>
          </ac:spMkLst>
        </pc:spChg>
        <pc:spChg chg="del">
          <ac:chgData name="James Wagner" userId="2862651d-6f44-4741-89aa-aec1c8926fa8" providerId="ADAL" clId="{2892867F-2BA3-404F-8633-3C4579157D9E}" dt="2023-09-12T21:51:32.366" v="70" actId="478"/>
          <ac:spMkLst>
            <pc:docMk/>
            <pc:sldMk cId="1889559053" sldId="842"/>
            <ac:spMk id="6" creationId="{F3D560CD-2407-D3FF-E5C6-8BFB29BB736C}"/>
          </ac:spMkLst>
        </pc:spChg>
        <pc:spChg chg="del">
          <ac:chgData name="James Wagner" userId="2862651d-6f44-4741-89aa-aec1c8926fa8" providerId="ADAL" clId="{2892867F-2BA3-404F-8633-3C4579157D9E}" dt="2023-09-12T21:51:32.366" v="70" actId="478"/>
          <ac:spMkLst>
            <pc:docMk/>
            <pc:sldMk cId="1889559053" sldId="842"/>
            <ac:spMk id="7" creationId="{7762E82D-B9D3-0DC2-FC6F-2FDA2BB3BAA7}"/>
          </ac:spMkLst>
        </pc:spChg>
        <pc:spChg chg="del">
          <ac:chgData name="James Wagner" userId="2862651d-6f44-4741-89aa-aec1c8926fa8" providerId="ADAL" clId="{2892867F-2BA3-404F-8633-3C4579157D9E}" dt="2023-09-12T21:51:32.366" v="70" actId="478"/>
          <ac:spMkLst>
            <pc:docMk/>
            <pc:sldMk cId="1889559053" sldId="842"/>
            <ac:spMk id="8" creationId="{97C16604-4774-802C-5874-9B3351EDCEC9}"/>
          </ac:spMkLst>
        </pc:spChg>
        <pc:spChg chg="del">
          <ac:chgData name="James Wagner" userId="2862651d-6f44-4741-89aa-aec1c8926fa8" providerId="ADAL" clId="{2892867F-2BA3-404F-8633-3C4579157D9E}" dt="2023-09-12T21:51:32.366" v="70" actId="478"/>
          <ac:spMkLst>
            <pc:docMk/>
            <pc:sldMk cId="1889559053" sldId="842"/>
            <ac:spMk id="9" creationId="{35255444-957F-F071-F6D5-87C82017FA4D}"/>
          </ac:spMkLst>
        </pc:spChg>
        <pc:spChg chg="del">
          <ac:chgData name="James Wagner" userId="2862651d-6f44-4741-89aa-aec1c8926fa8" providerId="ADAL" clId="{2892867F-2BA3-404F-8633-3C4579157D9E}" dt="2023-09-12T21:51:32.366" v="70" actId="478"/>
          <ac:spMkLst>
            <pc:docMk/>
            <pc:sldMk cId="1889559053" sldId="842"/>
            <ac:spMk id="11" creationId="{47229FCB-DA60-28A3-EFF2-1CC0EB415959}"/>
          </ac:spMkLst>
        </pc:spChg>
        <pc:spChg chg="del">
          <ac:chgData name="James Wagner" userId="2862651d-6f44-4741-89aa-aec1c8926fa8" providerId="ADAL" clId="{2892867F-2BA3-404F-8633-3C4579157D9E}" dt="2023-09-12T21:51:32.366" v="70" actId="478"/>
          <ac:spMkLst>
            <pc:docMk/>
            <pc:sldMk cId="1889559053" sldId="842"/>
            <ac:spMk id="12" creationId="{08A66200-65DE-E5E2-B26F-98FA14E22BCE}"/>
          </ac:spMkLst>
        </pc:spChg>
        <pc:spChg chg="del">
          <ac:chgData name="James Wagner" userId="2862651d-6f44-4741-89aa-aec1c8926fa8" providerId="ADAL" clId="{2892867F-2BA3-404F-8633-3C4579157D9E}" dt="2023-09-12T21:51:32.366" v="70" actId="478"/>
          <ac:spMkLst>
            <pc:docMk/>
            <pc:sldMk cId="1889559053" sldId="842"/>
            <ac:spMk id="13" creationId="{C8B8500F-FC01-0BA2-D75B-F84E6F28D83E}"/>
          </ac:spMkLst>
        </pc:spChg>
        <pc:spChg chg="add mod">
          <ac:chgData name="James Wagner" userId="2862651d-6f44-4741-89aa-aec1c8926fa8" providerId="ADAL" clId="{2892867F-2BA3-404F-8633-3C4579157D9E}" dt="2023-09-12T21:51:32.737" v="71"/>
          <ac:spMkLst>
            <pc:docMk/>
            <pc:sldMk cId="1889559053" sldId="842"/>
            <ac:spMk id="15" creationId="{7C91ECE6-664C-FEBF-D237-84591096EB30}"/>
          </ac:spMkLst>
        </pc:spChg>
        <pc:spChg chg="add mod">
          <ac:chgData name="James Wagner" userId="2862651d-6f44-4741-89aa-aec1c8926fa8" providerId="ADAL" clId="{2892867F-2BA3-404F-8633-3C4579157D9E}" dt="2023-09-12T21:51:32.737" v="71"/>
          <ac:spMkLst>
            <pc:docMk/>
            <pc:sldMk cId="1889559053" sldId="842"/>
            <ac:spMk id="16" creationId="{DB76B3EC-B050-31A2-1655-90CE2916388A}"/>
          </ac:spMkLst>
        </pc:spChg>
        <pc:spChg chg="add mod">
          <ac:chgData name="James Wagner" userId="2862651d-6f44-4741-89aa-aec1c8926fa8" providerId="ADAL" clId="{2892867F-2BA3-404F-8633-3C4579157D9E}" dt="2023-09-12T21:51:32.737" v="71"/>
          <ac:spMkLst>
            <pc:docMk/>
            <pc:sldMk cId="1889559053" sldId="842"/>
            <ac:spMk id="17" creationId="{20E71177-1071-8423-352D-D7830504A985}"/>
          </ac:spMkLst>
        </pc:spChg>
        <pc:spChg chg="add mod">
          <ac:chgData name="James Wagner" userId="2862651d-6f44-4741-89aa-aec1c8926fa8" providerId="ADAL" clId="{2892867F-2BA3-404F-8633-3C4579157D9E}" dt="2023-09-12T21:51:32.737" v="71"/>
          <ac:spMkLst>
            <pc:docMk/>
            <pc:sldMk cId="1889559053" sldId="842"/>
            <ac:spMk id="18" creationId="{47807B4E-6FBF-532A-9E06-C45EDF766C9E}"/>
          </ac:spMkLst>
        </pc:spChg>
        <pc:spChg chg="add mod">
          <ac:chgData name="James Wagner" userId="2862651d-6f44-4741-89aa-aec1c8926fa8" providerId="ADAL" clId="{2892867F-2BA3-404F-8633-3C4579157D9E}" dt="2023-09-12T21:51:32.737" v="71"/>
          <ac:spMkLst>
            <pc:docMk/>
            <pc:sldMk cId="1889559053" sldId="842"/>
            <ac:spMk id="19" creationId="{8CDDD9E0-B05A-2B53-4DC8-8FDB477AA55D}"/>
          </ac:spMkLst>
        </pc:spChg>
        <pc:spChg chg="add mod">
          <ac:chgData name="James Wagner" userId="2862651d-6f44-4741-89aa-aec1c8926fa8" providerId="ADAL" clId="{2892867F-2BA3-404F-8633-3C4579157D9E}" dt="2023-09-12T21:51:32.737" v="71"/>
          <ac:spMkLst>
            <pc:docMk/>
            <pc:sldMk cId="1889559053" sldId="842"/>
            <ac:spMk id="20" creationId="{0776C086-E34E-0940-1B57-DAF8E8ADAE47}"/>
          </ac:spMkLst>
        </pc:spChg>
        <pc:spChg chg="add mod">
          <ac:chgData name="James Wagner" userId="2862651d-6f44-4741-89aa-aec1c8926fa8" providerId="ADAL" clId="{2892867F-2BA3-404F-8633-3C4579157D9E}" dt="2023-09-12T21:51:32.737" v="71"/>
          <ac:spMkLst>
            <pc:docMk/>
            <pc:sldMk cId="1889559053" sldId="842"/>
            <ac:spMk id="21" creationId="{D595100D-C594-B7EB-F3F8-9F3D088B3E2D}"/>
          </ac:spMkLst>
        </pc:spChg>
        <pc:spChg chg="add mod">
          <ac:chgData name="James Wagner" userId="2862651d-6f44-4741-89aa-aec1c8926fa8" providerId="ADAL" clId="{2892867F-2BA3-404F-8633-3C4579157D9E}" dt="2023-09-12T21:51:32.737" v="71"/>
          <ac:spMkLst>
            <pc:docMk/>
            <pc:sldMk cId="1889559053" sldId="842"/>
            <ac:spMk id="22" creationId="{46C09A58-C39D-B893-64D9-B9F67AF5B7A8}"/>
          </ac:spMkLst>
        </pc:spChg>
        <pc:spChg chg="add mod">
          <ac:chgData name="James Wagner" userId="2862651d-6f44-4741-89aa-aec1c8926fa8" providerId="ADAL" clId="{2892867F-2BA3-404F-8633-3C4579157D9E}" dt="2023-09-12T21:51:32.737" v="71"/>
          <ac:spMkLst>
            <pc:docMk/>
            <pc:sldMk cId="1889559053" sldId="842"/>
            <ac:spMk id="23" creationId="{B337095C-2894-B64E-F257-6A71407786C0}"/>
          </ac:spMkLst>
        </pc:spChg>
        <pc:spChg chg="add mod">
          <ac:chgData name="James Wagner" userId="2862651d-6f44-4741-89aa-aec1c8926fa8" providerId="ADAL" clId="{2892867F-2BA3-404F-8633-3C4579157D9E}" dt="2023-09-12T21:51:32.737" v="71"/>
          <ac:spMkLst>
            <pc:docMk/>
            <pc:sldMk cId="1889559053" sldId="842"/>
            <ac:spMk id="24" creationId="{815C05E7-CDC9-70B2-889A-DE223351A194}"/>
          </ac:spMkLst>
        </pc:spChg>
        <pc:picChg chg="del">
          <ac:chgData name="James Wagner" userId="2862651d-6f44-4741-89aa-aec1c8926fa8" providerId="ADAL" clId="{2892867F-2BA3-404F-8633-3C4579157D9E}" dt="2023-09-12T21:51:32.366" v="70" actId="478"/>
          <ac:picMkLst>
            <pc:docMk/>
            <pc:sldMk cId="1889559053" sldId="842"/>
            <ac:picMk id="2" creationId="{255732D2-40D6-63CC-580E-6137BA2C3B3B}"/>
          </ac:picMkLst>
        </pc:picChg>
        <pc:picChg chg="add mod">
          <ac:chgData name="James Wagner" userId="2862651d-6f44-4741-89aa-aec1c8926fa8" providerId="ADAL" clId="{2892867F-2BA3-404F-8633-3C4579157D9E}" dt="2023-09-12T21:51:32.737" v="71"/>
          <ac:picMkLst>
            <pc:docMk/>
            <pc:sldMk cId="1889559053" sldId="842"/>
            <ac:picMk id="14" creationId="{9252F443-499C-896E-230A-3246911A7927}"/>
          </ac:picMkLst>
        </pc:picChg>
      </pc:sldChg>
      <pc:sldChg chg="addSp delSp modSp">
        <pc:chgData name="James Wagner" userId="2862651d-6f44-4741-89aa-aec1c8926fa8" providerId="ADAL" clId="{2892867F-2BA3-404F-8633-3C4579157D9E}" dt="2023-09-12T21:51:21.168" v="67"/>
        <pc:sldMkLst>
          <pc:docMk/>
          <pc:sldMk cId="222146387" sldId="843"/>
        </pc:sldMkLst>
        <pc:spChg chg="del">
          <ac:chgData name="James Wagner" userId="2862651d-6f44-4741-89aa-aec1c8926fa8" providerId="ADAL" clId="{2892867F-2BA3-404F-8633-3C4579157D9E}" dt="2023-09-12T21:51:20.770" v="66" actId="478"/>
          <ac:spMkLst>
            <pc:docMk/>
            <pc:sldMk cId="222146387" sldId="843"/>
            <ac:spMk id="3" creationId="{ACD72BA0-0848-408F-3742-99EABD47D829}"/>
          </ac:spMkLst>
        </pc:spChg>
        <pc:spChg chg="del">
          <ac:chgData name="James Wagner" userId="2862651d-6f44-4741-89aa-aec1c8926fa8" providerId="ADAL" clId="{2892867F-2BA3-404F-8633-3C4579157D9E}" dt="2023-09-12T21:51:20.770" v="66" actId="478"/>
          <ac:spMkLst>
            <pc:docMk/>
            <pc:sldMk cId="222146387" sldId="843"/>
            <ac:spMk id="4" creationId="{FBDC4E5E-4D7F-0D20-7354-4DE13EB47904}"/>
          </ac:spMkLst>
        </pc:spChg>
        <pc:spChg chg="del">
          <ac:chgData name="James Wagner" userId="2862651d-6f44-4741-89aa-aec1c8926fa8" providerId="ADAL" clId="{2892867F-2BA3-404F-8633-3C4579157D9E}" dt="2023-09-12T21:51:20.770" v="66" actId="478"/>
          <ac:spMkLst>
            <pc:docMk/>
            <pc:sldMk cId="222146387" sldId="843"/>
            <ac:spMk id="5" creationId="{DC425F0E-A79D-2529-7B54-D37B0DE6525E}"/>
          </ac:spMkLst>
        </pc:spChg>
        <pc:spChg chg="del">
          <ac:chgData name="James Wagner" userId="2862651d-6f44-4741-89aa-aec1c8926fa8" providerId="ADAL" clId="{2892867F-2BA3-404F-8633-3C4579157D9E}" dt="2023-09-12T21:51:20.770" v="66" actId="478"/>
          <ac:spMkLst>
            <pc:docMk/>
            <pc:sldMk cId="222146387" sldId="843"/>
            <ac:spMk id="6" creationId="{78698DB4-0025-DEB7-3373-E4512A63584B}"/>
          </ac:spMkLst>
        </pc:spChg>
        <pc:spChg chg="del">
          <ac:chgData name="James Wagner" userId="2862651d-6f44-4741-89aa-aec1c8926fa8" providerId="ADAL" clId="{2892867F-2BA3-404F-8633-3C4579157D9E}" dt="2023-09-12T21:51:20.770" v="66" actId="478"/>
          <ac:spMkLst>
            <pc:docMk/>
            <pc:sldMk cId="222146387" sldId="843"/>
            <ac:spMk id="7" creationId="{6F324E73-61C7-1C8D-4E7E-30ED5A20236C}"/>
          </ac:spMkLst>
        </pc:spChg>
        <pc:spChg chg="del">
          <ac:chgData name="James Wagner" userId="2862651d-6f44-4741-89aa-aec1c8926fa8" providerId="ADAL" clId="{2892867F-2BA3-404F-8633-3C4579157D9E}" dt="2023-09-12T21:51:20.770" v="66" actId="478"/>
          <ac:spMkLst>
            <pc:docMk/>
            <pc:sldMk cId="222146387" sldId="843"/>
            <ac:spMk id="8" creationId="{EEBE7891-CC80-5275-325F-8CD688904316}"/>
          </ac:spMkLst>
        </pc:spChg>
        <pc:spChg chg="del">
          <ac:chgData name="James Wagner" userId="2862651d-6f44-4741-89aa-aec1c8926fa8" providerId="ADAL" clId="{2892867F-2BA3-404F-8633-3C4579157D9E}" dt="2023-09-12T21:51:20.770" v="66" actId="478"/>
          <ac:spMkLst>
            <pc:docMk/>
            <pc:sldMk cId="222146387" sldId="843"/>
            <ac:spMk id="9" creationId="{A36A2BB2-1689-298A-2156-E649DBC9131E}"/>
          </ac:spMkLst>
        </pc:spChg>
        <pc:spChg chg="del">
          <ac:chgData name="James Wagner" userId="2862651d-6f44-4741-89aa-aec1c8926fa8" providerId="ADAL" clId="{2892867F-2BA3-404F-8633-3C4579157D9E}" dt="2023-09-12T21:51:20.770" v="66" actId="478"/>
          <ac:spMkLst>
            <pc:docMk/>
            <pc:sldMk cId="222146387" sldId="843"/>
            <ac:spMk id="10" creationId="{1827FFE8-249B-908D-28A4-1305B0B8E4E7}"/>
          </ac:spMkLst>
        </pc:spChg>
        <pc:spChg chg="del">
          <ac:chgData name="James Wagner" userId="2862651d-6f44-4741-89aa-aec1c8926fa8" providerId="ADAL" clId="{2892867F-2BA3-404F-8633-3C4579157D9E}" dt="2023-09-12T21:51:20.770" v="66" actId="478"/>
          <ac:spMkLst>
            <pc:docMk/>
            <pc:sldMk cId="222146387" sldId="843"/>
            <ac:spMk id="11" creationId="{07F3DDA6-BF3C-1B46-CEBA-228E4B4A3316}"/>
          </ac:spMkLst>
        </pc:spChg>
        <pc:spChg chg="del">
          <ac:chgData name="James Wagner" userId="2862651d-6f44-4741-89aa-aec1c8926fa8" providerId="ADAL" clId="{2892867F-2BA3-404F-8633-3C4579157D9E}" dt="2023-09-12T21:51:20.770" v="66" actId="478"/>
          <ac:spMkLst>
            <pc:docMk/>
            <pc:sldMk cId="222146387" sldId="843"/>
            <ac:spMk id="13" creationId="{829EB318-DE1C-3B52-6D84-C18C463E80CF}"/>
          </ac:spMkLst>
        </pc:spChg>
        <pc:spChg chg="add mod">
          <ac:chgData name="James Wagner" userId="2862651d-6f44-4741-89aa-aec1c8926fa8" providerId="ADAL" clId="{2892867F-2BA3-404F-8633-3C4579157D9E}" dt="2023-09-12T21:51:21.168" v="67"/>
          <ac:spMkLst>
            <pc:docMk/>
            <pc:sldMk cId="222146387" sldId="843"/>
            <ac:spMk id="15" creationId="{DC8D8624-3C80-2431-7EC6-7F2BF6C1FAEE}"/>
          </ac:spMkLst>
        </pc:spChg>
        <pc:spChg chg="add mod">
          <ac:chgData name="James Wagner" userId="2862651d-6f44-4741-89aa-aec1c8926fa8" providerId="ADAL" clId="{2892867F-2BA3-404F-8633-3C4579157D9E}" dt="2023-09-12T21:51:21.168" v="67"/>
          <ac:spMkLst>
            <pc:docMk/>
            <pc:sldMk cId="222146387" sldId="843"/>
            <ac:spMk id="16" creationId="{80FEBA13-ED9C-2DC6-CEB6-17E1B6B81BA4}"/>
          </ac:spMkLst>
        </pc:spChg>
        <pc:spChg chg="add mod">
          <ac:chgData name="James Wagner" userId="2862651d-6f44-4741-89aa-aec1c8926fa8" providerId="ADAL" clId="{2892867F-2BA3-404F-8633-3C4579157D9E}" dt="2023-09-12T21:51:21.168" v="67"/>
          <ac:spMkLst>
            <pc:docMk/>
            <pc:sldMk cId="222146387" sldId="843"/>
            <ac:spMk id="17" creationId="{138CA56A-B24D-BB95-A93A-C968B0EB9CC8}"/>
          </ac:spMkLst>
        </pc:spChg>
        <pc:spChg chg="add mod">
          <ac:chgData name="James Wagner" userId="2862651d-6f44-4741-89aa-aec1c8926fa8" providerId="ADAL" clId="{2892867F-2BA3-404F-8633-3C4579157D9E}" dt="2023-09-12T21:51:21.168" v="67"/>
          <ac:spMkLst>
            <pc:docMk/>
            <pc:sldMk cId="222146387" sldId="843"/>
            <ac:spMk id="18" creationId="{108C6318-AA91-3D41-7F75-5B6651C1EEC5}"/>
          </ac:spMkLst>
        </pc:spChg>
        <pc:spChg chg="add mod">
          <ac:chgData name="James Wagner" userId="2862651d-6f44-4741-89aa-aec1c8926fa8" providerId="ADAL" clId="{2892867F-2BA3-404F-8633-3C4579157D9E}" dt="2023-09-12T21:51:21.168" v="67"/>
          <ac:spMkLst>
            <pc:docMk/>
            <pc:sldMk cId="222146387" sldId="843"/>
            <ac:spMk id="19" creationId="{F13B9874-8819-7BDC-546C-56BECC9E823E}"/>
          </ac:spMkLst>
        </pc:spChg>
        <pc:spChg chg="add mod">
          <ac:chgData name="James Wagner" userId="2862651d-6f44-4741-89aa-aec1c8926fa8" providerId="ADAL" clId="{2892867F-2BA3-404F-8633-3C4579157D9E}" dt="2023-09-12T21:51:21.168" v="67"/>
          <ac:spMkLst>
            <pc:docMk/>
            <pc:sldMk cId="222146387" sldId="843"/>
            <ac:spMk id="20" creationId="{7732FFB6-26B2-8A66-58DE-2EC81E61C594}"/>
          </ac:spMkLst>
        </pc:spChg>
        <pc:spChg chg="add mod">
          <ac:chgData name="James Wagner" userId="2862651d-6f44-4741-89aa-aec1c8926fa8" providerId="ADAL" clId="{2892867F-2BA3-404F-8633-3C4579157D9E}" dt="2023-09-12T21:51:21.168" v="67"/>
          <ac:spMkLst>
            <pc:docMk/>
            <pc:sldMk cId="222146387" sldId="843"/>
            <ac:spMk id="21" creationId="{2BE1B0E7-AA57-B9BA-3C42-F2730F2F3DA5}"/>
          </ac:spMkLst>
        </pc:spChg>
        <pc:spChg chg="add mod">
          <ac:chgData name="James Wagner" userId="2862651d-6f44-4741-89aa-aec1c8926fa8" providerId="ADAL" clId="{2892867F-2BA3-404F-8633-3C4579157D9E}" dt="2023-09-12T21:51:21.168" v="67"/>
          <ac:spMkLst>
            <pc:docMk/>
            <pc:sldMk cId="222146387" sldId="843"/>
            <ac:spMk id="22" creationId="{DBDBDD61-491A-0E09-5CE6-CBE464D8B3BC}"/>
          </ac:spMkLst>
        </pc:spChg>
        <pc:spChg chg="add mod">
          <ac:chgData name="James Wagner" userId="2862651d-6f44-4741-89aa-aec1c8926fa8" providerId="ADAL" clId="{2892867F-2BA3-404F-8633-3C4579157D9E}" dt="2023-09-12T21:51:21.168" v="67"/>
          <ac:spMkLst>
            <pc:docMk/>
            <pc:sldMk cId="222146387" sldId="843"/>
            <ac:spMk id="23" creationId="{CD455EFE-13A7-F8D0-AE85-A9ADEB0ACCB0}"/>
          </ac:spMkLst>
        </pc:spChg>
        <pc:spChg chg="add mod">
          <ac:chgData name="James Wagner" userId="2862651d-6f44-4741-89aa-aec1c8926fa8" providerId="ADAL" clId="{2892867F-2BA3-404F-8633-3C4579157D9E}" dt="2023-09-12T21:51:21.168" v="67"/>
          <ac:spMkLst>
            <pc:docMk/>
            <pc:sldMk cId="222146387" sldId="843"/>
            <ac:spMk id="24" creationId="{7AA50412-73EA-74CA-7FDD-6A0732394C77}"/>
          </ac:spMkLst>
        </pc:spChg>
        <pc:picChg chg="del">
          <ac:chgData name="James Wagner" userId="2862651d-6f44-4741-89aa-aec1c8926fa8" providerId="ADAL" clId="{2892867F-2BA3-404F-8633-3C4579157D9E}" dt="2023-09-12T21:51:20.770" v="66" actId="478"/>
          <ac:picMkLst>
            <pc:docMk/>
            <pc:sldMk cId="222146387" sldId="843"/>
            <ac:picMk id="2" creationId="{53237594-AF86-B94B-3EB9-D97DB2D2251A}"/>
          </ac:picMkLst>
        </pc:picChg>
        <pc:picChg chg="add mod">
          <ac:chgData name="James Wagner" userId="2862651d-6f44-4741-89aa-aec1c8926fa8" providerId="ADAL" clId="{2892867F-2BA3-404F-8633-3C4579157D9E}" dt="2023-09-12T21:51:21.168" v="67"/>
          <ac:picMkLst>
            <pc:docMk/>
            <pc:sldMk cId="222146387" sldId="843"/>
            <ac:picMk id="14" creationId="{AB3530E3-03A2-3B93-37AC-9CEF170B821D}"/>
          </ac:picMkLst>
        </pc:picChg>
      </pc:sldChg>
      <pc:sldChg chg="addSp delSp modSp">
        <pc:chgData name="James Wagner" userId="2862651d-6f44-4741-89aa-aec1c8926fa8" providerId="ADAL" clId="{2892867F-2BA3-404F-8633-3C4579157D9E}" dt="2023-09-12T21:51:25.724" v="69"/>
        <pc:sldMkLst>
          <pc:docMk/>
          <pc:sldMk cId="1221721555" sldId="844"/>
        </pc:sldMkLst>
        <pc:spChg chg="del">
          <ac:chgData name="James Wagner" userId="2862651d-6f44-4741-89aa-aec1c8926fa8" providerId="ADAL" clId="{2892867F-2BA3-404F-8633-3C4579157D9E}" dt="2023-09-12T21:51:25.321" v="68" actId="478"/>
          <ac:spMkLst>
            <pc:docMk/>
            <pc:sldMk cId="1221721555" sldId="844"/>
            <ac:spMk id="3" creationId="{3DAE61CF-D726-2682-EC9B-C169C8E46522}"/>
          </ac:spMkLst>
        </pc:spChg>
        <pc:spChg chg="del">
          <ac:chgData name="James Wagner" userId="2862651d-6f44-4741-89aa-aec1c8926fa8" providerId="ADAL" clId="{2892867F-2BA3-404F-8633-3C4579157D9E}" dt="2023-09-12T21:51:25.321" v="68" actId="478"/>
          <ac:spMkLst>
            <pc:docMk/>
            <pc:sldMk cId="1221721555" sldId="844"/>
            <ac:spMk id="4" creationId="{0C159DBF-CEF0-08B7-F0FF-F5FDDC3C1941}"/>
          </ac:spMkLst>
        </pc:spChg>
        <pc:spChg chg="del">
          <ac:chgData name="James Wagner" userId="2862651d-6f44-4741-89aa-aec1c8926fa8" providerId="ADAL" clId="{2892867F-2BA3-404F-8633-3C4579157D9E}" dt="2023-09-12T21:51:25.321" v="68" actId="478"/>
          <ac:spMkLst>
            <pc:docMk/>
            <pc:sldMk cId="1221721555" sldId="844"/>
            <ac:spMk id="5" creationId="{814AF390-B6B3-1BF4-098A-969827293E05}"/>
          </ac:spMkLst>
        </pc:spChg>
        <pc:spChg chg="del">
          <ac:chgData name="James Wagner" userId="2862651d-6f44-4741-89aa-aec1c8926fa8" providerId="ADAL" clId="{2892867F-2BA3-404F-8633-3C4579157D9E}" dt="2023-09-12T21:51:25.321" v="68" actId="478"/>
          <ac:spMkLst>
            <pc:docMk/>
            <pc:sldMk cId="1221721555" sldId="844"/>
            <ac:spMk id="6" creationId="{A7F6C205-6FE1-DF30-BECF-2E1826BDFD7E}"/>
          </ac:spMkLst>
        </pc:spChg>
        <pc:spChg chg="del">
          <ac:chgData name="James Wagner" userId="2862651d-6f44-4741-89aa-aec1c8926fa8" providerId="ADAL" clId="{2892867F-2BA3-404F-8633-3C4579157D9E}" dt="2023-09-12T21:51:25.321" v="68" actId="478"/>
          <ac:spMkLst>
            <pc:docMk/>
            <pc:sldMk cId="1221721555" sldId="844"/>
            <ac:spMk id="7" creationId="{D316D42C-ACF6-6268-5BDF-8708A9925EE4}"/>
          </ac:spMkLst>
        </pc:spChg>
        <pc:spChg chg="del">
          <ac:chgData name="James Wagner" userId="2862651d-6f44-4741-89aa-aec1c8926fa8" providerId="ADAL" clId="{2892867F-2BA3-404F-8633-3C4579157D9E}" dt="2023-09-12T21:51:25.321" v="68" actId="478"/>
          <ac:spMkLst>
            <pc:docMk/>
            <pc:sldMk cId="1221721555" sldId="844"/>
            <ac:spMk id="8" creationId="{31D4A358-8B69-7B05-7E81-67634EC98381}"/>
          </ac:spMkLst>
        </pc:spChg>
        <pc:spChg chg="del">
          <ac:chgData name="James Wagner" userId="2862651d-6f44-4741-89aa-aec1c8926fa8" providerId="ADAL" clId="{2892867F-2BA3-404F-8633-3C4579157D9E}" dt="2023-09-12T21:51:25.321" v="68" actId="478"/>
          <ac:spMkLst>
            <pc:docMk/>
            <pc:sldMk cId="1221721555" sldId="844"/>
            <ac:spMk id="9" creationId="{B2434EC1-0E31-10DA-662E-2620A7F3E717}"/>
          </ac:spMkLst>
        </pc:spChg>
        <pc:spChg chg="del">
          <ac:chgData name="James Wagner" userId="2862651d-6f44-4741-89aa-aec1c8926fa8" providerId="ADAL" clId="{2892867F-2BA3-404F-8633-3C4579157D9E}" dt="2023-09-12T21:51:25.321" v="68" actId="478"/>
          <ac:spMkLst>
            <pc:docMk/>
            <pc:sldMk cId="1221721555" sldId="844"/>
            <ac:spMk id="10" creationId="{FB0F0D46-0505-FD93-CD28-8A10E163A8A9}"/>
          </ac:spMkLst>
        </pc:spChg>
        <pc:spChg chg="del">
          <ac:chgData name="James Wagner" userId="2862651d-6f44-4741-89aa-aec1c8926fa8" providerId="ADAL" clId="{2892867F-2BA3-404F-8633-3C4579157D9E}" dt="2023-09-12T21:51:25.321" v="68" actId="478"/>
          <ac:spMkLst>
            <pc:docMk/>
            <pc:sldMk cId="1221721555" sldId="844"/>
            <ac:spMk id="11" creationId="{497C1AC3-D7BA-ECA3-B094-EA2DF7943041}"/>
          </ac:spMkLst>
        </pc:spChg>
        <pc:spChg chg="del">
          <ac:chgData name="James Wagner" userId="2862651d-6f44-4741-89aa-aec1c8926fa8" providerId="ADAL" clId="{2892867F-2BA3-404F-8633-3C4579157D9E}" dt="2023-09-12T21:51:25.321" v="68" actId="478"/>
          <ac:spMkLst>
            <pc:docMk/>
            <pc:sldMk cId="1221721555" sldId="844"/>
            <ac:spMk id="13" creationId="{BCAB6768-8DEC-E470-4F10-317AF88A8866}"/>
          </ac:spMkLst>
        </pc:spChg>
        <pc:spChg chg="add mod">
          <ac:chgData name="James Wagner" userId="2862651d-6f44-4741-89aa-aec1c8926fa8" providerId="ADAL" clId="{2892867F-2BA3-404F-8633-3C4579157D9E}" dt="2023-09-12T21:51:25.724" v="69"/>
          <ac:spMkLst>
            <pc:docMk/>
            <pc:sldMk cId="1221721555" sldId="844"/>
            <ac:spMk id="15" creationId="{5EF03080-CB17-0B7D-D5A6-1C583D88E9E5}"/>
          </ac:spMkLst>
        </pc:spChg>
        <pc:spChg chg="add mod">
          <ac:chgData name="James Wagner" userId="2862651d-6f44-4741-89aa-aec1c8926fa8" providerId="ADAL" clId="{2892867F-2BA3-404F-8633-3C4579157D9E}" dt="2023-09-12T21:51:25.724" v="69"/>
          <ac:spMkLst>
            <pc:docMk/>
            <pc:sldMk cId="1221721555" sldId="844"/>
            <ac:spMk id="16" creationId="{B7CF12BD-02F5-221E-2523-16F15D2F55C7}"/>
          </ac:spMkLst>
        </pc:spChg>
        <pc:spChg chg="add mod">
          <ac:chgData name="James Wagner" userId="2862651d-6f44-4741-89aa-aec1c8926fa8" providerId="ADAL" clId="{2892867F-2BA3-404F-8633-3C4579157D9E}" dt="2023-09-12T21:51:25.724" v="69"/>
          <ac:spMkLst>
            <pc:docMk/>
            <pc:sldMk cId="1221721555" sldId="844"/>
            <ac:spMk id="17" creationId="{EE1DE687-BA98-A85E-663A-8260DF78B1AE}"/>
          </ac:spMkLst>
        </pc:spChg>
        <pc:spChg chg="add mod">
          <ac:chgData name="James Wagner" userId="2862651d-6f44-4741-89aa-aec1c8926fa8" providerId="ADAL" clId="{2892867F-2BA3-404F-8633-3C4579157D9E}" dt="2023-09-12T21:51:25.724" v="69"/>
          <ac:spMkLst>
            <pc:docMk/>
            <pc:sldMk cId="1221721555" sldId="844"/>
            <ac:spMk id="18" creationId="{7DCBC2CE-35E6-7582-1259-E721D81A5596}"/>
          </ac:spMkLst>
        </pc:spChg>
        <pc:spChg chg="add mod">
          <ac:chgData name="James Wagner" userId="2862651d-6f44-4741-89aa-aec1c8926fa8" providerId="ADAL" clId="{2892867F-2BA3-404F-8633-3C4579157D9E}" dt="2023-09-12T21:51:25.724" v="69"/>
          <ac:spMkLst>
            <pc:docMk/>
            <pc:sldMk cId="1221721555" sldId="844"/>
            <ac:spMk id="19" creationId="{8BFA5530-4514-1D89-F105-D815326F8260}"/>
          </ac:spMkLst>
        </pc:spChg>
        <pc:spChg chg="add mod">
          <ac:chgData name="James Wagner" userId="2862651d-6f44-4741-89aa-aec1c8926fa8" providerId="ADAL" clId="{2892867F-2BA3-404F-8633-3C4579157D9E}" dt="2023-09-12T21:51:25.724" v="69"/>
          <ac:spMkLst>
            <pc:docMk/>
            <pc:sldMk cId="1221721555" sldId="844"/>
            <ac:spMk id="20" creationId="{BB463CBC-65EE-297F-9BAE-D3ADC36B7172}"/>
          </ac:spMkLst>
        </pc:spChg>
        <pc:spChg chg="add mod">
          <ac:chgData name="James Wagner" userId="2862651d-6f44-4741-89aa-aec1c8926fa8" providerId="ADAL" clId="{2892867F-2BA3-404F-8633-3C4579157D9E}" dt="2023-09-12T21:51:25.724" v="69"/>
          <ac:spMkLst>
            <pc:docMk/>
            <pc:sldMk cId="1221721555" sldId="844"/>
            <ac:spMk id="21" creationId="{2E9DDBFA-722C-4984-DB35-6C687952F6CB}"/>
          </ac:spMkLst>
        </pc:spChg>
        <pc:spChg chg="add mod">
          <ac:chgData name="James Wagner" userId="2862651d-6f44-4741-89aa-aec1c8926fa8" providerId="ADAL" clId="{2892867F-2BA3-404F-8633-3C4579157D9E}" dt="2023-09-12T21:51:25.724" v="69"/>
          <ac:spMkLst>
            <pc:docMk/>
            <pc:sldMk cId="1221721555" sldId="844"/>
            <ac:spMk id="22" creationId="{1D8DA6EB-50C3-9357-16C8-01026CF2CFC3}"/>
          </ac:spMkLst>
        </pc:spChg>
        <pc:spChg chg="add mod">
          <ac:chgData name="James Wagner" userId="2862651d-6f44-4741-89aa-aec1c8926fa8" providerId="ADAL" clId="{2892867F-2BA3-404F-8633-3C4579157D9E}" dt="2023-09-12T21:51:25.724" v="69"/>
          <ac:spMkLst>
            <pc:docMk/>
            <pc:sldMk cId="1221721555" sldId="844"/>
            <ac:spMk id="23" creationId="{CC708581-A543-E035-154A-3EA2944BCFE5}"/>
          </ac:spMkLst>
        </pc:spChg>
        <pc:spChg chg="add mod">
          <ac:chgData name="James Wagner" userId="2862651d-6f44-4741-89aa-aec1c8926fa8" providerId="ADAL" clId="{2892867F-2BA3-404F-8633-3C4579157D9E}" dt="2023-09-12T21:51:25.724" v="69"/>
          <ac:spMkLst>
            <pc:docMk/>
            <pc:sldMk cId="1221721555" sldId="844"/>
            <ac:spMk id="24" creationId="{93A0D7FF-249A-6C50-6917-91FF20AD1309}"/>
          </ac:spMkLst>
        </pc:spChg>
        <pc:picChg chg="del">
          <ac:chgData name="James Wagner" userId="2862651d-6f44-4741-89aa-aec1c8926fa8" providerId="ADAL" clId="{2892867F-2BA3-404F-8633-3C4579157D9E}" dt="2023-09-12T21:51:25.321" v="68" actId="478"/>
          <ac:picMkLst>
            <pc:docMk/>
            <pc:sldMk cId="1221721555" sldId="844"/>
            <ac:picMk id="2" creationId="{9B971F6E-6CB2-18F7-17FD-DF46620ECE5B}"/>
          </ac:picMkLst>
        </pc:picChg>
        <pc:picChg chg="add mod">
          <ac:chgData name="James Wagner" userId="2862651d-6f44-4741-89aa-aec1c8926fa8" providerId="ADAL" clId="{2892867F-2BA3-404F-8633-3C4579157D9E}" dt="2023-09-12T21:51:25.724" v="69"/>
          <ac:picMkLst>
            <pc:docMk/>
            <pc:sldMk cId="1221721555" sldId="844"/>
            <ac:picMk id="14" creationId="{AC4B1DAE-A0E9-2FF6-AD23-106ED6C8B98F}"/>
          </ac:picMkLst>
        </pc:picChg>
      </pc:sldChg>
      <pc:sldChg chg="addSp delSp modSp">
        <pc:chgData name="James Wagner" userId="2862651d-6f44-4741-89aa-aec1c8926fa8" providerId="ADAL" clId="{2892867F-2BA3-404F-8633-3C4579157D9E}" dt="2023-09-12T21:51:37.254" v="73"/>
        <pc:sldMkLst>
          <pc:docMk/>
          <pc:sldMk cId="2603238313" sldId="845"/>
        </pc:sldMkLst>
        <pc:spChg chg="del">
          <ac:chgData name="James Wagner" userId="2862651d-6f44-4741-89aa-aec1c8926fa8" providerId="ADAL" clId="{2892867F-2BA3-404F-8633-3C4579157D9E}" dt="2023-09-12T21:51:36.833" v="72" actId="478"/>
          <ac:spMkLst>
            <pc:docMk/>
            <pc:sldMk cId="2603238313" sldId="845"/>
            <ac:spMk id="4" creationId="{B0B73E13-E971-70E9-673C-4FFB2386ECA3}"/>
          </ac:spMkLst>
        </pc:spChg>
        <pc:spChg chg="del">
          <ac:chgData name="James Wagner" userId="2862651d-6f44-4741-89aa-aec1c8926fa8" providerId="ADAL" clId="{2892867F-2BA3-404F-8633-3C4579157D9E}" dt="2023-09-12T21:51:36.833" v="72" actId="478"/>
          <ac:spMkLst>
            <pc:docMk/>
            <pc:sldMk cId="2603238313" sldId="845"/>
            <ac:spMk id="5" creationId="{08B1A33F-FAAD-B118-EACC-84217FF2E1C1}"/>
          </ac:spMkLst>
        </pc:spChg>
        <pc:spChg chg="del">
          <ac:chgData name="James Wagner" userId="2862651d-6f44-4741-89aa-aec1c8926fa8" providerId="ADAL" clId="{2892867F-2BA3-404F-8633-3C4579157D9E}" dt="2023-09-12T21:51:36.833" v="72" actId="478"/>
          <ac:spMkLst>
            <pc:docMk/>
            <pc:sldMk cId="2603238313" sldId="845"/>
            <ac:spMk id="6" creationId="{285CC633-4D21-B9E8-8137-D1A637E37D70}"/>
          </ac:spMkLst>
        </pc:spChg>
        <pc:spChg chg="del">
          <ac:chgData name="James Wagner" userId="2862651d-6f44-4741-89aa-aec1c8926fa8" providerId="ADAL" clId="{2892867F-2BA3-404F-8633-3C4579157D9E}" dt="2023-09-12T21:51:36.833" v="72" actId="478"/>
          <ac:spMkLst>
            <pc:docMk/>
            <pc:sldMk cId="2603238313" sldId="845"/>
            <ac:spMk id="7" creationId="{3C40F58B-098A-08A9-2FBC-1D94AF516096}"/>
          </ac:spMkLst>
        </pc:spChg>
        <pc:spChg chg="del">
          <ac:chgData name="James Wagner" userId="2862651d-6f44-4741-89aa-aec1c8926fa8" providerId="ADAL" clId="{2892867F-2BA3-404F-8633-3C4579157D9E}" dt="2023-09-12T21:51:36.833" v="72" actId="478"/>
          <ac:spMkLst>
            <pc:docMk/>
            <pc:sldMk cId="2603238313" sldId="845"/>
            <ac:spMk id="8" creationId="{5D24F144-775F-9CBC-1065-2CCADA4B0B40}"/>
          </ac:spMkLst>
        </pc:spChg>
        <pc:spChg chg="del">
          <ac:chgData name="James Wagner" userId="2862651d-6f44-4741-89aa-aec1c8926fa8" providerId="ADAL" clId="{2892867F-2BA3-404F-8633-3C4579157D9E}" dt="2023-09-12T21:51:36.833" v="72" actId="478"/>
          <ac:spMkLst>
            <pc:docMk/>
            <pc:sldMk cId="2603238313" sldId="845"/>
            <ac:spMk id="9" creationId="{8FBC2959-C468-7C8A-85C0-6A6AF37EB9AF}"/>
          </ac:spMkLst>
        </pc:spChg>
        <pc:spChg chg="del">
          <ac:chgData name="James Wagner" userId="2862651d-6f44-4741-89aa-aec1c8926fa8" providerId="ADAL" clId="{2892867F-2BA3-404F-8633-3C4579157D9E}" dt="2023-09-12T21:51:36.833" v="72" actId="478"/>
          <ac:spMkLst>
            <pc:docMk/>
            <pc:sldMk cId="2603238313" sldId="845"/>
            <ac:spMk id="10" creationId="{DCE1519C-E3D6-447A-ECE6-FCB943A96B56}"/>
          </ac:spMkLst>
        </pc:spChg>
        <pc:spChg chg="del">
          <ac:chgData name="James Wagner" userId="2862651d-6f44-4741-89aa-aec1c8926fa8" providerId="ADAL" clId="{2892867F-2BA3-404F-8633-3C4579157D9E}" dt="2023-09-12T21:51:36.833" v="72" actId="478"/>
          <ac:spMkLst>
            <pc:docMk/>
            <pc:sldMk cId="2603238313" sldId="845"/>
            <ac:spMk id="11" creationId="{281190A1-35EB-7E46-C93E-8D4EE7C324D9}"/>
          </ac:spMkLst>
        </pc:spChg>
        <pc:spChg chg="del">
          <ac:chgData name="James Wagner" userId="2862651d-6f44-4741-89aa-aec1c8926fa8" providerId="ADAL" clId="{2892867F-2BA3-404F-8633-3C4579157D9E}" dt="2023-09-12T21:51:36.833" v="72" actId="478"/>
          <ac:spMkLst>
            <pc:docMk/>
            <pc:sldMk cId="2603238313" sldId="845"/>
            <ac:spMk id="12" creationId="{203B6B2A-F5D2-1880-7834-8D9EFE4B40C9}"/>
          </ac:spMkLst>
        </pc:spChg>
        <pc:spChg chg="del">
          <ac:chgData name="James Wagner" userId="2862651d-6f44-4741-89aa-aec1c8926fa8" providerId="ADAL" clId="{2892867F-2BA3-404F-8633-3C4579157D9E}" dt="2023-09-12T21:51:36.833" v="72" actId="478"/>
          <ac:spMkLst>
            <pc:docMk/>
            <pc:sldMk cId="2603238313" sldId="845"/>
            <ac:spMk id="13" creationId="{01071F8B-B340-374C-F70D-75FC259FF021}"/>
          </ac:spMkLst>
        </pc:spChg>
        <pc:spChg chg="add mod">
          <ac:chgData name="James Wagner" userId="2862651d-6f44-4741-89aa-aec1c8926fa8" providerId="ADAL" clId="{2892867F-2BA3-404F-8633-3C4579157D9E}" dt="2023-09-12T21:51:37.254" v="73"/>
          <ac:spMkLst>
            <pc:docMk/>
            <pc:sldMk cId="2603238313" sldId="845"/>
            <ac:spMk id="15" creationId="{C24EFDD2-66D9-9AE2-2261-4B4E7658CD39}"/>
          </ac:spMkLst>
        </pc:spChg>
        <pc:spChg chg="add mod">
          <ac:chgData name="James Wagner" userId="2862651d-6f44-4741-89aa-aec1c8926fa8" providerId="ADAL" clId="{2892867F-2BA3-404F-8633-3C4579157D9E}" dt="2023-09-12T21:51:37.254" v="73"/>
          <ac:spMkLst>
            <pc:docMk/>
            <pc:sldMk cId="2603238313" sldId="845"/>
            <ac:spMk id="16" creationId="{C8A412BE-62D7-3FD6-71A0-C6897D0F013B}"/>
          </ac:spMkLst>
        </pc:spChg>
        <pc:spChg chg="add mod">
          <ac:chgData name="James Wagner" userId="2862651d-6f44-4741-89aa-aec1c8926fa8" providerId="ADAL" clId="{2892867F-2BA3-404F-8633-3C4579157D9E}" dt="2023-09-12T21:51:37.254" v="73"/>
          <ac:spMkLst>
            <pc:docMk/>
            <pc:sldMk cId="2603238313" sldId="845"/>
            <ac:spMk id="17" creationId="{B2E8AF68-C7E7-C53E-FD8F-2B404D0149CB}"/>
          </ac:spMkLst>
        </pc:spChg>
        <pc:spChg chg="add mod">
          <ac:chgData name="James Wagner" userId="2862651d-6f44-4741-89aa-aec1c8926fa8" providerId="ADAL" clId="{2892867F-2BA3-404F-8633-3C4579157D9E}" dt="2023-09-12T21:51:37.254" v="73"/>
          <ac:spMkLst>
            <pc:docMk/>
            <pc:sldMk cId="2603238313" sldId="845"/>
            <ac:spMk id="18" creationId="{E8D419AC-9D02-67F5-3405-2C9A91EBD5C3}"/>
          </ac:spMkLst>
        </pc:spChg>
        <pc:spChg chg="add mod">
          <ac:chgData name="James Wagner" userId="2862651d-6f44-4741-89aa-aec1c8926fa8" providerId="ADAL" clId="{2892867F-2BA3-404F-8633-3C4579157D9E}" dt="2023-09-12T21:51:37.254" v="73"/>
          <ac:spMkLst>
            <pc:docMk/>
            <pc:sldMk cId="2603238313" sldId="845"/>
            <ac:spMk id="19" creationId="{A1BE026B-4D75-479D-923C-E981C377DF15}"/>
          </ac:spMkLst>
        </pc:spChg>
        <pc:spChg chg="add mod">
          <ac:chgData name="James Wagner" userId="2862651d-6f44-4741-89aa-aec1c8926fa8" providerId="ADAL" clId="{2892867F-2BA3-404F-8633-3C4579157D9E}" dt="2023-09-12T21:51:37.254" v="73"/>
          <ac:spMkLst>
            <pc:docMk/>
            <pc:sldMk cId="2603238313" sldId="845"/>
            <ac:spMk id="20" creationId="{85BD2130-6537-45F8-9E2A-50FD06337147}"/>
          </ac:spMkLst>
        </pc:spChg>
        <pc:spChg chg="add mod">
          <ac:chgData name="James Wagner" userId="2862651d-6f44-4741-89aa-aec1c8926fa8" providerId="ADAL" clId="{2892867F-2BA3-404F-8633-3C4579157D9E}" dt="2023-09-12T21:51:37.254" v="73"/>
          <ac:spMkLst>
            <pc:docMk/>
            <pc:sldMk cId="2603238313" sldId="845"/>
            <ac:spMk id="21" creationId="{39FA1D06-8097-719C-8A6F-556B574C3415}"/>
          </ac:spMkLst>
        </pc:spChg>
        <pc:spChg chg="add mod">
          <ac:chgData name="James Wagner" userId="2862651d-6f44-4741-89aa-aec1c8926fa8" providerId="ADAL" clId="{2892867F-2BA3-404F-8633-3C4579157D9E}" dt="2023-09-12T21:51:37.254" v="73"/>
          <ac:spMkLst>
            <pc:docMk/>
            <pc:sldMk cId="2603238313" sldId="845"/>
            <ac:spMk id="22" creationId="{9CF774A4-F745-E1BA-816C-726235B6EEF7}"/>
          </ac:spMkLst>
        </pc:spChg>
        <pc:spChg chg="add mod">
          <ac:chgData name="James Wagner" userId="2862651d-6f44-4741-89aa-aec1c8926fa8" providerId="ADAL" clId="{2892867F-2BA3-404F-8633-3C4579157D9E}" dt="2023-09-12T21:51:37.254" v="73"/>
          <ac:spMkLst>
            <pc:docMk/>
            <pc:sldMk cId="2603238313" sldId="845"/>
            <ac:spMk id="23" creationId="{E321AF9C-007B-9AF9-CDD2-8FE8C3101D55}"/>
          </ac:spMkLst>
        </pc:spChg>
        <pc:spChg chg="add mod">
          <ac:chgData name="James Wagner" userId="2862651d-6f44-4741-89aa-aec1c8926fa8" providerId="ADAL" clId="{2892867F-2BA3-404F-8633-3C4579157D9E}" dt="2023-09-12T21:51:37.254" v="73"/>
          <ac:spMkLst>
            <pc:docMk/>
            <pc:sldMk cId="2603238313" sldId="845"/>
            <ac:spMk id="24" creationId="{7F17B6D7-F28E-0313-F9E7-234E7D34B649}"/>
          </ac:spMkLst>
        </pc:spChg>
        <pc:picChg chg="del">
          <ac:chgData name="James Wagner" userId="2862651d-6f44-4741-89aa-aec1c8926fa8" providerId="ADAL" clId="{2892867F-2BA3-404F-8633-3C4579157D9E}" dt="2023-09-12T21:51:36.833" v="72" actId="478"/>
          <ac:picMkLst>
            <pc:docMk/>
            <pc:sldMk cId="2603238313" sldId="845"/>
            <ac:picMk id="2" creationId="{ED4F3878-0257-EDBA-2C17-1DE62AD2B812}"/>
          </ac:picMkLst>
        </pc:picChg>
        <pc:picChg chg="add mod">
          <ac:chgData name="James Wagner" userId="2862651d-6f44-4741-89aa-aec1c8926fa8" providerId="ADAL" clId="{2892867F-2BA3-404F-8633-3C4579157D9E}" dt="2023-09-12T21:51:37.254" v="73"/>
          <ac:picMkLst>
            <pc:docMk/>
            <pc:sldMk cId="2603238313" sldId="845"/>
            <ac:picMk id="14" creationId="{2E82C34F-AE7C-B0DD-C500-93FB16623857}"/>
          </ac:picMkLst>
        </pc:picChg>
      </pc:sldChg>
      <pc:sldChg chg="add">
        <pc:chgData name="James Wagner" userId="2862651d-6f44-4741-89aa-aec1c8926fa8" providerId="ADAL" clId="{2892867F-2BA3-404F-8633-3C4579157D9E}" dt="2023-09-12T21:54:22.291" v="106"/>
        <pc:sldMkLst>
          <pc:docMk/>
          <pc:sldMk cId="3197173678" sldId="846"/>
        </pc:sldMkLst>
      </pc:sldChg>
      <pc:sldChg chg="add">
        <pc:chgData name="James Wagner" userId="2862651d-6f44-4741-89aa-aec1c8926fa8" providerId="ADAL" clId="{2892867F-2BA3-404F-8633-3C4579157D9E}" dt="2023-09-12T21:54:22.291" v="106"/>
        <pc:sldMkLst>
          <pc:docMk/>
          <pc:sldMk cId="1736061090" sldId="847"/>
        </pc:sldMkLst>
      </pc:sldChg>
      <pc:sldChg chg="add">
        <pc:chgData name="James Wagner" userId="2862651d-6f44-4741-89aa-aec1c8926fa8" providerId="ADAL" clId="{2892867F-2BA3-404F-8633-3C4579157D9E}" dt="2023-09-12T21:54:22.291" v="106"/>
        <pc:sldMkLst>
          <pc:docMk/>
          <pc:sldMk cId="2974883173" sldId="848"/>
        </pc:sldMkLst>
      </pc:sldChg>
      <pc:sldChg chg="add">
        <pc:chgData name="James Wagner" userId="2862651d-6f44-4741-89aa-aec1c8926fa8" providerId="ADAL" clId="{2892867F-2BA3-404F-8633-3C4579157D9E}" dt="2023-09-12T21:54:22.291" v="106"/>
        <pc:sldMkLst>
          <pc:docMk/>
          <pc:sldMk cId="203004299" sldId="849"/>
        </pc:sldMkLst>
      </pc:sldChg>
      <pc:sldChg chg="add">
        <pc:chgData name="James Wagner" userId="2862651d-6f44-4741-89aa-aec1c8926fa8" providerId="ADAL" clId="{2892867F-2BA3-404F-8633-3C4579157D9E}" dt="2023-09-12T21:54:22.291" v="106"/>
        <pc:sldMkLst>
          <pc:docMk/>
          <pc:sldMk cId="2910679390" sldId="858"/>
        </pc:sldMkLst>
      </pc:sldChg>
      <pc:sldChg chg="del">
        <pc:chgData name="James Wagner" userId="2862651d-6f44-4741-89aa-aec1c8926fa8" providerId="ADAL" clId="{2892867F-2BA3-404F-8633-3C4579157D9E}" dt="2023-09-12T21:56:15.191" v="107" actId="2696"/>
        <pc:sldMkLst>
          <pc:docMk/>
          <pc:sldMk cId="234599352" sldId="859"/>
        </pc:sldMkLst>
      </pc:sldChg>
      <pc:sldChg chg="add">
        <pc:chgData name="James Wagner" userId="2862651d-6f44-4741-89aa-aec1c8926fa8" providerId="ADAL" clId="{2892867F-2BA3-404F-8633-3C4579157D9E}" dt="2023-09-12T21:56:30.454" v="108"/>
        <pc:sldMkLst>
          <pc:docMk/>
          <pc:sldMk cId="665097601" sldId="859"/>
        </pc:sldMkLst>
      </pc:sldChg>
      <pc:sldChg chg="modSp mod">
        <pc:chgData name="James Wagner" userId="2862651d-6f44-4741-89aa-aec1c8926fa8" providerId="ADAL" clId="{2892867F-2BA3-404F-8633-3C4579157D9E}" dt="2023-09-12T21:48:02.958" v="12" actId="20577"/>
        <pc:sldMkLst>
          <pc:docMk/>
          <pc:sldMk cId="982274924" sldId="864"/>
        </pc:sldMkLst>
        <pc:spChg chg="mod">
          <ac:chgData name="James Wagner" userId="2862651d-6f44-4741-89aa-aec1c8926fa8" providerId="ADAL" clId="{2892867F-2BA3-404F-8633-3C4579157D9E}" dt="2023-09-12T21:48:02.958" v="12" actId="20577"/>
          <ac:spMkLst>
            <pc:docMk/>
            <pc:sldMk cId="982274924" sldId="864"/>
            <ac:spMk id="3" creationId="{8DE39F55-87ED-FD72-6D90-7B3204725393}"/>
          </ac:spMkLst>
        </pc:spChg>
      </pc:sldChg>
      <pc:sldChg chg="del">
        <pc:chgData name="James Wagner" userId="2862651d-6f44-4741-89aa-aec1c8926fa8" providerId="ADAL" clId="{2892867F-2BA3-404F-8633-3C4579157D9E}" dt="2023-09-12T21:47:25.447" v="10" actId="47"/>
        <pc:sldMkLst>
          <pc:docMk/>
          <pc:sldMk cId="4273773147" sldId="865"/>
        </pc:sldMkLst>
      </pc:sldChg>
      <pc:sldChg chg="add">
        <pc:chgData name="James Wagner" userId="2862651d-6f44-4741-89aa-aec1c8926fa8" providerId="ADAL" clId="{2892867F-2BA3-404F-8633-3C4579157D9E}" dt="2023-09-12T21:52:42.123" v="75"/>
        <pc:sldMkLst>
          <pc:docMk/>
          <pc:sldMk cId="758683964" sldId="868"/>
        </pc:sldMkLst>
      </pc:sldChg>
      <pc:sldChg chg="add">
        <pc:chgData name="James Wagner" userId="2862651d-6f44-4741-89aa-aec1c8926fa8" providerId="ADAL" clId="{2892867F-2BA3-404F-8633-3C4579157D9E}" dt="2023-09-12T21:52:42.123" v="75"/>
        <pc:sldMkLst>
          <pc:docMk/>
          <pc:sldMk cId="1376057395" sldId="869"/>
        </pc:sldMkLst>
      </pc:sldChg>
      <pc:sldChg chg="add">
        <pc:chgData name="James Wagner" userId="2862651d-6f44-4741-89aa-aec1c8926fa8" providerId="ADAL" clId="{2892867F-2BA3-404F-8633-3C4579157D9E}" dt="2023-09-12T21:52:42.123" v="75"/>
        <pc:sldMkLst>
          <pc:docMk/>
          <pc:sldMk cId="2096175146" sldId="870"/>
        </pc:sldMkLst>
      </pc:sldChg>
      <pc:sldChg chg="add">
        <pc:chgData name="James Wagner" userId="2862651d-6f44-4741-89aa-aec1c8926fa8" providerId="ADAL" clId="{2892867F-2BA3-404F-8633-3C4579157D9E}" dt="2023-09-12T22:55:32.081" v="125"/>
        <pc:sldMkLst>
          <pc:docMk/>
          <pc:sldMk cId="406543886" sldId="871"/>
        </pc:sldMkLst>
      </pc:sldChg>
      <pc:sldChg chg="add">
        <pc:chgData name="James Wagner" userId="2862651d-6f44-4741-89aa-aec1c8926fa8" providerId="ADAL" clId="{2892867F-2BA3-404F-8633-3C4579157D9E}" dt="2023-09-12T22:55:32.081" v="125"/>
        <pc:sldMkLst>
          <pc:docMk/>
          <pc:sldMk cId="3291705958" sldId="872"/>
        </pc:sldMkLst>
      </pc:sldChg>
      <pc:sldChg chg="add">
        <pc:chgData name="James Wagner" userId="2862651d-6f44-4741-89aa-aec1c8926fa8" providerId="ADAL" clId="{2892867F-2BA3-404F-8633-3C4579157D9E}" dt="2023-09-12T22:55:32.081" v="125"/>
        <pc:sldMkLst>
          <pc:docMk/>
          <pc:sldMk cId="3893002587" sldId="873"/>
        </pc:sldMkLst>
      </pc:sldChg>
      <pc:sldChg chg="add">
        <pc:chgData name="James Wagner" userId="2862651d-6f44-4741-89aa-aec1c8926fa8" providerId="ADAL" clId="{2892867F-2BA3-404F-8633-3C4579157D9E}" dt="2023-09-12T22:55:32.081" v="125"/>
        <pc:sldMkLst>
          <pc:docMk/>
          <pc:sldMk cId="1621373369" sldId="874"/>
        </pc:sldMkLst>
      </pc:sldChg>
      <pc:sldChg chg="add">
        <pc:chgData name="James Wagner" userId="2862651d-6f44-4741-89aa-aec1c8926fa8" providerId="ADAL" clId="{2892867F-2BA3-404F-8633-3C4579157D9E}" dt="2023-09-12T22:55:32.081" v="125"/>
        <pc:sldMkLst>
          <pc:docMk/>
          <pc:sldMk cId="4170468881" sldId="875"/>
        </pc:sldMkLst>
      </pc:sldChg>
      <pc:sldChg chg="add">
        <pc:chgData name="James Wagner" userId="2862651d-6f44-4741-89aa-aec1c8926fa8" providerId="ADAL" clId="{2892867F-2BA3-404F-8633-3C4579157D9E}" dt="2023-09-12T22:55:32.081" v="125"/>
        <pc:sldMkLst>
          <pc:docMk/>
          <pc:sldMk cId="93921557" sldId="876"/>
        </pc:sldMkLst>
      </pc:sldChg>
      <pc:sldChg chg="add">
        <pc:chgData name="James Wagner" userId="2862651d-6f44-4741-89aa-aec1c8926fa8" providerId="ADAL" clId="{2892867F-2BA3-404F-8633-3C4579157D9E}" dt="2023-09-12T22:55:32.081" v="125"/>
        <pc:sldMkLst>
          <pc:docMk/>
          <pc:sldMk cId="1185675111" sldId="877"/>
        </pc:sldMkLst>
      </pc:sldChg>
      <pc:sldChg chg="add">
        <pc:chgData name="James Wagner" userId="2862651d-6f44-4741-89aa-aec1c8926fa8" providerId="ADAL" clId="{2892867F-2BA3-404F-8633-3C4579157D9E}" dt="2023-09-12T22:55:32.081" v="125"/>
        <pc:sldMkLst>
          <pc:docMk/>
          <pc:sldMk cId="451448384" sldId="965"/>
        </pc:sldMkLst>
      </pc:sldChg>
      <pc:sldChg chg="add">
        <pc:chgData name="James Wagner" userId="2862651d-6f44-4741-89aa-aec1c8926fa8" providerId="ADAL" clId="{2892867F-2BA3-404F-8633-3C4579157D9E}" dt="2023-09-12T21:54:22.291" v="106"/>
        <pc:sldMkLst>
          <pc:docMk/>
          <pc:sldMk cId="3982869982" sldId="966"/>
        </pc:sldMkLst>
      </pc:sldChg>
    </pc:docChg>
  </pc:docChgLst>
  <pc:docChgLst>
    <pc:chgData name="James Wagner" userId="2862651d-6f44-4741-89aa-aec1c8926fa8" providerId="ADAL" clId="{AC7298BA-074E-4C15-AD11-790719463E36}"/>
    <pc:docChg chg="custSel addSld delSld modSld sldOrd">
      <pc:chgData name="James Wagner" userId="2862651d-6f44-4741-89aa-aec1c8926fa8" providerId="ADAL" clId="{AC7298BA-074E-4C15-AD11-790719463E36}" dt="2022-09-13T21:43:56.815" v="1101"/>
      <pc:docMkLst>
        <pc:docMk/>
      </pc:docMkLst>
      <pc:sldChg chg="del">
        <pc:chgData name="James Wagner" userId="2862651d-6f44-4741-89aa-aec1c8926fa8" providerId="ADAL" clId="{AC7298BA-074E-4C15-AD11-790719463E36}" dt="2022-09-09T13:14:07.570" v="32" actId="47"/>
        <pc:sldMkLst>
          <pc:docMk/>
          <pc:sldMk cId="3375393629" sldId="257"/>
        </pc:sldMkLst>
      </pc:sldChg>
      <pc:sldChg chg="del">
        <pc:chgData name="James Wagner" userId="2862651d-6f44-4741-89aa-aec1c8926fa8" providerId="ADAL" clId="{AC7298BA-074E-4C15-AD11-790719463E36}" dt="2022-09-09T13:14:07.570" v="32" actId="47"/>
        <pc:sldMkLst>
          <pc:docMk/>
          <pc:sldMk cId="1241095286" sldId="258"/>
        </pc:sldMkLst>
      </pc:sldChg>
      <pc:sldChg chg="del">
        <pc:chgData name="James Wagner" userId="2862651d-6f44-4741-89aa-aec1c8926fa8" providerId="ADAL" clId="{AC7298BA-074E-4C15-AD11-790719463E36}" dt="2022-09-09T13:14:07.570" v="32" actId="47"/>
        <pc:sldMkLst>
          <pc:docMk/>
          <pc:sldMk cId="1344582335" sldId="259"/>
        </pc:sldMkLst>
      </pc:sldChg>
      <pc:sldChg chg="del">
        <pc:chgData name="James Wagner" userId="2862651d-6f44-4741-89aa-aec1c8926fa8" providerId="ADAL" clId="{AC7298BA-074E-4C15-AD11-790719463E36}" dt="2022-09-09T13:14:07.570" v="32" actId="47"/>
        <pc:sldMkLst>
          <pc:docMk/>
          <pc:sldMk cId="4026990428" sldId="261"/>
        </pc:sldMkLst>
      </pc:sldChg>
      <pc:sldChg chg="del">
        <pc:chgData name="James Wagner" userId="2862651d-6f44-4741-89aa-aec1c8926fa8" providerId="ADAL" clId="{AC7298BA-074E-4C15-AD11-790719463E36}" dt="2022-09-09T13:14:07.570" v="32" actId="47"/>
        <pc:sldMkLst>
          <pc:docMk/>
          <pc:sldMk cId="2179956348" sldId="262"/>
        </pc:sldMkLst>
      </pc:sldChg>
      <pc:sldChg chg="add del">
        <pc:chgData name="James Wagner" userId="2862651d-6f44-4741-89aa-aec1c8926fa8" providerId="ADAL" clId="{AC7298BA-074E-4C15-AD11-790719463E36}" dt="2022-09-12T22:49:49.035" v="92" actId="47"/>
        <pc:sldMkLst>
          <pc:docMk/>
          <pc:sldMk cId="0" sldId="271"/>
        </pc:sldMkLst>
      </pc:sldChg>
      <pc:sldChg chg="modSp mod">
        <pc:chgData name="James Wagner" userId="2862651d-6f44-4741-89aa-aec1c8926fa8" providerId="ADAL" clId="{AC7298BA-074E-4C15-AD11-790719463E36}" dt="2022-09-13T19:56:37.092" v="1095" actId="20577"/>
        <pc:sldMkLst>
          <pc:docMk/>
          <pc:sldMk cId="3549628654" sldId="272"/>
        </pc:sldMkLst>
        <pc:spChg chg="mod">
          <ac:chgData name="James Wagner" userId="2862651d-6f44-4741-89aa-aec1c8926fa8" providerId="ADAL" clId="{AC7298BA-074E-4C15-AD11-790719463E36}" dt="2022-09-13T19:56:37.092" v="1095" actId="20577"/>
          <ac:spMkLst>
            <pc:docMk/>
            <pc:sldMk cId="3549628654" sldId="272"/>
            <ac:spMk id="5" creationId="{00000000-0000-0000-0000-000000000000}"/>
          </ac:spMkLst>
        </pc:spChg>
      </pc:sldChg>
      <pc:sldChg chg="add del">
        <pc:chgData name="James Wagner" userId="2862651d-6f44-4741-89aa-aec1c8926fa8" providerId="ADAL" clId="{AC7298BA-074E-4C15-AD11-790719463E36}" dt="2022-09-12T22:49:49.035" v="92" actId="47"/>
        <pc:sldMkLst>
          <pc:docMk/>
          <pc:sldMk cId="0" sldId="273"/>
        </pc:sldMkLst>
      </pc:sldChg>
      <pc:sldChg chg="add del">
        <pc:chgData name="James Wagner" userId="2862651d-6f44-4741-89aa-aec1c8926fa8" providerId="ADAL" clId="{AC7298BA-074E-4C15-AD11-790719463E36}" dt="2022-09-12T22:49:49.035" v="92" actId="47"/>
        <pc:sldMkLst>
          <pc:docMk/>
          <pc:sldMk cId="0" sldId="274"/>
        </pc:sldMkLst>
      </pc:sldChg>
      <pc:sldChg chg="add del">
        <pc:chgData name="James Wagner" userId="2862651d-6f44-4741-89aa-aec1c8926fa8" providerId="ADAL" clId="{AC7298BA-074E-4C15-AD11-790719463E36}" dt="2022-09-12T22:49:49.035" v="92" actId="47"/>
        <pc:sldMkLst>
          <pc:docMk/>
          <pc:sldMk cId="0" sldId="275"/>
        </pc:sldMkLst>
      </pc:sldChg>
      <pc:sldChg chg="add del">
        <pc:chgData name="James Wagner" userId="2862651d-6f44-4741-89aa-aec1c8926fa8" providerId="ADAL" clId="{AC7298BA-074E-4C15-AD11-790719463E36}" dt="2022-09-12T22:49:49.035" v="92" actId="47"/>
        <pc:sldMkLst>
          <pc:docMk/>
          <pc:sldMk cId="0" sldId="276"/>
        </pc:sldMkLst>
      </pc:sldChg>
      <pc:sldChg chg="add del">
        <pc:chgData name="James Wagner" userId="2862651d-6f44-4741-89aa-aec1c8926fa8" providerId="ADAL" clId="{AC7298BA-074E-4C15-AD11-790719463E36}" dt="2022-09-12T22:49:49.035" v="92" actId="47"/>
        <pc:sldMkLst>
          <pc:docMk/>
          <pc:sldMk cId="0" sldId="277"/>
        </pc:sldMkLst>
      </pc:sldChg>
      <pc:sldChg chg="add del">
        <pc:chgData name="James Wagner" userId="2862651d-6f44-4741-89aa-aec1c8926fa8" providerId="ADAL" clId="{AC7298BA-074E-4C15-AD11-790719463E36}" dt="2022-09-12T22:49:49.035" v="92" actId="47"/>
        <pc:sldMkLst>
          <pc:docMk/>
          <pc:sldMk cId="0" sldId="278"/>
        </pc:sldMkLst>
      </pc:sldChg>
      <pc:sldChg chg="add del">
        <pc:chgData name="James Wagner" userId="2862651d-6f44-4741-89aa-aec1c8926fa8" providerId="ADAL" clId="{AC7298BA-074E-4C15-AD11-790719463E36}" dt="2022-09-12T22:49:49.035" v="92" actId="47"/>
        <pc:sldMkLst>
          <pc:docMk/>
          <pc:sldMk cId="0" sldId="279"/>
        </pc:sldMkLst>
      </pc:sldChg>
      <pc:sldChg chg="add del">
        <pc:chgData name="James Wagner" userId="2862651d-6f44-4741-89aa-aec1c8926fa8" providerId="ADAL" clId="{AC7298BA-074E-4C15-AD11-790719463E36}" dt="2022-09-12T22:49:49.035" v="92" actId="47"/>
        <pc:sldMkLst>
          <pc:docMk/>
          <pc:sldMk cId="0" sldId="281"/>
        </pc:sldMkLst>
      </pc:sldChg>
      <pc:sldChg chg="add del">
        <pc:chgData name="James Wagner" userId="2862651d-6f44-4741-89aa-aec1c8926fa8" providerId="ADAL" clId="{AC7298BA-074E-4C15-AD11-790719463E36}" dt="2022-09-12T22:49:49.035" v="92" actId="47"/>
        <pc:sldMkLst>
          <pc:docMk/>
          <pc:sldMk cId="0" sldId="282"/>
        </pc:sldMkLst>
      </pc:sldChg>
      <pc:sldChg chg="add ord">
        <pc:chgData name="James Wagner" userId="2862651d-6f44-4741-89aa-aec1c8926fa8" providerId="ADAL" clId="{AC7298BA-074E-4C15-AD11-790719463E36}" dt="2022-09-12T22:49:59.048" v="94"/>
        <pc:sldMkLst>
          <pc:docMk/>
          <pc:sldMk cId="0" sldId="284"/>
        </pc:sldMkLst>
      </pc:sldChg>
      <pc:sldChg chg="add">
        <pc:chgData name="James Wagner" userId="2862651d-6f44-4741-89aa-aec1c8926fa8" providerId="ADAL" clId="{AC7298BA-074E-4C15-AD11-790719463E36}" dt="2022-09-09T13:11:02.529" v="29"/>
        <pc:sldMkLst>
          <pc:docMk/>
          <pc:sldMk cId="0" sldId="285"/>
        </pc:sldMkLst>
      </pc:sldChg>
      <pc:sldChg chg="add">
        <pc:chgData name="James Wagner" userId="2862651d-6f44-4741-89aa-aec1c8926fa8" providerId="ADAL" clId="{AC7298BA-074E-4C15-AD11-790719463E36}" dt="2022-09-09T13:11:02.529" v="29"/>
        <pc:sldMkLst>
          <pc:docMk/>
          <pc:sldMk cId="0" sldId="286"/>
        </pc:sldMkLst>
      </pc:sldChg>
      <pc:sldChg chg="add">
        <pc:chgData name="James Wagner" userId="2862651d-6f44-4741-89aa-aec1c8926fa8" providerId="ADAL" clId="{AC7298BA-074E-4C15-AD11-790719463E36}" dt="2022-09-09T13:11:02.529" v="29"/>
        <pc:sldMkLst>
          <pc:docMk/>
          <pc:sldMk cId="0" sldId="287"/>
        </pc:sldMkLst>
      </pc:sldChg>
      <pc:sldChg chg="add">
        <pc:chgData name="James Wagner" userId="2862651d-6f44-4741-89aa-aec1c8926fa8" providerId="ADAL" clId="{AC7298BA-074E-4C15-AD11-790719463E36}" dt="2022-09-09T13:11:02.529" v="29"/>
        <pc:sldMkLst>
          <pc:docMk/>
          <pc:sldMk cId="0" sldId="288"/>
        </pc:sldMkLst>
      </pc:sldChg>
      <pc:sldChg chg="add">
        <pc:chgData name="James Wagner" userId="2862651d-6f44-4741-89aa-aec1c8926fa8" providerId="ADAL" clId="{AC7298BA-074E-4C15-AD11-790719463E36}" dt="2022-09-09T13:11:02.529" v="29"/>
        <pc:sldMkLst>
          <pc:docMk/>
          <pc:sldMk cId="0" sldId="289"/>
        </pc:sldMkLst>
      </pc:sldChg>
      <pc:sldChg chg="add">
        <pc:chgData name="James Wagner" userId="2862651d-6f44-4741-89aa-aec1c8926fa8" providerId="ADAL" clId="{AC7298BA-074E-4C15-AD11-790719463E36}" dt="2022-09-09T13:11:50.010" v="31"/>
        <pc:sldMkLst>
          <pc:docMk/>
          <pc:sldMk cId="1093013244" sldId="292"/>
        </pc:sldMkLst>
      </pc:sldChg>
      <pc:sldChg chg="modSp mod">
        <pc:chgData name="James Wagner" userId="2862651d-6f44-4741-89aa-aec1c8926fa8" providerId="ADAL" clId="{AC7298BA-074E-4C15-AD11-790719463E36}" dt="2022-09-13T19:27:01.309" v="357" actId="113"/>
        <pc:sldMkLst>
          <pc:docMk/>
          <pc:sldMk cId="129590655" sldId="300"/>
        </pc:sldMkLst>
        <pc:spChg chg="mod">
          <ac:chgData name="James Wagner" userId="2862651d-6f44-4741-89aa-aec1c8926fa8" providerId="ADAL" clId="{AC7298BA-074E-4C15-AD11-790719463E36}" dt="2022-09-13T19:27:01.309" v="357" actId="113"/>
          <ac:spMkLst>
            <pc:docMk/>
            <pc:sldMk cId="129590655" sldId="300"/>
            <ac:spMk id="214019" creationId="{00000000-0000-0000-0000-000000000000}"/>
          </ac:spMkLst>
        </pc:spChg>
      </pc:sldChg>
      <pc:sldChg chg="modSp mod">
        <pc:chgData name="James Wagner" userId="2862651d-6f44-4741-89aa-aec1c8926fa8" providerId="ADAL" clId="{AC7298BA-074E-4C15-AD11-790719463E36}" dt="2022-09-09T13:17:04.945" v="79" actId="20577"/>
        <pc:sldMkLst>
          <pc:docMk/>
          <pc:sldMk cId="3833268885" sldId="304"/>
        </pc:sldMkLst>
        <pc:spChg chg="mod">
          <ac:chgData name="James Wagner" userId="2862651d-6f44-4741-89aa-aec1c8926fa8" providerId="ADAL" clId="{AC7298BA-074E-4C15-AD11-790719463E36}" dt="2022-09-09T13:15:13.554" v="44" actId="20577"/>
          <ac:spMkLst>
            <pc:docMk/>
            <pc:sldMk cId="3833268885" sldId="304"/>
            <ac:spMk id="4" creationId="{A535EAE9-852A-4406-9BD6-A3CB980F24C4}"/>
          </ac:spMkLst>
        </pc:spChg>
        <pc:spChg chg="mod">
          <ac:chgData name="James Wagner" userId="2862651d-6f44-4741-89aa-aec1c8926fa8" providerId="ADAL" clId="{AC7298BA-074E-4C15-AD11-790719463E36}" dt="2022-09-09T13:15:18.858" v="55" actId="20577"/>
          <ac:spMkLst>
            <pc:docMk/>
            <pc:sldMk cId="3833268885" sldId="304"/>
            <ac:spMk id="9" creationId="{C8A437F0-18E8-4FDE-9324-3671D17A3B18}"/>
          </ac:spMkLst>
        </pc:spChg>
        <pc:spChg chg="mod">
          <ac:chgData name="James Wagner" userId="2862651d-6f44-4741-89aa-aec1c8926fa8" providerId="ADAL" clId="{AC7298BA-074E-4C15-AD11-790719463E36}" dt="2022-09-09T13:15:53.017" v="61" actId="20577"/>
          <ac:spMkLst>
            <pc:docMk/>
            <pc:sldMk cId="3833268885" sldId="304"/>
            <ac:spMk id="10" creationId="{D83228CF-4BA0-4C0F-877C-4E4C53FFCEB5}"/>
          </ac:spMkLst>
        </pc:spChg>
        <pc:spChg chg="mod">
          <ac:chgData name="James Wagner" userId="2862651d-6f44-4741-89aa-aec1c8926fa8" providerId="ADAL" clId="{AC7298BA-074E-4C15-AD11-790719463E36}" dt="2022-09-09T13:17:04.945" v="79" actId="20577"/>
          <ac:spMkLst>
            <pc:docMk/>
            <pc:sldMk cId="3833268885" sldId="304"/>
            <ac:spMk id="11" creationId="{4B6C6E23-8101-409F-822F-4DB47ACBCA16}"/>
          </ac:spMkLst>
        </pc:spChg>
        <pc:spChg chg="mod">
          <ac:chgData name="James Wagner" userId="2862651d-6f44-4741-89aa-aec1c8926fa8" providerId="ADAL" clId="{AC7298BA-074E-4C15-AD11-790719463E36}" dt="2022-09-09T13:16:19.010" v="66" actId="20577"/>
          <ac:spMkLst>
            <pc:docMk/>
            <pc:sldMk cId="3833268885" sldId="304"/>
            <ac:spMk id="12" creationId="{679AD05B-44D3-44BE-85E3-AC6AA755170F}"/>
          </ac:spMkLst>
        </pc:spChg>
      </pc:sldChg>
      <pc:sldChg chg="modSp mod">
        <pc:chgData name="James Wagner" userId="2862651d-6f44-4741-89aa-aec1c8926fa8" providerId="ADAL" clId="{AC7298BA-074E-4C15-AD11-790719463E36}" dt="2022-09-09T13:09:51.159" v="28" actId="20577"/>
        <pc:sldMkLst>
          <pc:docMk/>
          <pc:sldMk cId="1107418130" sldId="707"/>
        </pc:sldMkLst>
        <pc:spChg chg="mod">
          <ac:chgData name="James Wagner" userId="2862651d-6f44-4741-89aa-aec1c8926fa8" providerId="ADAL" clId="{AC7298BA-074E-4C15-AD11-790719463E36}" dt="2022-09-09T13:09:51.159" v="28" actId="20577"/>
          <ac:spMkLst>
            <pc:docMk/>
            <pc:sldMk cId="1107418130" sldId="707"/>
            <ac:spMk id="3" creationId="{ADF719E9-DF5D-416F-841C-722E8D7AB880}"/>
          </ac:spMkLst>
        </pc:spChg>
      </pc:sldChg>
      <pc:sldChg chg="add del">
        <pc:chgData name="James Wagner" userId="2862651d-6f44-4741-89aa-aec1c8926fa8" providerId="ADAL" clId="{AC7298BA-074E-4C15-AD11-790719463E36}" dt="2022-09-12T22:49:49.035" v="92" actId="47"/>
        <pc:sldMkLst>
          <pc:docMk/>
          <pc:sldMk cId="61895265" sldId="713"/>
        </pc:sldMkLst>
      </pc:sldChg>
      <pc:sldChg chg="add">
        <pc:chgData name="James Wagner" userId="2862651d-6f44-4741-89aa-aec1c8926fa8" providerId="ADAL" clId="{AC7298BA-074E-4C15-AD11-790719463E36}" dt="2022-09-09T13:11:02.529" v="29"/>
        <pc:sldMkLst>
          <pc:docMk/>
          <pc:sldMk cId="2143769454" sldId="715"/>
        </pc:sldMkLst>
      </pc:sldChg>
      <pc:sldChg chg="del">
        <pc:chgData name="James Wagner" userId="2862651d-6f44-4741-89aa-aec1c8926fa8" providerId="ADAL" clId="{AC7298BA-074E-4C15-AD11-790719463E36}" dt="2022-09-09T13:11:39.844" v="30" actId="2696"/>
        <pc:sldMkLst>
          <pc:docMk/>
          <pc:sldMk cId="1414372470" sldId="718"/>
        </pc:sldMkLst>
      </pc:sldChg>
      <pc:sldChg chg="add del">
        <pc:chgData name="James Wagner" userId="2862651d-6f44-4741-89aa-aec1c8926fa8" providerId="ADAL" clId="{AC7298BA-074E-4C15-AD11-790719463E36}" dt="2022-09-12T22:50:55.181" v="95" actId="47"/>
        <pc:sldMkLst>
          <pc:docMk/>
          <pc:sldMk cId="1594877689" sldId="718"/>
        </pc:sldMkLst>
      </pc:sldChg>
      <pc:sldChg chg="add del">
        <pc:chgData name="James Wagner" userId="2862651d-6f44-4741-89aa-aec1c8926fa8" providerId="ADAL" clId="{AC7298BA-074E-4C15-AD11-790719463E36}" dt="2022-09-12T22:49:49.035" v="92" actId="47"/>
        <pc:sldMkLst>
          <pc:docMk/>
          <pc:sldMk cId="3043387549" sldId="738"/>
        </pc:sldMkLst>
      </pc:sldChg>
      <pc:sldChg chg="add">
        <pc:chgData name="James Wagner" userId="2862651d-6f44-4741-89aa-aec1c8926fa8" providerId="ADAL" clId="{AC7298BA-074E-4C15-AD11-790719463E36}" dt="2022-09-09T13:11:02.529" v="29"/>
        <pc:sldMkLst>
          <pc:docMk/>
          <pc:sldMk cId="2155812320" sldId="739"/>
        </pc:sldMkLst>
      </pc:sldChg>
      <pc:sldChg chg="del">
        <pc:chgData name="James Wagner" userId="2862651d-6f44-4741-89aa-aec1c8926fa8" providerId="ADAL" clId="{AC7298BA-074E-4C15-AD11-790719463E36}" dt="2022-09-09T13:11:39.844" v="30" actId="2696"/>
        <pc:sldMkLst>
          <pc:docMk/>
          <pc:sldMk cId="920492824" sldId="743"/>
        </pc:sldMkLst>
      </pc:sldChg>
      <pc:sldChg chg="add">
        <pc:chgData name="James Wagner" userId="2862651d-6f44-4741-89aa-aec1c8926fa8" providerId="ADAL" clId="{AC7298BA-074E-4C15-AD11-790719463E36}" dt="2022-09-09T13:11:50.010" v="31"/>
        <pc:sldMkLst>
          <pc:docMk/>
          <pc:sldMk cId="1775079608" sldId="743"/>
        </pc:sldMkLst>
      </pc:sldChg>
      <pc:sldChg chg="add">
        <pc:chgData name="James Wagner" userId="2862651d-6f44-4741-89aa-aec1c8926fa8" providerId="ADAL" clId="{AC7298BA-074E-4C15-AD11-790719463E36}" dt="2022-09-09T13:11:02.529" v="29"/>
        <pc:sldMkLst>
          <pc:docMk/>
          <pc:sldMk cId="166798902" sldId="744"/>
        </pc:sldMkLst>
      </pc:sldChg>
      <pc:sldChg chg="del">
        <pc:chgData name="James Wagner" userId="2862651d-6f44-4741-89aa-aec1c8926fa8" providerId="ADAL" clId="{AC7298BA-074E-4C15-AD11-790719463E36}" dt="2022-09-09T13:11:39.844" v="30" actId="2696"/>
        <pc:sldMkLst>
          <pc:docMk/>
          <pc:sldMk cId="2521228328" sldId="745"/>
        </pc:sldMkLst>
      </pc:sldChg>
      <pc:sldChg chg="add del">
        <pc:chgData name="James Wagner" userId="2862651d-6f44-4741-89aa-aec1c8926fa8" providerId="ADAL" clId="{AC7298BA-074E-4C15-AD11-790719463E36}" dt="2022-09-12T22:50:55.181" v="95" actId="47"/>
        <pc:sldMkLst>
          <pc:docMk/>
          <pc:sldMk cId="3644196261" sldId="745"/>
        </pc:sldMkLst>
      </pc:sldChg>
      <pc:sldChg chg="add">
        <pc:chgData name="James Wagner" userId="2862651d-6f44-4741-89aa-aec1c8926fa8" providerId="ADAL" clId="{AC7298BA-074E-4C15-AD11-790719463E36}" dt="2022-09-09T13:11:02.529" v="29"/>
        <pc:sldMkLst>
          <pc:docMk/>
          <pc:sldMk cId="1986351396" sldId="746"/>
        </pc:sldMkLst>
      </pc:sldChg>
      <pc:sldChg chg="add">
        <pc:chgData name="James Wagner" userId="2862651d-6f44-4741-89aa-aec1c8926fa8" providerId="ADAL" clId="{AC7298BA-074E-4C15-AD11-790719463E36}" dt="2022-09-09T13:11:02.529" v="29"/>
        <pc:sldMkLst>
          <pc:docMk/>
          <pc:sldMk cId="2927949486" sldId="748"/>
        </pc:sldMkLst>
      </pc:sldChg>
      <pc:sldChg chg="add">
        <pc:chgData name="James Wagner" userId="2862651d-6f44-4741-89aa-aec1c8926fa8" providerId="ADAL" clId="{AC7298BA-074E-4C15-AD11-790719463E36}" dt="2022-09-09T13:11:02.529" v="29"/>
        <pc:sldMkLst>
          <pc:docMk/>
          <pc:sldMk cId="2097419375" sldId="749"/>
        </pc:sldMkLst>
      </pc:sldChg>
      <pc:sldChg chg="add">
        <pc:chgData name="James Wagner" userId="2862651d-6f44-4741-89aa-aec1c8926fa8" providerId="ADAL" clId="{AC7298BA-074E-4C15-AD11-790719463E36}" dt="2022-09-09T13:11:02.529" v="29"/>
        <pc:sldMkLst>
          <pc:docMk/>
          <pc:sldMk cId="611875133" sldId="751"/>
        </pc:sldMkLst>
      </pc:sldChg>
      <pc:sldChg chg="add">
        <pc:chgData name="James Wagner" userId="2862651d-6f44-4741-89aa-aec1c8926fa8" providerId="ADAL" clId="{AC7298BA-074E-4C15-AD11-790719463E36}" dt="2022-09-09T13:11:02.529" v="29"/>
        <pc:sldMkLst>
          <pc:docMk/>
          <pc:sldMk cId="3202794170" sldId="755"/>
        </pc:sldMkLst>
      </pc:sldChg>
      <pc:sldChg chg="add">
        <pc:chgData name="James Wagner" userId="2862651d-6f44-4741-89aa-aec1c8926fa8" providerId="ADAL" clId="{AC7298BA-074E-4C15-AD11-790719463E36}" dt="2022-09-09T13:11:02.529" v="29"/>
        <pc:sldMkLst>
          <pc:docMk/>
          <pc:sldMk cId="4250928974" sldId="756"/>
        </pc:sldMkLst>
      </pc:sldChg>
      <pc:sldChg chg="add">
        <pc:chgData name="James Wagner" userId="2862651d-6f44-4741-89aa-aec1c8926fa8" providerId="ADAL" clId="{AC7298BA-074E-4C15-AD11-790719463E36}" dt="2022-09-09T13:11:02.529" v="29"/>
        <pc:sldMkLst>
          <pc:docMk/>
          <pc:sldMk cId="2930311958" sldId="757"/>
        </pc:sldMkLst>
      </pc:sldChg>
      <pc:sldChg chg="add del">
        <pc:chgData name="James Wagner" userId="2862651d-6f44-4741-89aa-aec1c8926fa8" providerId="ADAL" clId="{AC7298BA-074E-4C15-AD11-790719463E36}" dt="2022-09-12T22:50:55.181" v="95" actId="47"/>
        <pc:sldMkLst>
          <pc:docMk/>
          <pc:sldMk cId="2162136672" sldId="758"/>
        </pc:sldMkLst>
      </pc:sldChg>
      <pc:sldChg chg="del">
        <pc:chgData name="James Wagner" userId="2862651d-6f44-4741-89aa-aec1c8926fa8" providerId="ADAL" clId="{AC7298BA-074E-4C15-AD11-790719463E36}" dt="2022-09-09T13:11:39.844" v="30" actId="2696"/>
        <pc:sldMkLst>
          <pc:docMk/>
          <pc:sldMk cId="2475654769" sldId="758"/>
        </pc:sldMkLst>
      </pc:sldChg>
      <pc:sldChg chg="add">
        <pc:chgData name="James Wagner" userId="2862651d-6f44-4741-89aa-aec1c8926fa8" providerId="ADAL" clId="{AC7298BA-074E-4C15-AD11-790719463E36}" dt="2022-09-09T13:11:50.010" v="31"/>
        <pc:sldMkLst>
          <pc:docMk/>
          <pc:sldMk cId="910242836" sldId="767"/>
        </pc:sldMkLst>
      </pc:sldChg>
      <pc:sldChg chg="del">
        <pc:chgData name="James Wagner" userId="2862651d-6f44-4741-89aa-aec1c8926fa8" providerId="ADAL" clId="{AC7298BA-074E-4C15-AD11-790719463E36}" dt="2022-09-09T13:11:39.844" v="30" actId="2696"/>
        <pc:sldMkLst>
          <pc:docMk/>
          <pc:sldMk cId="4171880067" sldId="767"/>
        </pc:sldMkLst>
      </pc:sldChg>
      <pc:sldChg chg="add">
        <pc:chgData name="James Wagner" userId="2862651d-6f44-4741-89aa-aec1c8926fa8" providerId="ADAL" clId="{AC7298BA-074E-4C15-AD11-790719463E36}" dt="2022-09-09T13:11:50.010" v="31"/>
        <pc:sldMkLst>
          <pc:docMk/>
          <pc:sldMk cId="940367926" sldId="768"/>
        </pc:sldMkLst>
      </pc:sldChg>
      <pc:sldChg chg="del">
        <pc:chgData name="James Wagner" userId="2862651d-6f44-4741-89aa-aec1c8926fa8" providerId="ADAL" clId="{AC7298BA-074E-4C15-AD11-790719463E36}" dt="2022-09-09T13:11:39.844" v="30" actId="2696"/>
        <pc:sldMkLst>
          <pc:docMk/>
          <pc:sldMk cId="2866964696" sldId="768"/>
        </pc:sldMkLst>
      </pc:sldChg>
      <pc:sldChg chg="del">
        <pc:chgData name="James Wagner" userId="2862651d-6f44-4741-89aa-aec1c8926fa8" providerId="ADAL" clId="{AC7298BA-074E-4C15-AD11-790719463E36}" dt="2022-09-09T13:11:39.844" v="30" actId="2696"/>
        <pc:sldMkLst>
          <pc:docMk/>
          <pc:sldMk cId="3726019319" sldId="771"/>
        </pc:sldMkLst>
      </pc:sldChg>
      <pc:sldChg chg="add">
        <pc:chgData name="James Wagner" userId="2862651d-6f44-4741-89aa-aec1c8926fa8" providerId="ADAL" clId="{AC7298BA-074E-4C15-AD11-790719463E36}" dt="2022-09-09T13:11:50.010" v="31"/>
        <pc:sldMkLst>
          <pc:docMk/>
          <pc:sldMk cId="4067957213" sldId="771"/>
        </pc:sldMkLst>
      </pc:sldChg>
      <pc:sldChg chg="add ord">
        <pc:chgData name="James Wagner" userId="2862651d-6f44-4741-89aa-aec1c8926fa8" providerId="ADAL" clId="{AC7298BA-074E-4C15-AD11-790719463E36}" dt="2022-09-13T21:43:54.535" v="1099"/>
        <pc:sldMkLst>
          <pc:docMk/>
          <pc:sldMk cId="1633755526" sldId="772"/>
        </pc:sldMkLst>
      </pc:sldChg>
      <pc:sldChg chg="add del">
        <pc:chgData name="James Wagner" userId="2862651d-6f44-4741-89aa-aec1c8926fa8" providerId="ADAL" clId="{AC7298BA-074E-4C15-AD11-790719463E36}" dt="2022-09-13T18:51:16.723" v="100" actId="2696"/>
        <pc:sldMkLst>
          <pc:docMk/>
          <pc:sldMk cId="2941867375" sldId="772"/>
        </pc:sldMkLst>
      </pc:sldChg>
      <pc:sldChg chg="add del">
        <pc:chgData name="James Wagner" userId="2862651d-6f44-4741-89aa-aec1c8926fa8" providerId="ADAL" clId="{AC7298BA-074E-4C15-AD11-790719463E36}" dt="2022-09-13T21:43:43.224" v="1096" actId="2696"/>
        <pc:sldMkLst>
          <pc:docMk/>
          <pc:sldMk cId="3168409322" sldId="772"/>
        </pc:sldMkLst>
      </pc:sldChg>
      <pc:sldChg chg="del">
        <pc:chgData name="James Wagner" userId="2862651d-6f44-4741-89aa-aec1c8926fa8" providerId="ADAL" clId="{AC7298BA-074E-4C15-AD11-790719463E36}" dt="2022-09-09T13:11:39.844" v="30" actId="2696"/>
        <pc:sldMkLst>
          <pc:docMk/>
          <pc:sldMk cId="3852070576" sldId="772"/>
        </pc:sldMkLst>
      </pc:sldChg>
      <pc:sldChg chg="add del">
        <pc:chgData name="James Wagner" userId="2862651d-6f44-4741-89aa-aec1c8926fa8" providerId="ADAL" clId="{AC7298BA-074E-4C15-AD11-790719463E36}" dt="2022-09-12T22:49:49.035" v="92" actId="47"/>
        <pc:sldMkLst>
          <pc:docMk/>
          <pc:sldMk cId="0" sldId="773"/>
        </pc:sldMkLst>
      </pc:sldChg>
      <pc:sldChg chg="add del">
        <pc:chgData name="James Wagner" userId="2862651d-6f44-4741-89aa-aec1c8926fa8" providerId="ADAL" clId="{AC7298BA-074E-4C15-AD11-790719463E36}" dt="2022-09-12T22:49:49.035" v="92" actId="47"/>
        <pc:sldMkLst>
          <pc:docMk/>
          <pc:sldMk cId="2649623167" sldId="786"/>
        </pc:sldMkLst>
      </pc:sldChg>
      <pc:sldChg chg="add">
        <pc:chgData name="James Wagner" userId="2862651d-6f44-4741-89aa-aec1c8926fa8" providerId="ADAL" clId="{AC7298BA-074E-4C15-AD11-790719463E36}" dt="2022-09-09T13:11:50.010" v="31"/>
        <pc:sldMkLst>
          <pc:docMk/>
          <pc:sldMk cId="1955301153" sldId="787"/>
        </pc:sldMkLst>
      </pc:sldChg>
      <pc:sldChg chg="del">
        <pc:chgData name="James Wagner" userId="2862651d-6f44-4741-89aa-aec1c8926fa8" providerId="ADAL" clId="{AC7298BA-074E-4C15-AD11-790719463E36}" dt="2022-09-09T13:11:39.844" v="30" actId="2696"/>
        <pc:sldMkLst>
          <pc:docMk/>
          <pc:sldMk cId="1986615997" sldId="787"/>
        </pc:sldMkLst>
      </pc:sldChg>
      <pc:sldChg chg="del">
        <pc:chgData name="James Wagner" userId="2862651d-6f44-4741-89aa-aec1c8926fa8" providerId="ADAL" clId="{AC7298BA-074E-4C15-AD11-790719463E36}" dt="2022-09-09T13:11:39.844" v="30" actId="2696"/>
        <pc:sldMkLst>
          <pc:docMk/>
          <pc:sldMk cId="4030001449" sldId="788"/>
        </pc:sldMkLst>
      </pc:sldChg>
      <pc:sldChg chg="modSp mod modNotesTx">
        <pc:chgData name="James Wagner" userId="2862651d-6f44-4741-89aa-aec1c8926fa8" providerId="ADAL" clId="{AC7298BA-074E-4C15-AD11-790719463E36}" dt="2022-09-13T19:20:08.469" v="356" actId="20577"/>
        <pc:sldMkLst>
          <pc:docMk/>
          <pc:sldMk cId="2026208436" sldId="789"/>
        </pc:sldMkLst>
        <pc:spChg chg="mod">
          <ac:chgData name="James Wagner" userId="2862651d-6f44-4741-89aa-aec1c8926fa8" providerId="ADAL" clId="{AC7298BA-074E-4C15-AD11-790719463E36}" dt="2022-09-13T19:19:41.772" v="326" actId="20577"/>
          <ac:spMkLst>
            <pc:docMk/>
            <pc:sldMk cId="2026208436" sldId="789"/>
            <ac:spMk id="15" creationId="{B83C7189-0D36-4580-9263-C49BEF76F4D1}"/>
          </ac:spMkLst>
        </pc:spChg>
        <pc:spChg chg="mod">
          <ac:chgData name="James Wagner" userId="2862651d-6f44-4741-89aa-aec1c8926fa8" providerId="ADAL" clId="{AC7298BA-074E-4C15-AD11-790719463E36}" dt="2022-09-13T19:19:49.652" v="334" actId="20577"/>
          <ac:spMkLst>
            <pc:docMk/>
            <pc:sldMk cId="2026208436" sldId="789"/>
            <ac:spMk id="16" creationId="{2B0AF8BF-7742-4128-8384-04473EE4417C}"/>
          </ac:spMkLst>
        </pc:spChg>
        <pc:spChg chg="mod">
          <ac:chgData name="James Wagner" userId="2862651d-6f44-4741-89aa-aec1c8926fa8" providerId="ADAL" clId="{AC7298BA-074E-4C15-AD11-790719463E36}" dt="2022-09-13T19:19:55.156" v="338" actId="20577"/>
          <ac:spMkLst>
            <pc:docMk/>
            <pc:sldMk cId="2026208436" sldId="789"/>
            <ac:spMk id="17" creationId="{0ADCF6CB-352F-4ADA-AEA9-D664C83CC47E}"/>
          </ac:spMkLst>
        </pc:spChg>
        <pc:spChg chg="mod">
          <ac:chgData name="James Wagner" userId="2862651d-6f44-4741-89aa-aec1c8926fa8" providerId="ADAL" clId="{AC7298BA-074E-4C15-AD11-790719463E36}" dt="2022-09-13T19:20:03.125" v="348" actId="20577"/>
          <ac:spMkLst>
            <pc:docMk/>
            <pc:sldMk cId="2026208436" sldId="789"/>
            <ac:spMk id="18" creationId="{BF01F286-D22C-4961-9BFA-1B73FC995952}"/>
          </ac:spMkLst>
        </pc:spChg>
        <pc:spChg chg="mod">
          <ac:chgData name="James Wagner" userId="2862651d-6f44-4741-89aa-aec1c8926fa8" providerId="ADAL" clId="{AC7298BA-074E-4C15-AD11-790719463E36}" dt="2022-09-13T19:20:08.469" v="356" actId="20577"/>
          <ac:spMkLst>
            <pc:docMk/>
            <pc:sldMk cId="2026208436" sldId="789"/>
            <ac:spMk id="19" creationId="{435C900F-F671-421D-B8E1-1C13EA5D1810}"/>
          </ac:spMkLst>
        </pc:spChg>
      </pc:sldChg>
      <pc:sldChg chg="del">
        <pc:chgData name="James Wagner" userId="2862651d-6f44-4741-89aa-aec1c8926fa8" providerId="ADAL" clId="{AC7298BA-074E-4C15-AD11-790719463E36}" dt="2022-09-09T13:14:21.387" v="33" actId="47"/>
        <pc:sldMkLst>
          <pc:docMk/>
          <pc:sldMk cId="3280574471" sldId="795"/>
        </pc:sldMkLst>
      </pc:sldChg>
      <pc:sldChg chg="del">
        <pc:chgData name="James Wagner" userId="2862651d-6f44-4741-89aa-aec1c8926fa8" providerId="ADAL" clId="{AC7298BA-074E-4C15-AD11-790719463E36}" dt="2022-09-09T13:14:21.387" v="33" actId="47"/>
        <pc:sldMkLst>
          <pc:docMk/>
          <pc:sldMk cId="1427819927" sldId="797"/>
        </pc:sldMkLst>
      </pc:sldChg>
      <pc:sldChg chg="del">
        <pc:chgData name="James Wagner" userId="2862651d-6f44-4741-89aa-aec1c8926fa8" providerId="ADAL" clId="{AC7298BA-074E-4C15-AD11-790719463E36}" dt="2022-09-09T13:14:21.387" v="33" actId="47"/>
        <pc:sldMkLst>
          <pc:docMk/>
          <pc:sldMk cId="4130446263" sldId="799"/>
        </pc:sldMkLst>
      </pc:sldChg>
      <pc:sldChg chg="del">
        <pc:chgData name="James Wagner" userId="2862651d-6f44-4741-89aa-aec1c8926fa8" providerId="ADAL" clId="{AC7298BA-074E-4C15-AD11-790719463E36}" dt="2022-09-09T13:14:21.387" v="33" actId="47"/>
        <pc:sldMkLst>
          <pc:docMk/>
          <pc:sldMk cId="2914748501" sldId="801"/>
        </pc:sldMkLst>
      </pc:sldChg>
      <pc:sldChg chg="add">
        <pc:chgData name="James Wagner" userId="2862651d-6f44-4741-89aa-aec1c8926fa8" providerId="ADAL" clId="{AC7298BA-074E-4C15-AD11-790719463E36}" dt="2022-09-09T13:11:02.529" v="29"/>
        <pc:sldMkLst>
          <pc:docMk/>
          <pc:sldMk cId="2968888636" sldId="804"/>
        </pc:sldMkLst>
      </pc:sldChg>
      <pc:sldChg chg="add">
        <pc:chgData name="James Wagner" userId="2862651d-6f44-4741-89aa-aec1c8926fa8" providerId="ADAL" clId="{AC7298BA-074E-4C15-AD11-790719463E36}" dt="2022-09-09T13:11:02.529" v="29"/>
        <pc:sldMkLst>
          <pc:docMk/>
          <pc:sldMk cId="2837542342" sldId="805"/>
        </pc:sldMkLst>
      </pc:sldChg>
      <pc:sldChg chg="add">
        <pc:chgData name="James Wagner" userId="2862651d-6f44-4741-89aa-aec1c8926fa8" providerId="ADAL" clId="{AC7298BA-074E-4C15-AD11-790719463E36}" dt="2022-09-09T13:11:02.529" v="29"/>
        <pc:sldMkLst>
          <pc:docMk/>
          <pc:sldMk cId="1517187224" sldId="806"/>
        </pc:sldMkLst>
      </pc:sldChg>
      <pc:sldChg chg="add">
        <pc:chgData name="James Wagner" userId="2862651d-6f44-4741-89aa-aec1c8926fa8" providerId="ADAL" clId="{AC7298BA-074E-4C15-AD11-790719463E36}" dt="2022-09-09T13:11:02.529" v="29"/>
        <pc:sldMkLst>
          <pc:docMk/>
          <pc:sldMk cId="3026693644" sldId="807"/>
        </pc:sldMkLst>
      </pc:sldChg>
      <pc:sldChg chg="add">
        <pc:chgData name="James Wagner" userId="2862651d-6f44-4741-89aa-aec1c8926fa8" providerId="ADAL" clId="{AC7298BA-074E-4C15-AD11-790719463E36}" dt="2022-09-09T13:11:02.529" v="29"/>
        <pc:sldMkLst>
          <pc:docMk/>
          <pc:sldMk cId="1143772121" sldId="808"/>
        </pc:sldMkLst>
      </pc:sldChg>
      <pc:sldChg chg="del">
        <pc:chgData name="James Wagner" userId="2862651d-6f44-4741-89aa-aec1c8926fa8" providerId="ADAL" clId="{AC7298BA-074E-4C15-AD11-790719463E36}" dt="2022-09-09T13:14:07.570" v="32" actId="47"/>
        <pc:sldMkLst>
          <pc:docMk/>
          <pc:sldMk cId="324000730" sldId="823"/>
        </pc:sldMkLst>
      </pc:sldChg>
      <pc:sldChg chg="del">
        <pc:chgData name="James Wagner" userId="2862651d-6f44-4741-89aa-aec1c8926fa8" providerId="ADAL" clId="{AC7298BA-074E-4C15-AD11-790719463E36}" dt="2022-09-09T13:14:21.387" v="33" actId="47"/>
        <pc:sldMkLst>
          <pc:docMk/>
          <pc:sldMk cId="1793437141" sldId="827"/>
        </pc:sldMkLst>
      </pc:sldChg>
      <pc:sldChg chg="del">
        <pc:chgData name="James Wagner" userId="2862651d-6f44-4741-89aa-aec1c8926fa8" providerId="ADAL" clId="{AC7298BA-074E-4C15-AD11-790719463E36}" dt="2022-09-09T13:14:21.387" v="33" actId="47"/>
        <pc:sldMkLst>
          <pc:docMk/>
          <pc:sldMk cId="3905333828" sldId="828"/>
        </pc:sldMkLst>
      </pc:sldChg>
      <pc:sldChg chg="del">
        <pc:chgData name="James Wagner" userId="2862651d-6f44-4741-89aa-aec1c8926fa8" providerId="ADAL" clId="{AC7298BA-074E-4C15-AD11-790719463E36}" dt="2022-09-09T13:14:07.570" v="32" actId="47"/>
        <pc:sldMkLst>
          <pc:docMk/>
          <pc:sldMk cId="1350752490" sldId="832"/>
        </pc:sldMkLst>
      </pc:sldChg>
      <pc:sldChg chg="del">
        <pc:chgData name="James Wagner" userId="2862651d-6f44-4741-89aa-aec1c8926fa8" providerId="ADAL" clId="{AC7298BA-074E-4C15-AD11-790719463E36}" dt="2022-09-09T13:14:07.570" v="32" actId="47"/>
        <pc:sldMkLst>
          <pc:docMk/>
          <pc:sldMk cId="4106801392" sldId="833"/>
        </pc:sldMkLst>
      </pc:sldChg>
      <pc:sldChg chg="del">
        <pc:chgData name="James Wagner" userId="2862651d-6f44-4741-89aa-aec1c8926fa8" providerId="ADAL" clId="{AC7298BA-074E-4C15-AD11-790719463E36}" dt="2022-09-09T13:14:07.570" v="32" actId="47"/>
        <pc:sldMkLst>
          <pc:docMk/>
          <pc:sldMk cId="2552816211" sldId="834"/>
        </pc:sldMkLst>
      </pc:sldChg>
      <pc:sldChg chg="del">
        <pc:chgData name="James Wagner" userId="2862651d-6f44-4741-89aa-aec1c8926fa8" providerId="ADAL" clId="{AC7298BA-074E-4C15-AD11-790719463E36}" dt="2022-09-09T13:14:07.570" v="32" actId="47"/>
        <pc:sldMkLst>
          <pc:docMk/>
          <pc:sldMk cId="56425814" sldId="835"/>
        </pc:sldMkLst>
      </pc:sldChg>
      <pc:sldChg chg="addSp delSp modSp">
        <pc:chgData name="James Wagner" userId="2862651d-6f44-4741-89aa-aec1c8926fa8" providerId="ADAL" clId="{AC7298BA-074E-4C15-AD11-790719463E36}" dt="2022-09-09T13:17:27.668" v="83"/>
        <pc:sldMkLst>
          <pc:docMk/>
          <pc:sldMk cId="734072387" sldId="840"/>
        </pc:sldMkLst>
        <pc:spChg chg="add mod">
          <ac:chgData name="James Wagner" userId="2862651d-6f44-4741-89aa-aec1c8926fa8" providerId="ADAL" clId="{AC7298BA-074E-4C15-AD11-790719463E36}" dt="2022-09-09T13:17:27.668" v="83"/>
          <ac:spMkLst>
            <pc:docMk/>
            <pc:sldMk cId="734072387" sldId="840"/>
            <ac:spMk id="4" creationId="{4844873B-4852-49B7-AE9A-48C06CA8ED71}"/>
          </ac:spMkLst>
        </pc:spChg>
        <pc:spChg chg="add mod">
          <ac:chgData name="James Wagner" userId="2862651d-6f44-4741-89aa-aec1c8926fa8" providerId="ADAL" clId="{AC7298BA-074E-4C15-AD11-790719463E36}" dt="2022-09-09T13:17:27.668" v="83"/>
          <ac:spMkLst>
            <pc:docMk/>
            <pc:sldMk cId="734072387" sldId="840"/>
            <ac:spMk id="5" creationId="{D4B56BEE-2B2E-01A8-3AA6-708C32A4436A}"/>
          </ac:spMkLst>
        </pc:spChg>
        <pc:spChg chg="add mod">
          <ac:chgData name="James Wagner" userId="2862651d-6f44-4741-89aa-aec1c8926fa8" providerId="ADAL" clId="{AC7298BA-074E-4C15-AD11-790719463E36}" dt="2022-09-09T13:17:27.668" v="83"/>
          <ac:spMkLst>
            <pc:docMk/>
            <pc:sldMk cId="734072387" sldId="840"/>
            <ac:spMk id="6" creationId="{5FFAF5F1-DC66-779C-6128-B809859D2CBC}"/>
          </ac:spMkLst>
        </pc:spChg>
        <pc:spChg chg="add mod">
          <ac:chgData name="James Wagner" userId="2862651d-6f44-4741-89aa-aec1c8926fa8" providerId="ADAL" clId="{AC7298BA-074E-4C15-AD11-790719463E36}" dt="2022-09-09T13:17:27.668" v="83"/>
          <ac:spMkLst>
            <pc:docMk/>
            <pc:sldMk cId="734072387" sldId="840"/>
            <ac:spMk id="7" creationId="{663D42AD-952E-8D24-1EE5-129E1B99D563}"/>
          </ac:spMkLst>
        </pc:spChg>
        <pc:spChg chg="add mod">
          <ac:chgData name="James Wagner" userId="2862651d-6f44-4741-89aa-aec1c8926fa8" providerId="ADAL" clId="{AC7298BA-074E-4C15-AD11-790719463E36}" dt="2022-09-09T13:17:27.668" v="83"/>
          <ac:spMkLst>
            <pc:docMk/>
            <pc:sldMk cId="734072387" sldId="840"/>
            <ac:spMk id="8" creationId="{C5329CD7-3D41-D569-B45A-922A71557DF1}"/>
          </ac:spMkLst>
        </pc:spChg>
        <pc:spChg chg="add mod">
          <ac:chgData name="James Wagner" userId="2862651d-6f44-4741-89aa-aec1c8926fa8" providerId="ADAL" clId="{AC7298BA-074E-4C15-AD11-790719463E36}" dt="2022-09-09T13:17:27.668" v="83"/>
          <ac:spMkLst>
            <pc:docMk/>
            <pc:sldMk cId="734072387" sldId="840"/>
            <ac:spMk id="9" creationId="{D0166C50-117E-2950-FC69-8BC28DC1075E}"/>
          </ac:spMkLst>
        </pc:spChg>
        <pc:spChg chg="add mod">
          <ac:chgData name="James Wagner" userId="2862651d-6f44-4741-89aa-aec1c8926fa8" providerId="ADAL" clId="{AC7298BA-074E-4C15-AD11-790719463E36}" dt="2022-09-09T13:17:27.668" v="83"/>
          <ac:spMkLst>
            <pc:docMk/>
            <pc:sldMk cId="734072387" sldId="840"/>
            <ac:spMk id="10" creationId="{366F70B3-7D14-0583-8E91-86893E8C7D7B}"/>
          </ac:spMkLst>
        </pc:spChg>
        <pc:spChg chg="add mod">
          <ac:chgData name="James Wagner" userId="2862651d-6f44-4741-89aa-aec1c8926fa8" providerId="ADAL" clId="{AC7298BA-074E-4C15-AD11-790719463E36}" dt="2022-09-09T13:17:27.668" v="83"/>
          <ac:spMkLst>
            <pc:docMk/>
            <pc:sldMk cId="734072387" sldId="840"/>
            <ac:spMk id="11" creationId="{B56DEB10-87A1-C259-A000-E0AB9F30C7DB}"/>
          </ac:spMkLst>
        </pc:spChg>
        <pc:spChg chg="add mod">
          <ac:chgData name="James Wagner" userId="2862651d-6f44-4741-89aa-aec1c8926fa8" providerId="ADAL" clId="{AC7298BA-074E-4C15-AD11-790719463E36}" dt="2022-09-09T13:17:27.668" v="83"/>
          <ac:spMkLst>
            <pc:docMk/>
            <pc:sldMk cId="734072387" sldId="840"/>
            <ac:spMk id="12" creationId="{097F8812-044F-12CF-AB91-098772D3A90F}"/>
          </ac:spMkLst>
        </pc:spChg>
        <pc:spChg chg="add mod">
          <ac:chgData name="James Wagner" userId="2862651d-6f44-4741-89aa-aec1c8926fa8" providerId="ADAL" clId="{AC7298BA-074E-4C15-AD11-790719463E36}" dt="2022-09-09T13:17:27.668" v="83"/>
          <ac:spMkLst>
            <pc:docMk/>
            <pc:sldMk cId="734072387" sldId="840"/>
            <ac:spMk id="13" creationId="{B69CDFD5-F599-F082-DF43-A542069CB22A}"/>
          </ac:spMkLst>
        </pc:spChg>
        <pc:spChg chg="del">
          <ac:chgData name="James Wagner" userId="2862651d-6f44-4741-89aa-aec1c8926fa8" providerId="ADAL" clId="{AC7298BA-074E-4C15-AD11-790719463E36}" dt="2022-09-09T13:17:27.276" v="82" actId="478"/>
          <ac:spMkLst>
            <pc:docMk/>
            <pc:sldMk cId="734072387" sldId="840"/>
            <ac:spMk id="22" creationId="{888349FF-72CC-4960-BE4A-004A58A1DBB9}"/>
          </ac:spMkLst>
        </pc:spChg>
        <pc:spChg chg="del">
          <ac:chgData name="James Wagner" userId="2862651d-6f44-4741-89aa-aec1c8926fa8" providerId="ADAL" clId="{AC7298BA-074E-4C15-AD11-790719463E36}" dt="2022-09-09T13:17:27.276" v="82" actId="478"/>
          <ac:spMkLst>
            <pc:docMk/>
            <pc:sldMk cId="734072387" sldId="840"/>
            <ac:spMk id="23" creationId="{C87B2221-BF09-4EC7-AC2A-88AEAEF605EB}"/>
          </ac:spMkLst>
        </pc:spChg>
        <pc:spChg chg="del">
          <ac:chgData name="James Wagner" userId="2862651d-6f44-4741-89aa-aec1c8926fa8" providerId="ADAL" clId="{AC7298BA-074E-4C15-AD11-790719463E36}" dt="2022-09-09T13:17:27.276" v="82" actId="478"/>
          <ac:spMkLst>
            <pc:docMk/>
            <pc:sldMk cId="734072387" sldId="840"/>
            <ac:spMk id="24" creationId="{42A0DEB6-0B1A-4B4D-A0D1-C5EBF36324BC}"/>
          </ac:spMkLst>
        </pc:spChg>
        <pc:spChg chg="del">
          <ac:chgData name="James Wagner" userId="2862651d-6f44-4741-89aa-aec1c8926fa8" providerId="ADAL" clId="{AC7298BA-074E-4C15-AD11-790719463E36}" dt="2022-09-09T13:17:27.276" v="82" actId="478"/>
          <ac:spMkLst>
            <pc:docMk/>
            <pc:sldMk cId="734072387" sldId="840"/>
            <ac:spMk id="25" creationId="{2130909E-102A-4AA5-AB85-1B5103EB5A42}"/>
          </ac:spMkLst>
        </pc:spChg>
        <pc:spChg chg="del">
          <ac:chgData name="James Wagner" userId="2862651d-6f44-4741-89aa-aec1c8926fa8" providerId="ADAL" clId="{AC7298BA-074E-4C15-AD11-790719463E36}" dt="2022-09-09T13:17:27.276" v="82" actId="478"/>
          <ac:spMkLst>
            <pc:docMk/>
            <pc:sldMk cId="734072387" sldId="840"/>
            <ac:spMk id="26" creationId="{565AB574-56DE-4083-9ED6-0BD6DB6E1709}"/>
          </ac:spMkLst>
        </pc:spChg>
        <pc:spChg chg="del">
          <ac:chgData name="James Wagner" userId="2862651d-6f44-4741-89aa-aec1c8926fa8" providerId="ADAL" clId="{AC7298BA-074E-4C15-AD11-790719463E36}" dt="2022-09-09T13:17:27.276" v="82" actId="478"/>
          <ac:spMkLst>
            <pc:docMk/>
            <pc:sldMk cId="734072387" sldId="840"/>
            <ac:spMk id="27" creationId="{3EB53D13-1297-4B20-85FC-DF4711885E52}"/>
          </ac:spMkLst>
        </pc:spChg>
        <pc:spChg chg="del">
          <ac:chgData name="James Wagner" userId="2862651d-6f44-4741-89aa-aec1c8926fa8" providerId="ADAL" clId="{AC7298BA-074E-4C15-AD11-790719463E36}" dt="2022-09-09T13:17:27.276" v="82" actId="478"/>
          <ac:spMkLst>
            <pc:docMk/>
            <pc:sldMk cId="734072387" sldId="840"/>
            <ac:spMk id="28" creationId="{AFC712D8-BD80-4F9B-8521-8F3A17E3A7CD}"/>
          </ac:spMkLst>
        </pc:spChg>
        <pc:spChg chg="del">
          <ac:chgData name="James Wagner" userId="2862651d-6f44-4741-89aa-aec1c8926fa8" providerId="ADAL" clId="{AC7298BA-074E-4C15-AD11-790719463E36}" dt="2022-09-09T13:17:27.276" v="82" actId="478"/>
          <ac:spMkLst>
            <pc:docMk/>
            <pc:sldMk cId="734072387" sldId="840"/>
            <ac:spMk id="29" creationId="{DB19A445-99D5-494B-BAF6-DA26ACE33605}"/>
          </ac:spMkLst>
        </pc:spChg>
        <pc:spChg chg="del">
          <ac:chgData name="James Wagner" userId="2862651d-6f44-4741-89aa-aec1c8926fa8" providerId="ADAL" clId="{AC7298BA-074E-4C15-AD11-790719463E36}" dt="2022-09-09T13:17:27.276" v="82" actId="478"/>
          <ac:spMkLst>
            <pc:docMk/>
            <pc:sldMk cId="734072387" sldId="840"/>
            <ac:spMk id="30" creationId="{3FF88DEC-D10F-46F2-9734-542C691A8EE6}"/>
          </ac:spMkLst>
        </pc:spChg>
        <pc:spChg chg="del">
          <ac:chgData name="James Wagner" userId="2862651d-6f44-4741-89aa-aec1c8926fa8" providerId="ADAL" clId="{AC7298BA-074E-4C15-AD11-790719463E36}" dt="2022-09-09T13:17:27.276" v="82" actId="478"/>
          <ac:spMkLst>
            <pc:docMk/>
            <pc:sldMk cId="734072387" sldId="840"/>
            <ac:spMk id="31" creationId="{8A7DC0FA-CAFA-444D-98DD-10BF72C7AAF7}"/>
          </ac:spMkLst>
        </pc:spChg>
        <pc:picChg chg="add mod">
          <ac:chgData name="James Wagner" userId="2862651d-6f44-4741-89aa-aec1c8926fa8" providerId="ADAL" clId="{AC7298BA-074E-4C15-AD11-790719463E36}" dt="2022-09-09T13:17:27.668" v="83"/>
          <ac:picMkLst>
            <pc:docMk/>
            <pc:sldMk cId="734072387" sldId="840"/>
            <ac:picMk id="2" creationId="{DB51DE84-CDD7-B8AD-4046-D9A45C4D848A}"/>
          </ac:picMkLst>
        </pc:picChg>
        <pc:picChg chg="del">
          <ac:chgData name="James Wagner" userId="2862651d-6f44-4741-89aa-aec1c8926fa8" providerId="ADAL" clId="{AC7298BA-074E-4C15-AD11-790719463E36}" dt="2022-09-09T13:17:27.276" v="82" actId="478"/>
          <ac:picMkLst>
            <pc:docMk/>
            <pc:sldMk cId="734072387" sldId="840"/>
            <ac:picMk id="21" creationId="{03D78CAB-27D2-432A-8A6F-D7D52154BAC3}"/>
          </ac:picMkLst>
        </pc:picChg>
      </pc:sldChg>
      <pc:sldChg chg="addSp delSp modSp mod">
        <pc:chgData name="James Wagner" userId="2862651d-6f44-4741-89aa-aec1c8926fa8" providerId="ADAL" clId="{AC7298BA-074E-4C15-AD11-790719463E36}" dt="2022-09-13T19:35:33.577" v="848" actId="478"/>
        <pc:sldMkLst>
          <pc:docMk/>
          <pc:sldMk cId="685090774" sldId="841"/>
        </pc:sldMkLst>
        <pc:spChg chg="add mod">
          <ac:chgData name="James Wagner" userId="2862651d-6f44-4741-89aa-aec1c8926fa8" providerId="ADAL" clId="{AC7298BA-074E-4C15-AD11-790719463E36}" dt="2022-09-09T13:17:22.425" v="81"/>
          <ac:spMkLst>
            <pc:docMk/>
            <pc:sldMk cId="685090774" sldId="841"/>
            <ac:spMk id="3" creationId="{4B8896DF-F35A-ED94-71ED-CB96E4A0DEF6}"/>
          </ac:spMkLst>
        </pc:spChg>
        <pc:spChg chg="add mod">
          <ac:chgData name="James Wagner" userId="2862651d-6f44-4741-89aa-aec1c8926fa8" providerId="ADAL" clId="{AC7298BA-074E-4C15-AD11-790719463E36}" dt="2022-09-09T13:17:22.425" v="81"/>
          <ac:spMkLst>
            <pc:docMk/>
            <pc:sldMk cId="685090774" sldId="841"/>
            <ac:spMk id="4" creationId="{49C5A55E-1759-788D-3381-8C9BD6C554CA}"/>
          </ac:spMkLst>
        </pc:spChg>
        <pc:spChg chg="add mod">
          <ac:chgData name="James Wagner" userId="2862651d-6f44-4741-89aa-aec1c8926fa8" providerId="ADAL" clId="{AC7298BA-074E-4C15-AD11-790719463E36}" dt="2022-09-09T13:17:22.425" v="81"/>
          <ac:spMkLst>
            <pc:docMk/>
            <pc:sldMk cId="685090774" sldId="841"/>
            <ac:spMk id="5" creationId="{D434978A-6476-4F29-2C00-77D586DF5D67}"/>
          </ac:spMkLst>
        </pc:spChg>
        <pc:spChg chg="add mod">
          <ac:chgData name="James Wagner" userId="2862651d-6f44-4741-89aa-aec1c8926fa8" providerId="ADAL" clId="{AC7298BA-074E-4C15-AD11-790719463E36}" dt="2022-09-09T13:17:22.425" v="81"/>
          <ac:spMkLst>
            <pc:docMk/>
            <pc:sldMk cId="685090774" sldId="841"/>
            <ac:spMk id="6" creationId="{FFB6FB1F-77DE-856F-9EBB-7A36DA5A3C69}"/>
          </ac:spMkLst>
        </pc:spChg>
        <pc:spChg chg="add mod">
          <ac:chgData name="James Wagner" userId="2862651d-6f44-4741-89aa-aec1c8926fa8" providerId="ADAL" clId="{AC7298BA-074E-4C15-AD11-790719463E36}" dt="2022-09-09T13:17:22.425" v="81"/>
          <ac:spMkLst>
            <pc:docMk/>
            <pc:sldMk cId="685090774" sldId="841"/>
            <ac:spMk id="8" creationId="{2B4E8821-F9FA-5DB5-9D39-DBF05DF357D4}"/>
          </ac:spMkLst>
        </pc:spChg>
        <pc:spChg chg="add mod">
          <ac:chgData name="James Wagner" userId="2862651d-6f44-4741-89aa-aec1c8926fa8" providerId="ADAL" clId="{AC7298BA-074E-4C15-AD11-790719463E36}" dt="2022-09-09T13:17:22.425" v="81"/>
          <ac:spMkLst>
            <pc:docMk/>
            <pc:sldMk cId="685090774" sldId="841"/>
            <ac:spMk id="9" creationId="{17B14739-A409-94C7-C0DE-5E3552E74B54}"/>
          </ac:spMkLst>
        </pc:spChg>
        <pc:spChg chg="add mod">
          <ac:chgData name="James Wagner" userId="2862651d-6f44-4741-89aa-aec1c8926fa8" providerId="ADAL" clId="{AC7298BA-074E-4C15-AD11-790719463E36}" dt="2022-09-09T13:17:22.425" v="81"/>
          <ac:spMkLst>
            <pc:docMk/>
            <pc:sldMk cId="685090774" sldId="841"/>
            <ac:spMk id="10" creationId="{69FE2F11-32C7-4CA3-6C3A-56C830F5DCF8}"/>
          </ac:spMkLst>
        </pc:spChg>
        <pc:spChg chg="add mod">
          <ac:chgData name="James Wagner" userId="2862651d-6f44-4741-89aa-aec1c8926fa8" providerId="ADAL" clId="{AC7298BA-074E-4C15-AD11-790719463E36}" dt="2022-09-09T13:17:22.425" v="81"/>
          <ac:spMkLst>
            <pc:docMk/>
            <pc:sldMk cId="685090774" sldId="841"/>
            <ac:spMk id="11" creationId="{E8A637FE-0CE9-0D6E-5C5B-06A31FA1F0A5}"/>
          </ac:spMkLst>
        </pc:spChg>
        <pc:spChg chg="add mod">
          <ac:chgData name="James Wagner" userId="2862651d-6f44-4741-89aa-aec1c8926fa8" providerId="ADAL" clId="{AC7298BA-074E-4C15-AD11-790719463E36}" dt="2022-09-09T13:17:22.425" v="81"/>
          <ac:spMkLst>
            <pc:docMk/>
            <pc:sldMk cId="685090774" sldId="841"/>
            <ac:spMk id="12" creationId="{C08523B5-B8B4-020B-2F54-4F72210B3A86}"/>
          </ac:spMkLst>
        </pc:spChg>
        <pc:spChg chg="add mod">
          <ac:chgData name="James Wagner" userId="2862651d-6f44-4741-89aa-aec1c8926fa8" providerId="ADAL" clId="{AC7298BA-074E-4C15-AD11-790719463E36}" dt="2022-09-09T13:17:22.425" v="81"/>
          <ac:spMkLst>
            <pc:docMk/>
            <pc:sldMk cId="685090774" sldId="841"/>
            <ac:spMk id="13" creationId="{48E50A03-9D78-6942-3978-D0A1E7039770}"/>
          </ac:spMkLst>
        </pc:spChg>
        <pc:spChg chg="del">
          <ac:chgData name="James Wagner" userId="2862651d-6f44-4741-89aa-aec1c8926fa8" providerId="ADAL" clId="{AC7298BA-074E-4C15-AD11-790719463E36}" dt="2022-09-09T13:17:22.011" v="80" actId="478"/>
          <ac:spMkLst>
            <pc:docMk/>
            <pc:sldMk cId="685090774" sldId="841"/>
            <ac:spMk id="26" creationId="{8C9F2054-8D4E-4350-82F2-0478390F6EEA}"/>
          </ac:spMkLst>
        </pc:spChg>
        <pc:spChg chg="del">
          <ac:chgData name="James Wagner" userId="2862651d-6f44-4741-89aa-aec1c8926fa8" providerId="ADAL" clId="{AC7298BA-074E-4C15-AD11-790719463E36}" dt="2022-09-09T13:17:22.011" v="80" actId="478"/>
          <ac:spMkLst>
            <pc:docMk/>
            <pc:sldMk cId="685090774" sldId="841"/>
            <ac:spMk id="27" creationId="{3205F1CF-93C3-4476-9342-8AE8DCDCDD11}"/>
          </ac:spMkLst>
        </pc:spChg>
        <pc:spChg chg="del">
          <ac:chgData name="James Wagner" userId="2862651d-6f44-4741-89aa-aec1c8926fa8" providerId="ADAL" clId="{AC7298BA-074E-4C15-AD11-790719463E36}" dt="2022-09-09T13:17:22.011" v="80" actId="478"/>
          <ac:spMkLst>
            <pc:docMk/>
            <pc:sldMk cId="685090774" sldId="841"/>
            <ac:spMk id="28" creationId="{A53D4F8E-2A11-4720-9C7F-CE0DBA058728}"/>
          </ac:spMkLst>
        </pc:spChg>
        <pc:spChg chg="del">
          <ac:chgData name="James Wagner" userId="2862651d-6f44-4741-89aa-aec1c8926fa8" providerId="ADAL" clId="{AC7298BA-074E-4C15-AD11-790719463E36}" dt="2022-09-09T13:17:22.011" v="80" actId="478"/>
          <ac:spMkLst>
            <pc:docMk/>
            <pc:sldMk cId="685090774" sldId="841"/>
            <ac:spMk id="29" creationId="{2A63EEB7-6C69-4FBC-A178-BB14E373B694}"/>
          </ac:spMkLst>
        </pc:spChg>
        <pc:spChg chg="del">
          <ac:chgData name="James Wagner" userId="2862651d-6f44-4741-89aa-aec1c8926fa8" providerId="ADAL" clId="{AC7298BA-074E-4C15-AD11-790719463E36}" dt="2022-09-13T19:35:33.577" v="848" actId="478"/>
          <ac:spMkLst>
            <pc:docMk/>
            <pc:sldMk cId="685090774" sldId="841"/>
            <ac:spMk id="30" creationId="{3DA1A506-9AD6-4155-ADB2-BBA23EE58D7D}"/>
          </ac:spMkLst>
        </pc:spChg>
        <pc:spChg chg="del">
          <ac:chgData name="James Wagner" userId="2862651d-6f44-4741-89aa-aec1c8926fa8" providerId="ADAL" clId="{AC7298BA-074E-4C15-AD11-790719463E36}" dt="2022-09-09T13:17:22.011" v="80" actId="478"/>
          <ac:spMkLst>
            <pc:docMk/>
            <pc:sldMk cId="685090774" sldId="841"/>
            <ac:spMk id="31" creationId="{5AE34D74-C741-4313-ADB3-4EFCCDC05A80}"/>
          </ac:spMkLst>
        </pc:spChg>
        <pc:spChg chg="del">
          <ac:chgData name="James Wagner" userId="2862651d-6f44-4741-89aa-aec1c8926fa8" providerId="ADAL" clId="{AC7298BA-074E-4C15-AD11-790719463E36}" dt="2022-09-09T13:17:22.011" v="80" actId="478"/>
          <ac:spMkLst>
            <pc:docMk/>
            <pc:sldMk cId="685090774" sldId="841"/>
            <ac:spMk id="32" creationId="{26661D1E-99BB-412D-A672-5089FF65801C}"/>
          </ac:spMkLst>
        </pc:spChg>
        <pc:spChg chg="del">
          <ac:chgData name="James Wagner" userId="2862651d-6f44-4741-89aa-aec1c8926fa8" providerId="ADAL" clId="{AC7298BA-074E-4C15-AD11-790719463E36}" dt="2022-09-09T13:17:22.011" v="80" actId="478"/>
          <ac:spMkLst>
            <pc:docMk/>
            <pc:sldMk cId="685090774" sldId="841"/>
            <ac:spMk id="33" creationId="{6D29E7CD-11A0-4AA4-B83D-2E4C64610135}"/>
          </ac:spMkLst>
        </pc:spChg>
        <pc:spChg chg="del">
          <ac:chgData name="James Wagner" userId="2862651d-6f44-4741-89aa-aec1c8926fa8" providerId="ADAL" clId="{AC7298BA-074E-4C15-AD11-790719463E36}" dt="2022-09-09T13:17:22.011" v="80" actId="478"/>
          <ac:spMkLst>
            <pc:docMk/>
            <pc:sldMk cId="685090774" sldId="841"/>
            <ac:spMk id="34" creationId="{B4B997CC-9FD8-4804-8A5A-5543FE08FF7A}"/>
          </ac:spMkLst>
        </pc:spChg>
        <pc:spChg chg="del">
          <ac:chgData name="James Wagner" userId="2862651d-6f44-4741-89aa-aec1c8926fa8" providerId="ADAL" clId="{AC7298BA-074E-4C15-AD11-790719463E36}" dt="2022-09-09T13:17:22.011" v="80" actId="478"/>
          <ac:spMkLst>
            <pc:docMk/>
            <pc:sldMk cId="685090774" sldId="841"/>
            <ac:spMk id="35" creationId="{DC75E13E-B834-4A64-9794-EF366B2A297E}"/>
          </ac:spMkLst>
        </pc:spChg>
        <pc:picChg chg="add mod">
          <ac:chgData name="James Wagner" userId="2862651d-6f44-4741-89aa-aec1c8926fa8" providerId="ADAL" clId="{AC7298BA-074E-4C15-AD11-790719463E36}" dt="2022-09-09T13:17:22.425" v="81"/>
          <ac:picMkLst>
            <pc:docMk/>
            <pc:sldMk cId="685090774" sldId="841"/>
            <ac:picMk id="2" creationId="{5C213D99-061A-F256-1DB1-3BE4FDC73E79}"/>
          </ac:picMkLst>
        </pc:picChg>
        <pc:picChg chg="del">
          <ac:chgData name="James Wagner" userId="2862651d-6f44-4741-89aa-aec1c8926fa8" providerId="ADAL" clId="{AC7298BA-074E-4C15-AD11-790719463E36}" dt="2022-09-09T13:17:22.011" v="80" actId="478"/>
          <ac:picMkLst>
            <pc:docMk/>
            <pc:sldMk cId="685090774" sldId="841"/>
            <ac:picMk id="25" creationId="{B668D4E7-F764-42BF-9EE4-6B7604EEABE8}"/>
          </ac:picMkLst>
        </pc:picChg>
      </pc:sldChg>
      <pc:sldChg chg="addSp delSp modSp">
        <pc:chgData name="James Wagner" userId="2862651d-6f44-4741-89aa-aec1c8926fa8" providerId="ADAL" clId="{AC7298BA-074E-4C15-AD11-790719463E36}" dt="2022-09-09T13:17:44.476" v="89"/>
        <pc:sldMkLst>
          <pc:docMk/>
          <pc:sldMk cId="1889559053" sldId="842"/>
        </pc:sldMkLst>
        <pc:spChg chg="add mod">
          <ac:chgData name="James Wagner" userId="2862651d-6f44-4741-89aa-aec1c8926fa8" providerId="ADAL" clId="{AC7298BA-074E-4C15-AD11-790719463E36}" dt="2022-09-09T13:17:44.476" v="89"/>
          <ac:spMkLst>
            <pc:docMk/>
            <pc:sldMk cId="1889559053" sldId="842"/>
            <ac:spMk id="3" creationId="{A37B5D28-63A5-E72D-E68F-F692956EE581}"/>
          </ac:spMkLst>
        </pc:spChg>
        <pc:spChg chg="add mod">
          <ac:chgData name="James Wagner" userId="2862651d-6f44-4741-89aa-aec1c8926fa8" providerId="ADAL" clId="{AC7298BA-074E-4C15-AD11-790719463E36}" dt="2022-09-09T13:17:44.476" v="89"/>
          <ac:spMkLst>
            <pc:docMk/>
            <pc:sldMk cId="1889559053" sldId="842"/>
            <ac:spMk id="4" creationId="{C4FA5456-49C4-E6FE-7BB3-B02A7D8B409F}"/>
          </ac:spMkLst>
        </pc:spChg>
        <pc:spChg chg="add mod">
          <ac:chgData name="James Wagner" userId="2862651d-6f44-4741-89aa-aec1c8926fa8" providerId="ADAL" clId="{AC7298BA-074E-4C15-AD11-790719463E36}" dt="2022-09-09T13:17:44.476" v="89"/>
          <ac:spMkLst>
            <pc:docMk/>
            <pc:sldMk cId="1889559053" sldId="842"/>
            <ac:spMk id="5" creationId="{2B624157-4B27-FE03-FADF-3D4EFA99EA95}"/>
          </ac:spMkLst>
        </pc:spChg>
        <pc:spChg chg="add mod">
          <ac:chgData name="James Wagner" userId="2862651d-6f44-4741-89aa-aec1c8926fa8" providerId="ADAL" clId="{AC7298BA-074E-4C15-AD11-790719463E36}" dt="2022-09-09T13:17:44.476" v="89"/>
          <ac:spMkLst>
            <pc:docMk/>
            <pc:sldMk cId="1889559053" sldId="842"/>
            <ac:spMk id="6" creationId="{F3D560CD-2407-D3FF-E5C6-8BFB29BB736C}"/>
          </ac:spMkLst>
        </pc:spChg>
        <pc:spChg chg="add mod">
          <ac:chgData name="James Wagner" userId="2862651d-6f44-4741-89aa-aec1c8926fa8" providerId="ADAL" clId="{AC7298BA-074E-4C15-AD11-790719463E36}" dt="2022-09-09T13:17:44.476" v="89"/>
          <ac:spMkLst>
            <pc:docMk/>
            <pc:sldMk cId="1889559053" sldId="842"/>
            <ac:spMk id="7" creationId="{7762E82D-B9D3-0DC2-FC6F-2FDA2BB3BAA7}"/>
          </ac:spMkLst>
        </pc:spChg>
        <pc:spChg chg="add mod">
          <ac:chgData name="James Wagner" userId="2862651d-6f44-4741-89aa-aec1c8926fa8" providerId="ADAL" clId="{AC7298BA-074E-4C15-AD11-790719463E36}" dt="2022-09-09T13:17:44.476" v="89"/>
          <ac:spMkLst>
            <pc:docMk/>
            <pc:sldMk cId="1889559053" sldId="842"/>
            <ac:spMk id="8" creationId="{97C16604-4774-802C-5874-9B3351EDCEC9}"/>
          </ac:spMkLst>
        </pc:spChg>
        <pc:spChg chg="add mod">
          <ac:chgData name="James Wagner" userId="2862651d-6f44-4741-89aa-aec1c8926fa8" providerId="ADAL" clId="{AC7298BA-074E-4C15-AD11-790719463E36}" dt="2022-09-09T13:17:44.476" v="89"/>
          <ac:spMkLst>
            <pc:docMk/>
            <pc:sldMk cId="1889559053" sldId="842"/>
            <ac:spMk id="9" creationId="{35255444-957F-F071-F6D5-87C82017FA4D}"/>
          </ac:spMkLst>
        </pc:spChg>
        <pc:spChg chg="add mod">
          <ac:chgData name="James Wagner" userId="2862651d-6f44-4741-89aa-aec1c8926fa8" providerId="ADAL" clId="{AC7298BA-074E-4C15-AD11-790719463E36}" dt="2022-09-09T13:17:44.476" v="89"/>
          <ac:spMkLst>
            <pc:docMk/>
            <pc:sldMk cId="1889559053" sldId="842"/>
            <ac:spMk id="11" creationId="{47229FCB-DA60-28A3-EFF2-1CC0EB415959}"/>
          </ac:spMkLst>
        </pc:spChg>
        <pc:spChg chg="add mod">
          <ac:chgData name="James Wagner" userId="2862651d-6f44-4741-89aa-aec1c8926fa8" providerId="ADAL" clId="{AC7298BA-074E-4C15-AD11-790719463E36}" dt="2022-09-09T13:17:44.476" v="89"/>
          <ac:spMkLst>
            <pc:docMk/>
            <pc:sldMk cId="1889559053" sldId="842"/>
            <ac:spMk id="12" creationId="{08A66200-65DE-E5E2-B26F-98FA14E22BCE}"/>
          </ac:spMkLst>
        </pc:spChg>
        <pc:spChg chg="add mod">
          <ac:chgData name="James Wagner" userId="2862651d-6f44-4741-89aa-aec1c8926fa8" providerId="ADAL" clId="{AC7298BA-074E-4C15-AD11-790719463E36}" dt="2022-09-09T13:17:44.476" v="89"/>
          <ac:spMkLst>
            <pc:docMk/>
            <pc:sldMk cId="1889559053" sldId="842"/>
            <ac:spMk id="13" creationId="{C8B8500F-FC01-0BA2-D75B-F84E6F28D83E}"/>
          </ac:spMkLst>
        </pc:spChg>
        <pc:spChg chg="del">
          <ac:chgData name="James Wagner" userId="2862651d-6f44-4741-89aa-aec1c8926fa8" providerId="ADAL" clId="{AC7298BA-074E-4C15-AD11-790719463E36}" dt="2022-09-09T13:17:44.142" v="88" actId="478"/>
          <ac:spMkLst>
            <pc:docMk/>
            <pc:sldMk cId="1889559053" sldId="842"/>
            <ac:spMk id="25" creationId="{7764F65B-3FA3-4CB6-A753-B37A5377CBB7}"/>
          </ac:spMkLst>
        </pc:spChg>
        <pc:spChg chg="del">
          <ac:chgData name="James Wagner" userId="2862651d-6f44-4741-89aa-aec1c8926fa8" providerId="ADAL" clId="{AC7298BA-074E-4C15-AD11-790719463E36}" dt="2022-09-09T13:17:44.142" v="88" actId="478"/>
          <ac:spMkLst>
            <pc:docMk/>
            <pc:sldMk cId="1889559053" sldId="842"/>
            <ac:spMk id="26" creationId="{8D6AE0B7-9DAC-4B93-AEA8-A35C3BF50EB9}"/>
          </ac:spMkLst>
        </pc:spChg>
        <pc:spChg chg="del">
          <ac:chgData name="James Wagner" userId="2862651d-6f44-4741-89aa-aec1c8926fa8" providerId="ADAL" clId="{AC7298BA-074E-4C15-AD11-790719463E36}" dt="2022-09-09T13:17:44.142" v="88" actId="478"/>
          <ac:spMkLst>
            <pc:docMk/>
            <pc:sldMk cId="1889559053" sldId="842"/>
            <ac:spMk id="27" creationId="{E3CE5372-1790-4A70-AEAC-D156E0802829}"/>
          </ac:spMkLst>
        </pc:spChg>
        <pc:spChg chg="del">
          <ac:chgData name="James Wagner" userId="2862651d-6f44-4741-89aa-aec1c8926fa8" providerId="ADAL" clId="{AC7298BA-074E-4C15-AD11-790719463E36}" dt="2022-09-09T13:17:44.142" v="88" actId="478"/>
          <ac:spMkLst>
            <pc:docMk/>
            <pc:sldMk cId="1889559053" sldId="842"/>
            <ac:spMk id="28" creationId="{4C2FB4F8-15CC-4668-BAA7-5734150001ED}"/>
          </ac:spMkLst>
        </pc:spChg>
        <pc:spChg chg="del">
          <ac:chgData name="James Wagner" userId="2862651d-6f44-4741-89aa-aec1c8926fa8" providerId="ADAL" clId="{AC7298BA-074E-4C15-AD11-790719463E36}" dt="2022-09-09T13:17:44.142" v="88" actId="478"/>
          <ac:spMkLst>
            <pc:docMk/>
            <pc:sldMk cId="1889559053" sldId="842"/>
            <ac:spMk id="29" creationId="{F9BCE1DF-351B-47CF-8BCD-B8841DEC2BA6}"/>
          </ac:spMkLst>
        </pc:spChg>
        <pc:spChg chg="del">
          <ac:chgData name="James Wagner" userId="2862651d-6f44-4741-89aa-aec1c8926fa8" providerId="ADAL" clId="{AC7298BA-074E-4C15-AD11-790719463E36}" dt="2022-09-09T13:17:44.142" v="88" actId="478"/>
          <ac:spMkLst>
            <pc:docMk/>
            <pc:sldMk cId="1889559053" sldId="842"/>
            <ac:spMk id="30" creationId="{7EC85F9A-7645-48F2-8018-CC91EF039F7F}"/>
          </ac:spMkLst>
        </pc:spChg>
        <pc:spChg chg="del">
          <ac:chgData name="James Wagner" userId="2862651d-6f44-4741-89aa-aec1c8926fa8" providerId="ADAL" clId="{AC7298BA-074E-4C15-AD11-790719463E36}" dt="2022-09-09T13:17:44.142" v="88" actId="478"/>
          <ac:spMkLst>
            <pc:docMk/>
            <pc:sldMk cId="1889559053" sldId="842"/>
            <ac:spMk id="31" creationId="{5478762E-4243-4489-A756-ACDB59828893}"/>
          </ac:spMkLst>
        </pc:spChg>
        <pc:spChg chg="del">
          <ac:chgData name="James Wagner" userId="2862651d-6f44-4741-89aa-aec1c8926fa8" providerId="ADAL" clId="{AC7298BA-074E-4C15-AD11-790719463E36}" dt="2022-09-09T13:17:44.142" v="88" actId="478"/>
          <ac:spMkLst>
            <pc:docMk/>
            <pc:sldMk cId="1889559053" sldId="842"/>
            <ac:spMk id="32" creationId="{7F62FEF5-22F1-4429-A405-64719B711102}"/>
          </ac:spMkLst>
        </pc:spChg>
        <pc:spChg chg="del">
          <ac:chgData name="James Wagner" userId="2862651d-6f44-4741-89aa-aec1c8926fa8" providerId="ADAL" clId="{AC7298BA-074E-4C15-AD11-790719463E36}" dt="2022-09-09T13:17:44.142" v="88" actId="478"/>
          <ac:spMkLst>
            <pc:docMk/>
            <pc:sldMk cId="1889559053" sldId="842"/>
            <ac:spMk id="33" creationId="{92415024-4D8C-48FB-B367-56B3ED83AA36}"/>
          </ac:spMkLst>
        </pc:spChg>
        <pc:spChg chg="del">
          <ac:chgData name="James Wagner" userId="2862651d-6f44-4741-89aa-aec1c8926fa8" providerId="ADAL" clId="{AC7298BA-074E-4C15-AD11-790719463E36}" dt="2022-09-09T13:17:44.142" v="88" actId="478"/>
          <ac:spMkLst>
            <pc:docMk/>
            <pc:sldMk cId="1889559053" sldId="842"/>
            <ac:spMk id="34" creationId="{1C5B3E12-2F1A-4693-A933-C5CC0CDC03DF}"/>
          </ac:spMkLst>
        </pc:spChg>
        <pc:picChg chg="add mod">
          <ac:chgData name="James Wagner" userId="2862651d-6f44-4741-89aa-aec1c8926fa8" providerId="ADAL" clId="{AC7298BA-074E-4C15-AD11-790719463E36}" dt="2022-09-09T13:17:44.476" v="89"/>
          <ac:picMkLst>
            <pc:docMk/>
            <pc:sldMk cId="1889559053" sldId="842"/>
            <ac:picMk id="2" creationId="{255732D2-40D6-63CC-580E-6137BA2C3B3B}"/>
          </ac:picMkLst>
        </pc:picChg>
        <pc:picChg chg="del">
          <ac:chgData name="James Wagner" userId="2862651d-6f44-4741-89aa-aec1c8926fa8" providerId="ADAL" clId="{AC7298BA-074E-4C15-AD11-790719463E36}" dt="2022-09-09T13:17:44.142" v="88" actId="478"/>
          <ac:picMkLst>
            <pc:docMk/>
            <pc:sldMk cId="1889559053" sldId="842"/>
            <ac:picMk id="24" creationId="{221B44A3-0A94-4076-8D0D-194C2FA9ADA4}"/>
          </ac:picMkLst>
        </pc:picChg>
      </pc:sldChg>
      <pc:sldChg chg="addSp delSp modSp">
        <pc:chgData name="James Wagner" userId="2862651d-6f44-4741-89aa-aec1c8926fa8" providerId="ADAL" clId="{AC7298BA-074E-4C15-AD11-790719463E36}" dt="2022-09-09T13:17:33.028" v="85"/>
        <pc:sldMkLst>
          <pc:docMk/>
          <pc:sldMk cId="222146387" sldId="843"/>
        </pc:sldMkLst>
        <pc:spChg chg="add mod">
          <ac:chgData name="James Wagner" userId="2862651d-6f44-4741-89aa-aec1c8926fa8" providerId="ADAL" clId="{AC7298BA-074E-4C15-AD11-790719463E36}" dt="2022-09-09T13:17:33.028" v="85"/>
          <ac:spMkLst>
            <pc:docMk/>
            <pc:sldMk cId="222146387" sldId="843"/>
            <ac:spMk id="3" creationId="{ACD72BA0-0848-408F-3742-99EABD47D829}"/>
          </ac:spMkLst>
        </pc:spChg>
        <pc:spChg chg="add mod">
          <ac:chgData name="James Wagner" userId="2862651d-6f44-4741-89aa-aec1c8926fa8" providerId="ADAL" clId="{AC7298BA-074E-4C15-AD11-790719463E36}" dt="2022-09-09T13:17:33.028" v="85"/>
          <ac:spMkLst>
            <pc:docMk/>
            <pc:sldMk cId="222146387" sldId="843"/>
            <ac:spMk id="4" creationId="{FBDC4E5E-4D7F-0D20-7354-4DE13EB47904}"/>
          </ac:spMkLst>
        </pc:spChg>
        <pc:spChg chg="add mod">
          <ac:chgData name="James Wagner" userId="2862651d-6f44-4741-89aa-aec1c8926fa8" providerId="ADAL" clId="{AC7298BA-074E-4C15-AD11-790719463E36}" dt="2022-09-09T13:17:33.028" v="85"/>
          <ac:spMkLst>
            <pc:docMk/>
            <pc:sldMk cId="222146387" sldId="843"/>
            <ac:spMk id="5" creationId="{DC425F0E-A79D-2529-7B54-D37B0DE6525E}"/>
          </ac:spMkLst>
        </pc:spChg>
        <pc:spChg chg="add mod">
          <ac:chgData name="James Wagner" userId="2862651d-6f44-4741-89aa-aec1c8926fa8" providerId="ADAL" clId="{AC7298BA-074E-4C15-AD11-790719463E36}" dt="2022-09-09T13:17:33.028" v="85"/>
          <ac:spMkLst>
            <pc:docMk/>
            <pc:sldMk cId="222146387" sldId="843"/>
            <ac:spMk id="6" creationId="{78698DB4-0025-DEB7-3373-E4512A63584B}"/>
          </ac:spMkLst>
        </pc:spChg>
        <pc:spChg chg="add mod">
          <ac:chgData name="James Wagner" userId="2862651d-6f44-4741-89aa-aec1c8926fa8" providerId="ADAL" clId="{AC7298BA-074E-4C15-AD11-790719463E36}" dt="2022-09-09T13:17:33.028" v="85"/>
          <ac:spMkLst>
            <pc:docMk/>
            <pc:sldMk cId="222146387" sldId="843"/>
            <ac:spMk id="7" creationId="{6F324E73-61C7-1C8D-4E7E-30ED5A20236C}"/>
          </ac:spMkLst>
        </pc:spChg>
        <pc:spChg chg="add mod">
          <ac:chgData name="James Wagner" userId="2862651d-6f44-4741-89aa-aec1c8926fa8" providerId="ADAL" clId="{AC7298BA-074E-4C15-AD11-790719463E36}" dt="2022-09-09T13:17:33.028" v="85"/>
          <ac:spMkLst>
            <pc:docMk/>
            <pc:sldMk cId="222146387" sldId="843"/>
            <ac:spMk id="8" creationId="{EEBE7891-CC80-5275-325F-8CD688904316}"/>
          </ac:spMkLst>
        </pc:spChg>
        <pc:spChg chg="add mod">
          <ac:chgData name="James Wagner" userId="2862651d-6f44-4741-89aa-aec1c8926fa8" providerId="ADAL" clId="{AC7298BA-074E-4C15-AD11-790719463E36}" dt="2022-09-09T13:17:33.028" v="85"/>
          <ac:spMkLst>
            <pc:docMk/>
            <pc:sldMk cId="222146387" sldId="843"/>
            <ac:spMk id="9" creationId="{A36A2BB2-1689-298A-2156-E649DBC9131E}"/>
          </ac:spMkLst>
        </pc:spChg>
        <pc:spChg chg="add mod">
          <ac:chgData name="James Wagner" userId="2862651d-6f44-4741-89aa-aec1c8926fa8" providerId="ADAL" clId="{AC7298BA-074E-4C15-AD11-790719463E36}" dt="2022-09-09T13:17:33.028" v="85"/>
          <ac:spMkLst>
            <pc:docMk/>
            <pc:sldMk cId="222146387" sldId="843"/>
            <ac:spMk id="10" creationId="{1827FFE8-249B-908D-28A4-1305B0B8E4E7}"/>
          </ac:spMkLst>
        </pc:spChg>
        <pc:spChg chg="add mod">
          <ac:chgData name="James Wagner" userId="2862651d-6f44-4741-89aa-aec1c8926fa8" providerId="ADAL" clId="{AC7298BA-074E-4C15-AD11-790719463E36}" dt="2022-09-09T13:17:33.028" v="85"/>
          <ac:spMkLst>
            <pc:docMk/>
            <pc:sldMk cId="222146387" sldId="843"/>
            <ac:spMk id="11" creationId="{07F3DDA6-BF3C-1B46-CEBA-228E4B4A3316}"/>
          </ac:spMkLst>
        </pc:spChg>
        <pc:spChg chg="add mod">
          <ac:chgData name="James Wagner" userId="2862651d-6f44-4741-89aa-aec1c8926fa8" providerId="ADAL" clId="{AC7298BA-074E-4C15-AD11-790719463E36}" dt="2022-09-09T13:17:33.028" v="85"/>
          <ac:spMkLst>
            <pc:docMk/>
            <pc:sldMk cId="222146387" sldId="843"/>
            <ac:spMk id="13" creationId="{829EB318-DE1C-3B52-6D84-C18C463E80CF}"/>
          </ac:spMkLst>
        </pc:spChg>
        <pc:spChg chg="del">
          <ac:chgData name="James Wagner" userId="2862651d-6f44-4741-89aa-aec1c8926fa8" providerId="ADAL" clId="{AC7298BA-074E-4C15-AD11-790719463E36}" dt="2022-09-09T13:17:32.634" v="84" actId="478"/>
          <ac:spMkLst>
            <pc:docMk/>
            <pc:sldMk cId="222146387" sldId="843"/>
            <ac:spMk id="25" creationId="{15208063-CA6E-40AD-85E5-70CB1B40697B}"/>
          </ac:spMkLst>
        </pc:spChg>
        <pc:spChg chg="del">
          <ac:chgData name="James Wagner" userId="2862651d-6f44-4741-89aa-aec1c8926fa8" providerId="ADAL" clId="{AC7298BA-074E-4C15-AD11-790719463E36}" dt="2022-09-09T13:17:32.634" v="84" actId="478"/>
          <ac:spMkLst>
            <pc:docMk/>
            <pc:sldMk cId="222146387" sldId="843"/>
            <ac:spMk id="26" creationId="{4965124F-3D5C-4915-95CD-0372D5F54DD3}"/>
          </ac:spMkLst>
        </pc:spChg>
        <pc:spChg chg="del">
          <ac:chgData name="James Wagner" userId="2862651d-6f44-4741-89aa-aec1c8926fa8" providerId="ADAL" clId="{AC7298BA-074E-4C15-AD11-790719463E36}" dt="2022-09-09T13:17:32.634" v="84" actId="478"/>
          <ac:spMkLst>
            <pc:docMk/>
            <pc:sldMk cId="222146387" sldId="843"/>
            <ac:spMk id="27" creationId="{9693D99F-E5B1-4F24-A37B-68900CA997F6}"/>
          </ac:spMkLst>
        </pc:spChg>
        <pc:spChg chg="del">
          <ac:chgData name="James Wagner" userId="2862651d-6f44-4741-89aa-aec1c8926fa8" providerId="ADAL" clId="{AC7298BA-074E-4C15-AD11-790719463E36}" dt="2022-09-09T13:17:32.634" v="84" actId="478"/>
          <ac:spMkLst>
            <pc:docMk/>
            <pc:sldMk cId="222146387" sldId="843"/>
            <ac:spMk id="28" creationId="{824F4875-BDAE-4E94-B4EB-05EDC63E5C6D}"/>
          </ac:spMkLst>
        </pc:spChg>
        <pc:spChg chg="del">
          <ac:chgData name="James Wagner" userId="2862651d-6f44-4741-89aa-aec1c8926fa8" providerId="ADAL" clId="{AC7298BA-074E-4C15-AD11-790719463E36}" dt="2022-09-09T13:17:32.634" v="84" actId="478"/>
          <ac:spMkLst>
            <pc:docMk/>
            <pc:sldMk cId="222146387" sldId="843"/>
            <ac:spMk id="29" creationId="{4593106A-5F47-4849-A72F-9E4A1E5DE374}"/>
          </ac:spMkLst>
        </pc:spChg>
        <pc:spChg chg="del">
          <ac:chgData name="James Wagner" userId="2862651d-6f44-4741-89aa-aec1c8926fa8" providerId="ADAL" clId="{AC7298BA-074E-4C15-AD11-790719463E36}" dt="2022-09-09T13:17:32.634" v="84" actId="478"/>
          <ac:spMkLst>
            <pc:docMk/>
            <pc:sldMk cId="222146387" sldId="843"/>
            <ac:spMk id="30" creationId="{76E0B870-3086-4002-A385-BF787E4B6904}"/>
          </ac:spMkLst>
        </pc:spChg>
        <pc:spChg chg="del">
          <ac:chgData name="James Wagner" userId="2862651d-6f44-4741-89aa-aec1c8926fa8" providerId="ADAL" clId="{AC7298BA-074E-4C15-AD11-790719463E36}" dt="2022-09-09T13:17:32.634" v="84" actId="478"/>
          <ac:spMkLst>
            <pc:docMk/>
            <pc:sldMk cId="222146387" sldId="843"/>
            <ac:spMk id="31" creationId="{259787C4-EFE9-41A7-8E2D-E8F0C755738F}"/>
          </ac:spMkLst>
        </pc:spChg>
        <pc:spChg chg="del">
          <ac:chgData name="James Wagner" userId="2862651d-6f44-4741-89aa-aec1c8926fa8" providerId="ADAL" clId="{AC7298BA-074E-4C15-AD11-790719463E36}" dt="2022-09-09T13:17:32.634" v="84" actId="478"/>
          <ac:spMkLst>
            <pc:docMk/>
            <pc:sldMk cId="222146387" sldId="843"/>
            <ac:spMk id="32" creationId="{A4054D4F-BE4D-4D20-8699-0E25CD17A5F1}"/>
          </ac:spMkLst>
        </pc:spChg>
        <pc:spChg chg="del">
          <ac:chgData name="James Wagner" userId="2862651d-6f44-4741-89aa-aec1c8926fa8" providerId="ADAL" clId="{AC7298BA-074E-4C15-AD11-790719463E36}" dt="2022-09-09T13:17:32.634" v="84" actId="478"/>
          <ac:spMkLst>
            <pc:docMk/>
            <pc:sldMk cId="222146387" sldId="843"/>
            <ac:spMk id="33" creationId="{132CA9E4-EB31-44CB-8337-D630BC2FA88C}"/>
          </ac:spMkLst>
        </pc:spChg>
        <pc:spChg chg="del">
          <ac:chgData name="James Wagner" userId="2862651d-6f44-4741-89aa-aec1c8926fa8" providerId="ADAL" clId="{AC7298BA-074E-4C15-AD11-790719463E36}" dt="2022-09-09T13:17:32.634" v="84" actId="478"/>
          <ac:spMkLst>
            <pc:docMk/>
            <pc:sldMk cId="222146387" sldId="843"/>
            <ac:spMk id="34" creationId="{C6349001-42EB-489D-ADE1-70080BD857A5}"/>
          </ac:spMkLst>
        </pc:spChg>
        <pc:picChg chg="add mod">
          <ac:chgData name="James Wagner" userId="2862651d-6f44-4741-89aa-aec1c8926fa8" providerId="ADAL" clId="{AC7298BA-074E-4C15-AD11-790719463E36}" dt="2022-09-09T13:17:33.028" v="85"/>
          <ac:picMkLst>
            <pc:docMk/>
            <pc:sldMk cId="222146387" sldId="843"/>
            <ac:picMk id="2" creationId="{53237594-AF86-B94B-3EB9-D97DB2D2251A}"/>
          </ac:picMkLst>
        </pc:picChg>
        <pc:picChg chg="del">
          <ac:chgData name="James Wagner" userId="2862651d-6f44-4741-89aa-aec1c8926fa8" providerId="ADAL" clId="{AC7298BA-074E-4C15-AD11-790719463E36}" dt="2022-09-09T13:17:32.634" v="84" actId="478"/>
          <ac:picMkLst>
            <pc:docMk/>
            <pc:sldMk cId="222146387" sldId="843"/>
            <ac:picMk id="24" creationId="{7C9A7B72-D36E-4ED3-A85E-9BA29F43459F}"/>
          </ac:picMkLst>
        </pc:picChg>
      </pc:sldChg>
      <pc:sldChg chg="addSp delSp modSp">
        <pc:chgData name="James Wagner" userId="2862651d-6f44-4741-89aa-aec1c8926fa8" providerId="ADAL" clId="{AC7298BA-074E-4C15-AD11-790719463E36}" dt="2022-09-09T13:17:39.714" v="87"/>
        <pc:sldMkLst>
          <pc:docMk/>
          <pc:sldMk cId="1221721555" sldId="844"/>
        </pc:sldMkLst>
        <pc:spChg chg="add mod">
          <ac:chgData name="James Wagner" userId="2862651d-6f44-4741-89aa-aec1c8926fa8" providerId="ADAL" clId="{AC7298BA-074E-4C15-AD11-790719463E36}" dt="2022-09-09T13:17:39.714" v="87"/>
          <ac:spMkLst>
            <pc:docMk/>
            <pc:sldMk cId="1221721555" sldId="844"/>
            <ac:spMk id="3" creationId="{3DAE61CF-D726-2682-EC9B-C169C8E46522}"/>
          </ac:spMkLst>
        </pc:spChg>
        <pc:spChg chg="add mod">
          <ac:chgData name="James Wagner" userId="2862651d-6f44-4741-89aa-aec1c8926fa8" providerId="ADAL" clId="{AC7298BA-074E-4C15-AD11-790719463E36}" dt="2022-09-09T13:17:39.714" v="87"/>
          <ac:spMkLst>
            <pc:docMk/>
            <pc:sldMk cId="1221721555" sldId="844"/>
            <ac:spMk id="4" creationId="{0C159DBF-CEF0-08B7-F0FF-F5FDDC3C1941}"/>
          </ac:spMkLst>
        </pc:spChg>
        <pc:spChg chg="add mod">
          <ac:chgData name="James Wagner" userId="2862651d-6f44-4741-89aa-aec1c8926fa8" providerId="ADAL" clId="{AC7298BA-074E-4C15-AD11-790719463E36}" dt="2022-09-09T13:17:39.714" v="87"/>
          <ac:spMkLst>
            <pc:docMk/>
            <pc:sldMk cId="1221721555" sldId="844"/>
            <ac:spMk id="5" creationId="{814AF390-B6B3-1BF4-098A-969827293E05}"/>
          </ac:spMkLst>
        </pc:spChg>
        <pc:spChg chg="add mod">
          <ac:chgData name="James Wagner" userId="2862651d-6f44-4741-89aa-aec1c8926fa8" providerId="ADAL" clId="{AC7298BA-074E-4C15-AD11-790719463E36}" dt="2022-09-09T13:17:39.714" v="87"/>
          <ac:spMkLst>
            <pc:docMk/>
            <pc:sldMk cId="1221721555" sldId="844"/>
            <ac:spMk id="6" creationId="{A7F6C205-6FE1-DF30-BECF-2E1826BDFD7E}"/>
          </ac:spMkLst>
        </pc:spChg>
        <pc:spChg chg="add mod">
          <ac:chgData name="James Wagner" userId="2862651d-6f44-4741-89aa-aec1c8926fa8" providerId="ADAL" clId="{AC7298BA-074E-4C15-AD11-790719463E36}" dt="2022-09-09T13:17:39.714" v="87"/>
          <ac:spMkLst>
            <pc:docMk/>
            <pc:sldMk cId="1221721555" sldId="844"/>
            <ac:spMk id="7" creationId="{D316D42C-ACF6-6268-5BDF-8708A9925EE4}"/>
          </ac:spMkLst>
        </pc:spChg>
        <pc:spChg chg="add mod">
          <ac:chgData name="James Wagner" userId="2862651d-6f44-4741-89aa-aec1c8926fa8" providerId="ADAL" clId="{AC7298BA-074E-4C15-AD11-790719463E36}" dt="2022-09-09T13:17:39.714" v="87"/>
          <ac:spMkLst>
            <pc:docMk/>
            <pc:sldMk cId="1221721555" sldId="844"/>
            <ac:spMk id="8" creationId="{31D4A358-8B69-7B05-7E81-67634EC98381}"/>
          </ac:spMkLst>
        </pc:spChg>
        <pc:spChg chg="add mod">
          <ac:chgData name="James Wagner" userId="2862651d-6f44-4741-89aa-aec1c8926fa8" providerId="ADAL" clId="{AC7298BA-074E-4C15-AD11-790719463E36}" dt="2022-09-09T13:17:39.714" v="87"/>
          <ac:spMkLst>
            <pc:docMk/>
            <pc:sldMk cId="1221721555" sldId="844"/>
            <ac:spMk id="9" creationId="{B2434EC1-0E31-10DA-662E-2620A7F3E717}"/>
          </ac:spMkLst>
        </pc:spChg>
        <pc:spChg chg="add mod">
          <ac:chgData name="James Wagner" userId="2862651d-6f44-4741-89aa-aec1c8926fa8" providerId="ADAL" clId="{AC7298BA-074E-4C15-AD11-790719463E36}" dt="2022-09-09T13:17:39.714" v="87"/>
          <ac:spMkLst>
            <pc:docMk/>
            <pc:sldMk cId="1221721555" sldId="844"/>
            <ac:spMk id="10" creationId="{FB0F0D46-0505-FD93-CD28-8A10E163A8A9}"/>
          </ac:spMkLst>
        </pc:spChg>
        <pc:spChg chg="add mod">
          <ac:chgData name="James Wagner" userId="2862651d-6f44-4741-89aa-aec1c8926fa8" providerId="ADAL" clId="{AC7298BA-074E-4C15-AD11-790719463E36}" dt="2022-09-09T13:17:39.714" v="87"/>
          <ac:spMkLst>
            <pc:docMk/>
            <pc:sldMk cId="1221721555" sldId="844"/>
            <ac:spMk id="11" creationId="{497C1AC3-D7BA-ECA3-B094-EA2DF7943041}"/>
          </ac:spMkLst>
        </pc:spChg>
        <pc:spChg chg="add mod">
          <ac:chgData name="James Wagner" userId="2862651d-6f44-4741-89aa-aec1c8926fa8" providerId="ADAL" clId="{AC7298BA-074E-4C15-AD11-790719463E36}" dt="2022-09-09T13:17:39.714" v="87"/>
          <ac:spMkLst>
            <pc:docMk/>
            <pc:sldMk cId="1221721555" sldId="844"/>
            <ac:spMk id="13" creationId="{BCAB6768-8DEC-E470-4F10-317AF88A8866}"/>
          </ac:spMkLst>
        </pc:spChg>
        <pc:spChg chg="del">
          <ac:chgData name="James Wagner" userId="2862651d-6f44-4741-89aa-aec1c8926fa8" providerId="ADAL" clId="{AC7298BA-074E-4C15-AD11-790719463E36}" dt="2022-09-09T13:17:39.346" v="86" actId="478"/>
          <ac:spMkLst>
            <pc:docMk/>
            <pc:sldMk cId="1221721555" sldId="844"/>
            <ac:spMk id="23" creationId="{92A2759B-A615-43C7-8C77-2F6CFC6EC08B}"/>
          </ac:spMkLst>
        </pc:spChg>
        <pc:spChg chg="del">
          <ac:chgData name="James Wagner" userId="2862651d-6f44-4741-89aa-aec1c8926fa8" providerId="ADAL" clId="{AC7298BA-074E-4C15-AD11-790719463E36}" dt="2022-09-09T13:17:39.346" v="86" actId="478"/>
          <ac:spMkLst>
            <pc:docMk/>
            <pc:sldMk cId="1221721555" sldId="844"/>
            <ac:spMk id="24" creationId="{C28319B2-1C86-4247-91E0-F64BCFF6323D}"/>
          </ac:spMkLst>
        </pc:spChg>
        <pc:spChg chg="del">
          <ac:chgData name="James Wagner" userId="2862651d-6f44-4741-89aa-aec1c8926fa8" providerId="ADAL" clId="{AC7298BA-074E-4C15-AD11-790719463E36}" dt="2022-09-09T13:17:39.346" v="86" actId="478"/>
          <ac:spMkLst>
            <pc:docMk/>
            <pc:sldMk cId="1221721555" sldId="844"/>
            <ac:spMk id="25" creationId="{74F38DD5-98EC-42B4-9CAE-E0139F5DF813}"/>
          </ac:spMkLst>
        </pc:spChg>
        <pc:spChg chg="del">
          <ac:chgData name="James Wagner" userId="2862651d-6f44-4741-89aa-aec1c8926fa8" providerId="ADAL" clId="{AC7298BA-074E-4C15-AD11-790719463E36}" dt="2022-09-09T13:17:39.346" v="86" actId="478"/>
          <ac:spMkLst>
            <pc:docMk/>
            <pc:sldMk cId="1221721555" sldId="844"/>
            <ac:spMk id="26" creationId="{72793D66-7E75-4B0D-A85E-2C47835D485C}"/>
          </ac:spMkLst>
        </pc:spChg>
        <pc:spChg chg="del">
          <ac:chgData name="James Wagner" userId="2862651d-6f44-4741-89aa-aec1c8926fa8" providerId="ADAL" clId="{AC7298BA-074E-4C15-AD11-790719463E36}" dt="2022-09-09T13:17:39.346" v="86" actId="478"/>
          <ac:spMkLst>
            <pc:docMk/>
            <pc:sldMk cId="1221721555" sldId="844"/>
            <ac:spMk id="27" creationId="{2D0F9C0E-A8DA-4B46-A0AD-AB25822E4787}"/>
          </ac:spMkLst>
        </pc:spChg>
        <pc:spChg chg="del">
          <ac:chgData name="James Wagner" userId="2862651d-6f44-4741-89aa-aec1c8926fa8" providerId="ADAL" clId="{AC7298BA-074E-4C15-AD11-790719463E36}" dt="2022-09-09T13:17:39.346" v="86" actId="478"/>
          <ac:spMkLst>
            <pc:docMk/>
            <pc:sldMk cId="1221721555" sldId="844"/>
            <ac:spMk id="28" creationId="{7058EB76-ECE3-461B-8B2A-A931908BDB05}"/>
          </ac:spMkLst>
        </pc:spChg>
        <pc:spChg chg="del">
          <ac:chgData name="James Wagner" userId="2862651d-6f44-4741-89aa-aec1c8926fa8" providerId="ADAL" clId="{AC7298BA-074E-4C15-AD11-790719463E36}" dt="2022-09-09T13:17:39.346" v="86" actId="478"/>
          <ac:spMkLst>
            <pc:docMk/>
            <pc:sldMk cId="1221721555" sldId="844"/>
            <ac:spMk id="29" creationId="{BF106E39-5AB7-45EF-A98D-BD64076FC471}"/>
          </ac:spMkLst>
        </pc:spChg>
        <pc:spChg chg="del">
          <ac:chgData name="James Wagner" userId="2862651d-6f44-4741-89aa-aec1c8926fa8" providerId="ADAL" clId="{AC7298BA-074E-4C15-AD11-790719463E36}" dt="2022-09-09T13:17:39.346" v="86" actId="478"/>
          <ac:spMkLst>
            <pc:docMk/>
            <pc:sldMk cId="1221721555" sldId="844"/>
            <ac:spMk id="30" creationId="{9E58407A-761F-4A8D-A970-D750976A9CE7}"/>
          </ac:spMkLst>
        </pc:spChg>
        <pc:spChg chg="del">
          <ac:chgData name="James Wagner" userId="2862651d-6f44-4741-89aa-aec1c8926fa8" providerId="ADAL" clId="{AC7298BA-074E-4C15-AD11-790719463E36}" dt="2022-09-09T13:17:39.346" v="86" actId="478"/>
          <ac:spMkLst>
            <pc:docMk/>
            <pc:sldMk cId="1221721555" sldId="844"/>
            <ac:spMk id="31" creationId="{2E385226-2909-4015-8841-A8CC841CF50E}"/>
          </ac:spMkLst>
        </pc:spChg>
        <pc:spChg chg="del">
          <ac:chgData name="James Wagner" userId="2862651d-6f44-4741-89aa-aec1c8926fa8" providerId="ADAL" clId="{AC7298BA-074E-4C15-AD11-790719463E36}" dt="2022-09-09T13:17:39.346" v="86" actId="478"/>
          <ac:spMkLst>
            <pc:docMk/>
            <pc:sldMk cId="1221721555" sldId="844"/>
            <ac:spMk id="32" creationId="{8E3C5DD2-273F-4CE0-B2F6-4099F034B708}"/>
          </ac:spMkLst>
        </pc:spChg>
        <pc:picChg chg="add mod">
          <ac:chgData name="James Wagner" userId="2862651d-6f44-4741-89aa-aec1c8926fa8" providerId="ADAL" clId="{AC7298BA-074E-4C15-AD11-790719463E36}" dt="2022-09-09T13:17:39.714" v="87"/>
          <ac:picMkLst>
            <pc:docMk/>
            <pc:sldMk cId="1221721555" sldId="844"/>
            <ac:picMk id="2" creationId="{9B971F6E-6CB2-18F7-17FD-DF46620ECE5B}"/>
          </ac:picMkLst>
        </pc:picChg>
        <pc:picChg chg="del">
          <ac:chgData name="James Wagner" userId="2862651d-6f44-4741-89aa-aec1c8926fa8" providerId="ADAL" clId="{AC7298BA-074E-4C15-AD11-790719463E36}" dt="2022-09-09T13:17:39.346" v="86" actId="478"/>
          <ac:picMkLst>
            <pc:docMk/>
            <pc:sldMk cId="1221721555" sldId="844"/>
            <ac:picMk id="22" creationId="{B0003B25-6EF6-443D-846C-13856069672B}"/>
          </ac:picMkLst>
        </pc:picChg>
      </pc:sldChg>
      <pc:sldChg chg="addSp delSp modSp">
        <pc:chgData name="James Wagner" userId="2862651d-6f44-4741-89aa-aec1c8926fa8" providerId="ADAL" clId="{AC7298BA-074E-4C15-AD11-790719463E36}" dt="2022-09-09T13:17:52.458" v="91"/>
        <pc:sldMkLst>
          <pc:docMk/>
          <pc:sldMk cId="2603238313" sldId="845"/>
        </pc:sldMkLst>
        <pc:spChg chg="add mod">
          <ac:chgData name="James Wagner" userId="2862651d-6f44-4741-89aa-aec1c8926fa8" providerId="ADAL" clId="{AC7298BA-074E-4C15-AD11-790719463E36}" dt="2022-09-09T13:17:52.458" v="91"/>
          <ac:spMkLst>
            <pc:docMk/>
            <pc:sldMk cId="2603238313" sldId="845"/>
            <ac:spMk id="4" creationId="{B0B73E13-E971-70E9-673C-4FFB2386ECA3}"/>
          </ac:spMkLst>
        </pc:spChg>
        <pc:spChg chg="add mod">
          <ac:chgData name="James Wagner" userId="2862651d-6f44-4741-89aa-aec1c8926fa8" providerId="ADAL" clId="{AC7298BA-074E-4C15-AD11-790719463E36}" dt="2022-09-09T13:17:52.458" v="91"/>
          <ac:spMkLst>
            <pc:docMk/>
            <pc:sldMk cId="2603238313" sldId="845"/>
            <ac:spMk id="5" creationId="{08B1A33F-FAAD-B118-EACC-84217FF2E1C1}"/>
          </ac:spMkLst>
        </pc:spChg>
        <pc:spChg chg="add mod">
          <ac:chgData name="James Wagner" userId="2862651d-6f44-4741-89aa-aec1c8926fa8" providerId="ADAL" clId="{AC7298BA-074E-4C15-AD11-790719463E36}" dt="2022-09-09T13:17:52.458" v="91"/>
          <ac:spMkLst>
            <pc:docMk/>
            <pc:sldMk cId="2603238313" sldId="845"/>
            <ac:spMk id="6" creationId="{285CC633-4D21-B9E8-8137-D1A637E37D70}"/>
          </ac:spMkLst>
        </pc:spChg>
        <pc:spChg chg="add mod">
          <ac:chgData name="James Wagner" userId="2862651d-6f44-4741-89aa-aec1c8926fa8" providerId="ADAL" clId="{AC7298BA-074E-4C15-AD11-790719463E36}" dt="2022-09-09T13:17:52.458" v="91"/>
          <ac:spMkLst>
            <pc:docMk/>
            <pc:sldMk cId="2603238313" sldId="845"/>
            <ac:spMk id="7" creationId="{3C40F58B-098A-08A9-2FBC-1D94AF516096}"/>
          </ac:spMkLst>
        </pc:spChg>
        <pc:spChg chg="add mod">
          <ac:chgData name="James Wagner" userId="2862651d-6f44-4741-89aa-aec1c8926fa8" providerId="ADAL" clId="{AC7298BA-074E-4C15-AD11-790719463E36}" dt="2022-09-09T13:17:52.458" v="91"/>
          <ac:spMkLst>
            <pc:docMk/>
            <pc:sldMk cId="2603238313" sldId="845"/>
            <ac:spMk id="8" creationId="{5D24F144-775F-9CBC-1065-2CCADA4B0B40}"/>
          </ac:spMkLst>
        </pc:spChg>
        <pc:spChg chg="add mod">
          <ac:chgData name="James Wagner" userId="2862651d-6f44-4741-89aa-aec1c8926fa8" providerId="ADAL" clId="{AC7298BA-074E-4C15-AD11-790719463E36}" dt="2022-09-09T13:17:52.458" v="91"/>
          <ac:spMkLst>
            <pc:docMk/>
            <pc:sldMk cId="2603238313" sldId="845"/>
            <ac:spMk id="9" creationId="{8FBC2959-C468-7C8A-85C0-6A6AF37EB9AF}"/>
          </ac:spMkLst>
        </pc:spChg>
        <pc:spChg chg="add mod">
          <ac:chgData name="James Wagner" userId="2862651d-6f44-4741-89aa-aec1c8926fa8" providerId="ADAL" clId="{AC7298BA-074E-4C15-AD11-790719463E36}" dt="2022-09-09T13:17:52.458" v="91"/>
          <ac:spMkLst>
            <pc:docMk/>
            <pc:sldMk cId="2603238313" sldId="845"/>
            <ac:spMk id="10" creationId="{DCE1519C-E3D6-447A-ECE6-FCB943A96B56}"/>
          </ac:spMkLst>
        </pc:spChg>
        <pc:spChg chg="add mod">
          <ac:chgData name="James Wagner" userId="2862651d-6f44-4741-89aa-aec1c8926fa8" providerId="ADAL" clId="{AC7298BA-074E-4C15-AD11-790719463E36}" dt="2022-09-09T13:17:52.458" v="91"/>
          <ac:spMkLst>
            <pc:docMk/>
            <pc:sldMk cId="2603238313" sldId="845"/>
            <ac:spMk id="11" creationId="{281190A1-35EB-7E46-C93E-8D4EE7C324D9}"/>
          </ac:spMkLst>
        </pc:spChg>
        <pc:spChg chg="add mod">
          <ac:chgData name="James Wagner" userId="2862651d-6f44-4741-89aa-aec1c8926fa8" providerId="ADAL" clId="{AC7298BA-074E-4C15-AD11-790719463E36}" dt="2022-09-09T13:17:52.458" v="91"/>
          <ac:spMkLst>
            <pc:docMk/>
            <pc:sldMk cId="2603238313" sldId="845"/>
            <ac:spMk id="12" creationId="{203B6B2A-F5D2-1880-7834-8D9EFE4B40C9}"/>
          </ac:spMkLst>
        </pc:spChg>
        <pc:spChg chg="add mod">
          <ac:chgData name="James Wagner" userId="2862651d-6f44-4741-89aa-aec1c8926fa8" providerId="ADAL" clId="{AC7298BA-074E-4C15-AD11-790719463E36}" dt="2022-09-09T13:17:52.458" v="91"/>
          <ac:spMkLst>
            <pc:docMk/>
            <pc:sldMk cId="2603238313" sldId="845"/>
            <ac:spMk id="13" creationId="{01071F8B-B340-374C-F70D-75FC259FF021}"/>
          </ac:spMkLst>
        </pc:spChg>
        <pc:spChg chg="del">
          <ac:chgData name="James Wagner" userId="2862651d-6f44-4741-89aa-aec1c8926fa8" providerId="ADAL" clId="{AC7298BA-074E-4C15-AD11-790719463E36}" dt="2022-09-09T13:17:52.113" v="90" actId="478"/>
          <ac:spMkLst>
            <pc:docMk/>
            <pc:sldMk cId="2603238313" sldId="845"/>
            <ac:spMk id="22" creationId="{3E18E51C-AC9D-44B2-B6DF-338EACA7C9AB}"/>
          </ac:spMkLst>
        </pc:spChg>
        <pc:spChg chg="del">
          <ac:chgData name="James Wagner" userId="2862651d-6f44-4741-89aa-aec1c8926fa8" providerId="ADAL" clId="{AC7298BA-074E-4C15-AD11-790719463E36}" dt="2022-09-09T13:17:52.113" v="90" actId="478"/>
          <ac:spMkLst>
            <pc:docMk/>
            <pc:sldMk cId="2603238313" sldId="845"/>
            <ac:spMk id="23" creationId="{668F9997-48D4-4FE3-B700-16AE2CAFD72F}"/>
          </ac:spMkLst>
        </pc:spChg>
        <pc:spChg chg="del">
          <ac:chgData name="James Wagner" userId="2862651d-6f44-4741-89aa-aec1c8926fa8" providerId="ADAL" clId="{AC7298BA-074E-4C15-AD11-790719463E36}" dt="2022-09-09T13:17:52.113" v="90" actId="478"/>
          <ac:spMkLst>
            <pc:docMk/>
            <pc:sldMk cId="2603238313" sldId="845"/>
            <ac:spMk id="24" creationId="{3D2A481D-79E7-49A8-8004-C98DE55D04AF}"/>
          </ac:spMkLst>
        </pc:spChg>
        <pc:spChg chg="del">
          <ac:chgData name="James Wagner" userId="2862651d-6f44-4741-89aa-aec1c8926fa8" providerId="ADAL" clId="{AC7298BA-074E-4C15-AD11-790719463E36}" dt="2022-09-09T13:17:52.113" v="90" actId="478"/>
          <ac:spMkLst>
            <pc:docMk/>
            <pc:sldMk cId="2603238313" sldId="845"/>
            <ac:spMk id="25" creationId="{148836B4-88B8-4B99-9BBD-D8DD4F5879BB}"/>
          </ac:spMkLst>
        </pc:spChg>
        <pc:spChg chg="del">
          <ac:chgData name="James Wagner" userId="2862651d-6f44-4741-89aa-aec1c8926fa8" providerId="ADAL" clId="{AC7298BA-074E-4C15-AD11-790719463E36}" dt="2022-09-09T13:17:52.113" v="90" actId="478"/>
          <ac:spMkLst>
            <pc:docMk/>
            <pc:sldMk cId="2603238313" sldId="845"/>
            <ac:spMk id="26" creationId="{D7495CAB-44E5-41A1-AB46-02E26016F4C3}"/>
          </ac:spMkLst>
        </pc:spChg>
        <pc:spChg chg="del">
          <ac:chgData name="James Wagner" userId="2862651d-6f44-4741-89aa-aec1c8926fa8" providerId="ADAL" clId="{AC7298BA-074E-4C15-AD11-790719463E36}" dt="2022-09-09T13:17:52.113" v="90" actId="478"/>
          <ac:spMkLst>
            <pc:docMk/>
            <pc:sldMk cId="2603238313" sldId="845"/>
            <ac:spMk id="27" creationId="{A5945AC3-0BE7-4E89-8D60-37A4DB0F60FC}"/>
          </ac:spMkLst>
        </pc:spChg>
        <pc:spChg chg="del">
          <ac:chgData name="James Wagner" userId="2862651d-6f44-4741-89aa-aec1c8926fa8" providerId="ADAL" clId="{AC7298BA-074E-4C15-AD11-790719463E36}" dt="2022-09-09T13:17:52.113" v="90" actId="478"/>
          <ac:spMkLst>
            <pc:docMk/>
            <pc:sldMk cId="2603238313" sldId="845"/>
            <ac:spMk id="28" creationId="{A8674D9C-28D3-4ABD-83F9-980C57C39BA4}"/>
          </ac:spMkLst>
        </pc:spChg>
        <pc:spChg chg="del">
          <ac:chgData name="James Wagner" userId="2862651d-6f44-4741-89aa-aec1c8926fa8" providerId="ADAL" clId="{AC7298BA-074E-4C15-AD11-790719463E36}" dt="2022-09-09T13:17:52.113" v="90" actId="478"/>
          <ac:spMkLst>
            <pc:docMk/>
            <pc:sldMk cId="2603238313" sldId="845"/>
            <ac:spMk id="29" creationId="{2940CC84-4C12-47C2-A1F5-6E103E957AD2}"/>
          </ac:spMkLst>
        </pc:spChg>
        <pc:spChg chg="del">
          <ac:chgData name="James Wagner" userId="2862651d-6f44-4741-89aa-aec1c8926fa8" providerId="ADAL" clId="{AC7298BA-074E-4C15-AD11-790719463E36}" dt="2022-09-09T13:17:52.113" v="90" actId="478"/>
          <ac:spMkLst>
            <pc:docMk/>
            <pc:sldMk cId="2603238313" sldId="845"/>
            <ac:spMk id="30" creationId="{B3BADABA-DA02-4BFC-8896-4A8FBE114CAE}"/>
          </ac:spMkLst>
        </pc:spChg>
        <pc:spChg chg="del">
          <ac:chgData name="James Wagner" userId="2862651d-6f44-4741-89aa-aec1c8926fa8" providerId="ADAL" clId="{AC7298BA-074E-4C15-AD11-790719463E36}" dt="2022-09-09T13:17:52.113" v="90" actId="478"/>
          <ac:spMkLst>
            <pc:docMk/>
            <pc:sldMk cId="2603238313" sldId="845"/>
            <ac:spMk id="31" creationId="{0329A09A-D179-434C-B7D4-88483D4E5747}"/>
          </ac:spMkLst>
        </pc:spChg>
        <pc:picChg chg="add mod">
          <ac:chgData name="James Wagner" userId="2862651d-6f44-4741-89aa-aec1c8926fa8" providerId="ADAL" clId="{AC7298BA-074E-4C15-AD11-790719463E36}" dt="2022-09-09T13:17:52.458" v="91"/>
          <ac:picMkLst>
            <pc:docMk/>
            <pc:sldMk cId="2603238313" sldId="845"/>
            <ac:picMk id="2" creationId="{ED4F3878-0257-EDBA-2C17-1DE62AD2B812}"/>
          </ac:picMkLst>
        </pc:picChg>
        <pc:picChg chg="del">
          <ac:chgData name="James Wagner" userId="2862651d-6f44-4741-89aa-aec1c8926fa8" providerId="ADAL" clId="{AC7298BA-074E-4C15-AD11-790719463E36}" dt="2022-09-09T13:17:52.113" v="90" actId="478"/>
          <ac:picMkLst>
            <pc:docMk/>
            <pc:sldMk cId="2603238313" sldId="845"/>
            <ac:picMk id="21" creationId="{7045275B-B691-47B1-B23F-5463207FD8FE}"/>
          </ac:picMkLst>
        </pc:picChg>
      </pc:sldChg>
      <pc:sldChg chg="del">
        <pc:chgData name="James Wagner" userId="2862651d-6f44-4741-89aa-aec1c8926fa8" providerId="ADAL" clId="{AC7298BA-074E-4C15-AD11-790719463E36}" dt="2022-09-09T13:14:21.387" v="33" actId="47"/>
        <pc:sldMkLst>
          <pc:docMk/>
          <pc:sldMk cId="3197173678" sldId="846"/>
        </pc:sldMkLst>
      </pc:sldChg>
      <pc:sldChg chg="del">
        <pc:chgData name="James Wagner" userId="2862651d-6f44-4741-89aa-aec1c8926fa8" providerId="ADAL" clId="{AC7298BA-074E-4C15-AD11-790719463E36}" dt="2022-09-09T13:14:21.387" v="33" actId="47"/>
        <pc:sldMkLst>
          <pc:docMk/>
          <pc:sldMk cId="1736061090" sldId="847"/>
        </pc:sldMkLst>
      </pc:sldChg>
      <pc:sldChg chg="del">
        <pc:chgData name="James Wagner" userId="2862651d-6f44-4741-89aa-aec1c8926fa8" providerId="ADAL" clId="{AC7298BA-074E-4C15-AD11-790719463E36}" dt="2022-09-09T13:14:21.387" v="33" actId="47"/>
        <pc:sldMkLst>
          <pc:docMk/>
          <pc:sldMk cId="2974883173" sldId="848"/>
        </pc:sldMkLst>
      </pc:sldChg>
      <pc:sldChg chg="del">
        <pc:chgData name="James Wagner" userId="2862651d-6f44-4741-89aa-aec1c8926fa8" providerId="ADAL" clId="{AC7298BA-074E-4C15-AD11-790719463E36}" dt="2022-09-09T13:14:07.570" v="32" actId="47"/>
        <pc:sldMkLst>
          <pc:docMk/>
          <pc:sldMk cId="203004299" sldId="849"/>
        </pc:sldMkLst>
      </pc:sldChg>
      <pc:sldChg chg="del">
        <pc:chgData name="James Wagner" userId="2862651d-6f44-4741-89aa-aec1c8926fa8" providerId="ADAL" clId="{AC7298BA-074E-4C15-AD11-790719463E36}" dt="2022-09-09T13:14:07.570" v="32" actId="47"/>
        <pc:sldMkLst>
          <pc:docMk/>
          <pc:sldMk cId="1897422165" sldId="850"/>
        </pc:sldMkLst>
      </pc:sldChg>
      <pc:sldChg chg="del">
        <pc:chgData name="James Wagner" userId="2862651d-6f44-4741-89aa-aec1c8926fa8" providerId="ADAL" clId="{AC7298BA-074E-4C15-AD11-790719463E36}" dt="2022-09-09T13:14:07.570" v="32" actId="47"/>
        <pc:sldMkLst>
          <pc:docMk/>
          <pc:sldMk cId="634844739" sldId="851"/>
        </pc:sldMkLst>
      </pc:sldChg>
      <pc:sldChg chg="del">
        <pc:chgData name="James Wagner" userId="2862651d-6f44-4741-89aa-aec1c8926fa8" providerId="ADAL" clId="{AC7298BA-074E-4C15-AD11-790719463E36}" dt="2022-09-09T13:14:07.570" v="32" actId="47"/>
        <pc:sldMkLst>
          <pc:docMk/>
          <pc:sldMk cId="2244110389" sldId="852"/>
        </pc:sldMkLst>
      </pc:sldChg>
      <pc:sldChg chg="del">
        <pc:chgData name="James Wagner" userId="2862651d-6f44-4741-89aa-aec1c8926fa8" providerId="ADAL" clId="{AC7298BA-074E-4C15-AD11-790719463E36}" dt="2022-09-09T13:14:07.570" v="32" actId="47"/>
        <pc:sldMkLst>
          <pc:docMk/>
          <pc:sldMk cId="2910679390" sldId="858"/>
        </pc:sldMkLst>
      </pc:sldChg>
      <pc:sldChg chg="add ord">
        <pc:chgData name="James Wagner" userId="2862651d-6f44-4741-89aa-aec1c8926fa8" providerId="ADAL" clId="{AC7298BA-074E-4C15-AD11-790719463E36}" dt="2022-09-13T21:43:56.815" v="1101"/>
        <pc:sldMkLst>
          <pc:docMk/>
          <pc:sldMk cId="234599352" sldId="859"/>
        </pc:sldMkLst>
      </pc:sldChg>
      <pc:sldChg chg="add del">
        <pc:chgData name="James Wagner" userId="2862651d-6f44-4741-89aa-aec1c8926fa8" providerId="ADAL" clId="{AC7298BA-074E-4C15-AD11-790719463E36}" dt="2022-09-12T22:50:57.534" v="96" actId="2696"/>
        <pc:sldMkLst>
          <pc:docMk/>
          <pc:sldMk cId="347195915" sldId="859"/>
        </pc:sldMkLst>
      </pc:sldChg>
      <pc:sldChg chg="del">
        <pc:chgData name="James Wagner" userId="2862651d-6f44-4741-89aa-aec1c8926fa8" providerId="ADAL" clId="{AC7298BA-074E-4C15-AD11-790719463E36}" dt="2022-09-09T13:11:39.844" v="30" actId="2696"/>
        <pc:sldMkLst>
          <pc:docMk/>
          <pc:sldMk cId="1234984874" sldId="859"/>
        </pc:sldMkLst>
      </pc:sldChg>
      <pc:sldChg chg="add del">
        <pc:chgData name="James Wagner" userId="2862651d-6f44-4741-89aa-aec1c8926fa8" providerId="ADAL" clId="{AC7298BA-074E-4C15-AD11-790719463E36}" dt="2022-09-12T22:51:31.995" v="98" actId="2696"/>
        <pc:sldMkLst>
          <pc:docMk/>
          <pc:sldMk cId="2611177192" sldId="859"/>
        </pc:sldMkLst>
      </pc:sldChg>
      <pc:sldChg chg="add del">
        <pc:chgData name="James Wagner" userId="2862651d-6f44-4741-89aa-aec1c8926fa8" providerId="ADAL" clId="{AC7298BA-074E-4C15-AD11-790719463E36}" dt="2022-09-12T22:49:49.035" v="92" actId="47"/>
        <pc:sldMkLst>
          <pc:docMk/>
          <pc:sldMk cId="229275933" sldId="860"/>
        </pc:sldMkLst>
      </pc:sldChg>
      <pc:sldChg chg="add del">
        <pc:chgData name="James Wagner" userId="2862651d-6f44-4741-89aa-aec1c8926fa8" providerId="ADAL" clId="{AC7298BA-074E-4C15-AD11-790719463E36}" dt="2022-09-12T22:49:49.035" v="92" actId="47"/>
        <pc:sldMkLst>
          <pc:docMk/>
          <pc:sldMk cId="0" sldId="861"/>
        </pc:sldMkLst>
      </pc:sldChg>
      <pc:sldChg chg="add">
        <pc:chgData name="James Wagner" userId="2862651d-6f44-4741-89aa-aec1c8926fa8" providerId="ADAL" clId="{AC7298BA-074E-4C15-AD11-790719463E36}" dt="2022-09-09T13:11:02.529" v="29"/>
        <pc:sldMkLst>
          <pc:docMk/>
          <pc:sldMk cId="633904330" sldId="862"/>
        </pc:sldMkLst>
      </pc:sldChg>
      <pc:sldChg chg="modSp add mod">
        <pc:chgData name="James Wagner" userId="2862651d-6f44-4741-89aa-aec1c8926fa8" providerId="ADAL" clId="{AC7298BA-074E-4C15-AD11-790719463E36}" dt="2022-09-13T19:13:47.598" v="236" actId="20577"/>
        <pc:sldMkLst>
          <pc:docMk/>
          <pc:sldMk cId="3543925631" sldId="863"/>
        </pc:sldMkLst>
        <pc:spChg chg="mod">
          <ac:chgData name="James Wagner" userId="2862651d-6f44-4741-89aa-aec1c8926fa8" providerId="ADAL" clId="{AC7298BA-074E-4C15-AD11-790719463E36}" dt="2022-09-13T19:13:47.598" v="236" actId="20577"/>
          <ac:spMkLst>
            <pc:docMk/>
            <pc:sldMk cId="3543925631" sldId="863"/>
            <ac:spMk id="3" creationId="{ADF719E9-DF5D-416F-841C-722E8D7AB880}"/>
          </ac:spMkLst>
        </pc:spChg>
      </pc:sldChg>
      <pc:sldChg chg="modSp new mod">
        <pc:chgData name="James Wagner" userId="2862651d-6f44-4741-89aa-aec1c8926fa8" providerId="ADAL" clId="{AC7298BA-074E-4C15-AD11-790719463E36}" dt="2022-09-13T19:33:41.066" v="847" actId="20577"/>
        <pc:sldMkLst>
          <pc:docMk/>
          <pc:sldMk cId="982274924" sldId="864"/>
        </pc:sldMkLst>
        <pc:spChg chg="mod">
          <ac:chgData name="James Wagner" userId="2862651d-6f44-4741-89aa-aec1c8926fa8" providerId="ADAL" clId="{AC7298BA-074E-4C15-AD11-790719463E36}" dt="2022-09-13T19:28:42.042" v="391" actId="20577"/>
          <ac:spMkLst>
            <pc:docMk/>
            <pc:sldMk cId="982274924" sldId="864"/>
            <ac:spMk id="2" creationId="{9298FEB6-0CDA-3BE9-EC39-CAF529B0E364}"/>
          </ac:spMkLst>
        </pc:spChg>
        <pc:spChg chg="mod">
          <ac:chgData name="James Wagner" userId="2862651d-6f44-4741-89aa-aec1c8926fa8" providerId="ADAL" clId="{AC7298BA-074E-4C15-AD11-790719463E36}" dt="2022-09-13T19:33:41.066" v="847" actId="20577"/>
          <ac:spMkLst>
            <pc:docMk/>
            <pc:sldMk cId="982274924" sldId="864"/>
            <ac:spMk id="3" creationId="{8DE39F55-87ED-FD72-6D90-7B3204725393}"/>
          </ac:spMkLst>
        </pc:spChg>
      </pc:sldChg>
      <pc:sldChg chg="addSp modSp new mod">
        <pc:chgData name="James Wagner" userId="2862651d-6f44-4741-89aa-aec1c8926fa8" providerId="ADAL" clId="{AC7298BA-074E-4C15-AD11-790719463E36}" dt="2022-09-13T19:41:31.347" v="1089" actId="1076"/>
        <pc:sldMkLst>
          <pc:docMk/>
          <pc:sldMk cId="4273773147" sldId="865"/>
        </pc:sldMkLst>
        <pc:spChg chg="mod">
          <ac:chgData name="James Wagner" userId="2862651d-6f44-4741-89aa-aec1c8926fa8" providerId="ADAL" clId="{AC7298BA-074E-4C15-AD11-790719463E36}" dt="2022-09-13T19:37:33.686" v="862" actId="20577"/>
          <ac:spMkLst>
            <pc:docMk/>
            <pc:sldMk cId="4273773147" sldId="865"/>
            <ac:spMk id="2" creationId="{BE26726A-52A0-1929-D6F7-8D912947CA1A}"/>
          </ac:spMkLst>
        </pc:spChg>
        <pc:spChg chg="mod">
          <ac:chgData name="James Wagner" userId="2862651d-6f44-4741-89aa-aec1c8926fa8" providerId="ADAL" clId="{AC7298BA-074E-4C15-AD11-790719463E36}" dt="2022-09-13T19:40:52.839" v="1080" actId="20577"/>
          <ac:spMkLst>
            <pc:docMk/>
            <pc:sldMk cId="4273773147" sldId="865"/>
            <ac:spMk id="3" creationId="{16145F9C-E3C3-FE7B-AC86-B9FD2C13E9DA}"/>
          </ac:spMkLst>
        </pc:spChg>
        <pc:picChg chg="add mod">
          <ac:chgData name="James Wagner" userId="2862651d-6f44-4741-89aa-aec1c8926fa8" providerId="ADAL" clId="{AC7298BA-074E-4C15-AD11-790719463E36}" dt="2022-09-13T19:41:31.347" v="1089" actId="1076"/>
          <ac:picMkLst>
            <pc:docMk/>
            <pc:sldMk cId="4273773147" sldId="865"/>
            <ac:picMk id="5" creationId="{20153CA7-0B03-D79D-63C3-62A5D18A1FF0}"/>
          </ac:picMkLst>
        </pc:picChg>
      </pc:sldChg>
    </pc:docChg>
  </pc:docChgLst>
  <pc:docChgLst>
    <pc:chgData name="James Wagner" userId="2862651d-6f44-4741-89aa-aec1c8926fa8" providerId="ADAL" clId="{A1DCB899-30C5-4515-81D6-CFA8932E9B7E}"/>
    <pc:docChg chg="modSld">
      <pc:chgData name="James Wagner" userId="2862651d-6f44-4741-89aa-aec1c8926fa8" providerId="ADAL" clId="{A1DCB899-30C5-4515-81D6-CFA8932E9B7E}" dt="2023-09-08T00:24:58.237" v="41" actId="20577"/>
      <pc:docMkLst>
        <pc:docMk/>
      </pc:docMkLst>
      <pc:sldChg chg="modSp mod">
        <pc:chgData name="James Wagner" userId="2862651d-6f44-4741-89aa-aec1c8926fa8" providerId="ADAL" clId="{A1DCB899-30C5-4515-81D6-CFA8932E9B7E}" dt="2023-09-08T00:24:58.237" v="41" actId="20577"/>
        <pc:sldMkLst>
          <pc:docMk/>
          <pc:sldMk cId="2026208436" sldId="789"/>
        </pc:sldMkLst>
        <pc:spChg chg="mod">
          <ac:chgData name="James Wagner" userId="2862651d-6f44-4741-89aa-aec1c8926fa8" providerId="ADAL" clId="{A1DCB899-30C5-4515-81D6-CFA8932E9B7E}" dt="2023-09-08T00:24:07.397" v="19" actId="20577"/>
          <ac:spMkLst>
            <pc:docMk/>
            <pc:sldMk cId="2026208436" sldId="789"/>
            <ac:spMk id="16" creationId="{2B0AF8BF-7742-4128-8384-04473EE4417C}"/>
          </ac:spMkLst>
        </pc:spChg>
        <pc:spChg chg="mod">
          <ac:chgData name="James Wagner" userId="2862651d-6f44-4741-89aa-aec1c8926fa8" providerId="ADAL" clId="{A1DCB899-30C5-4515-81D6-CFA8932E9B7E}" dt="2023-09-08T00:24:19.606" v="21" actId="20577"/>
          <ac:spMkLst>
            <pc:docMk/>
            <pc:sldMk cId="2026208436" sldId="789"/>
            <ac:spMk id="17" creationId="{0ADCF6CB-352F-4ADA-AEA9-D664C83CC47E}"/>
          </ac:spMkLst>
        </pc:spChg>
        <pc:spChg chg="mod">
          <ac:chgData name="James Wagner" userId="2862651d-6f44-4741-89aa-aec1c8926fa8" providerId="ADAL" clId="{A1DCB899-30C5-4515-81D6-CFA8932E9B7E}" dt="2023-09-08T00:24:58.237" v="41" actId="20577"/>
          <ac:spMkLst>
            <pc:docMk/>
            <pc:sldMk cId="2026208436" sldId="789"/>
            <ac:spMk id="18" creationId="{BF01F286-D22C-4961-9BFA-1B73FC995952}"/>
          </ac:spMkLst>
        </pc:spChg>
        <pc:spChg chg="mod">
          <ac:chgData name="James Wagner" userId="2862651d-6f44-4741-89aa-aec1c8926fa8" providerId="ADAL" clId="{A1DCB899-30C5-4515-81D6-CFA8932E9B7E}" dt="2023-09-08T00:24:53.116" v="39" actId="20577"/>
          <ac:spMkLst>
            <pc:docMk/>
            <pc:sldMk cId="2026208436" sldId="789"/>
            <ac:spMk id="19" creationId="{435C900F-F671-421D-B8E1-1C13EA5D1810}"/>
          </ac:spMkLst>
        </pc:spChg>
      </pc:sldChg>
    </pc:docChg>
  </pc:docChgLst>
  <pc:docChgLst>
    <pc:chgData name="James Wagner" userId="2862651d-6f44-4741-89aa-aec1c8926fa8" providerId="ADAL" clId="{28574648-5EA1-4011-A772-385437974CFF}"/>
    <pc:docChg chg="modSld">
      <pc:chgData name="James Wagner" userId="2862651d-6f44-4741-89aa-aec1c8926fa8" providerId="ADAL" clId="{28574648-5EA1-4011-A772-385437974CFF}" dt="2022-09-14T00:17:40.351" v="28" actId="20577"/>
      <pc:docMkLst>
        <pc:docMk/>
      </pc:docMkLst>
      <pc:sldChg chg="modSp mod">
        <pc:chgData name="James Wagner" userId="2862651d-6f44-4741-89aa-aec1c8926fa8" providerId="ADAL" clId="{28574648-5EA1-4011-A772-385437974CFF}" dt="2022-09-14T00:17:40.351" v="28" actId="20577"/>
        <pc:sldMkLst>
          <pc:docMk/>
          <pc:sldMk cId="2026208436" sldId="789"/>
        </pc:sldMkLst>
        <pc:spChg chg="mod">
          <ac:chgData name="James Wagner" userId="2862651d-6f44-4741-89aa-aec1c8926fa8" providerId="ADAL" clId="{28574648-5EA1-4011-A772-385437974CFF}" dt="2022-09-14T00:16:03.447" v="3" actId="20577"/>
          <ac:spMkLst>
            <pc:docMk/>
            <pc:sldMk cId="2026208436" sldId="789"/>
            <ac:spMk id="15" creationId="{B83C7189-0D36-4580-9263-C49BEF76F4D1}"/>
          </ac:spMkLst>
        </pc:spChg>
        <pc:spChg chg="mod">
          <ac:chgData name="James Wagner" userId="2862651d-6f44-4741-89aa-aec1c8926fa8" providerId="ADAL" clId="{28574648-5EA1-4011-A772-385437974CFF}" dt="2022-09-14T00:16:34.784" v="7" actId="20577"/>
          <ac:spMkLst>
            <pc:docMk/>
            <pc:sldMk cId="2026208436" sldId="789"/>
            <ac:spMk id="16" creationId="{2B0AF8BF-7742-4128-8384-04473EE4417C}"/>
          </ac:spMkLst>
        </pc:spChg>
        <pc:spChg chg="mod">
          <ac:chgData name="James Wagner" userId="2862651d-6f44-4741-89aa-aec1c8926fa8" providerId="ADAL" clId="{28574648-5EA1-4011-A772-385437974CFF}" dt="2022-09-14T00:16:51.111" v="11" actId="20577"/>
          <ac:spMkLst>
            <pc:docMk/>
            <pc:sldMk cId="2026208436" sldId="789"/>
            <ac:spMk id="17" creationId="{0ADCF6CB-352F-4ADA-AEA9-D664C83CC47E}"/>
          </ac:spMkLst>
        </pc:spChg>
        <pc:spChg chg="mod">
          <ac:chgData name="James Wagner" userId="2862651d-6f44-4741-89aa-aec1c8926fa8" providerId="ADAL" clId="{28574648-5EA1-4011-A772-385437974CFF}" dt="2022-09-14T00:17:19.384" v="20" actId="20577"/>
          <ac:spMkLst>
            <pc:docMk/>
            <pc:sldMk cId="2026208436" sldId="789"/>
            <ac:spMk id="18" creationId="{BF01F286-D22C-4961-9BFA-1B73FC995952}"/>
          </ac:spMkLst>
        </pc:spChg>
        <pc:spChg chg="mod">
          <ac:chgData name="James Wagner" userId="2862651d-6f44-4741-89aa-aec1c8926fa8" providerId="ADAL" clId="{28574648-5EA1-4011-A772-385437974CFF}" dt="2022-09-14T00:17:40.351" v="28" actId="20577"/>
          <ac:spMkLst>
            <pc:docMk/>
            <pc:sldMk cId="2026208436" sldId="789"/>
            <ac:spMk id="19" creationId="{435C900F-F671-421D-B8E1-1C13EA5D18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ppid</a:t>
            </a:r>
            <a:r>
              <a:rPr lang="en-US" dirty="0"/>
              <a:t> in </a:t>
            </a:r>
            <a:r>
              <a:rPr lang="en-US" dirty="0" err="1"/>
              <a:t>parentList</a:t>
            </a:r>
            <a:r>
              <a:rPr lang="en-US" dirty="0"/>
              <a:t>: if </a:t>
            </a:r>
            <a:r>
              <a:rPr lang="en-US" dirty="0" err="1"/>
              <a:t>ppid</a:t>
            </a:r>
            <a:r>
              <a:rPr lang="en-US" dirty="0"/>
              <a:t> in </a:t>
            </a:r>
            <a:r>
              <a:rPr lang="en-US" dirty="0" err="1"/>
              <a:t>childList</a:t>
            </a:r>
            <a:r>
              <a:rPr lang="en-US" dirty="0"/>
              <a:t>, skip it; else, assume it’s the parent</a:t>
            </a:r>
          </a:p>
        </p:txBody>
      </p:sp>
      <p:sp>
        <p:nvSpPr>
          <p:cNvPr id="4" name="Slide Number Placeholder 3"/>
          <p:cNvSpPr>
            <a:spLocks noGrp="1"/>
          </p:cNvSpPr>
          <p:nvPr>
            <p:ph type="sldNum" sz="quarter" idx="5"/>
          </p:nvPr>
        </p:nvSpPr>
        <p:spPr/>
        <p:txBody>
          <a:bodyPr/>
          <a:lstStyle/>
          <a:p>
            <a:fld id="{893B0CF2-7F87-4E02-A248-870047730F99}" type="slidenum">
              <a:rPr lang="en-US" smtClean="0"/>
              <a:t>8</a:t>
            </a:fld>
            <a:endParaRPr lang="en-US"/>
          </a:p>
        </p:txBody>
      </p:sp>
    </p:spTree>
    <p:extLst>
      <p:ext uri="{BB962C8B-B14F-4D97-AF65-F5344CB8AC3E}">
        <p14:creationId xmlns:p14="http://schemas.microsoft.com/office/powerpoint/2010/main" val="934909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not be able to match everything in one pass, maybe use a while loop? I.e., while we still have a pair to look at.</a:t>
            </a:r>
          </a:p>
          <a:p>
            <a:r>
              <a:rPr lang="en-US" dirty="0"/>
              <a:t>tree = {8144 : {}} tree = {8144: {8148: {}} tree = {8144: {8148: {}, 8151: {}} tree = {8144: {8148: {}, 8151: {}, 8145: {}} </a:t>
            </a:r>
          </a:p>
        </p:txBody>
      </p:sp>
      <p:sp>
        <p:nvSpPr>
          <p:cNvPr id="4" name="Slide Number Placeholder 3"/>
          <p:cNvSpPr>
            <a:spLocks noGrp="1"/>
          </p:cNvSpPr>
          <p:nvPr>
            <p:ph type="sldNum" sz="quarter" idx="5"/>
          </p:nvPr>
        </p:nvSpPr>
        <p:spPr/>
        <p:txBody>
          <a:bodyPr/>
          <a:lstStyle/>
          <a:p>
            <a:fld id="{893B0CF2-7F87-4E02-A248-870047730F99}" type="slidenum">
              <a:rPr lang="en-US" smtClean="0"/>
              <a:t>10</a:t>
            </a:fld>
            <a:endParaRPr lang="en-US"/>
          </a:p>
        </p:txBody>
      </p:sp>
    </p:spTree>
    <p:extLst>
      <p:ext uri="{BB962C8B-B14F-4D97-AF65-F5344CB8AC3E}">
        <p14:creationId xmlns:p14="http://schemas.microsoft.com/office/powerpoint/2010/main" val="230944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tree = {8144: {8148: {}, 8151: {}, 8145: {8149: {}}} </a:t>
            </a:r>
          </a:p>
          <a:p>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11</a:t>
            </a:fld>
            <a:endParaRPr lang="en-US"/>
          </a:p>
        </p:txBody>
      </p:sp>
    </p:spTree>
    <p:extLst>
      <p:ext uri="{BB962C8B-B14F-4D97-AF65-F5344CB8AC3E}">
        <p14:creationId xmlns:p14="http://schemas.microsoft.com/office/powerpoint/2010/main" val="1232047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not guaranteed because turn is a shared variable.</a:t>
            </a:r>
          </a:p>
        </p:txBody>
      </p:sp>
      <p:sp>
        <p:nvSpPr>
          <p:cNvPr id="4" name="Slide Number Placeholder 3"/>
          <p:cNvSpPr>
            <a:spLocks noGrp="1"/>
          </p:cNvSpPr>
          <p:nvPr>
            <p:ph type="sldNum" sz="quarter" idx="5"/>
          </p:nvPr>
        </p:nvSpPr>
        <p:spPr/>
        <p:txBody>
          <a:bodyPr/>
          <a:lstStyle/>
          <a:p>
            <a:fld id="{893B0CF2-7F87-4E02-A248-870047730F99}" type="slidenum">
              <a:rPr lang="en-US" smtClean="0"/>
              <a:t>18</a:t>
            </a:fld>
            <a:endParaRPr lang="en-US"/>
          </a:p>
        </p:txBody>
      </p:sp>
    </p:spTree>
    <p:extLst>
      <p:ext uri="{BB962C8B-B14F-4D97-AF65-F5344CB8AC3E}">
        <p14:creationId xmlns:p14="http://schemas.microsoft.com/office/powerpoint/2010/main" val="3200642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T0: S = 1, Q = 1</a:t>
            </a:r>
          </a:p>
          <a:p>
            <a:r>
              <a:rPr lang="en-US" dirty="0"/>
              <a:t>T1: S = 0, Q = 1</a:t>
            </a:r>
          </a:p>
          <a:p>
            <a:r>
              <a:rPr lang="en-US" dirty="0"/>
              <a:t>T2: S = 0, Q = 0</a:t>
            </a:r>
          </a:p>
          <a:p>
            <a:r>
              <a:rPr lang="en-US" dirty="0"/>
              <a:t>T3: P0 is blocked</a:t>
            </a:r>
          </a:p>
          <a:p>
            <a:r>
              <a:rPr lang="en-US" dirty="0"/>
              <a:t>T4: P1 is blocked</a:t>
            </a:r>
          </a:p>
        </p:txBody>
      </p:sp>
      <p:sp>
        <p:nvSpPr>
          <p:cNvPr id="4" name="Slide Number Placeholder 3"/>
          <p:cNvSpPr>
            <a:spLocks noGrp="1"/>
          </p:cNvSpPr>
          <p:nvPr>
            <p:ph type="sldNum" sz="quarter" idx="5"/>
          </p:nvPr>
        </p:nvSpPr>
        <p:spPr/>
        <p:txBody>
          <a:bodyPr/>
          <a:lstStyle/>
          <a:p>
            <a:fld id="{893B0CF2-7F87-4E02-A248-870047730F99}" type="slidenum">
              <a:rPr lang="en-US" smtClean="0"/>
              <a:t>42</a:t>
            </a:fld>
            <a:endParaRPr lang="en-US"/>
          </a:p>
        </p:txBody>
      </p:sp>
    </p:spTree>
    <p:extLst>
      <p:ext uri="{BB962C8B-B14F-4D97-AF65-F5344CB8AC3E}">
        <p14:creationId xmlns:p14="http://schemas.microsoft.com/office/powerpoint/2010/main" val="171752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9/12/2023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9/12/2023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9/12/2023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9/12/2023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9/12/2023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9/12/2023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9/12/2023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825">
                <a:solidFill>
                  <a:schemeClr val="tx1"/>
                </a:solidFill>
              </a:defRPr>
            </a:lvl1pPr>
          </a:lstStyle>
          <a:p>
            <a:fld id="{61146459-E3C3-4969-9224-5ED50B492D17}" type="datetime1">
              <a:rPr lang="en-US" smtClean="0"/>
              <a:pPr/>
              <a:t>9/12/2023</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825">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825">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docs.oracle.com/javase/8/docs/api/java/lang/Object.html#notify--"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CSCI 4401/5401: </a:t>
            </a:r>
            <a:br>
              <a:rPr lang="en-US" dirty="0"/>
            </a:br>
            <a:r>
              <a:rPr lang="en-US"/>
              <a:t>Principles of Operation </a:t>
            </a:r>
            <a:r>
              <a:rPr lang="en-US" dirty="0"/>
              <a:t>Systems</a:t>
            </a:r>
          </a:p>
        </p:txBody>
      </p:sp>
      <p:sp>
        <p:nvSpPr>
          <p:cNvPr id="5" name="Subtitle 4"/>
          <p:cNvSpPr>
            <a:spLocks noGrp="1"/>
          </p:cNvSpPr>
          <p:nvPr>
            <p:ph type="subTitle" idx="1"/>
          </p:nvPr>
        </p:nvSpPr>
        <p:spPr/>
        <p:txBody>
          <a:bodyPr>
            <a:normAutofit/>
          </a:bodyPr>
          <a:lstStyle/>
          <a:p>
            <a:r>
              <a:rPr lang="en-US" dirty="0"/>
              <a:t>James Wagner</a:t>
            </a:r>
          </a:p>
          <a:p>
            <a:r>
              <a:rPr lang="en-US" dirty="0"/>
              <a:t>University of New Orleans</a:t>
            </a:r>
          </a:p>
          <a:p>
            <a:r>
              <a:rPr lang="en-US" dirty="0"/>
              <a:t>Week 5, Lecture 9</a:t>
            </a:r>
          </a:p>
          <a:p>
            <a:r>
              <a:rPr lang="en-US" dirty="0"/>
              <a:t>September 12</a:t>
            </a:r>
            <a:r>
              <a:rPr lang="en-US" baseline="30000" dirty="0"/>
              <a:t>th</a:t>
            </a:r>
            <a:r>
              <a:rPr lang="en-US" dirty="0"/>
              <a:t>, 2023</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45" y="685830"/>
            <a:ext cx="8229600" cy="1143000"/>
          </a:xfrm>
        </p:spPr>
        <p:txBody>
          <a:bodyPr>
            <a:normAutofit fontScale="90000"/>
          </a:bodyPr>
          <a:lstStyle/>
          <a:p>
            <a:r>
              <a:rPr lang="en-US" dirty="0"/>
              <a:t>Part 2B. Step 3: If parent == key, add child to value </a:t>
            </a:r>
          </a:p>
        </p:txBody>
      </p:sp>
      <p:sp>
        <p:nvSpPr>
          <p:cNvPr id="2" name="Content Placeholder 1"/>
          <p:cNvSpPr>
            <a:spLocks noGrp="1"/>
          </p:cNvSpPr>
          <p:nvPr>
            <p:ph idx="1"/>
          </p:nvPr>
        </p:nvSpPr>
        <p:spPr>
          <a:xfrm>
            <a:off x="457199" y="2392675"/>
            <a:ext cx="2377459" cy="4389120"/>
          </a:xfrm>
        </p:spPr>
        <p:txBody>
          <a:bodyPr/>
          <a:lstStyle/>
          <a:p>
            <a:r>
              <a:rPr lang="en-US" dirty="0"/>
              <a:t>(Parent, Child)</a:t>
            </a:r>
          </a:p>
          <a:p>
            <a:r>
              <a:rPr lang="en-US" dirty="0"/>
              <a:t>(8144, 8148)</a:t>
            </a:r>
          </a:p>
          <a:p>
            <a:r>
              <a:rPr lang="en-US" dirty="0"/>
              <a:t>(8144, 8151)</a:t>
            </a:r>
          </a:p>
          <a:p>
            <a:r>
              <a:rPr lang="en-US" dirty="0"/>
              <a:t>(8144, 8145)</a:t>
            </a:r>
          </a:p>
          <a:p>
            <a:r>
              <a:rPr lang="en-US" dirty="0"/>
              <a:t>(8145, 8149)</a:t>
            </a:r>
          </a:p>
          <a:p>
            <a:r>
              <a:rPr lang="en-US" dirty="0"/>
              <a:t>(8150, 8157)</a:t>
            </a:r>
          </a:p>
          <a:p>
            <a:r>
              <a:rPr lang="en-US" dirty="0"/>
              <a:t>(8146, 8160)</a:t>
            </a:r>
          </a:p>
          <a:p>
            <a:r>
              <a:rPr lang="en-US" dirty="0"/>
              <a:t>(8146, 8155)</a:t>
            </a:r>
          </a:p>
          <a:p>
            <a:r>
              <a:rPr lang="en-US" dirty="0"/>
              <a:t>…</a:t>
            </a:r>
          </a:p>
          <a:p>
            <a:endParaRPr lang="en-US" dirty="0"/>
          </a:p>
        </p:txBody>
      </p:sp>
      <p:sp>
        <p:nvSpPr>
          <p:cNvPr id="4" name="Oval 3">
            <a:extLst>
              <a:ext uri="{FF2B5EF4-FFF2-40B4-BE49-F238E27FC236}">
                <a16:creationId xmlns:a16="http://schemas.microsoft.com/office/drawing/2014/main" id="{0A75723E-1D99-463A-9BED-FE74CF5AC455}"/>
              </a:ext>
            </a:extLst>
          </p:cNvPr>
          <p:cNvSpPr/>
          <p:nvPr/>
        </p:nvSpPr>
        <p:spPr>
          <a:xfrm>
            <a:off x="5029195" y="1653553"/>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8144</a:t>
            </a:r>
          </a:p>
        </p:txBody>
      </p:sp>
      <p:sp>
        <p:nvSpPr>
          <p:cNvPr id="5" name="Oval 4">
            <a:extLst>
              <a:ext uri="{FF2B5EF4-FFF2-40B4-BE49-F238E27FC236}">
                <a16:creationId xmlns:a16="http://schemas.microsoft.com/office/drawing/2014/main" id="{EDD9EF01-810E-438E-B1F8-73786406C1C0}"/>
              </a:ext>
            </a:extLst>
          </p:cNvPr>
          <p:cNvSpPr/>
          <p:nvPr/>
        </p:nvSpPr>
        <p:spPr>
          <a:xfrm>
            <a:off x="2994469" y="2821427"/>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8148</a:t>
            </a:r>
          </a:p>
        </p:txBody>
      </p:sp>
      <p:sp>
        <p:nvSpPr>
          <p:cNvPr id="6" name="Oval 5">
            <a:extLst>
              <a:ext uri="{FF2B5EF4-FFF2-40B4-BE49-F238E27FC236}">
                <a16:creationId xmlns:a16="http://schemas.microsoft.com/office/drawing/2014/main" id="{F0EAA8AA-91A1-4D06-8BBE-CB07FDDB1389}"/>
              </a:ext>
            </a:extLst>
          </p:cNvPr>
          <p:cNvSpPr/>
          <p:nvPr/>
        </p:nvSpPr>
        <p:spPr>
          <a:xfrm>
            <a:off x="5415240" y="2844096"/>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8151</a:t>
            </a:r>
          </a:p>
        </p:txBody>
      </p:sp>
      <p:sp>
        <p:nvSpPr>
          <p:cNvPr id="7" name="Oval 6">
            <a:extLst>
              <a:ext uri="{FF2B5EF4-FFF2-40B4-BE49-F238E27FC236}">
                <a16:creationId xmlns:a16="http://schemas.microsoft.com/office/drawing/2014/main" id="{C38E7811-C4B3-4C52-9F04-C7788E67DDC1}"/>
              </a:ext>
            </a:extLst>
          </p:cNvPr>
          <p:cNvSpPr/>
          <p:nvPr/>
        </p:nvSpPr>
        <p:spPr>
          <a:xfrm>
            <a:off x="6921611" y="2738718"/>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8145</a:t>
            </a:r>
          </a:p>
        </p:txBody>
      </p:sp>
      <p:cxnSp>
        <p:nvCxnSpPr>
          <p:cNvPr id="9" name="Straight Connector 8">
            <a:extLst>
              <a:ext uri="{FF2B5EF4-FFF2-40B4-BE49-F238E27FC236}">
                <a16:creationId xmlns:a16="http://schemas.microsoft.com/office/drawing/2014/main" id="{F2C97ADD-2440-4D57-B5B2-71CDD03FD91A}"/>
              </a:ext>
            </a:extLst>
          </p:cNvPr>
          <p:cNvCxnSpPr>
            <a:cxnSpLocks/>
          </p:cNvCxnSpPr>
          <p:nvPr/>
        </p:nvCxnSpPr>
        <p:spPr>
          <a:xfrm flipH="1">
            <a:off x="3794773" y="2512992"/>
            <a:ext cx="1417300" cy="61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B9B264-4618-4D4A-9008-C069167136E9}"/>
              </a:ext>
            </a:extLst>
          </p:cNvPr>
          <p:cNvCxnSpPr>
            <a:cxnSpLocks/>
          </p:cNvCxnSpPr>
          <p:nvPr/>
        </p:nvCxnSpPr>
        <p:spPr>
          <a:xfrm>
            <a:off x="5605781" y="2418687"/>
            <a:ext cx="0" cy="64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BE32CEB-CE2D-4929-B705-119C35794DF5}"/>
              </a:ext>
            </a:extLst>
          </p:cNvPr>
          <p:cNvCxnSpPr>
            <a:cxnSpLocks/>
          </p:cNvCxnSpPr>
          <p:nvPr/>
        </p:nvCxnSpPr>
        <p:spPr>
          <a:xfrm>
            <a:off x="5767035" y="2247921"/>
            <a:ext cx="1463024" cy="64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86656E-8AAA-4BD7-B231-B06EB879AC94}"/>
              </a:ext>
            </a:extLst>
          </p:cNvPr>
          <p:cNvCxnSpPr>
            <a:cxnSpLocks/>
          </p:cNvCxnSpPr>
          <p:nvPr/>
        </p:nvCxnSpPr>
        <p:spPr>
          <a:xfrm>
            <a:off x="7484216" y="3427164"/>
            <a:ext cx="255606" cy="652715"/>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04E1FC4-0CB7-4101-BCF7-21E774100F2D}"/>
              </a:ext>
            </a:extLst>
          </p:cNvPr>
          <p:cNvSpPr/>
          <p:nvPr/>
        </p:nvSpPr>
        <p:spPr>
          <a:xfrm>
            <a:off x="7378811" y="4105806"/>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8149</a:t>
            </a:r>
          </a:p>
        </p:txBody>
      </p:sp>
      <p:sp>
        <p:nvSpPr>
          <p:cNvPr id="22" name="Oval 21">
            <a:extLst>
              <a:ext uri="{FF2B5EF4-FFF2-40B4-BE49-F238E27FC236}">
                <a16:creationId xmlns:a16="http://schemas.microsoft.com/office/drawing/2014/main" id="{25631750-8235-4415-B890-BACEAD5ACD49}"/>
              </a:ext>
            </a:extLst>
          </p:cNvPr>
          <p:cNvSpPr/>
          <p:nvPr/>
        </p:nvSpPr>
        <p:spPr>
          <a:xfrm>
            <a:off x="2880373" y="5616594"/>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8157</a:t>
            </a:r>
          </a:p>
          <a:p>
            <a:pPr algn="ctr"/>
            <a:r>
              <a:rPr lang="en-US" dirty="0"/>
              <a:t>?</a:t>
            </a:r>
          </a:p>
        </p:txBody>
      </p:sp>
      <p:sp>
        <p:nvSpPr>
          <p:cNvPr id="23" name="Oval 22">
            <a:extLst>
              <a:ext uri="{FF2B5EF4-FFF2-40B4-BE49-F238E27FC236}">
                <a16:creationId xmlns:a16="http://schemas.microsoft.com/office/drawing/2014/main" id="{58D5FF33-B178-4CB0-8658-5CF07E6E282B}"/>
              </a:ext>
            </a:extLst>
          </p:cNvPr>
          <p:cNvSpPr/>
          <p:nvPr/>
        </p:nvSpPr>
        <p:spPr>
          <a:xfrm>
            <a:off x="3837235" y="5577814"/>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8160</a:t>
            </a:r>
          </a:p>
          <a:p>
            <a:pPr algn="ctr"/>
            <a:r>
              <a:rPr lang="en-US" dirty="0"/>
              <a:t>?</a:t>
            </a:r>
          </a:p>
        </p:txBody>
      </p:sp>
      <p:sp>
        <p:nvSpPr>
          <p:cNvPr id="24" name="Oval 23">
            <a:extLst>
              <a:ext uri="{FF2B5EF4-FFF2-40B4-BE49-F238E27FC236}">
                <a16:creationId xmlns:a16="http://schemas.microsoft.com/office/drawing/2014/main" id="{D33F69A5-2A15-4F84-ABFD-FE09C256F3E7}"/>
              </a:ext>
            </a:extLst>
          </p:cNvPr>
          <p:cNvSpPr/>
          <p:nvPr/>
        </p:nvSpPr>
        <p:spPr>
          <a:xfrm>
            <a:off x="5120634" y="5806414"/>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8155</a:t>
            </a:r>
          </a:p>
          <a:p>
            <a:pPr algn="ctr"/>
            <a:r>
              <a:rPr lang="en-US" dirty="0"/>
              <a:t>?</a:t>
            </a:r>
          </a:p>
        </p:txBody>
      </p:sp>
    </p:spTree>
    <p:extLst>
      <p:ext uri="{BB962C8B-B14F-4D97-AF65-F5344CB8AC3E}">
        <p14:creationId xmlns:p14="http://schemas.microsoft.com/office/powerpoint/2010/main" val="75868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3AEA-3161-5F82-01D3-9A6D83619543}"/>
              </a:ext>
            </a:extLst>
          </p:cNvPr>
          <p:cNvSpPr>
            <a:spLocks noGrp="1"/>
          </p:cNvSpPr>
          <p:nvPr>
            <p:ph type="title"/>
          </p:nvPr>
        </p:nvSpPr>
        <p:spPr/>
        <p:txBody>
          <a:bodyPr>
            <a:normAutofit fontScale="90000"/>
          </a:bodyPr>
          <a:lstStyle/>
          <a:p>
            <a:r>
              <a:rPr lang="en-US" dirty="0"/>
              <a:t>Part 2B. Step 3: Else, recursively look at values (i.e., the </a:t>
            </a:r>
            <a:r>
              <a:rPr lang="en-US" dirty="0" err="1"/>
              <a:t>subdictionaries</a:t>
            </a:r>
            <a:r>
              <a:rPr lang="en-US" dirty="0"/>
              <a:t>)</a:t>
            </a:r>
          </a:p>
        </p:txBody>
      </p:sp>
      <p:sp>
        <p:nvSpPr>
          <p:cNvPr id="4" name="Content Placeholder 1">
            <a:extLst>
              <a:ext uri="{FF2B5EF4-FFF2-40B4-BE49-F238E27FC236}">
                <a16:creationId xmlns:a16="http://schemas.microsoft.com/office/drawing/2014/main" id="{D774DF17-9300-8C1E-BE78-206CF81A484D}"/>
              </a:ext>
            </a:extLst>
          </p:cNvPr>
          <p:cNvSpPr txBox="1">
            <a:spLocks/>
          </p:cNvSpPr>
          <p:nvPr/>
        </p:nvSpPr>
        <p:spPr>
          <a:xfrm>
            <a:off x="457199" y="2392675"/>
            <a:ext cx="2377459"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r>
              <a:rPr lang="en-US"/>
              <a:t>(Parent, Child)</a:t>
            </a:r>
          </a:p>
          <a:p>
            <a:r>
              <a:rPr lang="en-US"/>
              <a:t>(8144, 8148)</a:t>
            </a:r>
          </a:p>
          <a:p>
            <a:r>
              <a:rPr lang="en-US"/>
              <a:t>(8144, 8151)</a:t>
            </a:r>
          </a:p>
          <a:p>
            <a:r>
              <a:rPr lang="en-US"/>
              <a:t>(8144, 8145)</a:t>
            </a:r>
          </a:p>
          <a:p>
            <a:r>
              <a:rPr lang="en-US"/>
              <a:t>(8145, 8149)</a:t>
            </a:r>
          </a:p>
          <a:p>
            <a:r>
              <a:rPr lang="en-US"/>
              <a:t>(8150, 8157)</a:t>
            </a:r>
          </a:p>
          <a:p>
            <a:r>
              <a:rPr lang="en-US"/>
              <a:t>(8146, 8160)</a:t>
            </a:r>
          </a:p>
          <a:p>
            <a:r>
              <a:rPr lang="en-US"/>
              <a:t>(8146, 8155)</a:t>
            </a:r>
          </a:p>
          <a:p>
            <a:r>
              <a:rPr lang="en-US"/>
              <a:t>…</a:t>
            </a:r>
          </a:p>
          <a:p>
            <a:endParaRPr lang="en-US" dirty="0"/>
          </a:p>
        </p:txBody>
      </p:sp>
      <p:sp>
        <p:nvSpPr>
          <p:cNvPr id="5" name="Oval 4">
            <a:extLst>
              <a:ext uri="{FF2B5EF4-FFF2-40B4-BE49-F238E27FC236}">
                <a16:creationId xmlns:a16="http://schemas.microsoft.com/office/drawing/2014/main" id="{E97A2D30-EFCF-B41A-7E4E-466E60589A01}"/>
              </a:ext>
            </a:extLst>
          </p:cNvPr>
          <p:cNvSpPr/>
          <p:nvPr/>
        </p:nvSpPr>
        <p:spPr>
          <a:xfrm>
            <a:off x="5131228" y="2248824"/>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8144</a:t>
            </a:r>
          </a:p>
        </p:txBody>
      </p:sp>
      <p:sp>
        <p:nvSpPr>
          <p:cNvPr id="6" name="Oval 5">
            <a:extLst>
              <a:ext uri="{FF2B5EF4-FFF2-40B4-BE49-F238E27FC236}">
                <a16:creationId xmlns:a16="http://schemas.microsoft.com/office/drawing/2014/main" id="{75467FCF-E8F1-46F0-9E42-D6EF7C3E70F1}"/>
              </a:ext>
            </a:extLst>
          </p:cNvPr>
          <p:cNvSpPr/>
          <p:nvPr/>
        </p:nvSpPr>
        <p:spPr>
          <a:xfrm>
            <a:off x="3157947" y="4026611"/>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8148</a:t>
            </a:r>
          </a:p>
        </p:txBody>
      </p:sp>
      <p:sp>
        <p:nvSpPr>
          <p:cNvPr id="7" name="Oval 6">
            <a:extLst>
              <a:ext uri="{FF2B5EF4-FFF2-40B4-BE49-F238E27FC236}">
                <a16:creationId xmlns:a16="http://schemas.microsoft.com/office/drawing/2014/main" id="{3839BA59-4355-6420-8D61-7B40A1AF4CBE}"/>
              </a:ext>
            </a:extLst>
          </p:cNvPr>
          <p:cNvSpPr/>
          <p:nvPr/>
        </p:nvSpPr>
        <p:spPr>
          <a:xfrm>
            <a:off x="6217902" y="4483811"/>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8151</a:t>
            </a:r>
          </a:p>
        </p:txBody>
      </p:sp>
      <p:sp>
        <p:nvSpPr>
          <p:cNvPr id="8" name="Oval 7">
            <a:extLst>
              <a:ext uri="{FF2B5EF4-FFF2-40B4-BE49-F238E27FC236}">
                <a16:creationId xmlns:a16="http://schemas.microsoft.com/office/drawing/2014/main" id="{D3913A9D-6996-DB81-D2B6-51CD45BCB1E9}"/>
              </a:ext>
            </a:extLst>
          </p:cNvPr>
          <p:cNvSpPr/>
          <p:nvPr/>
        </p:nvSpPr>
        <p:spPr>
          <a:xfrm>
            <a:off x="4730376" y="4497619"/>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8145</a:t>
            </a:r>
          </a:p>
        </p:txBody>
      </p:sp>
      <p:cxnSp>
        <p:nvCxnSpPr>
          <p:cNvPr id="9" name="Straight Connector 8">
            <a:extLst>
              <a:ext uri="{FF2B5EF4-FFF2-40B4-BE49-F238E27FC236}">
                <a16:creationId xmlns:a16="http://schemas.microsoft.com/office/drawing/2014/main" id="{824E334B-C2B6-AB6C-8067-03F25366D121}"/>
              </a:ext>
            </a:extLst>
          </p:cNvPr>
          <p:cNvCxnSpPr>
            <a:cxnSpLocks/>
          </p:cNvCxnSpPr>
          <p:nvPr/>
        </p:nvCxnSpPr>
        <p:spPr>
          <a:xfrm flipH="1">
            <a:off x="7863804" y="2239357"/>
            <a:ext cx="2054126" cy="1420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1EF383-6FB9-A7B7-70E9-05698C025AB3}"/>
              </a:ext>
            </a:extLst>
          </p:cNvPr>
          <p:cNvCxnSpPr>
            <a:cxnSpLocks/>
          </p:cNvCxnSpPr>
          <p:nvPr/>
        </p:nvCxnSpPr>
        <p:spPr>
          <a:xfrm>
            <a:off x="8961072" y="3508860"/>
            <a:ext cx="0" cy="64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A08E71-2286-14D9-E5DA-E85A43DA1756}"/>
              </a:ext>
            </a:extLst>
          </p:cNvPr>
          <p:cNvCxnSpPr>
            <a:cxnSpLocks/>
          </p:cNvCxnSpPr>
          <p:nvPr/>
        </p:nvCxnSpPr>
        <p:spPr>
          <a:xfrm>
            <a:off x="9120884" y="2936490"/>
            <a:ext cx="1463024" cy="64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000A0-F8A4-3C9D-CC4E-BBF6C456A625}"/>
              </a:ext>
            </a:extLst>
          </p:cNvPr>
          <p:cNvCxnSpPr>
            <a:cxnSpLocks/>
          </p:cNvCxnSpPr>
          <p:nvPr/>
        </p:nvCxnSpPr>
        <p:spPr>
          <a:xfrm>
            <a:off x="9692584" y="3828892"/>
            <a:ext cx="499662" cy="591096"/>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D768EAC-BF52-370A-D158-E1500580B05D}"/>
              </a:ext>
            </a:extLst>
          </p:cNvPr>
          <p:cNvSpPr/>
          <p:nvPr/>
        </p:nvSpPr>
        <p:spPr>
          <a:xfrm>
            <a:off x="7498048" y="4617707"/>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8149</a:t>
            </a:r>
          </a:p>
        </p:txBody>
      </p:sp>
      <p:sp>
        <p:nvSpPr>
          <p:cNvPr id="14" name="Oval 13">
            <a:extLst>
              <a:ext uri="{FF2B5EF4-FFF2-40B4-BE49-F238E27FC236}">
                <a16:creationId xmlns:a16="http://schemas.microsoft.com/office/drawing/2014/main" id="{E70FEAE4-3497-04CB-9037-8B3729FFB783}"/>
              </a:ext>
            </a:extLst>
          </p:cNvPr>
          <p:cNvSpPr/>
          <p:nvPr/>
        </p:nvSpPr>
        <p:spPr>
          <a:xfrm>
            <a:off x="7589487" y="5762726"/>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8157</a:t>
            </a:r>
          </a:p>
          <a:p>
            <a:pPr algn="ctr"/>
            <a:r>
              <a:rPr lang="en-US" dirty="0"/>
              <a:t>?</a:t>
            </a:r>
          </a:p>
        </p:txBody>
      </p:sp>
      <p:sp>
        <p:nvSpPr>
          <p:cNvPr id="15" name="Oval 14">
            <a:extLst>
              <a:ext uri="{FF2B5EF4-FFF2-40B4-BE49-F238E27FC236}">
                <a16:creationId xmlns:a16="http://schemas.microsoft.com/office/drawing/2014/main" id="{D012113E-C602-3F3F-D850-D7C0A33173CA}"/>
              </a:ext>
            </a:extLst>
          </p:cNvPr>
          <p:cNvSpPr/>
          <p:nvPr/>
        </p:nvSpPr>
        <p:spPr>
          <a:xfrm>
            <a:off x="6077048" y="5601484"/>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8160</a:t>
            </a:r>
          </a:p>
          <a:p>
            <a:pPr algn="ctr"/>
            <a:r>
              <a:rPr lang="en-US" dirty="0"/>
              <a:t>?</a:t>
            </a:r>
          </a:p>
        </p:txBody>
      </p:sp>
      <p:sp>
        <p:nvSpPr>
          <p:cNvPr id="16" name="Oval 15">
            <a:extLst>
              <a:ext uri="{FF2B5EF4-FFF2-40B4-BE49-F238E27FC236}">
                <a16:creationId xmlns:a16="http://schemas.microsoft.com/office/drawing/2014/main" id="{CCD559FF-E639-5F4F-2A79-6AD15C6A3D72}"/>
              </a:ext>
            </a:extLst>
          </p:cNvPr>
          <p:cNvSpPr/>
          <p:nvPr/>
        </p:nvSpPr>
        <p:spPr>
          <a:xfrm>
            <a:off x="5120634" y="5806414"/>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8155</a:t>
            </a:r>
          </a:p>
          <a:p>
            <a:pPr algn="ctr"/>
            <a:r>
              <a:rPr lang="en-US" dirty="0"/>
              <a:t>?</a:t>
            </a:r>
          </a:p>
        </p:txBody>
      </p:sp>
      <p:sp>
        <p:nvSpPr>
          <p:cNvPr id="17" name="TextBox 16">
            <a:extLst>
              <a:ext uri="{FF2B5EF4-FFF2-40B4-BE49-F238E27FC236}">
                <a16:creationId xmlns:a16="http://schemas.microsoft.com/office/drawing/2014/main" id="{FFBF5B0A-2E05-7252-71AD-B189BCC0C4DD}"/>
              </a:ext>
            </a:extLst>
          </p:cNvPr>
          <p:cNvSpPr txBox="1"/>
          <p:nvPr/>
        </p:nvSpPr>
        <p:spPr>
          <a:xfrm>
            <a:off x="453976" y="5784580"/>
            <a:ext cx="4405630" cy="369332"/>
          </a:xfrm>
          <a:prstGeom prst="rect">
            <a:avLst/>
          </a:prstGeom>
          <a:noFill/>
          <a:ln>
            <a:solidFill>
              <a:schemeClr val="bg2"/>
            </a:solidFill>
          </a:ln>
        </p:spPr>
        <p:txBody>
          <a:bodyPr wrap="none" rtlCol="0">
            <a:spAutoFit/>
          </a:bodyPr>
          <a:lstStyle/>
          <a:p>
            <a:r>
              <a:rPr lang="en-US" dirty="0"/>
              <a:t>for key, item in </a:t>
            </a:r>
            <a:r>
              <a:rPr lang="en-US" dirty="0" err="1"/>
              <a:t>tree.iteritems</a:t>
            </a:r>
            <a:r>
              <a:rPr lang="en-US" dirty="0"/>
              <a:t>(): #Python 2</a:t>
            </a:r>
          </a:p>
        </p:txBody>
      </p:sp>
      <p:sp>
        <p:nvSpPr>
          <p:cNvPr id="18" name="TextBox 17">
            <a:extLst>
              <a:ext uri="{FF2B5EF4-FFF2-40B4-BE49-F238E27FC236}">
                <a16:creationId xmlns:a16="http://schemas.microsoft.com/office/drawing/2014/main" id="{B3D1063E-7E5E-B66B-57AF-E1216783C690}"/>
              </a:ext>
            </a:extLst>
          </p:cNvPr>
          <p:cNvSpPr txBox="1"/>
          <p:nvPr/>
        </p:nvSpPr>
        <p:spPr>
          <a:xfrm>
            <a:off x="453976" y="6219926"/>
            <a:ext cx="4060984" cy="369332"/>
          </a:xfrm>
          <a:prstGeom prst="rect">
            <a:avLst/>
          </a:prstGeom>
          <a:noFill/>
          <a:ln>
            <a:solidFill>
              <a:schemeClr val="bg2"/>
            </a:solidFill>
          </a:ln>
        </p:spPr>
        <p:txBody>
          <a:bodyPr wrap="none" rtlCol="0">
            <a:spAutoFit/>
          </a:bodyPr>
          <a:lstStyle/>
          <a:p>
            <a:r>
              <a:rPr lang="en-US" dirty="0"/>
              <a:t>for key, item in </a:t>
            </a:r>
            <a:r>
              <a:rPr lang="en-US" dirty="0" err="1"/>
              <a:t>tree.items</a:t>
            </a:r>
            <a:r>
              <a:rPr lang="en-US" dirty="0"/>
              <a:t>(): #Python 3</a:t>
            </a:r>
          </a:p>
        </p:txBody>
      </p:sp>
    </p:spTree>
    <p:extLst>
      <p:ext uri="{BB962C8B-B14F-4D97-AF65-F5344CB8AC3E}">
        <p14:creationId xmlns:p14="http://schemas.microsoft.com/office/powerpoint/2010/main" val="209617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Process Synchronization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507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Process Synchronization: Motivation</a:t>
            </a:r>
          </a:p>
        </p:txBody>
      </p:sp>
      <p:sp>
        <p:nvSpPr>
          <p:cNvPr id="2" name="Content Placeholder 1"/>
          <p:cNvSpPr>
            <a:spLocks noGrp="1"/>
          </p:cNvSpPr>
          <p:nvPr>
            <p:ph idx="1"/>
          </p:nvPr>
        </p:nvSpPr>
        <p:spPr/>
        <p:txBody>
          <a:bodyPr/>
          <a:lstStyle/>
          <a:p>
            <a:pPr marL="457200" indent="-457200">
              <a:buFont typeface="+mj-lt"/>
              <a:buAutoNum type="arabicPeriod"/>
            </a:pPr>
            <a:r>
              <a:rPr lang="en-US" dirty="0"/>
              <a:t>What is the race condition and how does it relate to process synchronization? Example?</a:t>
            </a:r>
          </a:p>
          <a:p>
            <a:pPr marL="457200" indent="-457200">
              <a:buFont typeface="+mj-lt"/>
              <a:buAutoNum type="arabicPeriod"/>
            </a:pPr>
            <a:endParaRPr lang="en-US" dirty="0"/>
          </a:p>
          <a:p>
            <a:pPr marL="457200" indent="-457200">
              <a:buFont typeface="+mj-lt"/>
              <a:buAutoNum type="arabicPeriod"/>
            </a:pPr>
            <a:r>
              <a:rPr lang="en-US" dirty="0"/>
              <a:t>What does it mean when we say that an operation is not atomic?</a:t>
            </a:r>
          </a:p>
          <a:p>
            <a:pPr lvl="1"/>
            <a:r>
              <a:rPr lang="en-US" dirty="0"/>
              <a:t>Hint: The counter variable example.</a:t>
            </a:r>
          </a:p>
          <a:p>
            <a:pPr lvl="1"/>
            <a:endParaRPr lang="en-US" dirty="0"/>
          </a:p>
          <a:p>
            <a:pPr lvl="1"/>
            <a:endParaRPr lang="en-US" dirty="0"/>
          </a:p>
          <a:p>
            <a:endParaRPr lang="en-US" dirty="0"/>
          </a:p>
        </p:txBody>
      </p:sp>
    </p:spTree>
    <p:extLst>
      <p:ext uri="{BB962C8B-B14F-4D97-AF65-F5344CB8AC3E}">
        <p14:creationId xmlns:p14="http://schemas.microsoft.com/office/powerpoint/2010/main" val="91024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7200" y="411513"/>
            <a:ext cx="8305800" cy="1143000"/>
          </a:xfrm>
          <a:noFill/>
          <a:effectLst/>
        </p:spPr>
        <p:txBody>
          <a:bodyPr>
            <a:normAutofit fontScale="90000"/>
          </a:bodyPr>
          <a:lstStyle/>
          <a:p>
            <a:r>
              <a:rPr lang="en-US" dirty="0"/>
              <a:t>Problematic CPU execution sequence</a:t>
            </a:r>
          </a:p>
        </p:txBody>
      </p:sp>
      <p:sp>
        <p:nvSpPr>
          <p:cNvPr id="535557" name="Text Box 5"/>
          <p:cNvSpPr txBox="1">
            <a:spLocks noChangeArrowheads="1"/>
          </p:cNvSpPr>
          <p:nvPr/>
        </p:nvSpPr>
        <p:spPr bwMode="auto">
          <a:xfrm>
            <a:off x="685800" y="2286000"/>
            <a:ext cx="3276600" cy="1304203"/>
          </a:xfrm>
          <a:prstGeom prst="rect">
            <a:avLst/>
          </a:prstGeom>
          <a:noFill/>
          <a:ln w="28575">
            <a:solidFill>
              <a:srgbClr val="00B050"/>
            </a:solidFill>
            <a:miter lim="800000"/>
            <a:headEnd type="none" w="sm" len="sm"/>
            <a:tailEnd type="none" w="lg" len="lg"/>
          </a:ln>
          <a:effectLst/>
        </p:spPr>
        <p:txBody>
          <a:bodyPr wrap="square">
            <a:spAutoFit/>
          </a:bodyPr>
          <a:lstStyle/>
          <a:p>
            <a:pPr>
              <a:lnSpc>
                <a:spcPct val="150000"/>
              </a:lnSpc>
            </a:pPr>
            <a:r>
              <a:rPr lang="en-US" dirty="0">
                <a:latin typeface="Courier New" pitchFamily="49" charset="0"/>
              </a:rPr>
              <a:t>LOAD  R1 &lt;— counter</a:t>
            </a:r>
          </a:p>
          <a:p>
            <a:pPr>
              <a:lnSpc>
                <a:spcPct val="150000"/>
              </a:lnSpc>
            </a:pPr>
            <a:r>
              <a:rPr lang="en-US" dirty="0">
                <a:latin typeface="Courier New" pitchFamily="49" charset="0"/>
              </a:rPr>
              <a:t>INC   R1</a:t>
            </a:r>
          </a:p>
          <a:p>
            <a:pPr>
              <a:lnSpc>
                <a:spcPct val="150000"/>
              </a:lnSpc>
            </a:pPr>
            <a:r>
              <a:rPr lang="en-US" dirty="0">
                <a:latin typeface="Courier New" pitchFamily="49" charset="0"/>
              </a:rPr>
              <a:t>STORE R1</a:t>
            </a:r>
            <a:r>
              <a:rPr lang="en-US" dirty="0">
                <a:latin typeface="Courier New" pitchFamily="49" charset="0"/>
                <a:sym typeface="Wingdings" pitchFamily="2" charset="2"/>
              </a:rPr>
              <a:t> —&gt; counter</a:t>
            </a:r>
            <a:endParaRPr lang="en-US" dirty="0">
              <a:latin typeface="Courier New" pitchFamily="49" charset="0"/>
            </a:endParaRPr>
          </a:p>
        </p:txBody>
      </p:sp>
      <p:sp>
        <p:nvSpPr>
          <p:cNvPr id="535558" name="Text Box 6"/>
          <p:cNvSpPr txBox="1">
            <a:spLocks noChangeArrowheads="1"/>
          </p:cNvSpPr>
          <p:nvPr/>
        </p:nvSpPr>
        <p:spPr bwMode="auto">
          <a:xfrm>
            <a:off x="5257800" y="2286000"/>
            <a:ext cx="3352800" cy="1304203"/>
          </a:xfrm>
          <a:prstGeom prst="rect">
            <a:avLst/>
          </a:prstGeom>
          <a:noFill/>
          <a:ln w="28575">
            <a:solidFill>
              <a:srgbClr val="00B0F0"/>
            </a:solidFill>
            <a:miter lim="800000"/>
            <a:headEnd type="none" w="sm" len="sm"/>
            <a:tailEnd type="none" w="lg" len="lg"/>
          </a:ln>
          <a:effectLst/>
        </p:spPr>
        <p:txBody>
          <a:bodyPr wrap="square">
            <a:spAutoFit/>
          </a:bodyPr>
          <a:lstStyle/>
          <a:p>
            <a:pPr>
              <a:lnSpc>
                <a:spcPct val="150000"/>
              </a:lnSpc>
            </a:pPr>
            <a:r>
              <a:rPr lang="en-US" dirty="0">
                <a:latin typeface="Courier New" pitchFamily="49" charset="0"/>
              </a:rPr>
              <a:t>LOAD  R2 &lt;— counter</a:t>
            </a:r>
          </a:p>
          <a:p>
            <a:pPr>
              <a:lnSpc>
                <a:spcPct val="150000"/>
              </a:lnSpc>
            </a:pPr>
            <a:r>
              <a:rPr lang="en-US" dirty="0">
                <a:latin typeface="Courier New" pitchFamily="49" charset="0"/>
              </a:rPr>
              <a:t>DEC   R2</a:t>
            </a:r>
          </a:p>
          <a:p>
            <a:pPr>
              <a:lnSpc>
                <a:spcPct val="150000"/>
              </a:lnSpc>
            </a:pPr>
            <a:r>
              <a:rPr lang="en-US" dirty="0">
                <a:latin typeface="Courier New" pitchFamily="49" charset="0"/>
              </a:rPr>
              <a:t>STORE R2 —&gt; </a:t>
            </a:r>
            <a:r>
              <a:rPr lang="en-US" dirty="0">
                <a:latin typeface="Courier New" pitchFamily="49" charset="0"/>
                <a:sym typeface="Wingdings" pitchFamily="2" charset="2"/>
              </a:rPr>
              <a:t>counter</a:t>
            </a:r>
            <a:endParaRPr lang="en-US" dirty="0">
              <a:latin typeface="Courier New" pitchFamily="49" charset="0"/>
            </a:endParaRPr>
          </a:p>
        </p:txBody>
      </p:sp>
      <p:sp>
        <p:nvSpPr>
          <p:cNvPr id="11" name="TextBox 10"/>
          <p:cNvSpPr txBox="1"/>
          <p:nvPr/>
        </p:nvSpPr>
        <p:spPr>
          <a:xfrm>
            <a:off x="2048583" y="1752600"/>
            <a:ext cx="481222" cy="461665"/>
          </a:xfrm>
          <a:prstGeom prst="rect">
            <a:avLst/>
          </a:prstGeom>
          <a:noFill/>
        </p:spPr>
        <p:txBody>
          <a:bodyPr wrap="none" rtlCol="0">
            <a:spAutoFit/>
          </a:bodyPr>
          <a:lstStyle/>
          <a:p>
            <a:pPr algn="ctr"/>
            <a:r>
              <a:rPr lang="en-US" sz="2400" dirty="0">
                <a:solidFill>
                  <a:srgbClr val="00B050"/>
                </a:solidFill>
                <a:latin typeface="+mj-lt"/>
              </a:rPr>
              <a:t>P</a:t>
            </a:r>
            <a:r>
              <a:rPr lang="en-US" sz="2400" baseline="-25000" dirty="0">
                <a:solidFill>
                  <a:srgbClr val="00B050"/>
                </a:solidFill>
                <a:latin typeface="+mj-lt"/>
              </a:rPr>
              <a:t>0</a:t>
            </a:r>
          </a:p>
        </p:txBody>
      </p:sp>
      <p:sp>
        <p:nvSpPr>
          <p:cNvPr id="12" name="TextBox 11"/>
          <p:cNvSpPr txBox="1"/>
          <p:nvPr/>
        </p:nvSpPr>
        <p:spPr>
          <a:xfrm>
            <a:off x="6694402" y="1752600"/>
            <a:ext cx="468398" cy="461665"/>
          </a:xfrm>
          <a:prstGeom prst="rect">
            <a:avLst/>
          </a:prstGeom>
          <a:noFill/>
        </p:spPr>
        <p:txBody>
          <a:bodyPr wrap="none" rtlCol="0">
            <a:spAutoFit/>
          </a:bodyPr>
          <a:lstStyle/>
          <a:p>
            <a:pPr algn="ctr"/>
            <a:r>
              <a:rPr lang="en-US" sz="2400" dirty="0">
                <a:solidFill>
                  <a:srgbClr val="00B0F0"/>
                </a:solidFill>
                <a:latin typeface="+mj-lt"/>
              </a:rPr>
              <a:t>P</a:t>
            </a:r>
            <a:r>
              <a:rPr lang="en-US" sz="2400" baseline="-25000" dirty="0">
                <a:solidFill>
                  <a:srgbClr val="00B0F0"/>
                </a:solidFill>
                <a:latin typeface="+mj-lt"/>
              </a:rPr>
              <a:t>1</a:t>
            </a:r>
          </a:p>
        </p:txBody>
      </p:sp>
      <p:grpSp>
        <p:nvGrpSpPr>
          <p:cNvPr id="23" name="Group 22"/>
          <p:cNvGrpSpPr/>
          <p:nvPr/>
        </p:nvGrpSpPr>
        <p:grpSpPr>
          <a:xfrm>
            <a:off x="304800" y="2373868"/>
            <a:ext cx="2456945" cy="1729264"/>
            <a:chOff x="304800" y="2373868"/>
            <a:chExt cx="2456945" cy="1729264"/>
          </a:xfrm>
        </p:grpSpPr>
        <p:sp>
          <p:nvSpPr>
            <p:cNvPr id="14" name="Text Box 18"/>
            <p:cNvSpPr txBox="1">
              <a:spLocks noChangeArrowheads="1"/>
            </p:cNvSpPr>
            <p:nvPr/>
          </p:nvSpPr>
          <p:spPr bwMode="auto">
            <a:xfrm>
              <a:off x="1749930" y="3733800"/>
              <a:ext cx="1011815" cy="369332"/>
            </a:xfrm>
            <a:prstGeom prst="rect">
              <a:avLst/>
            </a:prstGeom>
            <a:noFill/>
            <a:ln w="28575">
              <a:noFill/>
              <a:miter lim="800000"/>
              <a:headEnd type="none" w="sm" len="sm"/>
              <a:tailEnd type="none" w="lg" len="lg"/>
            </a:ln>
            <a:effectLst/>
          </p:spPr>
          <p:txBody>
            <a:bodyPr wrap="none">
              <a:spAutoFit/>
            </a:bodyPr>
            <a:lstStyle/>
            <a:p>
              <a:pPr algn="ctr"/>
              <a:r>
                <a:rPr lang="en-US" u="sng" dirty="0">
                  <a:solidFill>
                    <a:srgbClr val="00B050"/>
                  </a:solidFill>
                  <a:latin typeface="Courier New" pitchFamily="49" charset="0"/>
                </a:rPr>
                <a:t>R1 = 1</a:t>
              </a:r>
            </a:p>
          </p:txBody>
        </p:sp>
        <p:sp>
          <p:nvSpPr>
            <p:cNvPr id="18" name="TextBox 17"/>
            <p:cNvSpPr txBox="1"/>
            <p:nvPr/>
          </p:nvSpPr>
          <p:spPr>
            <a:xfrm>
              <a:off x="304800" y="2373868"/>
              <a:ext cx="306495" cy="369332"/>
            </a:xfrm>
            <a:prstGeom prst="rect">
              <a:avLst/>
            </a:prstGeom>
            <a:noFill/>
          </p:spPr>
          <p:txBody>
            <a:bodyPr wrap="none" rtlCol="0">
              <a:spAutoFit/>
            </a:bodyPr>
            <a:lstStyle/>
            <a:p>
              <a:pPr algn="ctr"/>
              <a:r>
                <a:rPr lang="en-US" dirty="0">
                  <a:solidFill>
                    <a:srgbClr val="00B050"/>
                  </a:solidFill>
                  <a:latin typeface="Calibri" pitchFamily="34" charset="0"/>
                  <a:cs typeface="Calibri" pitchFamily="34" charset="0"/>
                </a:rPr>
                <a:t>1</a:t>
              </a:r>
            </a:p>
          </p:txBody>
        </p:sp>
      </p:grpSp>
      <p:grpSp>
        <p:nvGrpSpPr>
          <p:cNvPr id="25" name="Group 24"/>
          <p:cNvGrpSpPr/>
          <p:nvPr/>
        </p:nvGrpSpPr>
        <p:grpSpPr>
          <a:xfrm>
            <a:off x="307204" y="2786678"/>
            <a:ext cx="2457211" cy="1937722"/>
            <a:chOff x="307204" y="2786678"/>
            <a:chExt cx="2457211" cy="1937722"/>
          </a:xfrm>
        </p:grpSpPr>
        <p:sp>
          <p:nvSpPr>
            <p:cNvPr id="16" name="Text Box 18"/>
            <p:cNvSpPr txBox="1">
              <a:spLocks noChangeArrowheads="1"/>
            </p:cNvSpPr>
            <p:nvPr/>
          </p:nvSpPr>
          <p:spPr bwMode="auto">
            <a:xfrm>
              <a:off x="1752600" y="4355068"/>
              <a:ext cx="1011815" cy="369332"/>
            </a:xfrm>
            <a:prstGeom prst="rect">
              <a:avLst/>
            </a:prstGeom>
            <a:noFill/>
            <a:ln w="28575">
              <a:noFill/>
              <a:miter lim="800000"/>
              <a:headEnd type="none" w="sm" len="sm"/>
              <a:tailEnd type="none" w="lg" len="lg"/>
            </a:ln>
            <a:effectLst/>
          </p:spPr>
          <p:txBody>
            <a:bodyPr wrap="none">
              <a:spAutoFit/>
            </a:bodyPr>
            <a:lstStyle/>
            <a:p>
              <a:pPr algn="ctr"/>
              <a:r>
                <a:rPr lang="en-US" b="1" u="sng" dirty="0">
                  <a:solidFill>
                    <a:srgbClr val="00B050"/>
                  </a:solidFill>
                  <a:latin typeface="Courier New" pitchFamily="49" charset="0"/>
                </a:rPr>
                <a:t>R1 = 2</a:t>
              </a:r>
            </a:p>
          </p:txBody>
        </p:sp>
        <p:sp>
          <p:nvSpPr>
            <p:cNvPr id="19" name="TextBox 18"/>
            <p:cNvSpPr txBox="1"/>
            <p:nvPr/>
          </p:nvSpPr>
          <p:spPr>
            <a:xfrm>
              <a:off x="307204" y="2786678"/>
              <a:ext cx="301686" cy="369332"/>
            </a:xfrm>
            <a:prstGeom prst="rect">
              <a:avLst/>
            </a:prstGeom>
            <a:noFill/>
          </p:spPr>
          <p:txBody>
            <a:bodyPr wrap="none" rtlCol="0">
              <a:spAutoFit/>
            </a:bodyPr>
            <a:lstStyle/>
            <a:p>
              <a:pPr algn="ctr"/>
              <a:r>
                <a:rPr lang="en-US" dirty="0">
                  <a:solidFill>
                    <a:srgbClr val="00B050"/>
                  </a:solidFill>
                  <a:latin typeface="Calibri" pitchFamily="34" charset="0"/>
                  <a:cs typeface="Calibri" pitchFamily="34" charset="0"/>
                </a:rPr>
                <a:t>3</a:t>
              </a:r>
            </a:p>
          </p:txBody>
        </p:sp>
      </p:grpSp>
      <p:grpSp>
        <p:nvGrpSpPr>
          <p:cNvPr id="24" name="Group 23"/>
          <p:cNvGrpSpPr/>
          <p:nvPr/>
        </p:nvGrpSpPr>
        <p:grpSpPr>
          <a:xfrm>
            <a:off x="4877509" y="2373868"/>
            <a:ext cx="2513891" cy="1729264"/>
            <a:chOff x="4877509" y="2373868"/>
            <a:chExt cx="2513891" cy="1729264"/>
          </a:xfrm>
        </p:grpSpPr>
        <p:sp>
          <p:nvSpPr>
            <p:cNvPr id="15" name="Text Box 18"/>
            <p:cNvSpPr txBox="1">
              <a:spLocks noChangeArrowheads="1"/>
            </p:cNvSpPr>
            <p:nvPr/>
          </p:nvSpPr>
          <p:spPr bwMode="auto">
            <a:xfrm>
              <a:off x="6379585" y="3733800"/>
              <a:ext cx="1011815" cy="369332"/>
            </a:xfrm>
            <a:prstGeom prst="rect">
              <a:avLst/>
            </a:prstGeom>
            <a:noFill/>
            <a:ln w="28575">
              <a:noFill/>
              <a:miter lim="800000"/>
              <a:headEnd type="none" w="sm" len="sm"/>
              <a:tailEnd type="none" w="lg" len="lg"/>
            </a:ln>
            <a:effectLst/>
          </p:spPr>
          <p:txBody>
            <a:bodyPr wrap="none">
              <a:spAutoFit/>
            </a:bodyPr>
            <a:lstStyle/>
            <a:p>
              <a:pPr algn="ctr"/>
              <a:r>
                <a:rPr lang="en-US" u="sng" dirty="0">
                  <a:solidFill>
                    <a:srgbClr val="00B0F0"/>
                  </a:solidFill>
                  <a:latin typeface="Courier New" pitchFamily="49" charset="0"/>
                </a:rPr>
                <a:t>R2 = 1</a:t>
              </a:r>
            </a:p>
          </p:txBody>
        </p:sp>
        <p:sp>
          <p:nvSpPr>
            <p:cNvPr id="20" name="TextBox 19"/>
            <p:cNvSpPr txBox="1"/>
            <p:nvPr/>
          </p:nvSpPr>
          <p:spPr>
            <a:xfrm>
              <a:off x="4877509" y="2373868"/>
              <a:ext cx="301686" cy="369332"/>
            </a:xfrm>
            <a:prstGeom prst="rect">
              <a:avLst/>
            </a:prstGeom>
            <a:noFill/>
          </p:spPr>
          <p:txBody>
            <a:bodyPr wrap="none" rtlCol="0">
              <a:spAutoFit/>
            </a:bodyPr>
            <a:lstStyle/>
            <a:p>
              <a:pPr algn="ctr"/>
              <a:r>
                <a:rPr lang="en-US" dirty="0">
                  <a:solidFill>
                    <a:srgbClr val="00B0F0"/>
                  </a:solidFill>
                  <a:latin typeface="Calibri" pitchFamily="34" charset="0"/>
                  <a:cs typeface="Calibri" pitchFamily="34" charset="0"/>
                </a:rPr>
                <a:t>2</a:t>
              </a:r>
            </a:p>
          </p:txBody>
        </p:sp>
      </p:grpSp>
      <p:grpSp>
        <p:nvGrpSpPr>
          <p:cNvPr id="26" name="Group 25"/>
          <p:cNvGrpSpPr/>
          <p:nvPr/>
        </p:nvGrpSpPr>
        <p:grpSpPr>
          <a:xfrm>
            <a:off x="4877509" y="2786678"/>
            <a:ext cx="2535106" cy="1937722"/>
            <a:chOff x="4877509" y="2786678"/>
            <a:chExt cx="2535106" cy="1937722"/>
          </a:xfrm>
        </p:grpSpPr>
        <p:sp>
          <p:nvSpPr>
            <p:cNvPr id="17" name="Text Box 18"/>
            <p:cNvSpPr txBox="1">
              <a:spLocks noChangeArrowheads="1"/>
            </p:cNvSpPr>
            <p:nvPr/>
          </p:nvSpPr>
          <p:spPr bwMode="auto">
            <a:xfrm>
              <a:off x="6400800" y="4355068"/>
              <a:ext cx="1011815" cy="369332"/>
            </a:xfrm>
            <a:prstGeom prst="rect">
              <a:avLst/>
            </a:prstGeom>
            <a:noFill/>
            <a:ln w="28575">
              <a:noFill/>
              <a:miter lim="800000"/>
              <a:headEnd type="none" w="sm" len="sm"/>
              <a:tailEnd type="none" w="lg" len="lg"/>
            </a:ln>
            <a:effectLst/>
          </p:spPr>
          <p:txBody>
            <a:bodyPr wrap="none">
              <a:spAutoFit/>
            </a:bodyPr>
            <a:lstStyle/>
            <a:p>
              <a:pPr algn="ctr"/>
              <a:r>
                <a:rPr lang="en-US" b="1" u="sng" dirty="0">
                  <a:solidFill>
                    <a:srgbClr val="00B0F0"/>
                  </a:solidFill>
                  <a:latin typeface="Courier New" pitchFamily="49" charset="0"/>
                </a:rPr>
                <a:t>R2 = 0</a:t>
              </a:r>
            </a:p>
          </p:txBody>
        </p:sp>
        <p:sp>
          <p:nvSpPr>
            <p:cNvPr id="21" name="TextBox 20"/>
            <p:cNvSpPr txBox="1"/>
            <p:nvPr/>
          </p:nvSpPr>
          <p:spPr>
            <a:xfrm>
              <a:off x="4877509" y="2786678"/>
              <a:ext cx="301686" cy="369332"/>
            </a:xfrm>
            <a:prstGeom prst="rect">
              <a:avLst/>
            </a:prstGeom>
            <a:noFill/>
          </p:spPr>
          <p:txBody>
            <a:bodyPr wrap="none" rtlCol="0">
              <a:spAutoFit/>
            </a:bodyPr>
            <a:lstStyle/>
            <a:p>
              <a:pPr algn="ctr"/>
              <a:r>
                <a:rPr lang="en-US" dirty="0">
                  <a:solidFill>
                    <a:srgbClr val="00B0F0"/>
                  </a:solidFill>
                  <a:latin typeface="Calibri" pitchFamily="34" charset="0"/>
                  <a:cs typeface="Calibri" pitchFamily="34" charset="0"/>
                </a:rPr>
                <a:t>4</a:t>
              </a:r>
            </a:p>
          </p:txBody>
        </p:sp>
      </p:grpSp>
      <p:grpSp>
        <p:nvGrpSpPr>
          <p:cNvPr id="38" name="Group 37"/>
          <p:cNvGrpSpPr/>
          <p:nvPr/>
        </p:nvGrpSpPr>
        <p:grpSpPr>
          <a:xfrm>
            <a:off x="1447800" y="3505200"/>
            <a:ext cx="4295553" cy="1971020"/>
            <a:chOff x="1447800" y="3505200"/>
            <a:chExt cx="4295553" cy="1971020"/>
          </a:xfrm>
        </p:grpSpPr>
        <p:sp>
          <p:nvSpPr>
            <p:cNvPr id="22" name="Text Box 29"/>
            <p:cNvSpPr txBox="1">
              <a:spLocks noChangeArrowheads="1"/>
            </p:cNvSpPr>
            <p:nvPr/>
          </p:nvSpPr>
          <p:spPr bwMode="auto">
            <a:xfrm>
              <a:off x="3195861" y="4953000"/>
              <a:ext cx="2547492" cy="523220"/>
            </a:xfrm>
            <a:prstGeom prst="rect">
              <a:avLst/>
            </a:prstGeom>
            <a:solidFill>
              <a:schemeClr val="bg1">
                <a:lumMod val="95000"/>
                <a:lumOff val="5000"/>
              </a:schemeClr>
            </a:solidFill>
            <a:ln w="28575">
              <a:noFill/>
              <a:miter lim="800000"/>
              <a:headEnd type="none" w="sm" len="sm"/>
              <a:tailEnd type="none" w="lg" len="lg"/>
            </a:ln>
            <a:effectLst>
              <a:glow rad="63500">
                <a:schemeClr val="accent2">
                  <a:satMod val="175000"/>
                  <a:alpha val="40000"/>
                </a:schemeClr>
              </a:glow>
            </a:effectLst>
          </p:spPr>
          <p:txBody>
            <a:bodyPr wrap="none">
              <a:spAutoFit/>
            </a:bodyPr>
            <a:lstStyle/>
            <a:p>
              <a:pPr algn="ctr"/>
              <a:r>
                <a:rPr lang="en-US" sz="2800" b="1" dirty="0">
                  <a:solidFill>
                    <a:srgbClr val="FF0000"/>
                  </a:solidFill>
                  <a:latin typeface="Courier New" pitchFamily="49" charset="0"/>
                </a:rPr>
                <a:t>counter = ?</a:t>
              </a:r>
            </a:p>
          </p:txBody>
        </p:sp>
        <p:cxnSp>
          <p:nvCxnSpPr>
            <p:cNvPr id="28" name="Straight Arrow Connector 27"/>
            <p:cNvCxnSpPr/>
            <p:nvPr/>
          </p:nvCxnSpPr>
          <p:spPr>
            <a:xfrm>
              <a:off x="1447800" y="3505200"/>
              <a:ext cx="2209800" cy="1371600"/>
            </a:xfrm>
            <a:prstGeom prst="straightConnector1">
              <a:avLst/>
            </a:prstGeom>
            <a:ln w="19050">
              <a:solidFill>
                <a:srgbClr val="FF0000"/>
              </a:solidFill>
              <a:headEnd type="none" w="med" len="med"/>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114800" y="3505200"/>
              <a:ext cx="1524000" cy="1371600"/>
            </a:xfrm>
            <a:prstGeom prst="straightConnector1">
              <a:avLst/>
            </a:prstGeom>
            <a:ln w="19050">
              <a:solidFill>
                <a:srgbClr val="FF0000"/>
              </a:solidFill>
              <a:headEnd type="none" w="med" len="med"/>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301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up)">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Process Synchronization:</a:t>
            </a:r>
            <a:br>
              <a:rPr lang="en-US" dirty="0"/>
            </a:br>
            <a:r>
              <a:rPr lang="en-US" dirty="0"/>
              <a:t>Toward a Solution</a:t>
            </a:r>
          </a:p>
        </p:txBody>
      </p:sp>
      <p:sp>
        <p:nvSpPr>
          <p:cNvPr id="2" name="Content Placeholder 1"/>
          <p:cNvSpPr>
            <a:spLocks noGrp="1"/>
          </p:cNvSpPr>
          <p:nvPr>
            <p:ph idx="1"/>
          </p:nvPr>
        </p:nvSpPr>
        <p:spPr/>
        <p:txBody>
          <a:bodyPr/>
          <a:lstStyle/>
          <a:p>
            <a:pPr marL="457200" indent="-457200">
              <a:buFont typeface="+mj-lt"/>
              <a:buAutoNum type="arabicPeriod" startAt="3"/>
            </a:pPr>
            <a:r>
              <a:rPr lang="en-US" dirty="0"/>
              <a:t>What is a critical section?</a:t>
            </a:r>
          </a:p>
          <a:p>
            <a:pPr marL="457200" indent="-457200">
              <a:buFont typeface="+mj-lt"/>
              <a:buAutoNum type="arabicPeriod" startAt="3"/>
            </a:pPr>
            <a:endParaRPr lang="en-US" dirty="0"/>
          </a:p>
          <a:p>
            <a:pPr marL="457200" indent="-457200">
              <a:buFont typeface="+mj-lt"/>
              <a:buAutoNum type="arabicPeriod" startAt="3"/>
            </a:pPr>
            <a:r>
              <a:rPr lang="en-US" dirty="0"/>
              <a:t>What are three criteria we must achieve for a solution to the critical-section problem?</a:t>
            </a:r>
          </a:p>
          <a:p>
            <a:pPr lvl="1"/>
            <a:endParaRPr lang="en-US" dirty="0"/>
          </a:p>
          <a:p>
            <a:endParaRPr lang="en-US" dirty="0"/>
          </a:p>
        </p:txBody>
      </p:sp>
    </p:spTree>
    <p:extLst>
      <p:ext uri="{BB962C8B-B14F-4D97-AF65-F5344CB8AC3E}">
        <p14:creationId xmlns:p14="http://schemas.microsoft.com/office/powerpoint/2010/main" val="94036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Critical-Section Problem: </a:t>
            </a:r>
            <a:br>
              <a:rPr lang="en-US" dirty="0"/>
            </a:br>
            <a:r>
              <a:rPr lang="en-US" dirty="0"/>
              <a:t>Criteria for a Solution</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245" y="2331732"/>
            <a:ext cx="8229600" cy="4389120"/>
          </a:xfrm>
        </p:spPr>
        <p:txBody>
          <a:bodyPr>
            <a:normAutofit/>
          </a:bodyPr>
          <a:lstStyle/>
          <a:p>
            <a:pPr marL="457200" indent="-457200">
              <a:buFont typeface="+mj-lt"/>
              <a:buAutoNum type="alphaUcPeriod"/>
            </a:pPr>
            <a:r>
              <a:rPr lang="en-US" b="1" dirty="0"/>
              <a:t>Mutual Exclusion</a:t>
            </a:r>
            <a:r>
              <a:rPr lang="en-US" dirty="0"/>
              <a:t> – one process in critical section at a time.</a:t>
            </a:r>
          </a:p>
          <a:p>
            <a:pPr marL="457200" indent="-457200">
              <a:buFont typeface="+mj-lt"/>
              <a:buAutoNum type="alphaUcPeriod"/>
            </a:pPr>
            <a:endParaRPr lang="en-US" dirty="0"/>
          </a:p>
          <a:p>
            <a:pPr marL="457200" indent="-457200">
              <a:buFont typeface="+mj-lt"/>
              <a:buAutoNum type="alphaUcPeriod"/>
            </a:pPr>
            <a:r>
              <a:rPr lang="en-US" b="1" dirty="0"/>
              <a:t>Progress</a:t>
            </a:r>
            <a:r>
              <a:rPr lang="en-US" dirty="0"/>
              <a:t> – If no one is in the C.S. and someone wants in, they will eventually get in. </a:t>
            </a:r>
          </a:p>
          <a:p>
            <a:pPr marL="731520" lvl="1" indent="-457200"/>
            <a:r>
              <a:rPr lang="en-US" dirty="0"/>
              <a:t>not prevented by someone who does not want in</a:t>
            </a:r>
          </a:p>
          <a:p>
            <a:pPr marL="731520" lvl="1" indent="-457200">
              <a:buFont typeface="+mj-lt"/>
              <a:buAutoNum type="alphaUcPeriod"/>
            </a:pPr>
            <a:endParaRPr lang="en-US" dirty="0"/>
          </a:p>
          <a:p>
            <a:pPr marL="457200" indent="-457200">
              <a:buFont typeface="+mj-lt"/>
              <a:buAutoNum type="alphaUcPeriod"/>
            </a:pPr>
            <a:r>
              <a:rPr lang="en-US" b="1" dirty="0"/>
              <a:t>Bounded Waiting</a:t>
            </a:r>
            <a:r>
              <a:rPr lang="en-US" dirty="0"/>
              <a:t> – others are limited on number of C.S. entries when a process requests C.S. entry. </a:t>
            </a:r>
          </a:p>
          <a:p>
            <a:pPr marL="731520" lvl="1" indent="-457200"/>
            <a:r>
              <a:rPr lang="en-US" dirty="0"/>
              <a:t>Prevent starvation</a:t>
            </a:r>
          </a:p>
          <a:p>
            <a:endParaRPr lang="en-US" dirty="0"/>
          </a:p>
          <a:p>
            <a:endParaRPr lang="en-US" dirty="0"/>
          </a:p>
        </p:txBody>
      </p:sp>
    </p:spTree>
    <p:extLst>
      <p:ext uri="{BB962C8B-B14F-4D97-AF65-F5344CB8AC3E}">
        <p14:creationId xmlns:p14="http://schemas.microsoft.com/office/powerpoint/2010/main" val="406795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Process Synchronization:</a:t>
            </a:r>
            <a:br>
              <a:rPr lang="en-US" dirty="0"/>
            </a:br>
            <a:r>
              <a:rPr lang="en-US" dirty="0"/>
              <a:t>Toward a Solution</a:t>
            </a:r>
          </a:p>
        </p:txBody>
      </p:sp>
      <p:sp>
        <p:nvSpPr>
          <p:cNvPr id="2" name="Content Placeholder 1"/>
          <p:cNvSpPr>
            <a:spLocks noGrp="1"/>
          </p:cNvSpPr>
          <p:nvPr>
            <p:ph idx="1"/>
          </p:nvPr>
        </p:nvSpPr>
        <p:spPr/>
        <p:txBody>
          <a:bodyPr/>
          <a:lstStyle/>
          <a:p>
            <a:r>
              <a:rPr lang="en-US" dirty="0"/>
              <a:t>We discussed two software-based algorithms that are solutions to the critical-section problem: </a:t>
            </a:r>
          </a:p>
          <a:p>
            <a:pPr marL="731520" lvl="1" indent="-457200">
              <a:buFont typeface="+mj-lt"/>
              <a:buAutoNum type="alphaUcPeriod"/>
            </a:pPr>
            <a:r>
              <a:rPr lang="en-US" dirty="0"/>
              <a:t>Peterson’s Solution </a:t>
            </a:r>
          </a:p>
          <a:p>
            <a:pPr marL="731520" lvl="1" indent="-457200">
              <a:buFont typeface="+mj-lt"/>
              <a:buAutoNum type="alphaUcPeriod"/>
            </a:pPr>
            <a:r>
              <a:rPr lang="en-US" dirty="0"/>
              <a:t>Bakery Algorithm</a:t>
            </a:r>
          </a:p>
          <a:p>
            <a:endParaRPr lang="en-US" dirty="0"/>
          </a:p>
          <a:p>
            <a:pPr marL="457200" indent="-457200">
              <a:buFont typeface="+mj-lt"/>
              <a:buAutoNum type="arabicPeriod" startAt="5"/>
            </a:pPr>
            <a:r>
              <a:rPr lang="en-US" dirty="0"/>
              <a:t>What are the limitations/trade-offs of each?</a:t>
            </a:r>
          </a:p>
          <a:p>
            <a:pPr marL="457200" indent="-457200">
              <a:buFont typeface="+mj-lt"/>
              <a:buAutoNum type="arabicPeriod" startAt="5"/>
            </a:pPr>
            <a:endParaRPr lang="en-US" dirty="0"/>
          </a:p>
          <a:p>
            <a:pPr marL="457200" indent="-457200">
              <a:buFont typeface="+mj-lt"/>
              <a:buAutoNum type="arabicPeriod" startAt="5"/>
            </a:pPr>
            <a:r>
              <a:rPr lang="en-US" dirty="0"/>
              <a:t>For the Bakery Algorithm, why do we prevent a process from continuing if another process is selecting a ticket number?</a:t>
            </a:r>
          </a:p>
          <a:p>
            <a:endParaRPr lang="en-US" dirty="0"/>
          </a:p>
        </p:txBody>
      </p:sp>
    </p:spTree>
    <p:extLst>
      <p:ext uri="{BB962C8B-B14F-4D97-AF65-F5344CB8AC3E}">
        <p14:creationId xmlns:p14="http://schemas.microsoft.com/office/powerpoint/2010/main" val="280784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6" name="Rectangle 8"/>
          <p:cNvSpPr>
            <a:spLocks noChangeArrowheads="1"/>
          </p:cNvSpPr>
          <p:nvPr/>
        </p:nvSpPr>
        <p:spPr bwMode="auto">
          <a:xfrm>
            <a:off x="4572000" y="1676400"/>
            <a:ext cx="4495800" cy="3581400"/>
          </a:xfrm>
          <a:prstGeom prst="rect">
            <a:avLst/>
          </a:prstGeom>
          <a:solidFill>
            <a:schemeClr val="bg1"/>
          </a:solidFill>
          <a:ln w="9525">
            <a:noFill/>
            <a:miter lim="800000"/>
            <a:headEnd/>
            <a:tailEnd/>
          </a:ln>
          <a:effectLst>
            <a:glow rad="63500">
              <a:schemeClr val="accent2">
                <a:satMod val="175000"/>
                <a:alpha val="40000"/>
              </a:schemeClr>
            </a:glow>
          </a:effectLst>
        </p:spPr>
        <p:txBody>
          <a:bodyPr lIns="92075" tIns="46038" rIns="92075" bIns="46038"/>
          <a:lstStyle/>
          <a:p>
            <a:pPr marL="342900" indent="-342900">
              <a:spcBef>
                <a:spcPts val="0"/>
              </a:spcBef>
              <a:spcAft>
                <a:spcPts val="600"/>
              </a:spcAft>
              <a:buClr>
                <a:srgbClr val="CCFF33"/>
              </a:buClr>
              <a:buSzPct val="70000"/>
              <a:buFont typeface="Wingdings" pitchFamily="2" charset="2"/>
              <a:buNone/>
            </a:pPr>
            <a:r>
              <a:rPr lang="en-US" sz="1900" b="1" dirty="0">
                <a:latin typeface="Courier New" pitchFamily="49" charset="0"/>
              </a:rPr>
              <a:t>repeat</a:t>
            </a:r>
            <a:r>
              <a:rPr lang="en-US" sz="1900" dirty="0">
                <a:latin typeface="Courier New" pitchFamily="49" charset="0"/>
              </a:rPr>
              <a:t>	</a:t>
            </a:r>
          </a:p>
          <a:p>
            <a:pPr marL="342900" indent="-342900">
              <a:spcBef>
                <a:spcPts val="0"/>
              </a:spcBef>
              <a:spcAft>
                <a:spcPts val="600"/>
              </a:spcAft>
              <a:buClr>
                <a:srgbClr val="CCFF33"/>
              </a:buClr>
              <a:buSzPct val="70000"/>
              <a:buFont typeface="Wingdings" pitchFamily="2" charset="2"/>
              <a:buNone/>
            </a:pPr>
            <a:r>
              <a:rPr lang="en-US" sz="1900" dirty="0">
                <a:latin typeface="Courier New" pitchFamily="49" charset="0"/>
              </a:rPr>
              <a:t>	flag[1] = </a:t>
            </a:r>
            <a:r>
              <a:rPr lang="en-US" sz="1900" i="1" dirty="0">
                <a:latin typeface="Courier New" pitchFamily="49" charset="0"/>
              </a:rPr>
              <a:t>true</a:t>
            </a:r>
            <a:r>
              <a:rPr lang="en-US" sz="1900" dirty="0">
                <a:latin typeface="Courier New" pitchFamily="49" charset="0"/>
              </a:rPr>
              <a:t> </a:t>
            </a:r>
          </a:p>
          <a:p>
            <a:pPr marL="342900" indent="-342900">
              <a:spcBef>
                <a:spcPts val="0"/>
              </a:spcBef>
              <a:spcAft>
                <a:spcPts val="600"/>
              </a:spcAft>
              <a:buClr>
                <a:srgbClr val="CCFF33"/>
              </a:buClr>
              <a:buSzPct val="70000"/>
              <a:buFont typeface="Wingdings" pitchFamily="2" charset="2"/>
              <a:buNone/>
            </a:pPr>
            <a:r>
              <a:rPr lang="en-US" sz="1900" dirty="0">
                <a:latin typeface="Courier New" pitchFamily="49" charset="0"/>
              </a:rPr>
              <a:t>	turn = 0</a:t>
            </a:r>
          </a:p>
          <a:p>
            <a:pPr marL="342900" indent="-342900">
              <a:spcBef>
                <a:spcPts val="0"/>
              </a:spcBef>
              <a:spcAft>
                <a:spcPts val="600"/>
              </a:spcAft>
              <a:buClr>
                <a:srgbClr val="CCFF33"/>
              </a:buClr>
              <a:buSzPct val="70000"/>
              <a:buFont typeface="Wingdings" pitchFamily="2" charset="2"/>
              <a:buNone/>
            </a:pPr>
            <a:r>
              <a:rPr lang="en-US" sz="1900" dirty="0">
                <a:latin typeface="Courier New" pitchFamily="49" charset="0"/>
              </a:rPr>
              <a:t>	while flag[0] &amp;&amp; turn==0 do</a:t>
            </a:r>
          </a:p>
          <a:p>
            <a:pPr marL="342900" indent="-342900">
              <a:spcBef>
                <a:spcPts val="0"/>
              </a:spcBef>
              <a:spcAft>
                <a:spcPts val="600"/>
              </a:spcAft>
              <a:buClr>
                <a:srgbClr val="CCFF33"/>
              </a:buClr>
              <a:buSzPct val="70000"/>
              <a:buFont typeface="Wingdings" pitchFamily="2" charset="2"/>
              <a:buNone/>
            </a:pPr>
            <a:r>
              <a:rPr lang="en-US" sz="1900" dirty="0">
                <a:latin typeface="Courier New" pitchFamily="49" charset="0"/>
              </a:rPr>
              <a:t>		</a:t>
            </a:r>
            <a:r>
              <a:rPr lang="en-US" sz="1900" i="1" dirty="0">
                <a:latin typeface="Courier New" pitchFamily="49" charset="0"/>
              </a:rPr>
              <a:t>null</a:t>
            </a:r>
            <a:r>
              <a:rPr lang="en-US" sz="1900" dirty="0">
                <a:latin typeface="Courier New" pitchFamily="49" charset="0"/>
              </a:rPr>
              <a:t>;</a:t>
            </a:r>
          </a:p>
          <a:p>
            <a:pPr marL="342900" indent="-342900">
              <a:spcBef>
                <a:spcPts val="0"/>
              </a:spcBef>
              <a:spcAft>
                <a:spcPts val="600"/>
              </a:spcAft>
              <a:buClr>
                <a:srgbClr val="CCFF33"/>
              </a:buClr>
              <a:buSzPct val="70000"/>
              <a:buFont typeface="Wingdings" pitchFamily="2" charset="2"/>
              <a:buNone/>
            </a:pPr>
            <a:r>
              <a:rPr lang="en-US" sz="1900" dirty="0">
                <a:latin typeface="Courier New" pitchFamily="49" charset="0"/>
              </a:rPr>
              <a:t>	  </a:t>
            </a:r>
            <a:r>
              <a:rPr lang="en-US" sz="1900" dirty="0">
                <a:solidFill>
                  <a:srgbClr val="FF0000"/>
                </a:solidFill>
                <a:latin typeface="Courier New" pitchFamily="49" charset="0"/>
              </a:rPr>
              <a:t>&lt;&lt;critical section&gt;&gt;</a:t>
            </a:r>
          </a:p>
          <a:p>
            <a:pPr marL="342900" indent="-342900">
              <a:spcBef>
                <a:spcPts val="0"/>
              </a:spcBef>
              <a:spcAft>
                <a:spcPts val="600"/>
              </a:spcAft>
              <a:buClr>
                <a:srgbClr val="CCFF33"/>
              </a:buClr>
              <a:buSzPct val="70000"/>
              <a:buFont typeface="Wingdings" pitchFamily="2" charset="2"/>
              <a:buNone/>
            </a:pPr>
            <a:r>
              <a:rPr lang="en-US" sz="1900" dirty="0">
                <a:latin typeface="Courier New" pitchFamily="49" charset="0"/>
              </a:rPr>
              <a:t>	flag[1] = </a:t>
            </a:r>
            <a:r>
              <a:rPr lang="en-US" sz="1900" i="1" dirty="0">
                <a:latin typeface="Courier New" pitchFamily="49" charset="0"/>
              </a:rPr>
              <a:t>false</a:t>
            </a:r>
            <a:endParaRPr lang="en-US" sz="1900" dirty="0">
              <a:latin typeface="Courier New" pitchFamily="49" charset="0"/>
            </a:endParaRPr>
          </a:p>
          <a:p>
            <a:pPr marL="342900" indent="-342900">
              <a:spcBef>
                <a:spcPts val="0"/>
              </a:spcBef>
              <a:spcAft>
                <a:spcPts val="600"/>
              </a:spcAft>
              <a:buClr>
                <a:srgbClr val="CCFF33"/>
              </a:buClr>
              <a:buSzPct val="70000"/>
              <a:buFont typeface="Wingdings" pitchFamily="2" charset="2"/>
              <a:buNone/>
            </a:pPr>
            <a:r>
              <a:rPr lang="en-US" sz="1900" dirty="0">
                <a:latin typeface="Courier New" pitchFamily="49" charset="0"/>
              </a:rPr>
              <a:t>	&lt;&lt;do normal work&gt;&gt;</a:t>
            </a:r>
          </a:p>
          <a:p>
            <a:pPr marL="342900" indent="-342900">
              <a:spcBef>
                <a:spcPts val="0"/>
              </a:spcBef>
              <a:spcAft>
                <a:spcPts val="600"/>
              </a:spcAft>
              <a:buClr>
                <a:srgbClr val="CCFF33"/>
              </a:buClr>
              <a:buSzPct val="70000"/>
              <a:buFont typeface="Wingdings" pitchFamily="2" charset="2"/>
              <a:buNone/>
            </a:pPr>
            <a:r>
              <a:rPr lang="en-US" sz="1900" b="1" dirty="0">
                <a:latin typeface="Courier New" pitchFamily="49" charset="0"/>
              </a:rPr>
              <a:t>forever</a:t>
            </a:r>
          </a:p>
        </p:txBody>
      </p:sp>
      <p:sp>
        <p:nvSpPr>
          <p:cNvPr id="186370" name="Rectangle 2"/>
          <p:cNvSpPr>
            <a:spLocks noGrp="1" noChangeArrowheads="1"/>
          </p:cNvSpPr>
          <p:nvPr>
            <p:ph type="title"/>
          </p:nvPr>
        </p:nvSpPr>
        <p:spPr>
          <a:xfrm>
            <a:off x="457200" y="411513"/>
            <a:ext cx="8229600" cy="1143000"/>
          </a:xfrm>
          <a:noFill/>
          <a:ln/>
        </p:spPr>
        <p:txBody>
          <a:bodyPr lIns="92075" tIns="46038" rIns="92075" bIns="46038" anchor="ctr"/>
          <a:lstStyle/>
          <a:p>
            <a:r>
              <a:rPr lang="en-US" dirty="0"/>
              <a:t>Attempt # 3: Peterson’s Solution</a:t>
            </a:r>
          </a:p>
        </p:txBody>
      </p:sp>
      <p:sp>
        <p:nvSpPr>
          <p:cNvPr id="186371" name="Rectangle 3"/>
          <p:cNvSpPr>
            <a:spLocks noGrp="1" noChangeArrowheads="1"/>
          </p:cNvSpPr>
          <p:nvPr>
            <p:ph type="body" idx="1"/>
          </p:nvPr>
        </p:nvSpPr>
        <p:spPr>
          <a:xfrm>
            <a:off x="76200" y="1676400"/>
            <a:ext cx="4495800" cy="3581400"/>
          </a:xfrm>
          <a:solidFill>
            <a:schemeClr val="bg1"/>
          </a:solidFill>
          <a:ln/>
          <a:effectLst>
            <a:glow rad="63500">
              <a:schemeClr val="accent2">
                <a:satMod val="175000"/>
                <a:alpha val="40000"/>
              </a:schemeClr>
            </a:glow>
          </a:effectLst>
        </p:spPr>
        <p:txBody>
          <a:bodyPr lIns="92075" tIns="46038" rIns="92075" bIns="46038"/>
          <a:lstStyle/>
          <a:p>
            <a:pPr>
              <a:spcBef>
                <a:spcPts val="0"/>
              </a:spcBef>
              <a:buFont typeface="Wingdings" pitchFamily="2" charset="2"/>
              <a:buNone/>
            </a:pPr>
            <a:r>
              <a:rPr lang="en-US" sz="1900" b="1" dirty="0">
                <a:latin typeface="Courier New" pitchFamily="49" charset="0"/>
              </a:rPr>
              <a:t>repeat</a:t>
            </a:r>
            <a:r>
              <a:rPr lang="en-US" sz="1900" dirty="0">
                <a:latin typeface="Courier New" pitchFamily="49" charset="0"/>
              </a:rPr>
              <a:t>	</a:t>
            </a:r>
          </a:p>
          <a:p>
            <a:pPr>
              <a:spcBef>
                <a:spcPts val="0"/>
              </a:spcBef>
              <a:buFont typeface="Wingdings" pitchFamily="2" charset="2"/>
              <a:buNone/>
            </a:pPr>
            <a:r>
              <a:rPr lang="en-US" sz="1900" dirty="0">
                <a:latin typeface="Courier New" pitchFamily="49" charset="0"/>
              </a:rPr>
              <a:t>	flag[0] = </a:t>
            </a:r>
            <a:r>
              <a:rPr lang="en-US" sz="1900" i="1" dirty="0">
                <a:latin typeface="Courier New" pitchFamily="49" charset="0"/>
              </a:rPr>
              <a:t>true</a:t>
            </a:r>
            <a:r>
              <a:rPr lang="en-US" sz="1900" dirty="0">
                <a:latin typeface="Courier New" pitchFamily="49" charset="0"/>
              </a:rPr>
              <a:t> </a:t>
            </a:r>
          </a:p>
          <a:p>
            <a:pPr>
              <a:spcBef>
                <a:spcPts val="0"/>
              </a:spcBef>
              <a:buFont typeface="Wingdings" pitchFamily="2" charset="2"/>
              <a:buNone/>
            </a:pPr>
            <a:r>
              <a:rPr lang="en-US" sz="1900" dirty="0">
                <a:latin typeface="Courier New" pitchFamily="49" charset="0"/>
              </a:rPr>
              <a:t>	turn = 1</a:t>
            </a:r>
          </a:p>
          <a:p>
            <a:pPr>
              <a:spcBef>
                <a:spcPts val="0"/>
              </a:spcBef>
              <a:buFont typeface="Wingdings" pitchFamily="2" charset="2"/>
              <a:buNone/>
            </a:pPr>
            <a:r>
              <a:rPr lang="en-US" sz="1900" dirty="0">
                <a:latin typeface="Courier New" pitchFamily="49" charset="0"/>
              </a:rPr>
              <a:t>	while flag[1] &amp;&amp; turn==1 do</a:t>
            </a:r>
          </a:p>
          <a:p>
            <a:pPr>
              <a:spcBef>
                <a:spcPts val="0"/>
              </a:spcBef>
              <a:buFont typeface="Wingdings" pitchFamily="2" charset="2"/>
              <a:buNone/>
            </a:pPr>
            <a:r>
              <a:rPr lang="en-US" sz="1900" dirty="0">
                <a:latin typeface="Courier New" pitchFamily="49" charset="0"/>
              </a:rPr>
              <a:t>		</a:t>
            </a:r>
            <a:r>
              <a:rPr lang="en-US" sz="1900" i="1" dirty="0">
                <a:latin typeface="Courier New" pitchFamily="49" charset="0"/>
              </a:rPr>
              <a:t>null</a:t>
            </a:r>
            <a:r>
              <a:rPr lang="en-US" sz="1900" dirty="0">
                <a:latin typeface="Courier New" pitchFamily="49" charset="0"/>
              </a:rPr>
              <a:t>;</a:t>
            </a:r>
          </a:p>
          <a:p>
            <a:pPr>
              <a:spcBef>
                <a:spcPts val="0"/>
              </a:spcBef>
              <a:buFont typeface="Wingdings" pitchFamily="2" charset="2"/>
              <a:buNone/>
            </a:pPr>
            <a:r>
              <a:rPr lang="en-US" sz="1900" dirty="0">
                <a:latin typeface="Courier New" pitchFamily="49" charset="0"/>
              </a:rPr>
              <a:t>	  </a:t>
            </a:r>
            <a:r>
              <a:rPr lang="en-US" sz="1900" dirty="0">
                <a:solidFill>
                  <a:srgbClr val="FF0000"/>
                </a:solidFill>
                <a:latin typeface="Courier New" pitchFamily="49" charset="0"/>
              </a:rPr>
              <a:t>&lt;&lt;critical section&gt;&gt;</a:t>
            </a:r>
          </a:p>
          <a:p>
            <a:pPr>
              <a:spcBef>
                <a:spcPts val="0"/>
              </a:spcBef>
              <a:buFont typeface="Wingdings" pitchFamily="2" charset="2"/>
              <a:buNone/>
            </a:pPr>
            <a:r>
              <a:rPr lang="en-US" sz="1900" dirty="0">
                <a:latin typeface="Courier New" pitchFamily="49" charset="0"/>
              </a:rPr>
              <a:t>	flag[0] = </a:t>
            </a:r>
            <a:r>
              <a:rPr lang="en-US" sz="1900" i="1" dirty="0">
                <a:latin typeface="Courier New" pitchFamily="49" charset="0"/>
              </a:rPr>
              <a:t>false</a:t>
            </a:r>
          </a:p>
          <a:p>
            <a:pPr>
              <a:spcBef>
                <a:spcPts val="0"/>
              </a:spcBef>
              <a:buFont typeface="Wingdings" pitchFamily="2" charset="2"/>
              <a:buNone/>
            </a:pPr>
            <a:r>
              <a:rPr lang="en-US" sz="1900" dirty="0">
                <a:latin typeface="Courier New" pitchFamily="49" charset="0"/>
              </a:rPr>
              <a:t>	&lt;&lt;do normal work&gt;&gt;</a:t>
            </a:r>
          </a:p>
          <a:p>
            <a:pPr>
              <a:spcBef>
                <a:spcPts val="0"/>
              </a:spcBef>
              <a:buFont typeface="Wingdings" pitchFamily="2" charset="2"/>
              <a:buNone/>
            </a:pPr>
            <a:r>
              <a:rPr lang="en-US" sz="1900" b="1" dirty="0">
                <a:latin typeface="Courier New" pitchFamily="49" charset="0"/>
              </a:rPr>
              <a:t>forever</a:t>
            </a:r>
          </a:p>
        </p:txBody>
      </p:sp>
      <p:sp>
        <p:nvSpPr>
          <p:cNvPr id="186377" name="Text Box 9"/>
          <p:cNvSpPr txBox="1">
            <a:spLocks noChangeArrowheads="1"/>
          </p:cNvSpPr>
          <p:nvPr/>
        </p:nvSpPr>
        <p:spPr bwMode="auto">
          <a:xfrm>
            <a:off x="2612262" y="5603875"/>
            <a:ext cx="3788538" cy="830997"/>
          </a:xfrm>
          <a:prstGeom prst="rect">
            <a:avLst/>
          </a:prstGeom>
          <a:solidFill>
            <a:schemeClr val="bg1">
              <a:lumMod val="75000"/>
              <a:lumOff val="25000"/>
            </a:schemeClr>
          </a:solidFill>
          <a:ln w="28575">
            <a:noFill/>
            <a:miter lim="800000"/>
            <a:headEnd type="none" w="sm" len="sm"/>
            <a:tailEnd type="none" w="lg" len="lg"/>
          </a:ln>
          <a:effectLst>
            <a:glow rad="63500">
              <a:schemeClr val="accent2">
                <a:satMod val="175000"/>
                <a:alpha val="40000"/>
              </a:schemeClr>
            </a:glow>
          </a:effectLst>
        </p:spPr>
        <p:txBody>
          <a:bodyPr wrap="none">
            <a:spAutoFit/>
          </a:bodyPr>
          <a:lstStyle/>
          <a:p>
            <a:r>
              <a:rPr lang="en-US" sz="2400" b="1" dirty="0">
                <a:solidFill>
                  <a:srgbClr val="92D050"/>
                </a:solidFill>
                <a:latin typeface="+mn-lt"/>
              </a:rPr>
              <a:t>+</a:t>
            </a:r>
            <a:r>
              <a:rPr lang="en-US" sz="2400" dirty="0">
                <a:solidFill>
                  <a:srgbClr val="92D050"/>
                </a:solidFill>
                <a:latin typeface="+mn-lt"/>
              </a:rPr>
              <a:t> Works for two processes</a:t>
            </a:r>
          </a:p>
          <a:p>
            <a:r>
              <a:rPr lang="en-US" sz="2400" b="1" dirty="0">
                <a:solidFill>
                  <a:srgbClr val="FF0000"/>
                </a:solidFill>
                <a:latin typeface="+mn-lt"/>
              </a:rPr>
              <a:t>-</a:t>
            </a:r>
            <a:r>
              <a:rPr lang="en-US" sz="2400" dirty="0">
                <a:solidFill>
                  <a:srgbClr val="FF0000"/>
                </a:solidFill>
                <a:latin typeface="+mn-lt"/>
              </a:rPr>
              <a:t>  But not more …</a:t>
            </a:r>
            <a:endParaRPr lang="en-US" sz="2400" b="1" dirty="0">
              <a:solidFill>
                <a:srgbClr val="FF0000"/>
              </a:solidFill>
              <a:latin typeface="+mn-lt"/>
            </a:endParaRPr>
          </a:p>
        </p:txBody>
      </p:sp>
      <p:sp>
        <p:nvSpPr>
          <p:cNvPr id="9" name="Text Box 4"/>
          <p:cNvSpPr txBox="1">
            <a:spLocks noChangeArrowheads="1"/>
          </p:cNvSpPr>
          <p:nvPr/>
        </p:nvSpPr>
        <p:spPr bwMode="auto">
          <a:xfrm>
            <a:off x="1736725" y="1219200"/>
            <a:ext cx="468398" cy="461665"/>
          </a:xfrm>
          <a:prstGeom prst="rect">
            <a:avLst/>
          </a:prstGeom>
          <a:noFill/>
          <a:ln w="28575">
            <a:noFill/>
            <a:miter lim="800000"/>
            <a:headEnd type="none" w="sm" len="sm"/>
            <a:tailEnd type="none" w="lg" len="lg"/>
          </a:ln>
          <a:effectLst/>
        </p:spPr>
        <p:txBody>
          <a:bodyPr wrap="none">
            <a:spAutoFit/>
          </a:bodyPr>
          <a:lstStyle/>
          <a:p>
            <a:r>
              <a:rPr lang="en-US" sz="2400" b="1" i="1" dirty="0">
                <a:latin typeface="+mj-lt"/>
              </a:rPr>
              <a:t>P</a:t>
            </a:r>
            <a:r>
              <a:rPr lang="en-US" sz="2400" b="1" i="1" baseline="-25000" dirty="0">
                <a:latin typeface="+mj-lt"/>
              </a:rPr>
              <a:t>0</a:t>
            </a:r>
          </a:p>
        </p:txBody>
      </p:sp>
      <p:sp>
        <p:nvSpPr>
          <p:cNvPr id="10" name="Text Box 6"/>
          <p:cNvSpPr txBox="1">
            <a:spLocks noChangeArrowheads="1"/>
          </p:cNvSpPr>
          <p:nvPr/>
        </p:nvSpPr>
        <p:spPr bwMode="auto">
          <a:xfrm>
            <a:off x="6080125" y="1255713"/>
            <a:ext cx="468398" cy="461665"/>
          </a:xfrm>
          <a:prstGeom prst="rect">
            <a:avLst/>
          </a:prstGeom>
          <a:noFill/>
          <a:ln w="28575">
            <a:noFill/>
            <a:miter lim="800000"/>
            <a:headEnd type="none" w="sm" len="sm"/>
            <a:tailEnd type="none" w="lg" len="lg"/>
          </a:ln>
          <a:effectLst/>
        </p:spPr>
        <p:txBody>
          <a:bodyPr wrap="none">
            <a:spAutoFit/>
          </a:bodyPr>
          <a:lstStyle/>
          <a:p>
            <a:r>
              <a:rPr lang="en-US" sz="2400" b="1" i="1" dirty="0">
                <a:latin typeface="+mj-lt"/>
              </a:rPr>
              <a:t>P</a:t>
            </a:r>
            <a:r>
              <a:rPr lang="en-US" sz="2400" b="1" i="1" baseline="-25000" dirty="0">
                <a:latin typeface="+mj-lt"/>
              </a:rPr>
              <a:t>1</a:t>
            </a:r>
          </a:p>
        </p:txBody>
      </p:sp>
      <p:sp>
        <p:nvSpPr>
          <p:cNvPr id="2" name="TextBox 1">
            <a:extLst>
              <a:ext uri="{FF2B5EF4-FFF2-40B4-BE49-F238E27FC236}">
                <a16:creationId xmlns:a16="http://schemas.microsoft.com/office/drawing/2014/main" id="{5CE71A2D-F58D-4F4B-9F9F-C47ADEB48EEC}"/>
              </a:ext>
            </a:extLst>
          </p:cNvPr>
          <p:cNvSpPr txBox="1"/>
          <p:nvPr/>
        </p:nvSpPr>
        <p:spPr>
          <a:xfrm>
            <a:off x="2775936" y="5140623"/>
            <a:ext cx="3348674" cy="369332"/>
          </a:xfrm>
          <a:prstGeom prst="rect">
            <a:avLst/>
          </a:prstGeom>
          <a:solidFill>
            <a:srgbClr val="FFFF00"/>
          </a:solidFill>
          <a:ln>
            <a:solidFill>
              <a:schemeClr val="bg2"/>
            </a:solidFill>
          </a:ln>
        </p:spPr>
        <p:txBody>
          <a:bodyPr wrap="none" rtlCol="0">
            <a:spAutoFit/>
          </a:bodyPr>
          <a:lstStyle/>
          <a:p>
            <a:r>
              <a:rPr lang="en-US" dirty="0">
                <a:solidFill>
                  <a:srgbClr val="FF0000"/>
                </a:solidFill>
              </a:rPr>
              <a:t>Turn will be 1 or zero, not both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7"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57200" y="228635"/>
            <a:ext cx="8229600" cy="1143000"/>
          </a:xfrm>
          <a:noFill/>
          <a:ln/>
        </p:spPr>
        <p:txBody>
          <a:bodyPr lIns="92075" tIns="46038" rIns="92075" bIns="46038" anchor="ctr"/>
          <a:lstStyle/>
          <a:p>
            <a:r>
              <a:rPr lang="en-US" dirty="0"/>
              <a:t>Bakery Algorithm Code</a:t>
            </a:r>
          </a:p>
        </p:txBody>
      </p:sp>
      <p:sp>
        <p:nvSpPr>
          <p:cNvPr id="191491" name="Rectangle 3"/>
          <p:cNvSpPr>
            <a:spLocks noGrp="1" noChangeArrowheads="1"/>
          </p:cNvSpPr>
          <p:nvPr>
            <p:ph type="body" idx="1"/>
          </p:nvPr>
        </p:nvSpPr>
        <p:spPr>
          <a:xfrm>
            <a:off x="685800" y="1371600"/>
            <a:ext cx="7772400" cy="5257800"/>
          </a:xfrm>
          <a:solidFill>
            <a:schemeClr val="bg1"/>
          </a:solidFill>
          <a:ln/>
          <a:effectLst>
            <a:glow rad="63500">
              <a:schemeClr val="accent2">
                <a:satMod val="175000"/>
                <a:alpha val="40000"/>
              </a:schemeClr>
            </a:glow>
          </a:effectLst>
        </p:spPr>
        <p:txBody>
          <a:bodyPr lIns="92075" tIns="46038" rIns="92075" bIns="46038"/>
          <a:lstStyle/>
          <a:p>
            <a:pPr>
              <a:buFont typeface="Wingdings" pitchFamily="2" charset="2"/>
              <a:buNone/>
            </a:pPr>
            <a:r>
              <a:rPr lang="en-US" sz="2100" b="1" dirty="0">
                <a:latin typeface="Courier New" pitchFamily="49" charset="0"/>
              </a:rPr>
              <a:t>repeat</a:t>
            </a:r>
            <a:r>
              <a:rPr lang="en-US" sz="2100" dirty="0">
                <a:latin typeface="Courier New" pitchFamily="49" charset="0"/>
              </a:rPr>
              <a:t>	</a:t>
            </a:r>
            <a:r>
              <a:rPr lang="en-US" sz="2100" dirty="0">
                <a:solidFill>
                  <a:srgbClr val="00B0F0"/>
                </a:solidFill>
                <a:latin typeface="Courier New" pitchFamily="49" charset="0"/>
              </a:rPr>
              <a:t>// each process </a:t>
            </a:r>
            <a:r>
              <a:rPr lang="en-US" sz="2100" b="1" i="1" dirty="0">
                <a:solidFill>
                  <a:srgbClr val="00B0F0"/>
                </a:solidFill>
                <a:latin typeface="Courier New" pitchFamily="49" charset="0"/>
              </a:rPr>
              <a:t>i</a:t>
            </a:r>
            <a:r>
              <a:rPr lang="en-US" sz="2100" i="1" dirty="0">
                <a:solidFill>
                  <a:srgbClr val="00B0F0"/>
                </a:solidFill>
                <a:latin typeface="Courier New" pitchFamily="49" charset="0"/>
              </a:rPr>
              <a:t>  </a:t>
            </a:r>
            <a:endParaRPr lang="en-US" sz="2100" u="sng" dirty="0">
              <a:solidFill>
                <a:srgbClr val="00B0F0"/>
              </a:solidFill>
              <a:latin typeface="Courier New" pitchFamily="49" charset="0"/>
            </a:endParaRPr>
          </a:p>
          <a:p>
            <a:pPr>
              <a:spcBef>
                <a:spcPct val="0"/>
              </a:spcBef>
              <a:buFont typeface="Wingdings" pitchFamily="2" charset="2"/>
              <a:buNone/>
            </a:pPr>
            <a:r>
              <a:rPr lang="en-US" sz="2100" dirty="0">
                <a:latin typeface="Courier New" pitchFamily="49" charset="0"/>
              </a:rPr>
              <a:t>	choosing[</a:t>
            </a:r>
            <a:r>
              <a:rPr lang="en-US" sz="2100" dirty="0" err="1">
                <a:latin typeface="Courier New" pitchFamily="49" charset="0"/>
              </a:rPr>
              <a:t>i</a:t>
            </a:r>
            <a:r>
              <a:rPr lang="en-US" sz="2100" dirty="0">
                <a:latin typeface="Courier New" pitchFamily="49" charset="0"/>
              </a:rPr>
              <a:t>] = </a:t>
            </a:r>
            <a:r>
              <a:rPr lang="en-US" sz="2100" b="1" dirty="0">
                <a:latin typeface="Courier New" pitchFamily="49" charset="0"/>
              </a:rPr>
              <a:t>true</a:t>
            </a:r>
            <a:endParaRPr lang="en-US" sz="2100" dirty="0">
              <a:latin typeface="Courier New" pitchFamily="49" charset="0"/>
            </a:endParaRPr>
          </a:p>
          <a:p>
            <a:pPr>
              <a:spcBef>
                <a:spcPct val="0"/>
              </a:spcBef>
              <a:buFont typeface="Wingdings" pitchFamily="2" charset="2"/>
              <a:buNone/>
            </a:pPr>
            <a:r>
              <a:rPr lang="en-US" sz="2100" dirty="0">
                <a:latin typeface="Courier New" pitchFamily="49" charset="0"/>
              </a:rPr>
              <a:t>	number[</a:t>
            </a:r>
            <a:r>
              <a:rPr lang="en-US" sz="2100" dirty="0" err="1">
                <a:latin typeface="Courier New" pitchFamily="49" charset="0"/>
              </a:rPr>
              <a:t>i</a:t>
            </a:r>
            <a:r>
              <a:rPr lang="en-US" sz="2100" dirty="0">
                <a:latin typeface="Courier New" pitchFamily="49" charset="0"/>
              </a:rPr>
              <a:t>] = max(number) + 1</a:t>
            </a:r>
            <a:endParaRPr lang="en-US" sz="2100" dirty="0">
              <a:solidFill>
                <a:srgbClr val="00B0F0"/>
              </a:solidFill>
              <a:latin typeface="Courier New" pitchFamily="49" charset="0"/>
            </a:endParaRPr>
          </a:p>
          <a:p>
            <a:pPr>
              <a:spcBef>
                <a:spcPct val="0"/>
              </a:spcBef>
              <a:buFont typeface="Wingdings" pitchFamily="2" charset="2"/>
              <a:buNone/>
            </a:pPr>
            <a:r>
              <a:rPr lang="en-US" sz="2100" dirty="0">
                <a:latin typeface="Courier New" pitchFamily="49" charset="0"/>
              </a:rPr>
              <a:t>	choosing[</a:t>
            </a:r>
            <a:r>
              <a:rPr lang="en-US" sz="2100" dirty="0" err="1">
                <a:latin typeface="Courier New" pitchFamily="49" charset="0"/>
              </a:rPr>
              <a:t>i</a:t>
            </a:r>
            <a:r>
              <a:rPr lang="en-US" sz="2100" dirty="0">
                <a:latin typeface="Courier New" pitchFamily="49" charset="0"/>
              </a:rPr>
              <a:t>] = </a:t>
            </a:r>
            <a:r>
              <a:rPr lang="en-US" sz="2100" b="1" dirty="0">
                <a:latin typeface="Courier New" pitchFamily="49" charset="0"/>
              </a:rPr>
              <a:t>false</a:t>
            </a:r>
            <a:endParaRPr lang="en-US" sz="2100" dirty="0">
              <a:latin typeface="Courier New" pitchFamily="49" charset="0"/>
            </a:endParaRPr>
          </a:p>
          <a:p>
            <a:pPr>
              <a:spcBef>
                <a:spcPct val="0"/>
              </a:spcBef>
              <a:buFont typeface="Wingdings" pitchFamily="2" charset="2"/>
              <a:buNone/>
            </a:pPr>
            <a:r>
              <a:rPr lang="en-US" sz="2100" dirty="0">
                <a:latin typeface="Courier New" pitchFamily="49" charset="0"/>
              </a:rPr>
              <a:t>	</a:t>
            </a:r>
            <a:r>
              <a:rPr lang="en-US" sz="2100" b="1" dirty="0">
                <a:latin typeface="Courier New" pitchFamily="49" charset="0"/>
              </a:rPr>
              <a:t>for</a:t>
            </a:r>
            <a:r>
              <a:rPr lang="en-US" sz="2100" dirty="0">
                <a:latin typeface="Courier New" pitchFamily="49" charset="0"/>
              </a:rPr>
              <a:t> j </a:t>
            </a:r>
            <a:r>
              <a:rPr lang="en-US" sz="2100" b="1" dirty="0">
                <a:latin typeface="Courier New" pitchFamily="49" charset="0"/>
              </a:rPr>
              <a:t>in</a:t>
            </a:r>
            <a:r>
              <a:rPr lang="en-US" sz="2100" dirty="0">
                <a:latin typeface="Courier New" pitchFamily="49" charset="0"/>
              </a:rPr>
              <a:t> 0..n-1 loop</a:t>
            </a:r>
          </a:p>
          <a:p>
            <a:pPr>
              <a:spcBef>
                <a:spcPct val="0"/>
              </a:spcBef>
              <a:buFont typeface="Wingdings" pitchFamily="2" charset="2"/>
              <a:buNone/>
            </a:pPr>
            <a:r>
              <a:rPr lang="en-US" sz="2100" dirty="0">
                <a:latin typeface="Courier New" pitchFamily="49" charset="0"/>
              </a:rPr>
              <a:t>    </a:t>
            </a:r>
            <a:r>
              <a:rPr lang="en-US" sz="2100" b="1" dirty="0">
                <a:latin typeface="Courier New" pitchFamily="49" charset="0"/>
              </a:rPr>
              <a:t>while</a:t>
            </a:r>
            <a:r>
              <a:rPr lang="en-US" sz="2100" dirty="0">
                <a:latin typeface="Courier New" pitchFamily="49" charset="0"/>
              </a:rPr>
              <a:t> choosing[j] </a:t>
            </a:r>
            <a:r>
              <a:rPr lang="en-US" sz="2100" b="1" dirty="0">
                <a:latin typeface="Courier New" pitchFamily="49" charset="0"/>
              </a:rPr>
              <a:t>do</a:t>
            </a:r>
            <a:r>
              <a:rPr lang="en-US" sz="2100" dirty="0">
                <a:latin typeface="Courier New" pitchFamily="49" charset="0"/>
              </a:rPr>
              <a:t> null;</a:t>
            </a:r>
          </a:p>
          <a:p>
            <a:pPr>
              <a:spcBef>
                <a:spcPct val="0"/>
              </a:spcBef>
              <a:buFont typeface="Wingdings" pitchFamily="2" charset="2"/>
              <a:buNone/>
            </a:pPr>
            <a:r>
              <a:rPr lang="en-US" sz="2100" dirty="0">
                <a:latin typeface="Courier New" pitchFamily="49" charset="0"/>
              </a:rPr>
              <a:t>    </a:t>
            </a:r>
            <a:r>
              <a:rPr lang="en-US" sz="2100" b="1" dirty="0">
                <a:latin typeface="Courier New" pitchFamily="49" charset="0"/>
              </a:rPr>
              <a:t>while</a:t>
            </a:r>
            <a:r>
              <a:rPr lang="en-US" sz="2100" dirty="0">
                <a:latin typeface="Courier New" pitchFamily="49" charset="0"/>
              </a:rPr>
              <a:t> number[j]!= 0 </a:t>
            </a:r>
            <a:r>
              <a:rPr lang="en-US" sz="2100" b="1" dirty="0">
                <a:latin typeface="Courier New" pitchFamily="49" charset="0"/>
              </a:rPr>
              <a:t>and</a:t>
            </a:r>
          </a:p>
          <a:p>
            <a:pPr>
              <a:spcBef>
                <a:spcPct val="0"/>
              </a:spcBef>
              <a:buFont typeface="Wingdings" pitchFamily="2" charset="2"/>
              <a:buNone/>
            </a:pPr>
            <a:r>
              <a:rPr lang="en-US" sz="2100" dirty="0">
                <a:latin typeface="Courier New" pitchFamily="49" charset="0"/>
              </a:rPr>
              <a:t>	 	 (number[j], j)&lt;(number[</a:t>
            </a:r>
            <a:r>
              <a:rPr lang="en-US" sz="2100" dirty="0" err="1">
                <a:latin typeface="Courier New" pitchFamily="49" charset="0"/>
              </a:rPr>
              <a:t>i</a:t>
            </a:r>
            <a:r>
              <a:rPr lang="en-US" sz="2100" dirty="0">
                <a:latin typeface="Courier New" pitchFamily="49" charset="0"/>
              </a:rPr>
              <a:t>], </a:t>
            </a:r>
            <a:r>
              <a:rPr lang="en-US" sz="2100" dirty="0" err="1">
                <a:latin typeface="Courier New" pitchFamily="49" charset="0"/>
              </a:rPr>
              <a:t>i</a:t>
            </a:r>
            <a:r>
              <a:rPr lang="en-US" sz="2100" dirty="0">
                <a:latin typeface="Courier New" pitchFamily="49" charset="0"/>
              </a:rPr>
              <a:t>) </a:t>
            </a:r>
            <a:r>
              <a:rPr lang="en-US" sz="2100" b="1" dirty="0">
                <a:latin typeface="Courier New" pitchFamily="49" charset="0"/>
              </a:rPr>
              <a:t>do</a:t>
            </a:r>
            <a:r>
              <a:rPr lang="en-US" sz="2100" dirty="0">
                <a:latin typeface="Courier New" pitchFamily="49" charset="0"/>
              </a:rPr>
              <a:t> null; </a:t>
            </a:r>
          </a:p>
          <a:p>
            <a:pPr>
              <a:spcBef>
                <a:spcPct val="0"/>
              </a:spcBef>
              <a:buFont typeface="Wingdings" pitchFamily="2" charset="2"/>
              <a:buNone/>
            </a:pPr>
            <a:r>
              <a:rPr lang="en-US" sz="2100" dirty="0">
                <a:latin typeface="Courier New" pitchFamily="49" charset="0"/>
              </a:rPr>
              <a:t>	</a:t>
            </a:r>
            <a:r>
              <a:rPr lang="en-US" sz="2100" b="1" dirty="0">
                <a:latin typeface="Courier New" pitchFamily="49" charset="0"/>
              </a:rPr>
              <a:t>end</a:t>
            </a:r>
          </a:p>
          <a:p>
            <a:pPr>
              <a:spcBef>
                <a:spcPct val="0"/>
              </a:spcBef>
              <a:buFont typeface="Wingdings" pitchFamily="2" charset="2"/>
              <a:buNone/>
            </a:pPr>
            <a:r>
              <a:rPr lang="en-US" sz="2100" dirty="0">
                <a:latin typeface="Courier New" pitchFamily="49" charset="0"/>
              </a:rPr>
              <a:t>	&lt;&lt;critical section&gt;&gt;</a:t>
            </a:r>
          </a:p>
          <a:p>
            <a:pPr>
              <a:spcBef>
                <a:spcPct val="0"/>
              </a:spcBef>
              <a:buFont typeface="Wingdings" pitchFamily="2" charset="2"/>
              <a:buNone/>
            </a:pPr>
            <a:r>
              <a:rPr lang="en-US" sz="2100" dirty="0">
                <a:latin typeface="Courier New" pitchFamily="49" charset="0"/>
              </a:rPr>
              <a:t>	number[</a:t>
            </a:r>
            <a:r>
              <a:rPr lang="en-US" sz="2100" dirty="0" err="1">
                <a:latin typeface="Courier New" pitchFamily="49" charset="0"/>
              </a:rPr>
              <a:t>i</a:t>
            </a:r>
            <a:r>
              <a:rPr lang="en-US" sz="2100" dirty="0">
                <a:latin typeface="Courier New" pitchFamily="49" charset="0"/>
              </a:rPr>
              <a:t>] = 0;</a:t>
            </a:r>
          </a:p>
          <a:p>
            <a:pPr>
              <a:spcBef>
                <a:spcPct val="0"/>
              </a:spcBef>
              <a:buFont typeface="Wingdings" pitchFamily="2" charset="2"/>
              <a:buNone/>
            </a:pPr>
            <a:r>
              <a:rPr lang="en-US" sz="2100" dirty="0">
                <a:latin typeface="Courier New" pitchFamily="49" charset="0"/>
              </a:rPr>
              <a:t>	&lt;&lt;do normal work&gt;&gt;</a:t>
            </a:r>
          </a:p>
          <a:p>
            <a:pPr>
              <a:spcBef>
                <a:spcPct val="0"/>
              </a:spcBef>
              <a:buFont typeface="Wingdings" pitchFamily="2" charset="2"/>
              <a:buNone/>
            </a:pPr>
            <a:r>
              <a:rPr lang="en-US" sz="2100" b="1" dirty="0">
                <a:latin typeface="Courier New" pitchFamily="49" charset="0"/>
              </a:rPr>
              <a:t>forever</a:t>
            </a:r>
          </a:p>
          <a:p>
            <a:pPr>
              <a:buFont typeface="Wingdings" pitchFamily="2" charset="2"/>
              <a:buNone/>
            </a:pPr>
            <a:endParaRPr lang="en-US" sz="2100" dirty="0">
              <a:latin typeface="Courier New" pitchFamily="49" charset="0"/>
            </a:endParaRPr>
          </a:p>
        </p:txBody>
      </p:sp>
      <p:sp>
        <p:nvSpPr>
          <p:cNvPr id="7" name="TextBox 6">
            <a:extLst>
              <a:ext uri="{FF2B5EF4-FFF2-40B4-BE49-F238E27FC236}">
                <a16:creationId xmlns:a16="http://schemas.microsoft.com/office/drawing/2014/main" id="{6A5E634E-916A-427D-97B4-396477ACA985}"/>
              </a:ext>
            </a:extLst>
          </p:cNvPr>
          <p:cNvSpPr txBox="1"/>
          <p:nvPr/>
        </p:nvSpPr>
        <p:spPr>
          <a:xfrm>
            <a:off x="5486390" y="2788927"/>
            <a:ext cx="3493264" cy="646331"/>
          </a:xfrm>
          <a:prstGeom prst="rect">
            <a:avLst/>
          </a:prstGeom>
          <a:noFill/>
          <a:ln>
            <a:noFill/>
          </a:ln>
        </p:spPr>
        <p:txBody>
          <a:bodyPr wrap="none" rtlCol="0">
            <a:spAutoFit/>
          </a:bodyPr>
          <a:lstStyle/>
          <a:p>
            <a:r>
              <a:rPr lang="en-US" dirty="0">
                <a:solidFill>
                  <a:srgbClr val="FF0000"/>
                </a:solidFill>
                <a:latin typeface="Courier New" panose="02070309020205020404" pitchFamily="49" charset="0"/>
                <a:cs typeface="Courier New" panose="02070309020205020404" pitchFamily="49" charset="0"/>
              </a:rPr>
              <a:t>// Wait if </a:t>
            </a:r>
            <a:r>
              <a:rPr lang="en-US" dirty="0" err="1">
                <a:solidFill>
                  <a:srgbClr val="FF0000"/>
                </a:solidFill>
                <a:latin typeface="Courier New" panose="02070309020205020404" pitchFamily="49" charset="0"/>
                <a:cs typeface="Courier New" panose="02070309020205020404" pitchFamily="49" charset="0"/>
              </a:rPr>
              <a:t>Pj</a:t>
            </a:r>
            <a:r>
              <a:rPr lang="en-US" dirty="0">
                <a:solidFill>
                  <a:srgbClr val="FF0000"/>
                </a:solidFill>
                <a:latin typeface="Courier New" panose="02070309020205020404" pitchFamily="49" charset="0"/>
                <a:cs typeface="Courier New" panose="02070309020205020404" pitchFamily="49" charset="0"/>
              </a:rPr>
              <a:t> is getting</a:t>
            </a:r>
          </a:p>
          <a:p>
            <a:r>
              <a:rPr lang="en-US" dirty="0">
                <a:solidFill>
                  <a:srgbClr val="FF0000"/>
                </a:solidFill>
                <a:latin typeface="Courier New" panose="02070309020205020404" pitchFamily="49" charset="0"/>
                <a:cs typeface="Courier New" panose="02070309020205020404" pitchFamily="49" charset="0"/>
              </a:rPr>
              <a:t>// a ticket </a:t>
            </a:r>
            <a:r>
              <a:rPr lang="en-US" dirty="0" err="1">
                <a:solidFill>
                  <a:srgbClr val="FF0000"/>
                </a:solidFill>
                <a:latin typeface="Courier New" panose="02070309020205020404" pitchFamily="49" charset="0"/>
                <a:cs typeface="Courier New" panose="02070309020205020404" pitchFamily="49" charset="0"/>
              </a:rPr>
              <a:t>Nbr</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186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normAutofit/>
          </a:bodyPr>
          <a:lstStyle/>
          <a:p>
            <a:r>
              <a:rPr lang="en-US" dirty="0"/>
              <a:t>Assignment 2 is due Monday, 9/25 @ 11:59pm.</a:t>
            </a:r>
          </a:p>
          <a:p>
            <a:endParaRPr lang="en-US" dirty="0"/>
          </a:p>
          <a:p>
            <a:r>
              <a:rPr lang="en-US" dirty="0"/>
              <a:t>Quiz 2 is due Monday, 9/18 @ 11:59pm</a:t>
            </a:r>
          </a:p>
          <a:p>
            <a:pPr lvl="1"/>
            <a:r>
              <a:rPr lang="en-US" dirty="0"/>
              <a:t>Threads &amp; CPU Scheduling (Lectures 5 – 7)</a:t>
            </a:r>
          </a:p>
          <a:p>
            <a:pPr lvl="1"/>
            <a:r>
              <a:rPr lang="en-US" dirty="0"/>
              <a:t>Same setup as last time.</a:t>
            </a:r>
          </a:p>
        </p:txBody>
      </p:sp>
    </p:spTree>
    <p:extLst>
      <p:ext uri="{BB962C8B-B14F-4D97-AF65-F5344CB8AC3E}">
        <p14:creationId xmlns:p14="http://schemas.microsoft.com/office/powerpoint/2010/main" val="110741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050"/>
          <p:cNvSpPr>
            <a:spLocks noGrp="1" noChangeArrowheads="1"/>
          </p:cNvSpPr>
          <p:nvPr>
            <p:ph type="title"/>
          </p:nvPr>
        </p:nvSpPr>
        <p:spPr>
          <a:noFill/>
          <a:ln/>
        </p:spPr>
        <p:txBody>
          <a:bodyPr lIns="92075" tIns="46038" rIns="92075" bIns="46038" anchor="ctr"/>
          <a:lstStyle/>
          <a:p>
            <a:r>
              <a:rPr lang="en-US"/>
              <a:t>Bakery, Cont.</a:t>
            </a:r>
          </a:p>
        </p:txBody>
      </p:sp>
      <p:sp>
        <p:nvSpPr>
          <p:cNvPr id="192515" name="Rectangle 2051"/>
          <p:cNvSpPr>
            <a:spLocks noGrp="1" noChangeArrowheads="1"/>
          </p:cNvSpPr>
          <p:nvPr>
            <p:ph type="body" idx="1"/>
          </p:nvPr>
        </p:nvSpPr>
        <p:spPr>
          <a:noFill/>
          <a:ln/>
        </p:spPr>
        <p:txBody>
          <a:bodyPr lIns="92075" tIns="46038" rIns="92075" bIns="46038"/>
          <a:lstStyle/>
          <a:p>
            <a:r>
              <a:rPr lang="en-US" sz="2800" b="1" dirty="0">
                <a:solidFill>
                  <a:srgbClr val="FF0000"/>
                </a:solidFill>
              </a:rPr>
              <a:t>Why</a:t>
            </a:r>
            <a:r>
              <a:rPr lang="en-US" sz="2800" b="1" dirty="0"/>
              <a:t> </a:t>
            </a:r>
            <a:r>
              <a:rPr lang="en-US" sz="2800" dirty="0"/>
              <a:t>is it necessary to wait until a process has finished choosing in the Baker’s algorithm?</a:t>
            </a:r>
          </a:p>
          <a:p>
            <a:pPr>
              <a:buFont typeface="Wingdings" pitchFamily="2" charset="2"/>
              <a:buNone/>
            </a:pPr>
            <a:endParaRPr lang="en-US" sz="2400" dirty="0"/>
          </a:p>
          <a:p>
            <a:pPr>
              <a:buFont typeface="Wingdings" pitchFamily="2" charset="2"/>
              <a:buNone/>
            </a:pPr>
            <a:r>
              <a:rPr lang="en-US" sz="2200" i="1" dirty="0"/>
              <a:t>P</a:t>
            </a:r>
            <a:r>
              <a:rPr lang="en-US" sz="2200" i="1" baseline="-25000" dirty="0"/>
              <a:t>0</a:t>
            </a:r>
            <a:r>
              <a:rPr lang="en-US" sz="2200" dirty="0"/>
              <a:t>: (slow)    </a:t>
            </a:r>
            <a:r>
              <a:rPr lang="en-US" sz="2200" dirty="0">
                <a:latin typeface="Courier New" pitchFamily="49" charset="0"/>
                <a:cs typeface="Courier New" pitchFamily="49" charset="0"/>
              </a:rPr>
              <a:t>choosing[0] := true;</a:t>
            </a:r>
            <a:br>
              <a:rPr lang="en-US" sz="2200" dirty="0">
                <a:latin typeface="Courier New" pitchFamily="49" charset="0"/>
                <a:cs typeface="Courier New" pitchFamily="49" charset="0"/>
              </a:rPr>
            </a:br>
            <a:r>
              <a:rPr lang="en-US" sz="2200" b="1" dirty="0">
                <a:latin typeface="Courier New" pitchFamily="49" charset="0"/>
                <a:cs typeface="Courier New" pitchFamily="49" charset="0"/>
              </a:rPr>
              <a:t>	    number[0] :=</a:t>
            </a:r>
            <a:r>
              <a:rPr lang="en-US" sz="2200" dirty="0">
                <a:latin typeface="Courier New" pitchFamily="49" charset="0"/>
                <a:cs typeface="Courier New" pitchFamily="49" charset="0"/>
              </a:rPr>
              <a:t> max(number) + 1;  </a:t>
            </a:r>
            <a:r>
              <a:rPr lang="en-US" sz="2200" dirty="0">
                <a:solidFill>
                  <a:srgbClr val="00B0F0"/>
                </a:solidFill>
                <a:latin typeface="Courier New" pitchFamily="49" charset="0"/>
                <a:cs typeface="Courier New" pitchFamily="49" charset="0"/>
              </a:rPr>
              <a:t>/* 1 */</a:t>
            </a:r>
            <a:r>
              <a:rPr lang="en-US" sz="2200" dirty="0">
                <a:latin typeface="Courier New" pitchFamily="49" charset="0"/>
                <a:cs typeface="Courier New" pitchFamily="49" charset="0"/>
              </a:rPr>
              <a:t>	</a:t>
            </a:r>
            <a:r>
              <a:rPr lang="en-US" sz="2200" b="1" dirty="0">
                <a:latin typeface="Courier New" pitchFamily="49" charset="0"/>
                <a:cs typeface="Courier New" pitchFamily="49" charset="0"/>
              </a:rPr>
              <a:t>    choosing[0] := false;</a:t>
            </a:r>
          </a:p>
          <a:p>
            <a:pPr>
              <a:buFont typeface="Wingdings" pitchFamily="2" charset="2"/>
              <a:buNone/>
            </a:pPr>
            <a:endParaRPr lang="en-US" sz="2200" dirty="0"/>
          </a:p>
          <a:p>
            <a:pPr>
              <a:buFont typeface="Wingdings" pitchFamily="2" charset="2"/>
              <a:buNone/>
            </a:pPr>
            <a:r>
              <a:rPr lang="en-US" sz="2200" i="1" dirty="0"/>
              <a:t>P</a:t>
            </a:r>
            <a:r>
              <a:rPr lang="en-US" sz="2200" i="1" baseline="-25000" dirty="0"/>
              <a:t>1</a:t>
            </a:r>
            <a:r>
              <a:rPr lang="en-US" sz="2200" dirty="0"/>
              <a:t>: (fast)   </a:t>
            </a:r>
            <a:r>
              <a:rPr lang="en-US" sz="2200" dirty="0">
                <a:latin typeface="Courier New" pitchFamily="49" charset="0"/>
                <a:cs typeface="Courier New" pitchFamily="49" charset="0"/>
              </a:rPr>
              <a:t>choosing[1] = true;</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number[1] = max(number) + 1;  </a:t>
            </a:r>
            <a:r>
              <a:rPr lang="en-US" sz="2200" dirty="0">
                <a:solidFill>
                  <a:srgbClr val="00B0F0"/>
                </a:solidFill>
                <a:latin typeface="Courier New" pitchFamily="49" charset="0"/>
                <a:cs typeface="Courier New" pitchFamily="49" charset="0"/>
              </a:rPr>
              <a:t>/* 1 */</a:t>
            </a:r>
            <a:br>
              <a:rPr lang="en-US" sz="2200" dirty="0">
                <a:solidFill>
                  <a:srgbClr val="00B0F0"/>
                </a:solidFill>
                <a:latin typeface="Courier New" pitchFamily="49" charset="0"/>
                <a:cs typeface="Courier New" pitchFamily="49" charset="0"/>
              </a:rPr>
            </a:br>
            <a:r>
              <a:rPr lang="en-US" sz="2200" dirty="0">
                <a:latin typeface="Courier New" pitchFamily="49" charset="0"/>
                <a:cs typeface="Courier New" pitchFamily="49" charset="0"/>
              </a:rPr>
              <a:t>	   choosing[1] = false;</a:t>
            </a:r>
          </a:p>
        </p:txBody>
      </p:sp>
    </p:spTree>
    <p:extLst>
      <p:ext uri="{BB962C8B-B14F-4D97-AF65-F5344CB8AC3E}">
        <p14:creationId xmlns:p14="http://schemas.microsoft.com/office/powerpoint/2010/main" val="388920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Process Synchronization:</a:t>
            </a:r>
            <a:br>
              <a:rPr lang="en-US" dirty="0"/>
            </a:br>
            <a:r>
              <a:rPr lang="en-US" dirty="0"/>
              <a:t>Toward a Solution</a:t>
            </a:r>
          </a:p>
        </p:txBody>
      </p:sp>
      <p:sp>
        <p:nvSpPr>
          <p:cNvPr id="2" name="Content Placeholder 1"/>
          <p:cNvSpPr>
            <a:spLocks noGrp="1"/>
          </p:cNvSpPr>
          <p:nvPr>
            <p:ph idx="1"/>
          </p:nvPr>
        </p:nvSpPr>
        <p:spPr/>
        <p:txBody>
          <a:bodyPr/>
          <a:lstStyle/>
          <a:p>
            <a:pPr marL="457200" indent="-457200">
              <a:buFont typeface="+mj-lt"/>
              <a:buAutoNum type="arabicPeriod" startAt="7"/>
            </a:pPr>
            <a:r>
              <a:rPr lang="en-US" dirty="0"/>
              <a:t>A lock is a special atomic instruction (supported by the hardware) that is a solution to the critical section problem. What does “atomic” mean?</a:t>
            </a:r>
          </a:p>
          <a:p>
            <a:pPr marL="457200" indent="-457200">
              <a:buFont typeface="+mj-lt"/>
              <a:buAutoNum type="arabicPeriod" startAt="7"/>
            </a:pPr>
            <a:endParaRPr lang="en-US" dirty="0"/>
          </a:p>
          <a:p>
            <a:pPr marL="457200" indent="-457200">
              <a:buFont typeface="+mj-lt"/>
              <a:buAutoNum type="arabicPeriod" startAt="7"/>
            </a:pPr>
            <a:r>
              <a:rPr lang="en-US" dirty="0"/>
              <a:t>Using locks can result in bounded waiting (i.e., starvation). However, we can solve this by iterating through waiting processes in order. What is still another problem with locks?</a:t>
            </a:r>
          </a:p>
          <a:p>
            <a:pPr marL="457200" indent="-457200">
              <a:buFont typeface="+mj-lt"/>
              <a:buAutoNum type="arabicPeriod" startAt="7"/>
            </a:pPr>
            <a:endParaRPr lang="en-US" dirty="0"/>
          </a:p>
        </p:txBody>
      </p:sp>
    </p:spTree>
    <p:extLst>
      <p:ext uri="{BB962C8B-B14F-4D97-AF65-F5344CB8AC3E}">
        <p14:creationId xmlns:p14="http://schemas.microsoft.com/office/powerpoint/2010/main" val="66509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Picking up where we left off</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normAutofit/>
          </a:bodyPr>
          <a:lstStyle/>
          <a:p>
            <a:r>
              <a:rPr lang="en-US" dirty="0"/>
              <a:t>Problems with our software-based solutions:</a:t>
            </a:r>
          </a:p>
          <a:p>
            <a:pPr lvl="1"/>
            <a:r>
              <a:rPr lang="en-US" dirty="0"/>
              <a:t>Not scalable – Peterson’s algorithm only applies to two processes.</a:t>
            </a:r>
          </a:p>
          <a:p>
            <a:pPr lvl="1"/>
            <a:r>
              <a:rPr lang="en-US" dirty="0"/>
              <a:t>Slow – the Bakery algorithm is scalable, but expensive</a:t>
            </a:r>
          </a:p>
          <a:p>
            <a:endParaRPr lang="en-US" dirty="0"/>
          </a:p>
          <a:p>
            <a:r>
              <a:rPr lang="en-US" i="1" dirty="0"/>
              <a:t>General Idea</a:t>
            </a:r>
            <a:r>
              <a:rPr lang="en-US" dirty="0"/>
              <a:t>: any solution to the critical-section problem requires one simple tool – a </a:t>
            </a:r>
            <a:r>
              <a:rPr lang="en-US" b="1" dirty="0"/>
              <a:t>lock</a:t>
            </a:r>
          </a:p>
          <a:p>
            <a:endParaRPr lang="en-US" dirty="0"/>
          </a:p>
          <a:p>
            <a:r>
              <a:rPr lang="en-US" dirty="0"/>
              <a:t>A process must acquire a lock before entering a critical section.</a:t>
            </a:r>
          </a:p>
          <a:p>
            <a:pPr lvl="1"/>
            <a:r>
              <a:rPr lang="en-US" dirty="0"/>
              <a:t>Releases the lock when it exits the CS</a:t>
            </a:r>
          </a:p>
          <a:p>
            <a:endParaRPr lang="en-US" dirty="0"/>
          </a:p>
          <a:p>
            <a:r>
              <a:rPr lang="en-US" dirty="0"/>
              <a:t>Race conditions are prevented by protecting critical regions with locks.</a:t>
            </a:r>
          </a:p>
          <a:p>
            <a:endParaRPr lang="en-US" dirty="0"/>
          </a:p>
        </p:txBody>
      </p:sp>
    </p:spTree>
    <p:extLst>
      <p:ext uri="{BB962C8B-B14F-4D97-AF65-F5344CB8AC3E}">
        <p14:creationId xmlns:p14="http://schemas.microsoft.com/office/powerpoint/2010/main" val="214376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Atomic Instructions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normAutofit lnSpcReduction="10000"/>
          </a:bodyPr>
          <a:lstStyle/>
          <a:p>
            <a:r>
              <a:rPr lang="en-US" dirty="0"/>
              <a:t>Recall shared variables can be accessed and modified simultaneously.</a:t>
            </a:r>
          </a:p>
          <a:p>
            <a:pPr lvl="1"/>
            <a:r>
              <a:rPr lang="en-US" dirty="0"/>
              <a:t>Updating a variable is not an </a:t>
            </a:r>
            <a:r>
              <a:rPr lang="en-US" i="1" dirty="0"/>
              <a:t>atomic </a:t>
            </a:r>
            <a:r>
              <a:rPr lang="en-US" dirty="0"/>
              <a:t>operation </a:t>
            </a:r>
          </a:p>
          <a:p>
            <a:pPr lvl="1"/>
            <a:r>
              <a:rPr lang="en-US" dirty="0"/>
              <a:t>Sequence of instructions</a:t>
            </a:r>
          </a:p>
          <a:p>
            <a:pPr lvl="1"/>
            <a:endParaRPr lang="en-US" dirty="0"/>
          </a:p>
          <a:p>
            <a:r>
              <a:rPr lang="en-US" dirty="0"/>
              <a:t>Simple to solve for uniprocessor environment.</a:t>
            </a:r>
          </a:p>
          <a:p>
            <a:pPr lvl="1"/>
            <a:r>
              <a:rPr lang="en-US" dirty="0"/>
              <a:t>Prevent interrupts (preemption) when a shared variable is modified. </a:t>
            </a:r>
          </a:p>
          <a:p>
            <a:endParaRPr lang="en-US" dirty="0"/>
          </a:p>
          <a:p>
            <a:r>
              <a:rPr lang="en-US" dirty="0"/>
              <a:t>Complicated to disable interrupts in multiprocessor environments.</a:t>
            </a:r>
          </a:p>
          <a:p>
            <a:pPr lvl="1"/>
            <a:r>
              <a:rPr lang="en-US" dirty="0"/>
              <a:t>Time consuming when message is passed to all processors.</a:t>
            </a:r>
          </a:p>
          <a:p>
            <a:pPr lvl="1"/>
            <a:r>
              <a:rPr lang="en-US" dirty="0"/>
              <a:t>Problem for other system activity that is driven by interrupts (e.g., clock)</a:t>
            </a:r>
          </a:p>
          <a:p>
            <a:pPr lvl="1"/>
            <a:endParaRPr lang="en-US" dirty="0"/>
          </a:p>
          <a:p>
            <a:r>
              <a:rPr lang="en-US" i="1" dirty="0"/>
              <a:t>Solution</a:t>
            </a:r>
            <a:r>
              <a:rPr lang="en-US" dirty="0"/>
              <a:t>: Have our system support special </a:t>
            </a:r>
            <a:r>
              <a:rPr lang="en-US" b="1" dirty="0"/>
              <a:t>atomic </a:t>
            </a:r>
            <a:r>
              <a:rPr lang="en-US" dirty="0"/>
              <a:t>hardware instructions.</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679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Atomic Instructions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normAutofit/>
          </a:bodyPr>
          <a:lstStyle/>
          <a:p>
            <a:r>
              <a:rPr lang="en-US" b="1" dirty="0"/>
              <a:t>Atomic </a:t>
            </a:r>
            <a:r>
              <a:rPr lang="en-US" dirty="0"/>
              <a:t>hardware instructions include:</a:t>
            </a:r>
          </a:p>
          <a:p>
            <a:pPr lvl="1"/>
            <a:r>
              <a:rPr lang="en-US" b="1" dirty="0">
                <a:solidFill>
                  <a:srgbClr val="00B050"/>
                </a:solidFill>
              </a:rPr>
              <a:t>Test-and-set</a:t>
            </a:r>
          </a:p>
          <a:p>
            <a:pPr lvl="1"/>
            <a:r>
              <a:rPr lang="en-US" dirty="0"/>
              <a:t>Compare-and-swap</a:t>
            </a:r>
          </a:p>
          <a:p>
            <a:pPr lvl="1"/>
            <a:r>
              <a:rPr lang="en-US" dirty="0"/>
              <a:t>Fetch-and-increment</a:t>
            </a:r>
          </a:p>
          <a:p>
            <a:pPr lvl="1"/>
            <a:r>
              <a:rPr lang="en-US" dirty="0"/>
              <a:t>…</a:t>
            </a:r>
          </a:p>
          <a:p>
            <a:endParaRPr lang="en-US" dirty="0"/>
          </a:p>
          <a:p>
            <a:r>
              <a:rPr lang="en-US" dirty="0"/>
              <a:t>Keep in mind that these instructions are </a:t>
            </a:r>
            <a:r>
              <a:rPr lang="en-US" i="1" dirty="0"/>
              <a:t>atomic</a:t>
            </a:r>
            <a:r>
              <a:rPr lang="en-US" dirty="0"/>
              <a:t>. </a:t>
            </a:r>
          </a:p>
          <a:p>
            <a:endParaRPr lang="en-US" dirty="0"/>
          </a:p>
          <a:p>
            <a:r>
              <a:rPr lang="en-US" b="1" dirty="0"/>
              <a:t>Example:</a:t>
            </a:r>
            <a:r>
              <a:rPr lang="en-US" dirty="0"/>
              <a:t> If two </a:t>
            </a:r>
            <a:r>
              <a:rPr lang="en-US" dirty="0" err="1"/>
              <a:t>TestAndSet</a:t>
            </a:r>
            <a:r>
              <a:rPr lang="en-US" dirty="0"/>
              <a:t>() instructions are executed simultaneously (on separate CPUs), they will be executed </a:t>
            </a:r>
            <a:r>
              <a:rPr lang="en-US" u="sng" dirty="0"/>
              <a:t>sequentially</a:t>
            </a:r>
            <a:r>
              <a:rPr lang="en-US" dirty="0"/>
              <a:t> (in an arbitrary order). </a:t>
            </a:r>
          </a:p>
          <a:p>
            <a:pPr lvl="1"/>
            <a:r>
              <a:rPr lang="en-US" dirty="0"/>
              <a:t>However, the machine does need to support these instructions.</a:t>
            </a:r>
          </a:p>
          <a:p>
            <a:pPr lvl="1"/>
            <a:endParaRPr lang="en-US" dirty="0"/>
          </a:p>
          <a:p>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3AD59B78-132B-460E-801B-340A33065C99}"/>
              </a:ext>
            </a:extLst>
          </p:cNvPr>
          <p:cNvSpPr txBox="1"/>
          <p:nvPr/>
        </p:nvSpPr>
        <p:spPr>
          <a:xfrm>
            <a:off x="3566171" y="2331732"/>
            <a:ext cx="3072188" cy="369332"/>
          </a:xfrm>
          <a:prstGeom prst="rect">
            <a:avLst/>
          </a:prstGeom>
          <a:noFill/>
          <a:ln>
            <a:noFill/>
          </a:ln>
        </p:spPr>
        <p:txBody>
          <a:bodyPr wrap="none" rtlCol="0">
            <a:spAutoFit/>
          </a:bodyPr>
          <a:lstStyle/>
          <a:p>
            <a:r>
              <a:rPr lang="en-US" b="1" dirty="0">
                <a:solidFill>
                  <a:srgbClr val="00B050"/>
                </a:solidFill>
              </a:rPr>
              <a:t>We will look at test and set.</a:t>
            </a:r>
          </a:p>
        </p:txBody>
      </p:sp>
      <p:sp>
        <p:nvSpPr>
          <p:cNvPr id="6" name="Right Brace 5">
            <a:extLst>
              <a:ext uri="{FF2B5EF4-FFF2-40B4-BE49-F238E27FC236}">
                <a16:creationId xmlns:a16="http://schemas.microsoft.com/office/drawing/2014/main" id="{EE9CF179-3C63-43E3-920F-DF3EE78E4022}"/>
              </a:ext>
            </a:extLst>
          </p:cNvPr>
          <p:cNvSpPr/>
          <p:nvPr/>
        </p:nvSpPr>
        <p:spPr>
          <a:xfrm>
            <a:off x="3291854" y="2309693"/>
            <a:ext cx="155448" cy="3877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6888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noFill/>
          <a:ln/>
        </p:spPr>
        <p:txBody>
          <a:bodyPr lIns="92075" tIns="46038" rIns="92075" bIns="46038" anchor="ctr"/>
          <a:lstStyle/>
          <a:p>
            <a:r>
              <a:rPr lang="en-US" sz="3400" dirty="0"/>
              <a:t>Test and Set Instruction</a:t>
            </a:r>
          </a:p>
        </p:txBody>
      </p:sp>
      <p:sp>
        <p:nvSpPr>
          <p:cNvPr id="195587" name="Rectangle 3"/>
          <p:cNvSpPr>
            <a:spLocks noGrp="1" noChangeArrowheads="1"/>
          </p:cNvSpPr>
          <p:nvPr>
            <p:ph type="body" idx="1"/>
          </p:nvPr>
        </p:nvSpPr>
        <p:spPr>
          <a:xfrm>
            <a:off x="640123" y="1828800"/>
            <a:ext cx="8046677" cy="3581400"/>
          </a:xfrm>
          <a:solidFill>
            <a:schemeClr val="bg1">
              <a:lumMod val="95000"/>
              <a:lumOff val="5000"/>
            </a:schemeClr>
          </a:solidFill>
          <a:ln/>
          <a:effectLst>
            <a:glow rad="63500">
              <a:schemeClr val="accent2">
                <a:satMod val="175000"/>
                <a:alpha val="40000"/>
              </a:schemeClr>
            </a:glow>
          </a:effectLst>
        </p:spPr>
        <p:txBody>
          <a:bodyPr lIns="92075" tIns="46038" rIns="92075" bIns="46038">
            <a:normAutofit/>
          </a:bodyPr>
          <a:lstStyle/>
          <a:p>
            <a:pPr>
              <a:buFont typeface="Wingdings" pitchFamily="2" charset="2"/>
              <a:buNone/>
            </a:pPr>
            <a:r>
              <a:rPr lang="en-US" sz="2200" b="1" dirty="0" err="1">
                <a:latin typeface="Courier New" pitchFamily="49" charset="0"/>
              </a:rPr>
              <a:t>boolean</a:t>
            </a:r>
            <a:r>
              <a:rPr lang="en-US" sz="2200" b="1" dirty="0">
                <a:latin typeface="Courier New" pitchFamily="49" charset="0"/>
              </a:rPr>
              <a:t> </a:t>
            </a:r>
            <a:r>
              <a:rPr lang="en-US" sz="2200" dirty="0" err="1">
                <a:latin typeface="Courier New" pitchFamily="49" charset="0"/>
              </a:rPr>
              <a:t>TestAndSet</a:t>
            </a:r>
            <a:r>
              <a:rPr lang="en-US" sz="2200" dirty="0">
                <a:latin typeface="Courier New" pitchFamily="49" charset="0"/>
              </a:rPr>
              <a:t> (</a:t>
            </a:r>
            <a:r>
              <a:rPr lang="en-US" sz="2200" dirty="0" err="1">
                <a:latin typeface="Courier New" pitchFamily="49" charset="0"/>
              </a:rPr>
              <a:t>boolean</a:t>
            </a:r>
            <a:r>
              <a:rPr lang="en-US" sz="2200" dirty="0">
                <a:latin typeface="Courier New" pitchFamily="49" charset="0"/>
              </a:rPr>
              <a:t> *target){</a:t>
            </a:r>
            <a:r>
              <a:rPr lang="en-US" sz="2200" dirty="0">
                <a:solidFill>
                  <a:srgbClr val="0070C0"/>
                </a:solidFill>
                <a:latin typeface="Courier New" pitchFamily="49" charset="0"/>
              </a:rPr>
              <a:t>//</a:t>
            </a:r>
            <a:r>
              <a:rPr lang="en-US" sz="2200" dirty="0" err="1">
                <a:solidFill>
                  <a:srgbClr val="0070C0"/>
                </a:solidFill>
                <a:latin typeface="Courier New" pitchFamily="49" charset="0"/>
              </a:rPr>
              <a:t>ptr</a:t>
            </a:r>
            <a:r>
              <a:rPr lang="en-US" sz="2200" dirty="0">
                <a:solidFill>
                  <a:srgbClr val="0070C0"/>
                </a:solidFill>
                <a:latin typeface="Courier New" pitchFamily="49" charset="0"/>
              </a:rPr>
              <a:t> </a:t>
            </a:r>
            <a:r>
              <a:rPr lang="en-US" sz="2200" dirty="0" err="1">
                <a:solidFill>
                  <a:srgbClr val="0070C0"/>
                </a:solidFill>
                <a:latin typeface="Courier New" pitchFamily="49" charset="0"/>
              </a:rPr>
              <a:t>val</a:t>
            </a:r>
            <a:endParaRPr lang="en-US" sz="2200" dirty="0">
              <a:solidFill>
                <a:srgbClr val="0070C0"/>
              </a:solidFill>
              <a:latin typeface="Courier New" pitchFamily="49" charset="0"/>
            </a:endParaRPr>
          </a:p>
          <a:p>
            <a:pPr>
              <a:buFont typeface="Wingdings" pitchFamily="2" charset="2"/>
              <a:buNone/>
            </a:pPr>
            <a:r>
              <a:rPr lang="en-US" sz="2200" b="1" dirty="0">
                <a:latin typeface="Courier New" pitchFamily="49" charset="0"/>
              </a:rPr>
              <a:t>		</a:t>
            </a:r>
            <a:r>
              <a:rPr lang="en-US" sz="2200" dirty="0" err="1">
                <a:latin typeface="Courier New" pitchFamily="49" charset="0"/>
              </a:rPr>
              <a:t>boolean</a:t>
            </a:r>
            <a:r>
              <a:rPr lang="en-US" sz="2200" dirty="0">
                <a:latin typeface="Courier New" pitchFamily="49" charset="0"/>
              </a:rPr>
              <a:t> </a:t>
            </a:r>
            <a:r>
              <a:rPr lang="en-US" sz="2200" dirty="0" err="1">
                <a:latin typeface="Courier New" pitchFamily="49" charset="0"/>
              </a:rPr>
              <a:t>rv</a:t>
            </a:r>
            <a:r>
              <a:rPr lang="en-US" sz="2200" dirty="0">
                <a:latin typeface="Courier New" pitchFamily="49" charset="0"/>
              </a:rPr>
              <a:t> = *target; </a:t>
            </a:r>
            <a:r>
              <a:rPr lang="en-US" sz="2200" dirty="0">
                <a:solidFill>
                  <a:srgbClr val="0070C0"/>
                </a:solidFill>
                <a:latin typeface="Courier New" pitchFamily="49" charset="0"/>
              </a:rPr>
              <a:t>//record old value</a:t>
            </a:r>
          </a:p>
          <a:p>
            <a:pPr>
              <a:buFont typeface="Wingdings" pitchFamily="2" charset="2"/>
              <a:buNone/>
            </a:pPr>
            <a:r>
              <a:rPr lang="en-US" sz="2200" dirty="0">
                <a:latin typeface="Courier New" pitchFamily="49" charset="0"/>
              </a:rPr>
              <a:t>		*target = TRUE; </a:t>
            </a:r>
            <a:r>
              <a:rPr lang="en-US" sz="2200" dirty="0">
                <a:solidFill>
                  <a:srgbClr val="0070C0"/>
                </a:solidFill>
                <a:latin typeface="Courier New" pitchFamily="49" charset="0"/>
              </a:rPr>
              <a:t>//change the value  </a:t>
            </a:r>
          </a:p>
          <a:p>
            <a:pPr>
              <a:buFont typeface="Wingdings" pitchFamily="2" charset="2"/>
              <a:buNone/>
            </a:pPr>
            <a:r>
              <a:rPr lang="en-US" sz="2200" dirty="0">
                <a:latin typeface="Courier New" pitchFamily="49" charset="0"/>
              </a:rPr>
              <a:t>		</a:t>
            </a:r>
            <a:r>
              <a:rPr lang="en-US" sz="2200" b="1" dirty="0">
                <a:latin typeface="Courier New" pitchFamily="49" charset="0"/>
              </a:rPr>
              <a:t>return</a:t>
            </a:r>
            <a:r>
              <a:rPr lang="en-US" sz="2200" dirty="0">
                <a:latin typeface="Courier New" pitchFamily="49" charset="0"/>
              </a:rPr>
              <a:t> </a:t>
            </a:r>
            <a:r>
              <a:rPr lang="en-US" sz="2200" dirty="0" err="1">
                <a:latin typeface="Courier New" pitchFamily="49" charset="0"/>
              </a:rPr>
              <a:t>rv</a:t>
            </a:r>
            <a:r>
              <a:rPr lang="en-US" sz="2200" dirty="0">
                <a:latin typeface="Courier New" pitchFamily="49" charset="0"/>
              </a:rPr>
              <a:t>; </a:t>
            </a:r>
            <a:r>
              <a:rPr lang="en-US" sz="2200" dirty="0">
                <a:solidFill>
                  <a:srgbClr val="0070C0"/>
                </a:solidFill>
                <a:latin typeface="Courier New" pitchFamily="49" charset="0"/>
              </a:rPr>
              <a:t>//return the old value</a:t>
            </a:r>
          </a:p>
          <a:p>
            <a:pPr>
              <a:buFont typeface="Wingdings" pitchFamily="2" charset="2"/>
              <a:buNone/>
            </a:pPr>
            <a:r>
              <a:rPr lang="en-US" sz="2200" dirty="0">
                <a:latin typeface="Courier New" pitchFamily="49" charset="0"/>
              </a:rPr>
              <a:t>}</a:t>
            </a:r>
          </a:p>
        </p:txBody>
      </p:sp>
      <p:sp>
        <p:nvSpPr>
          <p:cNvPr id="2" name="TextBox 1">
            <a:extLst>
              <a:ext uri="{FF2B5EF4-FFF2-40B4-BE49-F238E27FC236}">
                <a16:creationId xmlns:a16="http://schemas.microsoft.com/office/drawing/2014/main" id="{A4E5B067-746E-4A6D-B054-3C99C332CEE7}"/>
              </a:ext>
            </a:extLst>
          </p:cNvPr>
          <p:cNvSpPr txBox="1"/>
          <p:nvPr/>
        </p:nvSpPr>
        <p:spPr>
          <a:xfrm>
            <a:off x="1104561" y="5501325"/>
            <a:ext cx="7543760" cy="646331"/>
          </a:xfrm>
          <a:prstGeom prst="rect">
            <a:avLst/>
          </a:prstGeom>
          <a:noFill/>
          <a:ln>
            <a:solidFill>
              <a:schemeClr val="bg2"/>
            </a:solidFill>
          </a:ln>
        </p:spPr>
        <p:txBody>
          <a:bodyPr wrap="square" rtlCol="0">
            <a:spAutoFit/>
          </a:bodyPr>
          <a:lstStyle/>
          <a:p>
            <a:r>
              <a:rPr lang="en-US" dirty="0"/>
              <a:t>- Lock is obtained if return value is FALSE.</a:t>
            </a:r>
          </a:p>
          <a:p>
            <a:r>
              <a:rPr lang="en-US" dirty="0"/>
              <a:t>- Someone already had the lock if return value is TRUE.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noFill/>
          <a:ln/>
        </p:spPr>
        <p:txBody>
          <a:bodyPr lIns="92075" tIns="46038" rIns="92075" bIns="46038" anchor="ctr">
            <a:normAutofit/>
          </a:bodyPr>
          <a:lstStyle/>
          <a:p>
            <a:r>
              <a:rPr lang="en-US" dirty="0"/>
              <a:t>Mutual Exclusion w/ Test and Set</a:t>
            </a:r>
          </a:p>
        </p:txBody>
      </p:sp>
      <p:sp>
        <p:nvSpPr>
          <p:cNvPr id="196611" name="Rectangle 3"/>
          <p:cNvSpPr>
            <a:spLocks noGrp="1" noChangeArrowheads="1"/>
          </p:cNvSpPr>
          <p:nvPr>
            <p:ph type="body" idx="1"/>
          </p:nvPr>
        </p:nvSpPr>
        <p:spPr>
          <a:xfrm>
            <a:off x="328613" y="1484313"/>
            <a:ext cx="8208962" cy="4764087"/>
          </a:xfrm>
          <a:noFill/>
          <a:ln/>
        </p:spPr>
        <p:txBody>
          <a:bodyPr lIns="92075" tIns="46038" rIns="92075" bIns="46038">
            <a:normAutofit fontScale="92500"/>
          </a:bodyPr>
          <a:lstStyle/>
          <a:p>
            <a:r>
              <a:rPr lang="en-US" sz="2600" dirty="0"/>
              <a:t>Critical section solution</a:t>
            </a:r>
            <a:endParaRPr lang="en-US" sz="2800" dirty="0"/>
          </a:p>
          <a:p>
            <a:pPr>
              <a:buFont typeface="Wingdings" pitchFamily="2" charset="2"/>
              <a:buNone/>
            </a:pPr>
            <a:r>
              <a:rPr lang="en-US" sz="2400" dirty="0">
                <a:solidFill>
                  <a:srgbClr val="00B0F0"/>
                </a:solidFill>
                <a:latin typeface="Cambria" pitchFamily="18" charset="0"/>
              </a:rPr>
              <a:t>Shared:</a:t>
            </a:r>
            <a:endParaRPr lang="en-US" sz="3200" dirty="0">
              <a:solidFill>
                <a:srgbClr val="00B0F0"/>
              </a:solidFill>
              <a:latin typeface="Cambria" pitchFamily="18" charset="0"/>
            </a:endParaRPr>
          </a:p>
          <a:p>
            <a:pPr>
              <a:buFont typeface="Wingdings" pitchFamily="2" charset="2"/>
              <a:buNone/>
            </a:pPr>
            <a:r>
              <a:rPr lang="en-US" sz="2200" dirty="0">
                <a:latin typeface="Courier New" pitchFamily="49" charset="0"/>
              </a:rPr>
              <a:t>lock: Boolean := FALSE;</a:t>
            </a:r>
            <a:endParaRPr lang="en-US" sz="2400" dirty="0">
              <a:latin typeface="Courier New" pitchFamily="49" charset="0"/>
            </a:endParaRPr>
          </a:p>
          <a:p>
            <a:pPr>
              <a:buFont typeface="Wingdings" pitchFamily="2" charset="2"/>
              <a:buNone/>
            </a:pPr>
            <a:r>
              <a:rPr lang="en-US" sz="2400" dirty="0">
                <a:solidFill>
                  <a:srgbClr val="00B0F0"/>
                </a:solidFill>
                <a:latin typeface="Cambria" pitchFamily="18" charset="0"/>
              </a:rPr>
              <a:t>Each process:</a:t>
            </a:r>
          </a:p>
          <a:p>
            <a:pPr>
              <a:buFont typeface="Wingdings" pitchFamily="2" charset="2"/>
              <a:buNone/>
            </a:pPr>
            <a:r>
              <a:rPr lang="en-US" sz="2000" dirty="0">
                <a:latin typeface="Courier New" pitchFamily="49" charset="0"/>
              </a:rPr>
              <a:t>do {</a:t>
            </a:r>
          </a:p>
          <a:p>
            <a:pPr>
              <a:buFont typeface="Wingdings" pitchFamily="2" charset="2"/>
              <a:buNone/>
            </a:pPr>
            <a:r>
              <a:rPr lang="en-US" sz="2000" dirty="0">
                <a:latin typeface="Courier New" pitchFamily="49" charset="0"/>
              </a:rPr>
              <a:t>	while (</a:t>
            </a:r>
            <a:r>
              <a:rPr lang="en-US" sz="2000" dirty="0" err="1">
                <a:latin typeface="Courier New" pitchFamily="49" charset="0"/>
              </a:rPr>
              <a:t>TestAndSet</a:t>
            </a:r>
            <a:r>
              <a:rPr lang="en-US" sz="2000" dirty="0">
                <a:latin typeface="Courier New" pitchFamily="49" charset="0"/>
              </a:rPr>
              <a:t>(&amp;lock)) </a:t>
            </a:r>
            <a:r>
              <a:rPr lang="en-US" sz="2000" dirty="0">
                <a:solidFill>
                  <a:srgbClr val="0066FF"/>
                </a:solidFill>
                <a:latin typeface="Courier New" pitchFamily="49" charset="0"/>
              </a:rPr>
              <a:t>// pass the memory location</a:t>
            </a:r>
          </a:p>
          <a:p>
            <a:pPr>
              <a:buFont typeface="Wingdings" pitchFamily="2" charset="2"/>
              <a:buNone/>
            </a:pPr>
            <a:r>
              <a:rPr lang="en-US" sz="2000" dirty="0">
                <a:latin typeface="Courier New" pitchFamily="49" charset="0"/>
              </a:rPr>
              <a:t>		; </a:t>
            </a:r>
            <a:r>
              <a:rPr lang="en-US" sz="2000" dirty="0">
                <a:solidFill>
                  <a:srgbClr val="0066FF"/>
                </a:solidFill>
                <a:latin typeface="Courier New" pitchFamily="49" charset="0"/>
              </a:rPr>
              <a:t>// do nothing (spinlock</a:t>
            </a:r>
            <a:r>
              <a:rPr lang="en-US" sz="2000" dirty="0">
                <a:latin typeface="Courier New" pitchFamily="49" charset="0"/>
              </a:rPr>
              <a:t>)</a:t>
            </a:r>
          </a:p>
          <a:p>
            <a:pPr>
              <a:buFont typeface="Wingdings" pitchFamily="2" charset="2"/>
              <a:buNone/>
            </a:pPr>
            <a:r>
              <a:rPr lang="en-US" sz="2000" dirty="0">
                <a:latin typeface="Courier New" pitchFamily="49" charset="0"/>
              </a:rPr>
              <a:t>	</a:t>
            </a:r>
            <a:r>
              <a:rPr lang="en-US" sz="2000" dirty="0">
                <a:solidFill>
                  <a:srgbClr val="0066FF"/>
                </a:solidFill>
                <a:latin typeface="Courier New" pitchFamily="49" charset="0"/>
              </a:rPr>
              <a:t>//critical section</a:t>
            </a:r>
          </a:p>
          <a:p>
            <a:pPr>
              <a:buFont typeface="Wingdings" pitchFamily="2" charset="2"/>
              <a:buNone/>
            </a:pPr>
            <a:r>
              <a:rPr lang="en-US" sz="2000" dirty="0">
                <a:latin typeface="Courier New" pitchFamily="49" charset="0"/>
              </a:rPr>
              <a:t>	</a:t>
            </a:r>
          </a:p>
          <a:p>
            <a:pPr>
              <a:buFont typeface="Wingdings" pitchFamily="2" charset="2"/>
              <a:buNone/>
            </a:pPr>
            <a:r>
              <a:rPr lang="en-US" sz="2000" dirty="0">
                <a:latin typeface="Courier New" pitchFamily="49" charset="0"/>
              </a:rPr>
              <a:t>	lock = FALSE;</a:t>
            </a:r>
          </a:p>
          <a:p>
            <a:pPr>
              <a:buFont typeface="Wingdings" pitchFamily="2" charset="2"/>
              <a:buNone/>
            </a:pPr>
            <a:endParaRPr lang="en-US" sz="2000" dirty="0">
              <a:latin typeface="Courier New" pitchFamily="49" charset="0"/>
            </a:endParaRPr>
          </a:p>
          <a:p>
            <a:pPr>
              <a:buFont typeface="Wingdings" pitchFamily="2" charset="2"/>
              <a:buNone/>
            </a:pPr>
            <a:r>
              <a:rPr lang="en-US" sz="2000" dirty="0">
                <a:latin typeface="Courier New" pitchFamily="49" charset="0"/>
              </a:rPr>
              <a:t>	</a:t>
            </a:r>
            <a:r>
              <a:rPr lang="en-US" sz="2000" dirty="0">
                <a:solidFill>
                  <a:srgbClr val="0066FF"/>
                </a:solidFill>
                <a:latin typeface="Courier New" pitchFamily="49" charset="0"/>
              </a:rPr>
              <a:t>//remainder section</a:t>
            </a:r>
          </a:p>
          <a:p>
            <a:pPr>
              <a:buFont typeface="Wingdings" pitchFamily="2" charset="2"/>
              <a:buNone/>
            </a:pPr>
            <a:r>
              <a:rPr lang="en-US" sz="2000" dirty="0">
                <a:latin typeface="Courier New" pitchFamily="49" charset="0"/>
              </a:rPr>
              <a:t>} while (TRUE);</a:t>
            </a:r>
            <a:r>
              <a:rPr lang="en-US" sz="2000" b="1" dirty="0">
                <a:latin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86B6-7489-416F-BFEC-461EE6E1F0FC}"/>
              </a:ext>
            </a:extLst>
          </p:cNvPr>
          <p:cNvSpPr>
            <a:spLocks noGrp="1"/>
          </p:cNvSpPr>
          <p:nvPr>
            <p:ph type="title"/>
          </p:nvPr>
        </p:nvSpPr>
        <p:spPr/>
        <p:txBody>
          <a:bodyPr/>
          <a:lstStyle/>
          <a:p>
            <a:r>
              <a:rPr lang="en-US" dirty="0"/>
              <a:t>Test and Set Lock: Observations</a:t>
            </a:r>
          </a:p>
        </p:txBody>
      </p:sp>
      <p:sp>
        <p:nvSpPr>
          <p:cNvPr id="3" name="Content Placeholder 2">
            <a:extLst>
              <a:ext uri="{FF2B5EF4-FFF2-40B4-BE49-F238E27FC236}">
                <a16:creationId xmlns:a16="http://schemas.microsoft.com/office/drawing/2014/main" id="{88575A1C-1E08-46B2-A218-3735E02DA844}"/>
              </a:ext>
            </a:extLst>
          </p:cNvPr>
          <p:cNvSpPr>
            <a:spLocks noGrp="1"/>
          </p:cNvSpPr>
          <p:nvPr>
            <p:ph idx="1"/>
          </p:nvPr>
        </p:nvSpPr>
        <p:spPr/>
        <p:txBody>
          <a:bodyPr>
            <a:normAutofit/>
          </a:bodyPr>
          <a:lstStyle/>
          <a:p>
            <a:r>
              <a:rPr lang="en-US" dirty="0"/>
              <a:t>Our algorithm does achieve mutual exclusion and satisfies our progress requirement. However, think back to CPU scheduling …</a:t>
            </a:r>
          </a:p>
          <a:p>
            <a:endParaRPr lang="en-US" dirty="0"/>
          </a:p>
          <a:p>
            <a:pPr marL="457200" indent="-457200">
              <a:buFont typeface="+mj-lt"/>
              <a:buAutoNum type="alphaUcPeriod"/>
            </a:pPr>
            <a:r>
              <a:rPr lang="en-US" dirty="0"/>
              <a:t>It does not satisfy our bounded-waiting requirement.</a:t>
            </a:r>
          </a:p>
          <a:p>
            <a:pPr lvl="1"/>
            <a:r>
              <a:rPr lang="en-US" dirty="0"/>
              <a:t>What if the CS becomes free while P is ready, but the CS is locked by the time P gets the CPU?</a:t>
            </a:r>
          </a:p>
          <a:p>
            <a:pPr lvl="1"/>
            <a:r>
              <a:rPr lang="en-US" dirty="0"/>
              <a:t>Processes can experience starvation.</a:t>
            </a:r>
          </a:p>
          <a:p>
            <a:pPr marL="637794" lvl="1" indent="-342900">
              <a:buFont typeface="+mj-lt"/>
              <a:buAutoNum type="alphaUcPeriod"/>
            </a:pPr>
            <a:endParaRPr lang="en-US" dirty="0"/>
          </a:p>
          <a:p>
            <a:pPr marL="457200" indent="-457200">
              <a:buFont typeface="+mj-lt"/>
              <a:buAutoNum type="alphaUcPeriod"/>
            </a:pPr>
            <a:r>
              <a:rPr lang="en-US" dirty="0"/>
              <a:t>Before entering the critical section, we check to see if we’re allowed.</a:t>
            </a:r>
          </a:p>
          <a:p>
            <a:pPr lvl="1"/>
            <a:r>
              <a:rPr lang="en-US" dirty="0"/>
              <a:t>Sit in a tight loop and wait – </a:t>
            </a:r>
            <a:r>
              <a:rPr lang="en-US" i="1" dirty="0"/>
              <a:t>busy waiting</a:t>
            </a:r>
          </a:p>
          <a:p>
            <a:pPr lvl="1"/>
            <a:r>
              <a:rPr lang="en-US" dirty="0"/>
              <a:t>What does it mean to have processes in busy waiting?</a:t>
            </a:r>
          </a:p>
          <a:p>
            <a:pPr lvl="1"/>
            <a:endParaRPr lang="en-US" dirty="0"/>
          </a:p>
          <a:p>
            <a:r>
              <a:rPr lang="en-US" dirty="0"/>
              <a:t>The bounded-waiting (or starvation) solution is fairly complicated … </a:t>
            </a:r>
          </a:p>
        </p:txBody>
      </p:sp>
    </p:spTree>
    <p:extLst>
      <p:ext uri="{BB962C8B-B14F-4D97-AF65-F5344CB8AC3E}">
        <p14:creationId xmlns:p14="http://schemas.microsoft.com/office/powerpoint/2010/main" val="63390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050"/>
          <p:cNvSpPr>
            <a:spLocks noGrp="1" noChangeArrowheads="1"/>
          </p:cNvSpPr>
          <p:nvPr>
            <p:ph type="title"/>
          </p:nvPr>
        </p:nvSpPr>
        <p:spPr/>
        <p:txBody>
          <a:bodyPr/>
          <a:lstStyle/>
          <a:p>
            <a:r>
              <a:rPr lang="en-US" dirty="0"/>
              <a:t>Solution to Unbounded Waiting</a:t>
            </a:r>
          </a:p>
        </p:txBody>
      </p:sp>
      <p:sp>
        <p:nvSpPr>
          <p:cNvPr id="398339" name="Rectangle 2051"/>
          <p:cNvSpPr>
            <a:spLocks noGrp="1" noChangeArrowheads="1"/>
          </p:cNvSpPr>
          <p:nvPr>
            <p:ph type="body" idx="1"/>
          </p:nvPr>
        </p:nvSpPr>
        <p:spPr>
          <a:xfrm>
            <a:off x="457200" y="1935480"/>
            <a:ext cx="8138116" cy="4389120"/>
          </a:xfrm>
        </p:spPr>
        <p:txBody>
          <a:bodyPr/>
          <a:lstStyle/>
          <a:p>
            <a:pPr>
              <a:buFont typeface="Wingdings" pitchFamily="2" charset="2"/>
              <a:buNone/>
            </a:pPr>
            <a:r>
              <a:rPr lang="en-US" sz="2400" dirty="0">
                <a:solidFill>
                  <a:srgbClr val="00B0F0"/>
                </a:solidFill>
                <a:latin typeface="Cambria" pitchFamily="18" charset="0"/>
              </a:rPr>
              <a:t>Shared variables/Initialization</a:t>
            </a:r>
            <a:endParaRPr lang="en-US" dirty="0">
              <a:solidFill>
                <a:srgbClr val="00B0F0"/>
              </a:solidFill>
              <a:latin typeface="Cambria" pitchFamily="18" charset="0"/>
            </a:endParaRPr>
          </a:p>
          <a:p>
            <a:pPr>
              <a:buFont typeface="Wingdings" pitchFamily="2" charset="2"/>
              <a:buNone/>
            </a:pPr>
            <a:r>
              <a:rPr lang="en-US" sz="2600" dirty="0">
                <a:latin typeface="Courier New" pitchFamily="49" charset="0"/>
              </a:rPr>
              <a:t>lock: Boolean := false;</a:t>
            </a:r>
          </a:p>
          <a:p>
            <a:pPr>
              <a:buFont typeface="Wingdings" pitchFamily="2" charset="2"/>
              <a:buNone/>
            </a:pPr>
            <a:r>
              <a:rPr lang="en-US" sz="2600" dirty="0">
                <a:latin typeface="Courier New" pitchFamily="49" charset="0"/>
              </a:rPr>
              <a:t>waiting: array[0..n-1] of</a:t>
            </a:r>
            <a:br>
              <a:rPr lang="en-US" sz="2600" dirty="0">
                <a:latin typeface="Courier New" pitchFamily="49" charset="0"/>
              </a:rPr>
            </a:br>
            <a:r>
              <a:rPr lang="en-US" sz="2600" dirty="0">
                <a:latin typeface="Courier New" pitchFamily="49" charset="0"/>
              </a:rPr>
              <a:t>  Boolean := (others=&gt;false);</a:t>
            </a:r>
          </a:p>
          <a:p>
            <a:pPr>
              <a:buFont typeface="Wingdings" pitchFamily="2" charset="2"/>
              <a:buNone/>
            </a:pPr>
            <a:r>
              <a:rPr lang="en-US" sz="2400" dirty="0">
                <a:solidFill>
                  <a:srgbClr val="00B0F0"/>
                </a:solidFill>
                <a:latin typeface="Cambria" pitchFamily="18" charset="0"/>
              </a:rPr>
              <a:t>Local variables/Initialization</a:t>
            </a:r>
          </a:p>
          <a:p>
            <a:pPr>
              <a:buFont typeface="Wingdings" pitchFamily="2" charset="2"/>
              <a:buNone/>
            </a:pPr>
            <a:r>
              <a:rPr lang="en-US" sz="2400" dirty="0">
                <a:latin typeface="Courier New" pitchFamily="49" charset="0"/>
                <a:cs typeface="Courier New" pitchFamily="49" charset="0"/>
              </a:rPr>
              <a:t>key: Boolean;</a:t>
            </a:r>
          </a:p>
          <a:p>
            <a:pPr>
              <a:buFont typeface="Wingdings" pitchFamily="2" charset="2"/>
              <a:buNone/>
            </a:pPr>
            <a:r>
              <a:rPr lang="en-US" sz="2400" dirty="0">
                <a:latin typeface="Courier New" pitchFamily="49" charset="0"/>
                <a:cs typeface="Courier New" pitchFamily="49" charset="0"/>
              </a:rPr>
              <a:t>j : Integer;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050"/>
          <p:cNvSpPr>
            <a:spLocks noGrp="1" noChangeArrowheads="1"/>
          </p:cNvSpPr>
          <p:nvPr>
            <p:ph type="title"/>
          </p:nvPr>
        </p:nvSpPr>
        <p:spPr/>
        <p:txBody>
          <a:bodyPr/>
          <a:lstStyle/>
          <a:p>
            <a:r>
              <a:rPr lang="en-US" dirty="0"/>
              <a:t>Solution to Unbounded Waiting (2)</a:t>
            </a:r>
            <a:endParaRPr lang="en-US" sz="4000" dirty="0"/>
          </a:p>
        </p:txBody>
      </p:sp>
      <p:sp>
        <p:nvSpPr>
          <p:cNvPr id="400387" name="Rectangle 2051"/>
          <p:cNvSpPr>
            <a:spLocks noGrp="1" noChangeArrowheads="1"/>
          </p:cNvSpPr>
          <p:nvPr>
            <p:ph idx="1"/>
          </p:nvPr>
        </p:nvSpPr>
        <p:spPr/>
        <p:txBody>
          <a:bodyPr/>
          <a:lstStyle/>
          <a:p>
            <a:pPr>
              <a:lnSpc>
                <a:spcPct val="90000"/>
              </a:lnSpc>
              <a:buFont typeface="Wingdings" pitchFamily="2" charset="2"/>
              <a:buNone/>
            </a:pPr>
            <a:r>
              <a:rPr lang="en-US" sz="2400" dirty="0">
                <a:solidFill>
                  <a:srgbClr val="00B0F0"/>
                </a:solidFill>
                <a:latin typeface="Cambria" pitchFamily="18" charset="0"/>
              </a:rPr>
              <a:t>Each process </a:t>
            </a:r>
            <a:r>
              <a:rPr lang="en-US" sz="2400" i="1" dirty="0">
                <a:solidFill>
                  <a:srgbClr val="00B0F0"/>
                </a:solidFill>
                <a:latin typeface="Cambria" pitchFamily="18" charset="0"/>
              </a:rPr>
              <a:t>i</a:t>
            </a:r>
            <a:r>
              <a:rPr lang="en-US" sz="2400" dirty="0">
                <a:solidFill>
                  <a:srgbClr val="00B0F0"/>
                </a:solidFill>
                <a:latin typeface="Cambria" pitchFamily="18" charset="0"/>
              </a:rPr>
              <a:t>:</a:t>
            </a:r>
            <a:endParaRPr lang="en-US" sz="2600" dirty="0">
              <a:solidFill>
                <a:srgbClr val="00B0F0"/>
              </a:solidFill>
              <a:latin typeface="Cambria" pitchFamily="18" charset="0"/>
            </a:endParaRPr>
          </a:p>
          <a:p>
            <a:pPr>
              <a:lnSpc>
                <a:spcPct val="90000"/>
              </a:lnSpc>
              <a:buFont typeface="Wingdings" pitchFamily="2" charset="2"/>
              <a:buNone/>
            </a:pPr>
            <a:r>
              <a:rPr lang="en-US" sz="2200" dirty="0">
                <a:latin typeface="Courier New" pitchFamily="49" charset="0"/>
              </a:rPr>
              <a:t>do{</a:t>
            </a:r>
          </a:p>
          <a:p>
            <a:pPr>
              <a:lnSpc>
                <a:spcPct val="90000"/>
              </a:lnSpc>
              <a:buFont typeface="Wingdings" pitchFamily="2" charset="2"/>
              <a:buNone/>
            </a:pPr>
            <a:r>
              <a:rPr lang="en-US" sz="2200" dirty="0">
                <a:latin typeface="Courier New" pitchFamily="49" charset="0"/>
              </a:rPr>
              <a:t>	waiting[i] = TRUE;        </a:t>
            </a:r>
            <a:r>
              <a:rPr lang="en-US" sz="2200" dirty="0">
                <a:solidFill>
                  <a:srgbClr val="00B0F0"/>
                </a:solidFill>
                <a:latin typeface="Courier New" pitchFamily="49" charset="0"/>
              </a:rPr>
              <a:t>// waiting GLOBAL</a:t>
            </a:r>
            <a:br>
              <a:rPr lang="en-US" sz="2200" dirty="0">
                <a:solidFill>
                  <a:srgbClr val="00B0F0"/>
                </a:solidFill>
                <a:latin typeface="Courier New" pitchFamily="49" charset="0"/>
              </a:rPr>
            </a:br>
            <a:r>
              <a:rPr lang="en-US" sz="2200" dirty="0">
                <a:latin typeface="Courier New" pitchFamily="49" charset="0"/>
              </a:rPr>
              <a:t>key = TRUE;               </a:t>
            </a:r>
            <a:r>
              <a:rPr lang="en-US" sz="2200" dirty="0">
                <a:solidFill>
                  <a:srgbClr val="00B0F0"/>
                </a:solidFill>
                <a:latin typeface="Courier New" pitchFamily="49" charset="0"/>
              </a:rPr>
              <a:t>// key LOCAL</a:t>
            </a:r>
            <a:br>
              <a:rPr lang="en-US" sz="2200" dirty="0">
                <a:solidFill>
                  <a:srgbClr val="FF0000"/>
                </a:solidFill>
                <a:latin typeface="Courier New" pitchFamily="49" charset="0"/>
              </a:rPr>
            </a:br>
            <a:r>
              <a:rPr lang="en-US" sz="2200" dirty="0">
                <a:latin typeface="Courier New" pitchFamily="49" charset="0"/>
              </a:rPr>
              <a:t>while (waiting[i] &amp;&amp; key) { </a:t>
            </a:r>
          </a:p>
          <a:p>
            <a:pPr>
              <a:lnSpc>
                <a:spcPct val="90000"/>
              </a:lnSpc>
              <a:buFont typeface="Wingdings" pitchFamily="2" charset="2"/>
              <a:buNone/>
            </a:pPr>
            <a:r>
              <a:rPr lang="en-US" sz="2200" dirty="0">
                <a:latin typeface="Courier New" pitchFamily="49" charset="0"/>
              </a:rPr>
              <a:t>	  key = </a:t>
            </a:r>
            <a:r>
              <a:rPr lang="en-US" sz="2200" dirty="0" err="1">
                <a:latin typeface="Courier New" pitchFamily="49" charset="0"/>
              </a:rPr>
              <a:t>TestAndSet</a:t>
            </a:r>
            <a:r>
              <a:rPr lang="en-US" sz="2200" dirty="0">
                <a:latin typeface="Courier New" pitchFamily="49" charset="0"/>
              </a:rPr>
              <a:t>(&amp;lock); </a:t>
            </a:r>
            <a:r>
              <a:rPr lang="en-US" sz="2200" dirty="0">
                <a:solidFill>
                  <a:srgbClr val="00B0F0"/>
                </a:solidFill>
                <a:latin typeface="Courier New" pitchFamily="49" charset="0"/>
              </a:rPr>
              <a:t>// lock GLOBAL</a:t>
            </a:r>
          </a:p>
          <a:p>
            <a:pPr>
              <a:lnSpc>
                <a:spcPct val="90000"/>
              </a:lnSpc>
              <a:buFont typeface="Wingdings" pitchFamily="2" charset="2"/>
              <a:buNone/>
            </a:pPr>
            <a:r>
              <a:rPr lang="en-US" sz="2200" dirty="0">
                <a:latin typeface="Courier New" pitchFamily="49" charset="0"/>
              </a:rPr>
              <a:t>	}</a:t>
            </a:r>
            <a:r>
              <a:rPr lang="en-US" sz="2200" dirty="0">
                <a:solidFill>
                  <a:srgbClr val="00B0F0"/>
                </a:solidFill>
                <a:latin typeface="Courier New" pitchFamily="49" charset="0"/>
              </a:rPr>
              <a:t>//waiting or key needs to be false to get CS</a:t>
            </a:r>
          </a:p>
          <a:p>
            <a:pPr>
              <a:lnSpc>
                <a:spcPct val="90000"/>
              </a:lnSpc>
              <a:buFont typeface="Wingdings" pitchFamily="2" charset="2"/>
              <a:buNone/>
            </a:pPr>
            <a:r>
              <a:rPr lang="en-US" sz="2200" dirty="0">
                <a:latin typeface="Courier New" pitchFamily="49" charset="0"/>
              </a:rPr>
              <a:t>	waiting[i] = FALSE;</a:t>
            </a:r>
          </a:p>
          <a:p>
            <a:pPr>
              <a:lnSpc>
                <a:spcPct val="90000"/>
              </a:lnSpc>
              <a:buFont typeface="Wingdings" pitchFamily="2" charset="2"/>
              <a:buNone/>
            </a:pPr>
            <a:endParaRPr lang="en-US" sz="2200" dirty="0">
              <a:latin typeface="Courier New" pitchFamily="49" charset="0"/>
            </a:endParaRPr>
          </a:p>
          <a:p>
            <a:pPr>
              <a:lnSpc>
                <a:spcPct val="90000"/>
              </a:lnSpc>
              <a:buFont typeface="Wingdings" pitchFamily="2" charset="2"/>
              <a:buNone/>
            </a:pPr>
            <a:r>
              <a:rPr lang="en-US" sz="2200" dirty="0">
                <a:latin typeface="Courier New" pitchFamily="49" charset="0"/>
              </a:rPr>
              <a:t>	&lt;&lt;critical section&gt;&gt;</a:t>
            </a:r>
          </a:p>
          <a:p>
            <a:pPr>
              <a:lnSpc>
                <a:spcPct val="90000"/>
              </a:lnSpc>
              <a:buFont typeface="Wingdings" pitchFamily="2" charset="2"/>
              <a:buNone/>
            </a:pPr>
            <a:r>
              <a:rPr lang="en-US" sz="2200" dirty="0">
                <a:latin typeface="Courier New" pitchFamily="49" charset="0"/>
              </a:rPr>
              <a:t>			...</a:t>
            </a:r>
            <a:endParaRPr lang="en-US" sz="2200" dirty="0"/>
          </a:p>
          <a:p>
            <a:pPr>
              <a:lnSpc>
                <a:spcPct val="90000"/>
              </a:lnSpc>
              <a:buFont typeface="Wingdings" pitchFamily="2" charset="2"/>
              <a:buNone/>
            </a:pPr>
            <a:endParaRPr lang="en-US" sz="2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FEB6-0CDA-3BE9-EC39-CAF529B0E364}"/>
              </a:ext>
            </a:extLst>
          </p:cNvPr>
          <p:cNvSpPr>
            <a:spLocks noGrp="1"/>
          </p:cNvSpPr>
          <p:nvPr>
            <p:ph type="title"/>
          </p:nvPr>
        </p:nvSpPr>
        <p:spPr/>
        <p:txBody>
          <a:bodyPr/>
          <a:lstStyle/>
          <a:p>
            <a:r>
              <a:rPr lang="en-US" dirty="0"/>
              <a:t>Upcoming Schedule</a:t>
            </a:r>
          </a:p>
        </p:txBody>
      </p:sp>
      <p:sp>
        <p:nvSpPr>
          <p:cNvPr id="3" name="Content Placeholder 2">
            <a:extLst>
              <a:ext uri="{FF2B5EF4-FFF2-40B4-BE49-F238E27FC236}">
                <a16:creationId xmlns:a16="http://schemas.microsoft.com/office/drawing/2014/main" id="{8DE39F55-87ED-FD72-6D90-7B3204725393}"/>
              </a:ext>
            </a:extLst>
          </p:cNvPr>
          <p:cNvSpPr>
            <a:spLocks noGrp="1"/>
          </p:cNvSpPr>
          <p:nvPr>
            <p:ph idx="1"/>
          </p:nvPr>
        </p:nvSpPr>
        <p:spPr/>
        <p:txBody>
          <a:bodyPr/>
          <a:lstStyle/>
          <a:p>
            <a:r>
              <a:rPr lang="en-US" dirty="0"/>
              <a:t>Week 5 (this week) – finish process synchronization</a:t>
            </a:r>
          </a:p>
          <a:p>
            <a:r>
              <a:rPr lang="en-US" dirty="0"/>
              <a:t>Week 6 – deadlocks (Chapter 6)</a:t>
            </a:r>
          </a:p>
          <a:p>
            <a:r>
              <a:rPr lang="en-US" dirty="0"/>
              <a:t>Week 7 – finish deadlocks and start memory management</a:t>
            </a:r>
          </a:p>
          <a:p>
            <a:r>
              <a:rPr lang="en-US" dirty="0"/>
              <a:t>Week 8 – review and midterm</a:t>
            </a:r>
          </a:p>
          <a:p>
            <a:pPr lvl="1"/>
            <a:r>
              <a:rPr lang="en-US" dirty="0"/>
              <a:t>Midterm date is Thursday, 10/5</a:t>
            </a:r>
          </a:p>
          <a:p>
            <a:pPr lvl="1"/>
            <a:r>
              <a:rPr lang="en-US" dirty="0"/>
              <a:t>Chapters 1, 2, &amp; 6</a:t>
            </a:r>
          </a:p>
          <a:p>
            <a:endParaRPr lang="en-US" dirty="0"/>
          </a:p>
          <a:p>
            <a:r>
              <a:rPr lang="en-US" dirty="0"/>
              <a:t>Topics for the 2</a:t>
            </a:r>
            <a:r>
              <a:rPr lang="en-US" baseline="30000" dirty="0"/>
              <a:t>nd</a:t>
            </a:r>
            <a:r>
              <a:rPr lang="en-US" dirty="0"/>
              <a:t> half of the semester: main memory, virtual memory, file systems, mass storage, security, and maybe some optional topics</a:t>
            </a:r>
          </a:p>
        </p:txBody>
      </p:sp>
    </p:spTree>
    <p:extLst>
      <p:ext uri="{BB962C8B-B14F-4D97-AF65-F5344CB8AC3E}">
        <p14:creationId xmlns:p14="http://schemas.microsoft.com/office/powerpoint/2010/main" val="98227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1026"/>
          <p:cNvSpPr>
            <a:spLocks noGrp="1" noChangeArrowheads="1"/>
          </p:cNvSpPr>
          <p:nvPr>
            <p:ph type="title"/>
          </p:nvPr>
        </p:nvSpPr>
        <p:spPr/>
        <p:txBody>
          <a:bodyPr/>
          <a:lstStyle/>
          <a:p>
            <a:r>
              <a:rPr lang="en-US" dirty="0"/>
              <a:t>Solution to Unbounded Waiting (3)</a:t>
            </a:r>
          </a:p>
        </p:txBody>
      </p:sp>
      <p:sp>
        <p:nvSpPr>
          <p:cNvPr id="401411" name="Rectangle 1027"/>
          <p:cNvSpPr>
            <a:spLocks noGrp="1" noChangeArrowheads="1"/>
          </p:cNvSpPr>
          <p:nvPr>
            <p:ph type="body" idx="1"/>
          </p:nvPr>
        </p:nvSpPr>
        <p:spPr/>
        <p:txBody>
          <a:bodyPr/>
          <a:lstStyle/>
          <a:p>
            <a:pPr>
              <a:lnSpc>
                <a:spcPct val="90000"/>
              </a:lnSpc>
              <a:spcBef>
                <a:spcPct val="0"/>
              </a:spcBef>
              <a:buFont typeface="Wingdings" pitchFamily="2" charset="2"/>
              <a:buNone/>
            </a:pPr>
            <a:r>
              <a:rPr lang="en-US" sz="2000" dirty="0">
                <a:latin typeface="Courier New" pitchFamily="49" charset="0"/>
              </a:rPr>
              <a:t>	</a:t>
            </a:r>
            <a:r>
              <a:rPr lang="en-US" sz="2000" dirty="0">
                <a:solidFill>
                  <a:srgbClr val="00B0F0"/>
                </a:solidFill>
                <a:latin typeface="Courier New" pitchFamily="49" charset="0"/>
              </a:rPr>
              <a:t>/* after CS execution, we need to decide</a:t>
            </a:r>
          </a:p>
          <a:p>
            <a:pPr>
              <a:lnSpc>
                <a:spcPct val="90000"/>
              </a:lnSpc>
              <a:spcBef>
                <a:spcPct val="0"/>
              </a:spcBef>
              <a:buFont typeface="Wingdings" pitchFamily="2" charset="2"/>
              <a:buNone/>
            </a:pPr>
            <a:r>
              <a:rPr lang="en-US" sz="2000" dirty="0">
                <a:solidFill>
                  <a:srgbClr val="00B0F0"/>
                </a:solidFill>
                <a:latin typeface="Courier New" pitchFamily="49" charset="0"/>
              </a:rPr>
              <a:t>	   who else gets in... */</a:t>
            </a:r>
          </a:p>
          <a:p>
            <a:pPr>
              <a:lnSpc>
                <a:spcPct val="90000"/>
              </a:lnSpc>
              <a:spcBef>
                <a:spcPct val="0"/>
              </a:spcBef>
              <a:buFont typeface="Wingdings" pitchFamily="2" charset="2"/>
              <a:buNone/>
            </a:pPr>
            <a:r>
              <a:rPr lang="en-US" sz="2000" dirty="0">
                <a:latin typeface="Courier New" pitchFamily="49" charset="0"/>
              </a:rPr>
              <a:t>	j = (i + 1) % n;</a:t>
            </a:r>
          </a:p>
          <a:p>
            <a:pPr>
              <a:lnSpc>
                <a:spcPct val="90000"/>
              </a:lnSpc>
              <a:spcBef>
                <a:spcPct val="0"/>
              </a:spcBef>
              <a:buFont typeface="Wingdings" pitchFamily="2" charset="2"/>
              <a:buNone/>
            </a:pPr>
            <a:r>
              <a:rPr lang="en-US" sz="2000" dirty="0">
                <a:latin typeface="Courier New" pitchFamily="49" charset="0"/>
              </a:rPr>
              <a:t>	while ((j != i) and !waiting[j])</a:t>
            </a:r>
            <a:br>
              <a:rPr lang="en-US" sz="2000" dirty="0">
                <a:latin typeface="Courier New" pitchFamily="49" charset="0"/>
              </a:rPr>
            </a:br>
            <a:r>
              <a:rPr lang="en-US" sz="2000" dirty="0">
                <a:latin typeface="Courier New" pitchFamily="49" charset="0"/>
              </a:rPr>
              <a:t>  j = (j+1) % n; </a:t>
            </a:r>
            <a:r>
              <a:rPr lang="en-US" sz="2000" dirty="0">
                <a:solidFill>
                  <a:srgbClr val="00B0F0"/>
                </a:solidFill>
                <a:latin typeface="Courier New" pitchFamily="49" charset="0"/>
              </a:rPr>
              <a:t>// scan the array in cyclic order</a:t>
            </a:r>
          </a:p>
          <a:p>
            <a:pPr>
              <a:lnSpc>
                <a:spcPct val="90000"/>
              </a:lnSpc>
              <a:spcBef>
                <a:spcPct val="0"/>
              </a:spcBef>
              <a:buFont typeface="Wingdings" pitchFamily="2" charset="2"/>
              <a:buNone/>
            </a:pPr>
            <a:r>
              <a:rPr lang="en-US" sz="2000" dirty="0">
                <a:latin typeface="Courier New" pitchFamily="49" charset="0"/>
              </a:rPr>
              <a:t>	end loop</a:t>
            </a:r>
          </a:p>
          <a:p>
            <a:pPr>
              <a:lnSpc>
                <a:spcPct val="90000"/>
              </a:lnSpc>
              <a:spcBef>
                <a:spcPct val="0"/>
              </a:spcBef>
              <a:buFont typeface="Wingdings" pitchFamily="2" charset="2"/>
              <a:buNone/>
            </a:pPr>
            <a:r>
              <a:rPr lang="en-US" sz="2000" dirty="0">
                <a:latin typeface="Courier New" pitchFamily="49" charset="0"/>
              </a:rPr>
              <a:t>	if (j == i) then </a:t>
            </a:r>
          </a:p>
          <a:p>
            <a:pPr>
              <a:lnSpc>
                <a:spcPct val="90000"/>
              </a:lnSpc>
              <a:spcBef>
                <a:spcPct val="0"/>
              </a:spcBef>
              <a:buFont typeface="Wingdings" pitchFamily="2" charset="2"/>
              <a:buNone/>
            </a:pPr>
            <a:r>
              <a:rPr lang="en-US" sz="2000" dirty="0">
                <a:latin typeface="Courier New" pitchFamily="49" charset="0"/>
              </a:rPr>
              <a:t>	  lock = FALSE;  </a:t>
            </a:r>
            <a:r>
              <a:rPr lang="en-US" sz="2000" dirty="0">
                <a:solidFill>
                  <a:srgbClr val="00B0F0"/>
                </a:solidFill>
                <a:latin typeface="Courier New" pitchFamily="49" charset="0"/>
              </a:rPr>
              <a:t>/* no other interest:</a:t>
            </a:r>
            <a:br>
              <a:rPr lang="en-US" sz="2000" dirty="0">
                <a:solidFill>
                  <a:srgbClr val="00B0F0"/>
                </a:solidFill>
                <a:latin typeface="Courier New" pitchFamily="49" charset="0"/>
              </a:rPr>
            </a:br>
            <a:r>
              <a:rPr lang="en-US" sz="2000" dirty="0">
                <a:solidFill>
                  <a:srgbClr val="00B0F0"/>
                </a:solidFill>
                <a:latin typeface="Courier New" pitchFamily="49" charset="0"/>
              </a:rPr>
              <a:t>                    “activate” T&amp;S */</a:t>
            </a:r>
          </a:p>
          <a:p>
            <a:pPr>
              <a:lnSpc>
                <a:spcPct val="90000"/>
              </a:lnSpc>
              <a:spcBef>
                <a:spcPct val="0"/>
              </a:spcBef>
              <a:buFont typeface="Wingdings" pitchFamily="2" charset="2"/>
              <a:buNone/>
            </a:pPr>
            <a:r>
              <a:rPr lang="en-US" sz="2000" dirty="0">
                <a:latin typeface="Courier New" pitchFamily="49" charset="0"/>
              </a:rPr>
              <a:t>	else </a:t>
            </a:r>
          </a:p>
          <a:p>
            <a:pPr>
              <a:lnSpc>
                <a:spcPct val="90000"/>
              </a:lnSpc>
              <a:spcBef>
                <a:spcPct val="0"/>
              </a:spcBef>
              <a:buFont typeface="Wingdings" pitchFamily="2" charset="2"/>
              <a:buNone/>
            </a:pPr>
            <a:r>
              <a:rPr lang="en-US" sz="2000" dirty="0">
                <a:latin typeface="Courier New" pitchFamily="49" charset="0"/>
              </a:rPr>
              <a:t>	  waiting[j] = FALSE; </a:t>
            </a:r>
            <a:r>
              <a:rPr lang="en-US" sz="2000" dirty="0">
                <a:solidFill>
                  <a:srgbClr val="00B0F0"/>
                </a:solidFill>
                <a:latin typeface="Courier New" pitchFamily="49" charset="0"/>
              </a:rPr>
              <a:t>/* turn off their flag */</a:t>
            </a:r>
          </a:p>
          <a:p>
            <a:pPr>
              <a:lnSpc>
                <a:spcPct val="90000"/>
              </a:lnSpc>
              <a:spcBef>
                <a:spcPct val="0"/>
              </a:spcBef>
              <a:buFont typeface="Wingdings" pitchFamily="2" charset="2"/>
              <a:buNone/>
            </a:pPr>
            <a:r>
              <a:rPr lang="en-US" sz="2000" dirty="0">
                <a:latin typeface="Courier New" pitchFamily="49" charset="0"/>
              </a:rPr>
              <a:t>	end if</a:t>
            </a:r>
          </a:p>
          <a:p>
            <a:pPr>
              <a:lnSpc>
                <a:spcPct val="90000"/>
              </a:lnSpc>
              <a:spcBef>
                <a:spcPct val="0"/>
              </a:spcBef>
              <a:buFont typeface="Wingdings" pitchFamily="2" charset="2"/>
              <a:buNone/>
            </a:pPr>
            <a:r>
              <a:rPr lang="en-US" sz="2000" dirty="0">
                <a:latin typeface="Courier New" pitchFamily="49" charset="0"/>
              </a:rPr>
              <a:t>	&lt;&lt;normal stuff&gt;&gt;</a:t>
            </a:r>
          </a:p>
          <a:p>
            <a:pPr>
              <a:lnSpc>
                <a:spcPct val="90000"/>
              </a:lnSpc>
              <a:spcBef>
                <a:spcPct val="0"/>
              </a:spcBef>
              <a:buFont typeface="Wingdings" pitchFamily="2" charset="2"/>
              <a:buNone/>
            </a:pPr>
            <a:r>
              <a:rPr lang="en-US" sz="2000" dirty="0">
                <a:latin typeface="Courier New" pitchFamily="49" charset="0"/>
              </a:rPr>
              <a:t>} while (TRUE);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Unbounded Waiting Test and Set Lock: Observations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normAutofit/>
          </a:bodyPr>
          <a:lstStyle/>
          <a:p>
            <a:r>
              <a:rPr lang="en-US" dirty="0"/>
              <a:t>We still experience busy waiting -&gt; wasting CPU time in the tight loops.</a:t>
            </a:r>
          </a:p>
          <a:p>
            <a:endParaRPr lang="en-US" dirty="0"/>
          </a:p>
          <a:p>
            <a:r>
              <a:rPr lang="en-US" dirty="0"/>
              <a:t>In general, hardware-based solutions get complicated for programmers to actually use.</a:t>
            </a:r>
          </a:p>
          <a:p>
            <a:pPr lvl="1"/>
            <a:endParaRPr lang="en-US" dirty="0"/>
          </a:p>
          <a:p>
            <a:r>
              <a:rPr lang="en-US" dirty="0"/>
              <a:t>Let’s try something else that allows us to remove busy waiting.</a:t>
            </a:r>
          </a:p>
          <a:p>
            <a:pPr lvl="1"/>
            <a:endParaRPr lang="en-US" dirty="0"/>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4392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Semaphores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7293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lIns="92075" tIns="46038" rIns="92075" bIns="46038" anchor="ctr"/>
          <a:lstStyle/>
          <a:p>
            <a:r>
              <a:rPr lang="en-US"/>
              <a:t>Semaphores (by </a:t>
            </a:r>
            <a:r>
              <a:rPr lang="en-US" i="1"/>
              <a:t>Dijkstra</a:t>
            </a:r>
            <a:r>
              <a:rPr lang="en-US"/>
              <a:t>) </a:t>
            </a:r>
          </a:p>
        </p:txBody>
      </p:sp>
      <p:sp>
        <p:nvSpPr>
          <p:cNvPr id="197635" name="Rectangle 3"/>
          <p:cNvSpPr>
            <a:spLocks noGrp="1" noChangeArrowheads="1"/>
          </p:cNvSpPr>
          <p:nvPr>
            <p:ph type="body" idx="1"/>
          </p:nvPr>
        </p:nvSpPr>
        <p:spPr>
          <a:noFill/>
          <a:ln/>
        </p:spPr>
        <p:txBody>
          <a:bodyPr lIns="92075" tIns="46038" rIns="92075" bIns="46038">
            <a:normAutofit lnSpcReduction="10000"/>
          </a:bodyPr>
          <a:lstStyle/>
          <a:p>
            <a:r>
              <a:rPr lang="en-US" sz="2800" dirty="0"/>
              <a:t>An abstract data type that can be used for synchronization does not require busy waiting.</a:t>
            </a:r>
          </a:p>
          <a:p>
            <a:r>
              <a:rPr lang="en-US" sz="2800" dirty="0"/>
              <a:t>A semaphore </a:t>
            </a:r>
            <a:r>
              <a:rPr lang="en-US" sz="2800" i="1" dirty="0"/>
              <a:t>S</a:t>
            </a:r>
            <a:r>
              <a:rPr lang="en-US" sz="2800" dirty="0"/>
              <a:t> is an integer variable that may be accessed using two </a:t>
            </a:r>
            <a:r>
              <a:rPr lang="en-US" sz="2800" b="1" dirty="0"/>
              <a:t>atomic</a:t>
            </a:r>
            <a:r>
              <a:rPr lang="en-US" sz="2800" dirty="0"/>
              <a:t> operations </a:t>
            </a:r>
            <a:r>
              <a:rPr lang="en-US" sz="2800" i="1" u="sng" dirty="0"/>
              <a:t>only</a:t>
            </a:r>
            <a:r>
              <a:rPr lang="en-US" sz="2800" dirty="0"/>
              <a:t>:</a:t>
            </a:r>
          </a:p>
          <a:p>
            <a:pPr lvl="1"/>
            <a:r>
              <a:rPr lang="en-US" sz="2400" dirty="0">
                <a:solidFill>
                  <a:srgbClr val="00B0F0"/>
                </a:solidFill>
              </a:rPr>
              <a:t>wait(S):	S := S - 1;</a:t>
            </a:r>
          </a:p>
          <a:p>
            <a:pPr lvl="1">
              <a:buFont typeface="Wingdings" pitchFamily="2" charset="2"/>
              <a:buNone/>
            </a:pPr>
            <a:r>
              <a:rPr lang="en-US" sz="2400" dirty="0">
                <a:solidFill>
                  <a:srgbClr val="00B0F0"/>
                </a:solidFill>
              </a:rPr>
              <a:t>			if S &lt; 0 then block this process;</a:t>
            </a:r>
          </a:p>
          <a:p>
            <a:pPr lvl="1">
              <a:buFont typeface="Wingdings" pitchFamily="2" charset="2"/>
              <a:buNone/>
            </a:pPr>
            <a:r>
              <a:rPr lang="en-US" sz="2400" dirty="0">
                <a:solidFill>
                  <a:srgbClr val="00B0F0"/>
                </a:solidFill>
              </a:rPr>
              <a:t>			    - put the process in waiting queue</a:t>
            </a:r>
          </a:p>
          <a:p>
            <a:pPr lvl="1"/>
            <a:r>
              <a:rPr lang="en-US" sz="2400" dirty="0">
                <a:solidFill>
                  <a:srgbClr val="92D050"/>
                </a:solidFill>
              </a:rPr>
              <a:t>signal(S)	S := S + 1;</a:t>
            </a:r>
          </a:p>
          <a:p>
            <a:pPr lvl="3">
              <a:buFont typeface="Wingdings" pitchFamily="2" charset="2"/>
              <a:buNone/>
            </a:pPr>
            <a:r>
              <a:rPr lang="en-US" sz="2400" dirty="0">
                <a:solidFill>
                  <a:srgbClr val="92D050"/>
                </a:solidFill>
                <a:latin typeface="+mj-lt"/>
              </a:rPr>
              <a:t>			if S &gt;= 0 then wakeup another process;</a:t>
            </a:r>
          </a:p>
          <a:p>
            <a:pPr lvl="3">
              <a:buFont typeface="Wingdings" pitchFamily="2" charset="2"/>
              <a:buNone/>
            </a:pPr>
            <a:r>
              <a:rPr lang="en-US" sz="2400" dirty="0">
                <a:solidFill>
                  <a:srgbClr val="92D050"/>
                </a:solidFill>
                <a:latin typeface="+mj-lt"/>
              </a:rPr>
              <a:t>			   - put that process in the ready queue</a:t>
            </a:r>
            <a:endParaRPr lang="en-US" dirty="0">
              <a:solidFill>
                <a:srgbClr val="92D050"/>
              </a:solidFill>
              <a:latin typeface="+mj-lt"/>
            </a:endParaRPr>
          </a:p>
        </p:txBody>
      </p:sp>
    </p:spTree>
    <p:extLst>
      <p:ext uri="{BB962C8B-B14F-4D97-AF65-F5344CB8AC3E}">
        <p14:creationId xmlns:p14="http://schemas.microsoft.com/office/powerpoint/2010/main" val="194721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lIns="92075" tIns="46038" rIns="92075" bIns="46038" anchor="ctr"/>
          <a:lstStyle/>
          <a:p>
            <a:r>
              <a:rPr lang="en-US" dirty="0"/>
              <a:t>Semaphores</a:t>
            </a:r>
          </a:p>
        </p:txBody>
      </p:sp>
      <p:sp>
        <p:nvSpPr>
          <p:cNvPr id="197635" name="Rectangle 3"/>
          <p:cNvSpPr>
            <a:spLocks noGrp="1" noChangeArrowheads="1"/>
          </p:cNvSpPr>
          <p:nvPr>
            <p:ph type="body" idx="1"/>
          </p:nvPr>
        </p:nvSpPr>
        <p:spPr>
          <a:xfrm>
            <a:off x="457199" y="1935480"/>
            <a:ext cx="8412433" cy="4389120"/>
          </a:xfrm>
          <a:noFill/>
          <a:ln/>
        </p:spPr>
        <p:txBody>
          <a:bodyPr lIns="92075" tIns="46038" rIns="92075" bIns="46038">
            <a:normAutofit/>
          </a:bodyPr>
          <a:lstStyle/>
          <a:p>
            <a:r>
              <a:rPr lang="en-US" sz="2800" dirty="0"/>
              <a:t> There are multiple names for semaphore operations:</a:t>
            </a:r>
          </a:p>
          <a:p>
            <a:pPr lvl="1"/>
            <a:endParaRPr lang="en-US" sz="2650" dirty="0"/>
          </a:p>
          <a:p>
            <a:r>
              <a:rPr lang="en-US" sz="2800" dirty="0"/>
              <a:t> Wait(S), Down(S), P(S)</a:t>
            </a:r>
          </a:p>
          <a:p>
            <a:pPr lvl="1"/>
            <a:r>
              <a:rPr lang="en-US" sz="2650" dirty="0"/>
              <a:t> P comes from the Dutch </a:t>
            </a:r>
            <a:r>
              <a:rPr lang="en-US" sz="2650" i="1" dirty="0" err="1"/>
              <a:t>proberen</a:t>
            </a:r>
            <a:r>
              <a:rPr lang="en-US" sz="2650" dirty="0"/>
              <a:t> – “to test” </a:t>
            </a:r>
          </a:p>
          <a:p>
            <a:pPr lvl="1"/>
            <a:endParaRPr lang="en-US" sz="2650" dirty="0"/>
          </a:p>
          <a:p>
            <a:r>
              <a:rPr lang="en-US" sz="2800" dirty="0"/>
              <a:t>Signal(S), Up(S), V(S)</a:t>
            </a:r>
          </a:p>
          <a:p>
            <a:pPr lvl="1"/>
            <a:r>
              <a:rPr lang="en-US" sz="2650" dirty="0"/>
              <a:t> V comes from the Dutch </a:t>
            </a:r>
            <a:r>
              <a:rPr lang="en-US" sz="2650" i="1" dirty="0" err="1"/>
              <a:t>verhogen</a:t>
            </a:r>
            <a:r>
              <a:rPr lang="en-US" sz="2650" dirty="0"/>
              <a:t> – “to increment”</a:t>
            </a:r>
          </a:p>
          <a:p>
            <a:pPr lvl="1"/>
            <a:endParaRPr lang="en-US" sz="2650" dirty="0"/>
          </a:p>
          <a:p>
            <a:pPr marL="0" indent="0">
              <a:buNone/>
            </a:pPr>
            <a:endParaRPr lang="en-US" sz="2425" dirty="0"/>
          </a:p>
        </p:txBody>
      </p:sp>
    </p:spTree>
    <p:extLst>
      <p:ext uri="{BB962C8B-B14F-4D97-AF65-F5344CB8AC3E}">
        <p14:creationId xmlns:p14="http://schemas.microsoft.com/office/powerpoint/2010/main" val="47641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lIns="92075" tIns="46038" rIns="92075" bIns="46038" anchor="ctr"/>
          <a:lstStyle/>
          <a:p>
            <a:r>
              <a:rPr lang="en-US" dirty="0"/>
              <a:t>Semaphores Implementations</a:t>
            </a:r>
          </a:p>
        </p:txBody>
      </p:sp>
      <p:sp>
        <p:nvSpPr>
          <p:cNvPr id="197635" name="Rectangle 3"/>
          <p:cNvSpPr>
            <a:spLocks noGrp="1" noChangeArrowheads="1"/>
          </p:cNvSpPr>
          <p:nvPr>
            <p:ph type="body" idx="1"/>
          </p:nvPr>
        </p:nvSpPr>
        <p:spPr>
          <a:noFill/>
          <a:ln/>
        </p:spPr>
        <p:txBody>
          <a:bodyPr lIns="92075" tIns="46038" rIns="92075" bIns="46038">
            <a:normAutofit/>
          </a:bodyPr>
          <a:lstStyle/>
          <a:p>
            <a:r>
              <a:rPr lang="en-US" sz="2800" dirty="0"/>
              <a:t>Binary semaphores (</a:t>
            </a:r>
            <a:r>
              <a:rPr lang="en-US" sz="2800" b="1" dirty="0"/>
              <a:t>mutex</a:t>
            </a:r>
            <a:r>
              <a:rPr lang="en-US" sz="2800" dirty="0"/>
              <a:t> locks)</a:t>
            </a:r>
          </a:p>
          <a:p>
            <a:pPr lvl="2"/>
            <a:r>
              <a:rPr lang="en-US" sz="2425" dirty="0"/>
              <a:t>Integer value is either 0 or 1 (lock either set or free).</a:t>
            </a:r>
          </a:p>
          <a:p>
            <a:pPr lvl="2"/>
            <a:r>
              <a:rPr lang="en-US" sz="2425" dirty="0"/>
              <a:t>Simple to implement</a:t>
            </a:r>
          </a:p>
          <a:p>
            <a:pPr lvl="2"/>
            <a:endParaRPr lang="en-US" sz="2425" dirty="0"/>
          </a:p>
          <a:p>
            <a:r>
              <a:rPr lang="en-US" sz="2800" dirty="0"/>
              <a:t>Counting semaphores</a:t>
            </a:r>
          </a:p>
          <a:p>
            <a:pPr lvl="1"/>
            <a:r>
              <a:rPr lang="en-US" sz="2650" dirty="0"/>
              <a:t>Integer value can range over an unrestricted domain.</a:t>
            </a:r>
          </a:p>
          <a:p>
            <a:pPr lvl="1"/>
            <a:r>
              <a:rPr lang="en-US" sz="2650" dirty="0"/>
              <a:t>Requires more sophisticated coordination</a:t>
            </a:r>
          </a:p>
        </p:txBody>
      </p:sp>
    </p:spTree>
    <p:extLst>
      <p:ext uri="{BB962C8B-B14F-4D97-AF65-F5344CB8AC3E}">
        <p14:creationId xmlns:p14="http://schemas.microsoft.com/office/powerpoint/2010/main" val="137595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noFill/>
          <a:ln/>
        </p:spPr>
        <p:txBody>
          <a:bodyPr lIns="92075" tIns="46038" rIns="92075" bIns="46038" anchor="ctr"/>
          <a:lstStyle/>
          <a:p>
            <a:r>
              <a:rPr lang="en-US" dirty="0"/>
              <a:t>C.S. with Semaphores</a:t>
            </a:r>
          </a:p>
        </p:txBody>
      </p:sp>
      <p:sp>
        <p:nvSpPr>
          <p:cNvPr id="203779" name="Rectangle 3"/>
          <p:cNvSpPr>
            <a:spLocks noGrp="1" noChangeArrowheads="1"/>
          </p:cNvSpPr>
          <p:nvPr>
            <p:ph type="body" idx="1"/>
          </p:nvPr>
        </p:nvSpPr>
        <p:spPr>
          <a:noFill/>
          <a:ln/>
        </p:spPr>
        <p:txBody>
          <a:bodyPr lIns="92075" tIns="46038" rIns="92075" bIns="46038"/>
          <a:lstStyle/>
          <a:p>
            <a:pPr>
              <a:lnSpc>
                <a:spcPct val="90000"/>
              </a:lnSpc>
              <a:buFont typeface="Wingdings" pitchFamily="2" charset="2"/>
              <a:buNone/>
            </a:pPr>
            <a:r>
              <a:rPr lang="en-US" sz="2800" dirty="0">
                <a:solidFill>
                  <a:srgbClr val="00B0F0"/>
                </a:solidFill>
                <a:latin typeface="Cambria" pitchFamily="18" charset="0"/>
              </a:rPr>
              <a:t>Shared variable:</a:t>
            </a:r>
            <a:endParaRPr lang="en-US" dirty="0">
              <a:solidFill>
                <a:srgbClr val="00B0F0"/>
              </a:solidFill>
              <a:latin typeface="Cambria" pitchFamily="18" charset="0"/>
            </a:endParaRPr>
          </a:p>
          <a:p>
            <a:pPr>
              <a:lnSpc>
                <a:spcPct val="90000"/>
              </a:lnSpc>
              <a:buFont typeface="Wingdings" pitchFamily="2" charset="2"/>
              <a:buNone/>
            </a:pPr>
            <a:r>
              <a:rPr lang="en-US" sz="2800" dirty="0">
                <a:latin typeface="Courier New" pitchFamily="49" charset="0"/>
              </a:rPr>
              <a:t>	</a:t>
            </a:r>
            <a:r>
              <a:rPr lang="en-US" sz="2800" dirty="0" err="1">
                <a:latin typeface="Courier New" pitchFamily="49" charset="0"/>
              </a:rPr>
              <a:t>mutex</a:t>
            </a:r>
            <a:r>
              <a:rPr lang="en-US" sz="2800" dirty="0">
                <a:latin typeface="Courier New" pitchFamily="49" charset="0"/>
              </a:rPr>
              <a:t>: semaphore = 1;</a:t>
            </a:r>
          </a:p>
          <a:p>
            <a:pPr>
              <a:lnSpc>
                <a:spcPct val="90000"/>
              </a:lnSpc>
              <a:buFont typeface="Wingdings" pitchFamily="2" charset="2"/>
              <a:buNone/>
            </a:pPr>
            <a:r>
              <a:rPr lang="en-US" sz="2800" dirty="0">
                <a:solidFill>
                  <a:srgbClr val="00B0F0"/>
                </a:solidFill>
                <a:latin typeface="Cambria" pitchFamily="18" charset="0"/>
              </a:rPr>
              <a:t>Each process:</a:t>
            </a:r>
            <a:endParaRPr lang="en-US" dirty="0">
              <a:solidFill>
                <a:srgbClr val="00B0F0"/>
              </a:solidFill>
              <a:latin typeface="Cambria" pitchFamily="18" charset="0"/>
            </a:endParaRPr>
          </a:p>
          <a:p>
            <a:pPr>
              <a:lnSpc>
                <a:spcPct val="90000"/>
              </a:lnSpc>
              <a:buFont typeface="Wingdings" pitchFamily="2" charset="2"/>
              <a:buNone/>
            </a:pPr>
            <a:r>
              <a:rPr lang="en-US" sz="2600" b="1" dirty="0">
                <a:latin typeface="Courier New" pitchFamily="49" charset="0"/>
              </a:rPr>
              <a:t>repeat</a:t>
            </a:r>
          </a:p>
          <a:p>
            <a:pPr>
              <a:lnSpc>
                <a:spcPct val="90000"/>
              </a:lnSpc>
              <a:buFont typeface="Wingdings" pitchFamily="2" charset="2"/>
              <a:buNone/>
            </a:pPr>
            <a:r>
              <a:rPr lang="en-US" sz="2600" dirty="0">
                <a:latin typeface="Courier New" pitchFamily="49" charset="0"/>
              </a:rPr>
              <a:t>	</a:t>
            </a:r>
            <a:r>
              <a:rPr lang="en-US" sz="2600" dirty="0">
                <a:solidFill>
                  <a:srgbClr val="00B050"/>
                </a:solidFill>
                <a:latin typeface="Courier New" pitchFamily="49" charset="0"/>
              </a:rPr>
              <a:t>wait(</a:t>
            </a:r>
            <a:r>
              <a:rPr lang="en-US" sz="2600" dirty="0" err="1">
                <a:solidFill>
                  <a:srgbClr val="00B050"/>
                </a:solidFill>
                <a:latin typeface="Courier New" pitchFamily="49" charset="0"/>
              </a:rPr>
              <a:t>mutex</a:t>
            </a:r>
            <a:r>
              <a:rPr lang="en-US" sz="2600" dirty="0">
                <a:solidFill>
                  <a:srgbClr val="00B050"/>
                </a:solidFill>
                <a:latin typeface="Courier New" pitchFamily="49" charset="0"/>
              </a:rPr>
              <a:t>)</a:t>
            </a:r>
          </a:p>
          <a:p>
            <a:pPr>
              <a:lnSpc>
                <a:spcPct val="90000"/>
              </a:lnSpc>
              <a:buFont typeface="Wingdings" pitchFamily="2" charset="2"/>
              <a:buNone/>
            </a:pPr>
            <a:r>
              <a:rPr lang="en-US" sz="2600" dirty="0">
                <a:latin typeface="Courier New" pitchFamily="49" charset="0"/>
              </a:rPr>
              <a:t>	&lt;&lt;critical section&gt;&gt;</a:t>
            </a:r>
          </a:p>
          <a:p>
            <a:pPr>
              <a:lnSpc>
                <a:spcPct val="90000"/>
              </a:lnSpc>
              <a:buFont typeface="Wingdings" pitchFamily="2" charset="2"/>
              <a:buNone/>
            </a:pPr>
            <a:r>
              <a:rPr lang="en-US" sz="2600" dirty="0">
                <a:latin typeface="Courier New" pitchFamily="49" charset="0"/>
              </a:rPr>
              <a:t>	</a:t>
            </a:r>
            <a:r>
              <a:rPr lang="en-US" sz="2600" dirty="0">
                <a:solidFill>
                  <a:srgbClr val="00B050"/>
                </a:solidFill>
                <a:latin typeface="Courier New" pitchFamily="49" charset="0"/>
              </a:rPr>
              <a:t>signal(</a:t>
            </a:r>
            <a:r>
              <a:rPr lang="en-US" sz="2600" dirty="0" err="1">
                <a:solidFill>
                  <a:srgbClr val="00B050"/>
                </a:solidFill>
                <a:latin typeface="Courier New" pitchFamily="49" charset="0"/>
              </a:rPr>
              <a:t>mutex</a:t>
            </a:r>
            <a:r>
              <a:rPr lang="en-US" sz="2600" dirty="0">
                <a:solidFill>
                  <a:srgbClr val="00B050"/>
                </a:solidFill>
                <a:latin typeface="Courier New" pitchFamily="49" charset="0"/>
              </a:rPr>
              <a:t>)</a:t>
            </a:r>
          </a:p>
          <a:p>
            <a:pPr>
              <a:lnSpc>
                <a:spcPct val="90000"/>
              </a:lnSpc>
              <a:buFont typeface="Wingdings" pitchFamily="2" charset="2"/>
              <a:buNone/>
            </a:pPr>
            <a:r>
              <a:rPr lang="en-US" sz="2600" dirty="0">
                <a:latin typeface="Courier New" pitchFamily="49" charset="0"/>
              </a:rPr>
              <a:t>	&lt;&lt;normal stuff&gt;&gt;</a:t>
            </a:r>
          </a:p>
          <a:p>
            <a:pPr>
              <a:lnSpc>
                <a:spcPct val="90000"/>
              </a:lnSpc>
              <a:buFont typeface="Wingdings" pitchFamily="2" charset="2"/>
              <a:buNone/>
            </a:pPr>
            <a:r>
              <a:rPr lang="en-US" sz="2600" b="1" dirty="0">
                <a:latin typeface="Courier New" pitchFamily="49" charset="0"/>
              </a:rPr>
              <a:t>forever</a:t>
            </a:r>
            <a:endParaRPr lang="en-US" sz="2600" b="1" dirty="0"/>
          </a:p>
          <a:p>
            <a:pPr>
              <a:lnSpc>
                <a:spcPct val="90000"/>
              </a:lnSpc>
              <a:buFont typeface="Wingdings" pitchFamily="2" charset="2"/>
              <a:buNone/>
            </a:pPr>
            <a:endParaRPr lang="en-US" dirty="0"/>
          </a:p>
        </p:txBody>
      </p:sp>
    </p:spTree>
    <p:extLst>
      <p:ext uri="{BB962C8B-B14F-4D97-AF65-F5344CB8AC3E}">
        <p14:creationId xmlns:p14="http://schemas.microsoft.com/office/powerpoint/2010/main" val="188770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F45D-A484-4321-880F-5D2441E4EAD1}"/>
              </a:ext>
            </a:extLst>
          </p:cNvPr>
          <p:cNvSpPr>
            <a:spLocks noGrp="1"/>
          </p:cNvSpPr>
          <p:nvPr>
            <p:ph type="title"/>
          </p:nvPr>
        </p:nvSpPr>
        <p:spPr/>
        <p:txBody>
          <a:bodyPr/>
          <a:lstStyle/>
          <a:p>
            <a:r>
              <a:rPr lang="en-US" dirty="0"/>
              <a:t>Binary Semaphores (mutex)</a:t>
            </a:r>
          </a:p>
        </p:txBody>
      </p:sp>
      <p:pic>
        <p:nvPicPr>
          <p:cNvPr id="4" name="Picture 3">
            <a:extLst>
              <a:ext uri="{FF2B5EF4-FFF2-40B4-BE49-F238E27FC236}">
                <a16:creationId xmlns:a16="http://schemas.microsoft.com/office/drawing/2014/main" id="{6BD13A64-D6B5-465C-B132-BABD80262418}"/>
              </a:ext>
            </a:extLst>
          </p:cNvPr>
          <p:cNvPicPr>
            <a:picLocks noChangeAspect="1"/>
          </p:cNvPicPr>
          <p:nvPr/>
        </p:nvPicPr>
        <p:blipFill>
          <a:blip r:embed="rId2"/>
          <a:stretch>
            <a:fillRect/>
          </a:stretch>
        </p:blipFill>
        <p:spPr>
          <a:xfrm>
            <a:off x="365806" y="2044434"/>
            <a:ext cx="8708627" cy="4068785"/>
          </a:xfrm>
          <a:prstGeom prst="rect">
            <a:avLst/>
          </a:prstGeom>
        </p:spPr>
      </p:pic>
    </p:spTree>
    <p:extLst>
      <p:ext uri="{BB962C8B-B14F-4D97-AF65-F5344CB8AC3E}">
        <p14:creationId xmlns:p14="http://schemas.microsoft.com/office/powerpoint/2010/main" val="290974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F45D-A484-4321-880F-5D2441E4EAD1}"/>
              </a:ext>
            </a:extLst>
          </p:cNvPr>
          <p:cNvSpPr>
            <a:spLocks noGrp="1"/>
          </p:cNvSpPr>
          <p:nvPr>
            <p:ph type="title"/>
          </p:nvPr>
        </p:nvSpPr>
        <p:spPr/>
        <p:txBody>
          <a:bodyPr/>
          <a:lstStyle/>
          <a:p>
            <a:r>
              <a:rPr lang="en-US" dirty="0"/>
              <a:t>Binary Semaphores (mutex)</a:t>
            </a:r>
          </a:p>
        </p:txBody>
      </p:sp>
      <p:pic>
        <p:nvPicPr>
          <p:cNvPr id="5" name="Picture 4">
            <a:extLst>
              <a:ext uri="{FF2B5EF4-FFF2-40B4-BE49-F238E27FC236}">
                <a16:creationId xmlns:a16="http://schemas.microsoft.com/office/drawing/2014/main" id="{E722176E-EDCF-436A-8C0E-5D5928EE9472}"/>
              </a:ext>
            </a:extLst>
          </p:cNvPr>
          <p:cNvPicPr>
            <a:picLocks noChangeAspect="1"/>
          </p:cNvPicPr>
          <p:nvPr/>
        </p:nvPicPr>
        <p:blipFill>
          <a:blip r:embed="rId2"/>
          <a:stretch>
            <a:fillRect/>
          </a:stretch>
        </p:blipFill>
        <p:spPr>
          <a:xfrm>
            <a:off x="635120" y="2072653"/>
            <a:ext cx="7960196" cy="3688080"/>
          </a:xfrm>
          <a:prstGeom prst="rect">
            <a:avLst/>
          </a:prstGeom>
        </p:spPr>
      </p:pic>
    </p:spTree>
    <p:extLst>
      <p:ext uri="{BB962C8B-B14F-4D97-AF65-F5344CB8AC3E}">
        <p14:creationId xmlns:p14="http://schemas.microsoft.com/office/powerpoint/2010/main" val="113377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F45D-A484-4321-880F-5D2441E4EAD1}"/>
              </a:ext>
            </a:extLst>
          </p:cNvPr>
          <p:cNvSpPr>
            <a:spLocks noGrp="1"/>
          </p:cNvSpPr>
          <p:nvPr>
            <p:ph type="title"/>
          </p:nvPr>
        </p:nvSpPr>
        <p:spPr/>
        <p:txBody>
          <a:bodyPr/>
          <a:lstStyle/>
          <a:p>
            <a:r>
              <a:rPr lang="en-US" dirty="0"/>
              <a:t>Binary Semaphores (mutex)</a:t>
            </a:r>
          </a:p>
        </p:txBody>
      </p:sp>
      <p:pic>
        <p:nvPicPr>
          <p:cNvPr id="5" name="Picture 4">
            <a:extLst>
              <a:ext uri="{FF2B5EF4-FFF2-40B4-BE49-F238E27FC236}">
                <a16:creationId xmlns:a16="http://schemas.microsoft.com/office/drawing/2014/main" id="{101DAC8A-77E5-40B5-94FF-7BA1B2AB8822}"/>
              </a:ext>
            </a:extLst>
          </p:cNvPr>
          <p:cNvPicPr>
            <a:picLocks noChangeAspect="1"/>
          </p:cNvPicPr>
          <p:nvPr/>
        </p:nvPicPr>
        <p:blipFill>
          <a:blip r:embed="rId2"/>
          <a:stretch>
            <a:fillRect/>
          </a:stretch>
        </p:blipFill>
        <p:spPr>
          <a:xfrm>
            <a:off x="640123" y="2148854"/>
            <a:ext cx="8089982" cy="3839497"/>
          </a:xfrm>
          <a:prstGeom prst="rect">
            <a:avLst/>
          </a:prstGeom>
        </p:spPr>
      </p:pic>
    </p:spTree>
    <p:extLst>
      <p:ext uri="{BB962C8B-B14F-4D97-AF65-F5344CB8AC3E}">
        <p14:creationId xmlns:p14="http://schemas.microsoft.com/office/powerpoint/2010/main" val="179935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We’re Doing Today</a:t>
            </a:r>
          </a:p>
        </p:txBody>
      </p:sp>
      <p:sp>
        <p:nvSpPr>
          <p:cNvPr id="2" name="Content Placeholder 1"/>
          <p:cNvSpPr>
            <a:spLocks noGrp="1"/>
          </p:cNvSpPr>
          <p:nvPr>
            <p:ph idx="1"/>
          </p:nvPr>
        </p:nvSpPr>
        <p:spPr/>
        <p:txBody>
          <a:bodyPr/>
          <a:lstStyle/>
          <a:p>
            <a:r>
              <a:rPr lang="en-US" dirty="0"/>
              <a:t>Assignment 2 Discussion</a:t>
            </a:r>
          </a:p>
          <a:p>
            <a:endParaRPr lang="en-US" dirty="0"/>
          </a:p>
          <a:p>
            <a:r>
              <a:rPr lang="en-US" dirty="0"/>
              <a:t>Recap process synchronization so far</a:t>
            </a:r>
          </a:p>
          <a:p>
            <a:endParaRPr lang="en-US" dirty="0"/>
          </a:p>
          <a:p>
            <a:r>
              <a:rPr lang="en-US" dirty="0"/>
              <a:t>Classic Synchronization Problems</a:t>
            </a:r>
          </a:p>
          <a:p>
            <a:endParaRPr lang="en-US" dirty="0"/>
          </a:p>
          <a:p>
            <a:r>
              <a:rPr lang="en-US" dirty="0"/>
              <a:t>Monitors</a:t>
            </a:r>
          </a:p>
          <a:p>
            <a:endParaRPr lang="en-US" dirty="0"/>
          </a:p>
          <a:p>
            <a:r>
              <a:rPr lang="en-US" dirty="0"/>
              <a:t>Example: Monitors in Java</a:t>
            </a:r>
          </a:p>
          <a:p>
            <a:endParaRPr lang="en-US" dirty="0"/>
          </a:p>
          <a:p>
            <a:endParaRPr lang="en-US" dirty="0"/>
          </a:p>
          <a:p>
            <a:endParaRPr lang="en-US" dirty="0"/>
          </a:p>
        </p:txBody>
      </p:sp>
    </p:spTree>
    <p:extLst>
      <p:ext uri="{BB962C8B-B14F-4D97-AF65-F5344CB8AC3E}">
        <p14:creationId xmlns:p14="http://schemas.microsoft.com/office/powerpoint/2010/main" val="196283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F45D-A484-4321-880F-5D2441E4EAD1}"/>
              </a:ext>
            </a:extLst>
          </p:cNvPr>
          <p:cNvSpPr>
            <a:spLocks noGrp="1"/>
          </p:cNvSpPr>
          <p:nvPr>
            <p:ph type="title"/>
          </p:nvPr>
        </p:nvSpPr>
        <p:spPr/>
        <p:txBody>
          <a:bodyPr/>
          <a:lstStyle/>
          <a:p>
            <a:r>
              <a:rPr lang="en-US" dirty="0"/>
              <a:t>Binary Semaphores (mutex)</a:t>
            </a:r>
          </a:p>
        </p:txBody>
      </p:sp>
      <p:pic>
        <p:nvPicPr>
          <p:cNvPr id="5" name="Picture 4">
            <a:extLst>
              <a:ext uri="{FF2B5EF4-FFF2-40B4-BE49-F238E27FC236}">
                <a16:creationId xmlns:a16="http://schemas.microsoft.com/office/drawing/2014/main" id="{D8F7BB0D-C92B-4693-A58D-83C6829DCA0D}"/>
              </a:ext>
            </a:extLst>
          </p:cNvPr>
          <p:cNvPicPr>
            <a:picLocks noChangeAspect="1"/>
          </p:cNvPicPr>
          <p:nvPr/>
        </p:nvPicPr>
        <p:blipFill>
          <a:blip r:embed="rId2"/>
          <a:stretch>
            <a:fillRect/>
          </a:stretch>
        </p:blipFill>
        <p:spPr>
          <a:xfrm>
            <a:off x="420577" y="2209424"/>
            <a:ext cx="8046720" cy="3861128"/>
          </a:xfrm>
          <a:prstGeom prst="rect">
            <a:avLst/>
          </a:prstGeom>
        </p:spPr>
      </p:pic>
    </p:spTree>
    <p:extLst>
      <p:ext uri="{BB962C8B-B14F-4D97-AF65-F5344CB8AC3E}">
        <p14:creationId xmlns:p14="http://schemas.microsoft.com/office/powerpoint/2010/main" val="104859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F45D-A484-4321-880F-5D2441E4EAD1}"/>
              </a:ext>
            </a:extLst>
          </p:cNvPr>
          <p:cNvSpPr>
            <a:spLocks noGrp="1"/>
          </p:cNvSpPr>
          <p:nvPr>
            <p:ph type="title"/>
          </p:nvPr>
        </p:nvSpPr>
        <p:spPr/>
        <p:txBody>
          <a:bodyPr/>
          <a:lstStyle/>
          <a:p>
            <a:r>
              <a:rPr lang="en-US" dirty="0"/>
              <a:t>Binary Semaphores (mutex)</a:t>
            </a:r>
          </a:p>
        </p:txBody>
      </p:sp>
      <p:pic>
        <p:nvPicPr>
          <p:cNvPr id="4" name="Picture 3">
            <a:extLst>
              <a:ext uri="{FF2B5EF4-FFF2-40B4-BE49-F238E27FC236}">
                <a16:creationId xmlns:a16="http://schemas.microsoft.com/office/drawing/2014/main" id="{7BD92676-59B0-4E29-80D3-6BB7BB647F1A}"/>
              </a:ext>
            </a:extLst>
          </p:cNvPr>
          <p:cNvPicPr>
            <a:picLocks noChangeAspect="1"/>
          </p:cNvPicPr>
          <p:nvPr/>
        </p:nvPicPr>
        <p:blipFill>
          <a:blip r:embed="rId2"/>
          <a:stretch>
            <a:fillRect/>
          </a:stretch>
        </p:blipFill>
        <p:spPr>
          <a:xfrm>
            <a:off x="457157" y="2148854"/>
            <a:ext cx="8046720" cy="3871943"/>
          </a:xfrm>
          <a:prstGeom prst="rect">
            <a:avLst/>
          </a:prstGeom>
        </p:spPr>
      </p:pic>
    </p:spTree>
    <p:extLst>
      <p:ext uri="{BB962C8B-B14F-4D97-AF65-F5344CB8AC3E}">
        <p14:creationId xmlns:p14="http://schemas.microsoft.com/office/powerpoint/2010/main" val="295681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949F-35E7-4A74-BF68-69C01B2471CD}"/>
              </a:ext>
            </a:extLst>
          </p:cNvPr>
          <p:cNvSpPr>
            <a:spLocks noGrp="1"/>
          </p:cNvSpPr>
          <p:nvPr>
            <p:ph type="title"/>
          </p:nvPr>
        </p:nvSpPr>
        <p:spPr/>
        <p:txBody>
          <a:bodyPr/>
          <a:lstStyle/>
          <a:p>
            <a:r>
              <a:rPr lang="en-US" dirty="0"/>
              <a:t>Deadlocks</a:t>
            </a:r>
          </a:p>
        </p:txBody>
      </p:sp>
      <p:sp>
        <p:nvSpPr>
          <p:cNvPr id="3" name="Content Placeholder 2">
            <a:extLst>
              <a:ext uri="{FF2B5EF4-FFF2-40B4-BE49-F238E27FC236}">
                <a16:creationId xmlns:a16="http://schemas.microsoft.com/office/drawing/2014/main" id="{1CAE4584-293F-4C9F-89C1-BD14E6D9FB57}"/>
              </a:ext>
            </a:extLst>
          </p:cNvPr>
          <p:cNvSpPr>
            <a:spLocks noGrp="1"/>
          </p:cNvSpPr>
          <p:nvPr>
            <p:ph idx="1"/>
          </p:nvPr>
        </p:nvSpPr>
        <p:spPr/>
        <p:txBody>
          <a:bodyPr/>
          <a:lstStyle/>
          <a:p>
            <a:r>
              <a:rPr lang="en-US" dirty="0">
                <a:solidFill>
                  <a:srgbClr val="FF0000"/>
                </a:solidFill>
              </a:rPr>
              <a:t>Deadlock</a:t>
            </a:r>
            <a:r>
              <a:rPr lang="en-US" dirty="0"/>
              <a:t> – two or more processes are waiting indefinitely for an event that can be caused by only one of the waiting processes.</a:t>
            </a:r>
          </a:p>
          <a:p>
            <a:endParaRPr lang="en-US" dirty="0"/>
          </a:p>
          <a:p>
            <a:r>
              <a:rPr lang="en-US" dirty="0"/>
              <a:t>Let S and Q be two </a:t>
            </a:r>
            <a:br>
              <a:rPr lang="en-US" dirty="0"/>
            </a:br>
            <a:r>
              <a:rPr lang="en-US" dirty="0"/>
              <a:t>semaphores initialized to 1.</a:t>
            </a:r>
          </a:p>
          <a:p>
            <a:endParaRPr lang="en-US" dirty="0"/>
          </a:p>
          <a:p>
            <a:r>
              <a:rPr lang="en-US" dirty="0"/>
              <a:t>P0 is waiting for P1 to</a:t>
            </a:r>
            <a:br>
              <a:rPr lang="en-US" dirty="0"/>
            </a:br>
            <a:r>
              <a:rPr lang="en-US" dirty="0"/>
              <a:t>signal(Q).</a:t>
            </a:r>
          </a:p>
          <a:p>
            <a:r>
              <a:rPr lang="en-US" dirty="0"/>
              <a:t>P1 is waiting for P0 to </a:t>
            </a:r>
            <a:br>
              <a:rPr lang="en-US" dirty="0"/>
            </a:br>
            <a:r>
              <a:rPr lang="en-US" dirty="0"/>
              <a:t>signal(S).</a:t>
            </a:r>
          </a:p>
          <a:p>
            <a:r>
              <a:rPr lang="en-US" dirty="0"/>
              <a:t>P0 and P1 are waiting on</a:t>
            </a:r>
            <a:br>
              <a:rPr lang="en-US" dirty="0"/>
            </a:br>
            <a:r>
              <a:rPr lang="en-US" dirty="0"/>
              <a:t>each other – </a:t>
            </a:r>
            <a:r>
              <a:rPr lang="en-US" dirty="0">
                <a:solidFill>
                  <a:srgbClr val="FF0000"/>
                </a:solidFill>
              </a:rPr>
              <a:t>deadlock</a:t>
            </a:r>
            <a:r>
              <a:rPr lang="en-US" dirty="0"/>
              <a:t>.</a:t>
            </a:r>
          </a:p>
          <a:p>
            <a:r>
              <a:rPr lang="en-US" dirty="0"/>
              <a:t>More on deadlocks next week.</a:t>
            </a:r>
          </a:p>
          <a:p>
            <a:endParaRPr lang="en-US" dirty="0"/>
          </a:p>
        </p:txBody>
      </p:sp>
      <p:sp>
        <p:nvSpPr>
          <p:cNvPr id="4" name="TextBox 3">
            <a:extLst>
              <a:ext uri="{FF2B5EF4-FFF2-40B4-BE49-F238E27FC236}">
                <a16:creationId xmlns:a16="http://schemas.microsoft.com/office/drawing/2014/main" id="{32CDA55D-576D-41C4-81F9-06FA9A3CCA3D}"/>
              </a:ext>
            </a:extLst>
          </p:cNvPr>
          <p:cNvSpPr txBox="1"/>
          <p:nvPr/>
        </p:nvSpPr>
        <p:spPr>
          <a:xfrm>
            <a:off x="4481122" y="2880366"/>
            <a:ext cx="1188146" cy="3139321"/>
          </a:xfrm>
          <a:prstGeom prst="rect">
            <a:avLst/>
          </a:prstGeom>
          <a:noFill/>
          <a:ln>
            <a:noFill/>
          </a:ln>
        </p:spPr>
        <p:txBody>
          <a:bodyPr wrap="none" rtlCol="0">
            <a:spAutoFit/>
          </a:bodyPr>
          <a:lstStyle/>
          <a:p>
            <a:pPr algn="ctr"/>
            <a:r>
              <a:rPr lang="en-US" u="sng" dirty="0"/>
              <a:t>P0</a:t>
            </a:r>
          </a:p>
          <a:p>
            <a:pPr algn="ctr"/>
            <a:r>
              <a:rPr lang="en-US" dirty="0"/>
              <a:t>wait(S);</a:t>
            </a:r>
          </a:p>
          <a:p>
            <a:pPr algn="ctr"/>
            <a:endParaRPr lang="en-US" dirty="0"/>
          </a:p>
          <a:p>
            <a:pPr algn="ctr"/>
            <a:r>
              <a:rPr lang="en-US" dirty="0"/>
              <a:t>wait(Q);</a:t>
            </a:r>
          </a:p>
          <a:p>
            <a:pPr algn="ctr"/>
            <a:endParaRPr lang="en-US" dirty="0"/>
          </a:p>
          <a:p>
            <a:pPr algn="ctr"/>
            <a:r>
              <a:rPr lang="en-US" dirty="0"/>
              <a:t>.</a:t>
            </a:r>
          </a:p>
          <a:p>
            <a:pPr algn="ctr"/>
            <a:r>
              <a:rPr lang="en-US" dirty="0"/>
              <a:t>.</a:t>
            </a:r>
          </a:p>
          <a:p>
            <a:pPr algn="ctr"/>
            <a:r>
              <a:rPr lang="en-US" dirty="0"/>
              <a:t>.</a:t>
            </a:r>
          </a:p>
          <a:p>
            <a:pPr algn="ctr"/>
            <a:r>
              <a:rPr lang="en-US" dirty="0"/>
              <a:t>signal(S);</a:t>
            </a:r>
          </a:p>
          <a:p>
            <a:pPr algn="ctr"/>
            <a:endParaRPr lang="en-US" dirty="0"/>
          </a:p>
          <a:p>
            <a:pPr algn="ctr"/>
            <a:r>
              <a:rPr lang="en-US" dirty="0"/>
              <a:t>signal(Q);</a:t>
            </a:r>
          </a:p>
        </p:txBody>
      </p:sp>
      <p:sp>
        <p:nvSpPr>
          <p:cNvPr id="6" name="TextBox 5">
            <a:extLst>
              <a:ext uri="{FF2B5EF4-FFF2-40B4-BE49-F238E27FC236}">
                <a16:creationId xmlns:a16="http://schemas.microsoft.com/office/drawing/2014/main" id="{13376570-4573-4801-8BDE-401A2663670C}"/>
              </a:ext>
            </a:extLst>
          </p:cNvPr>
          <p:cNvSpPr txBox="1"/>
          <p:nvPr/>
        </p:nvSpPr>
        <p:spPr>
          <a:xfrm>
            <a:off x="6127024" y="2880366"/>
            <a:ext cx="1188146" cy="3416320"/>
          </a:xfrm>
          <a:prstGeom prst="rect">
            <a:avLst/>
          </a:prstGeom>
          <a:noFill/>
          <a:ln>
            <a:noFill/>
          </a:ln>
        </p:spPr>
        <p:txBody>
          <a:bodyPr wrap="none" rtlCol="0">
            <a:spAutoFit/>
          </a:bodyPr>
          <a:lstStyle/>
          <a:p>
            <a:pPr algn="ctr"/>
            <a:r>
              <a:rPr lang="en-US" u="sng" dirty="0"/>
              <a:t>P1</a:t>
            </a:r>
          </a:p>
          <a:p>
            <a:pPr algn="ctr"/>
            <a:endParaRPr lang="en-US" u="sng" dirty="0"/>
          </a:p>
          <a:p>
            <a:pPr algn="ctr"/>
            <a:r>
              <a:rPr lang="en-US" dirty="0"/>
              <a:t>wait(Q);</a:t>
            </a:r>
          </a:p>
          <a:p>
            <a:pPr algn="ctr"/>
            <a:endParaRPr lang="en-US" dirty="0"/>
          </a:p>
          <a:p>
            <a:pPr algn="ctr"/>
            <a:r>
              <a:rPr lang="en-US" dirty="0"/>
              <a:t>wait(S);</a:t>
            </a:r>
          </a:p>
          <a:p>
            <a:pPr algn="ctr"/>
            <a:r>
              <a:rPr lang="en-US" dirty="0"/>
              <a:t>.</a:t>
            </a:r>
          </a:p>
          <a:p>
            <a:pPr algn="ctr"/>
            <a:r>
              <a:rPr lang="en-US" dirty="0"/>
              <a:t>.</a:t>
            </a:r>
          </a:p>
          <a:p>
            <a:pPr algn="ctr"/>
            <a:r>
              <a:rPr lang="en-US" dirty="0"/>
              <a:t>.</a:t>
            </a:r>
          </a:p>
          <a:p>
            <a:pPr algn="ctr"/>
            <a:endParaRPr lang="en-US" dirty="0"/>
          </a:p>
          <a:p>
            <a:pPr algn="ctr"/>
            <a:r>
              <a:rPr lang="en-US" dirty="0"/>
              <a:t>signal(Q);</a:t>
            </a:r>
          </a:p>
          <a:p>
            <a:pPr algn="ctr"/>
            <a:endParaRPr lang="en-US" dirty="0"/>
          </a:p>
          <a:p>
            <a:pPr algn="ctr"/>
            <a:r>
              <a:rPr lang="en-US" dirty="0"/>
              <a:t>signal(S);</a:t>
            </a:r>
          </a:p>
        </p:txBody>
      </p:sp>
      <p:sp>
        <p:nvSpPr>
          <p:cNvPr id="7" name="TextBox 6">
            <a:extLst>
              <a:ext uri="{FF2B5EF4-FFF2-40B4-BE49-F238E27FC236}">
                <a16:creationId xmlns:a16="http://schemas.microsoft.com/office/drawing/2014/main" id="{E4FC4F35-5F9C-40A0-A9EC-4181D5E76CB0}"/>
              </a:ext>
            </a:extLst>
          </p:cNvPr>
          <p:cNvSpPr txBox="1"/>
          <p:nvPr/>
        </p:nvSpPr>
        <p:spPr>
          <a:xfrm>
            <a:off x="7148341" y="3167295"/>
            <a:ext cx="441146" cy="369332"/>
          </a:xfrm>
          <a:prstGeom prst="rect">
            <a:avLst/>
          </a:prstGeom>
          <a:noFill/>
          <a:ln>
            <a:noFill/>
          </a:ln>
        </p:spPr>
        <p:txBody>
          <a:bodyPr wrap="none" rtlCol="0">
            <a:spAutoFit/>
          </a:bodyPr>
          <a:lstStyle/>
          <a:p>
            <a:r>
              <a:rPr lang="en-US" dirty="0">
                <a:solidFill>
                  <a:srgbClr val="7030A0"/>
                </a:solidFill>
              </a:rPr>
              <a:t>T1</a:t>
            </a:r>
          </a:p>
        </p:txBody>
      </p:sp>
      <p:sp>
        <p:nvSpPr>
          <p:cNvPr id="8" name="TextBox 7">
            <a:extLst>
              <a:ext uri="{FF2B5EF4-FFF2-40B4-BE49-F238E27FC236}">
                <a16:creationId xmlns:a16="http://schemas.microsoft.com/office/drawing/2014/main" id="{9D4879F2-DFBD-4855-898A-A6528C136006}"/>
              </a:ext>
            </a:extLst>
          </p:cNvPr>
          <p:cNvSpPr txBox="1"/>
          <p:nvPr/>
        </p:nvSpPr>
        <p:spPr>
          <a:xfrm>
            <a:off x="7148341" y="3438036"/>
            <a:ext cx="441146" cy="369332"/>
          </a:xfrm>
          <a:prstGeom prst="rect">
            <a:avLst/>
          </a:prstGeom>
          <a:noFill/>
          <a:ln>
            <a:noFill/>
          </a:ln>
        </p:spPr>
        <p:txBody>
          <a:bodyPr wrap="none" rtlCol="0">
            <a:spAutoFit/>
          </a:bodyPr>
          <a:lstStyle/>
          <a:p>
            <a:r>
              <a:rPr lang="en-US" dirty="0">
                <a:solidFill>
                  <a:srgbClr val="FF0000"/>
                </a:solidFill>
              </a:rPr>
              <a:t>T2</a:t>
            </a:r>
          </a:p>
        </p:txBody>
      </p:sp>
      <p:sp>
        <p:nvSpPr>
          <p:cNvPr id="9" name="TextBox 8">
            <a:extLst>
              <a:ext uri="{FF2B5EF4-FFF2-40B4-BE49-F238E27FC236}">
                <a16:creationId xmlns:a16="http://schemas.microsoft.com/office/drawing/2014/main" id="{694E640C-769A-4AD4-9C0C-B6A65E91C58F}"/>
              </a:ext>
            </a:extLst>
          </p:cNvPr>
          <p:cNvSpPr txBox="1"/>
          <p:nvPr/>
        </p:nvSpPr>
        <p:spPr>
          <a:xfrm>
            <a:off x="7148341" y="3712353"/>
            <a:ext cx="441146" cy="369332"/>
          </a:xfrm>
          <a:prstGeom prst="rect">
            <a:avLst/>
          </a:prstGeom>
          <a:noFill/>
          <a:ln>
            <a:noFill/>
          </a:ln>
        </p:spPr>
        <p:txBody>
          <a:bodyPr wrap="none" rtlCol="0">
            <a:spAutoFit/>
          </a:bodyPr>
          <a:lstStyle/>
          <a:p>
            <a:r>
              <a:rPr lang="en-US" dirty="0">
                <a:solidFill>
                  <a:srgbClr val="00B050"/>
                </a:solidFill>
              </a:rPr>
              <a:t>T3</a:t>
            </a:r>
          </a:p>
        </p:txBody>
      </p:sp>
      <p:sp>
        <p:nvSpPr>
          <p:cNvPr id="11" name="TextBox 10">
            <a:extLst>
              <a:ext uri="{FF2B5EF4-FFF2-40B4-BE49-F238E27FC236}">
                <a16:creationId xmlns:a16="http://schemas.microsoft.com/office/drawing/2014/main" id="{AF2A5434-BCCE-4C40-96E2-8F5F200FB4EF}"/>
              </a:ext>
            </a:extLst>
          </p:cNvPr>
          <p:cNvSpPr txBox="1"/>
          <p:nvPr/>
        </p:nvSpPr>
        <p:spPr>
          <a:xfrm>
            <a:off x="7148341" y="3990246"/>
            <a:ext cx="441146" cy="369332"/>
          </a:xfrm>
          <a:prstGeom prst="rect">
            <a:avLst/>
          </a:prstGeom>
          <a:noFill/>
          <a:ln>
            <a:noFill/>
          </a:ln>
        </p:spPr>
        <p:txBody>
          <a:bodyPr wrap="none" rtlCol="0">
            <a:spAutoFit/>
          </a:bodyPr>
          <a:lstStyle/>
          <a:p>
            <a:r>
              <a:rPr lang="en-US" dirty="0">
                <a:solidFill>
                  <a:srgbClr val="FFC000"/>
                </a:solidFill>
              </a:rPr>
              <a:t>T4</a:t>
            </a:r>
          </a:p>
        </p:txBody>
      </p:sp>
      <p:sp>
        <p:nvSpPr>
          <p:cNvPr id="15" name="TextBox 14">
            <a:extLst>
              <a:ext uri="{FF2B5EF4-FFF2-40B4-BE49-F238E27FC236}">
                <a16:creationId xmlns:a16="http://schemas.microsoft.com/office/drawing/2014/main" id="{B83C7189-0D36-4580-9263-C49BEF76F4D1}"/>
              </a:ext>
            </a:extLst>
          </p:cNvPr>
          <p:cNvSpPr txBox="1"/>
          <p:nvPr/>
        </p:nvSpPr>
        <p:spPr>
          <a:xfrm>
            <a:off x="7680926" y="2892978"/>
            <a:ext cx="1064715" cy="369332"/>
          </a:xfrm>
          <a:prstGeom prst="rect">
            <a:avLst/>
          </a:prstGeom>
          <a:noFill/>
          <a:ln>
            <a:noFill/>
          </a:ln>
        </p:spPr>
        <p:txBody>
          <a:bodyPr wrap="none" rtlCol="0">
            <a:spAutoFit/>
          </a:bodyPr>
          <a:lstStyle/>
          <a:p>
            <a:r>
              <a:rPr lang="en-US" dirty="0">
                <a:solidFill>
                  <a:srgbClr val="00B0F0"/>
                </a:solidFill>
              </a:rPr>
              <a:t>S=1, Q=1</a:t>
            </a:r>
          </a:p>
        </p:txBody>
      </p:sp>
      <p:sp>
        <p:nvSpPr>
          <p:cNvPr id="16" name="TextBox 15">
            <a:extLst>
              <a:ext uri="{FF2B5EF4-FFF2-40B4-BE49-F238E27FC236}">
                <a16:creationId xmlns:a16="http://schemas.microsoft.com/office/drawing/2014/main" id="{2B0AF8BF-7742-4128-8384-04473EE4417C}"/>
              </a:ext>
            </a:extLst>
          </p:cNvPr>
          <p:cNvSpPr txBox="1"/>
          <p:nvPr/>
        </p:nvSpPr>
        <p:spPr>
          <a:xfrm>
            <a:off x="7680926" y="3163719"/>
            <a:ext cx="1064715" cy="369332"/>
          </a:xfrm>
          <a:prstGeom prst="rect">
            <a:avLst/>
          </a:prstGeom>
          <a:noFill/>
          <a:ln>
            <a:noFill/>
          </a:ln>
        </p:spPr>
        <p:txBody>
          <a:bodyPr wrap="none" rtlCol="0">
            <a:spAutoFit/>
          </a:bodyPr>
          <a:lstStyle/>
          <a:p>
            <a:r>
              <a:rPr lang="en-US" dirty="0">
                <a:solidFill>
                  <a:srgbClr val="7030A0"/>
                </a:solidFill>
              </a:rPr>
              <a:t>S=0, Q=1</a:t>
            </a:r>
          </a:p>
        </p:txBody>
      </p:sp>
      <p:sp>
        <p:nvSpPr>
          <p:cNvPr id="17" name="TextBox 16">
            <a:extLst>
              <a:ext uri="{FF2B5EF4-FFF2-40B4-BE49-F238E27FC236}">
                <a16:creationId xmlns:a16="http://schemas.microsoft.com/office/drawing/2014/main" id="{0ADCF6CB-352F-4ADA-AEA9-D664C83CC47E}"/>
              </a:ext>
            </a:extLst>
          </p:cNvPr>
          <p:cNvSpPr txBox="1"/>
          <p:nvPr/>
        </p:nvSpPr>
        <p:spPr>
          <a:xfrm>
            <a:off x="7680926" y="3438036"/>
            <a:ext cx="1064715" cy="369332"/>
          </a:xfrm>
          <a:prstGeom prst="rect">
            <a:avLst/>
          </a:prstGeom>
          <a:noFill/>
          <a:ln>
            <a:noFill/>
          </a:ln>
        </p:spPr>
        <p:txBody>
          <a:bodyPr wrap="none" rtlCol="0">
            <a:spAutoFit/>
          </a:bodyPr>
          <a:lstStyle/>
          <a:p>
            <a:r>
              <a:rPr lang="en-US" dirty="0">
                <a:solidFill>
                  <a:srgbClr val="FF0000"/>
                </a:solidFill>
              </a:rPr>
              <a:t>S=0, Q=0</a:t>
            </a:r>
          </a:p>
        </p:txBody>
      </p:sp>
      <p:sp>
        <p:nvSpPr>
          <p:cNvPr id="18" name="TextBox 17">
            <a:extLst>
              <a:ext uri="{FF2B5EF4-FFF2-40B4-BE49-F238E27FC236}">
                <a16:creationId xmlns:a16="http://schemas.microsoft.com/office/drawing/2014/main" id="{BF01F286-D22C-4961-9BFA-1B73FC995952}"/>
              </a:ext>
            </a:extLst>
          </p:cNvPr>
          <p:cNvSpPr txBox="1"/>
          <p:nvPr/>
        </p:nvSpPr>
        <p:spPr>
          <a:xfrm>
            <a:off x="7567674" y="3712353"/>
            <a:ext cx="1552028" cy="369332"/>
          </a:xfrm>
          <a:prstGeom prst="rect">
            <a:avLst/>
          </a:prstGeom>
          <a:noFill/>
          <a:ln>
            <a:noFill/>
          </a:ln>
        </p:spPr>
        <p:txBody>
          <a:bodyPr wrap="none" rtlCol="0">
            <a:spAutoFit/>
          </a:bodyPr>
          <a:lstStyle/>
          <a:p>
            <a:r>
              <a:rPr lang="en-US" dirty="0">
                <a:solidFill>
                  <a:srgbClr val="00B050"/>
                </a:solidFill>
              </a:rPr>
              <a:t>P0 - blocked  </a:t>
            </a:r>
          </a:p>
        </p:txBody>
      </p:sp>
      <p:sp>
        <p:nvSpPr>
          <p:cNvPr id="19" name="TextBox 18">
            <a:extLst>
              <a:ext uri="{FF2B5EF4-FFF2-40B4-BE49-F238E27FC236}">
                <a16:creationId xmlns:a16="http://schemas.microsoft.com/office/drawing/2014/main" id="{435C900F-F671-421D-B8E1-1C13EA5D1810}"/>
              </a:ext>
            </a:extLst>
          </p:cNvPr>
          <p:cNvSpPr txBox="1"/>
          <p:nvPr/>
        </p:nvSpPr>
        <p:spPr>
          <a:xfrm>
            <a:off x="7567674" y="3986670"/>
            <a:ext cx="1359668" cy="369332"/>
          </a:xfrm>
          <a:prstGeom prst="rect">
            <a:avLst/>
          </a:prstGeom>
          <a:noFill/>
          <a:ln>
            <a:noFill/>
          </a:ln>
        </p:spPr>
        <p:txBody>
          <a:bodyPr wrap="none" rtlCol="0">
            <a:spAutoFit/>
          </a:bodyPr>
          <a:lstStyle/>
          <a:p>
            <a:r>
              <a:rPr lang="en-US" dirty="0">
                <a:solidFill>
                  <a:srgbClr val="FFC000"/>
                </a:solidFill>
              </a:rPr>
              <a:t>P1 blocked </a:t>
            </a:r>
          </a:p>
        </p:txBody>
      </p:sp>
      <p:sp>
        <p:nvSpPr>
          <p:cNvPr id="20" name="TextBox 19">
            <a:extLst>
              <a:ext uri="{FF2B5EF4-FFF2-40B4-BE49-F238E27FC236}">
                <a16:creationId xmlns:a16="http://schemas.microsoft.com/office/drawing/2014/main" id="{CA5D0388-C068-4B7E-BC1C-9B2EE4B7CB03}"/>
              </a:ext>
            </a:extLst>
          </p:cNvPr>
          <p:cNvSpPr txBox="1"/>
          <p:nvPr/>
        </p:nvSpPr>
        <p:spPr>
          <a:xfrm>
            <a:off x="7132292" y="2880366"/>
            <a:ext cx="441146" cy="369332"/>
          </a:xfrm>
          <a:prstGeom prst="rect">
            <a:avLst/>
          </a:prstGeom>
          <a:noFill/>
          <a:ln>
            <a:noFill/>
          </a:ln>
        </p:spPr>
        <p:txBody>
          <a:bodyPr wrap="none" rtlCol="0">
            <a:spAutoFit/>
          </a:bodyPr>
          <a:lstStyle/>
          <a:p>
            <a:r>
              <a:rPr lang="en-US" dirty="0">
                <a:solidFill>
                  <a:srgbClr val="00B0F0"/>
                </a:solidFill>
              </a:rPr>
              <a:t>T0</a:t>
            </a:r>
          </a:p>
        </p:txBody>
      </p:sp>
    </p:spTree>
    <p:extLst>
      <p:ext uri="{BB962C8B-B14F-4D97-AF65-F5344CB8AC3E}">
        <p14:creationId xmlns:p14="http://schemas.microsoft.com/office/powerpoint/2010/main" val="202620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Classic Synchronization Problems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2878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949F-35E7-4A74-BF68-69C01B2471C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CAE4584-293F-4C9F-89C1-BD14E6D9FB57}"/>
              </a:ext>
            </a:extLst>
          </p:cNvPr>
          <p:cNvSpPr>
            <a:spLocks noGrp="1"/>
          </p:cNvSpPr>
          <p:nvPr>
            <p:ph idx="1"/>
          </p:nvPr>
        </p:nvSpPr>
        <p:spPr/>
        <p:txBody>
          <a:bodyPr/>
          <a:lstStyle/>
          <a:p>
            <a:r>
              <a:rPr lang="en-US" dirty="0"/>
              <a:t>We will talk about a few synchronization problems.</a:t>
            </a:r>
          </a:p>
          <a:p>
            <a:pPr lvl="1"/>
            <a:r>
              <a:rPr lang="en-US" dirty="0"/>
              <a:t>Used to test newly proposed synchronization schemes.</a:t>
            </a:r>
          </a:p>
          <a:p>
            <a:endParaRPr lang="en-US" dirty="0"/>
          </a:p>
          <a:p>
            <a:pPr marL="457200" indent="-457200">
              <a:buFont typeface="+mj-lt"/>
              <a:buAutoNum type="alphaUcPeriod"/>
            </a:pPr>
            <a:r>
              <a:rPr lang="en-US" dirty="0"/>
              <a:t>The Bounded-Buffer (Producer/Consumer) Problem</a:t>
            </a:r>
          </a:p>
          <a:p>
            <a:pPr marL="457200" indent="-457200">
              <a:buFont typeface="+mj-lt"/>
              <a:buAutoNum type="alphaUcPeriod"/>
            </a:pPr>
            <a:endParaRPr lang="en-US" dirty="0"/>
          </a:p>
          <a:p>
            <a:pPr marL="457200" indent="-457200">
              <a:buFont typeface="+mj-lt"/>
              <a:buAutoNum type="alphaUcPeriod"/>
            </a:pPr>
            <a:r>
              <a:rPr lang="en-US" dirty="0"/>
              <a:t>The Readers-Writers Problem</a:t>
            </a:r>
          </a:p>
          <a:p>
            <a:pPr marL="457200" indent="-457200">
              <a:buFont typeface="+mj-lt"/>
              <a:buAutoNum type="alphaUcPeriod"/>
            </a:pPr>
            <a:endParaRPr lang="en-US" dirty="0"/>
          </a:p>
          <a:p>
            <a:pPr marL="457200" indent="-457200">
              <a:buFont typeface="+mj-lt"/>
              <a:buAutoNum type="alphaUcPeriod"/>
            </a:pPr>
            <a:r>
              <a:rPr lang="en-US" dirty="0"/>
              <a:t>Dining Philosophers Problem</a:t>
            </a:r>
          </a:p>
        </p:txBody>
      </p:sp>
    </p:spTree>
    <p:extLst>
      <p:ext uri="{BB962C8B-B14F-4D97-AF65-F5344CB8AC3E}">
        <p14:creationId xmlns:p14="http://schemas.microsoft.com/office/powerpoint/2010/main" val="363105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noFill/>
          <a:ln/>
        </p:spPr>
        <p:txBody>
          <a:bodyPr lIns="92075" tIns="46038" rIns="92075" bIns="46038" anchor="ctr"/>
          <a:lstStyle/>
          <a:p>
            <a:r>
              <a:rPr lang="en-US" dirty="0"/>
              <a:t>Bounded-Buffer Problem</a:t>
            </a:r>
          </a:p>
        </p:txBody>
      </p:sp>
      <p:sp>
        <p:nvSpPr>
          <p:cNvPr id="210947" name="Rectangle 3"/>
          <p:cNvSpPr>
            <a:spLocks noGrp="1" noChangeArrowheads="1"/>
          </p:cNvSpPr>
          <p:nvPr>
            <p:ph type="body" idx="1"/>
          </p:nvPr>
        </p:nvSpPr>
        <p:spPr>
          <a:noFill/>
          <a:ln/>
        </p:spPr>
        <p:txBody>
          <a:bodyPr lIns="92075" tIns="46038" rIns="92075" bIns="46038"/>
          <a:lstStyle/>
          <a:p>
            <a:pPr>
              <a:buFont typeface="Wingdings" pitchFamily="2" charset="2"/>
              <a:buNone/>
            </a:pPr>
            <a:r>
              <a:rPr lang="en-US" sz="2800" dirty="0">
                <a:solidFill>
                  <a:srgbClr val="00B0F0"/>
                </a:solidFill>
                <a:latin typeface="Cambria" pitchFamily="18" charset="0"/>
              </a:rPr>
              <a:t>Shared variables / Initialization</a:t>
            </a:r>
            <a:endParaRPr lang="en-US" dirty="0">
              <a:solidFill>
                <a:srgbClr val="00B0F0"/>
              </a:solidFill>
              <a:latin typeface="Cambria" pitchFamily="18" charset="0"/>
            </a:endParaRPr>
          </a:p>
          <a:p>
            <a:pPr>
              <a:buFont typeface="Wingdings" pitchFamily="2" charset="2"/>
              <a:buNone/>
            </a:pPr>
            <a:r>
              <a:rPr lang="en-US" sz="2600" dirty="0">
                <a:latin typeface="Courier New" pitchFamily="49" charset="0"/>
              </a:rPr>
              <a:t>avail, empty, </a:t>
            </a:r>
            <a:r>
              <a:rPr lang="en-US" sz="2600" dirty="0" err="1">
                <a:latin typeface="Courier New" pitchFamily="49" charset="0"/>
              </a:rPr>
              <a:t>mutex</a:t>
            </a:r>
            <a:r>
              <a:rPr lang="en-US" sz="2600" dirty="0">
                <a:latin typeface="Courier New" pitchFamily="49" charset="0"/>
              </a:rPr>
              <a:t> : semaphore;</a:t>
            </a:r>
          </a:p>
          <a:p>
            <a:pPr>
              <a:buFont typeface="Wingdings" pitchFamily="2" charset="2"/>
              <a:buNone/>
            </a:pPr>
            <a:r>
              <a:rPr lang="en-US" sz="2600" dirty="0">
                <a:latin typeface="Courier New" pitchFamily="49" charset="0"/>
              </a:rPr>
              <a:t>buffer: array(1..n) of </a:t>
            </a:r>
            <a:r>
              <a:rPr lang="en-US" sz="2600" dirty="0" err="1">
                <a:latin typeface="Courier New" pitchFamily="49" charset="0"/>
              </a:rPr>
              <a:t>item_type</a:t>
            </a:r>
            <a:r>
              <a:rPr lang="en-US" sz="2600" dirty="0">
                <a:latin typeface="Courier New" pitchFamily="49" charset="0"/>
              </a:rPr>
              <a:t>;</a:t>
            </a:r>
          </a:p>
          <a:p>
            <a:pPr>
              <a:spcBef>
                <a:spcPts val="1800"/>
              </a:spcBef>
              <a:buFont typeface="Wingdings" pitchFamily="2" charset="2"/>
              <a:buNone/>
            </a:pPr>
            <a:r>
              <a:rPr lang="en-US" sz="2600" dirty="0">
                <a:solidFill>
                  <a:srgbClr val="00B0F0"/>
                </a:solidFill>
                <a:latin typeface="Courier New" pitchFamily="49" charset="0"/>
              </a:rPr>
              <a:t>/* semaphore initialization */</a:t>
            </a:r>
          </a:p>
          <a:p>
            <a:pPr>
              <a:buFont typeface="Wingdings" pitchFamily="2" charset="2"/>
              <a:buNone/>
            </a:pPr>
            <a:r>
              <a:rPr lang="en-US" sz="2600" dirty="0">
                <a:latin typeface="Courier New" pitchFamily="49" charset="0"/>
              </a:rPr>
              <a:t>avail = 0;  </a:t>
            </a:r>
            <a:r>
              <a:rPr lang="en-US" sz="2600" dirty="0">
                <a:solidFill>
                  <a:srgbClr val="00B0F0"/>
                </a:solidFill>
                <a:latin typeface="Courier New" pitchFamily="49" charset="0"/>
              </a:rPr>
              <a:t>// number of items produced</a:t>
            </a:r>
          </a:p>
          <a:p>
            <a:pPr>
              <a:buFont typeface="Wingdings" pitchFamily="2" charset="2"/>
              <a:buNone/>
            </a:pPr>
            <a:r>
              <a:rPr lang="en-US" sz="2600" dirty="0">
                <a:latin typeface="Courier New" pitchFamily="49" charset="0"/>
              </a:rPr>
              <a:t>empty = n;  </a:t>
            </a:r>
            <a:r>
              <a:rPr lang="en-US" sz="2600" dirty="0">
                <a:solidFill>
                  <a:srgbClr val="00B0F0"/>
                </a:solidFill>
                <a:latin typeface="Courier New" pitchFamily="49" charset="0"/>
              </a:rPr>
              <a:t>// number of empty slots</a:t>
            </a:r>
          </a:p>
          <a:p>
            <a:pPr>
              <a:buFont typeface="Wingdings" pitchFamily="2" charset="2"/>
              <a:buNone/>
            </a:pPr>
            <a:r>
              <a:rPr lang="en-US" sz="2600" dirty="0" err="1">
                <a:latin typeface="Courier New" pitchFamily="49" charset="0"/>
              </a:rPr>
              <a:t>mutex</a:t>
            </a:r>
            <a:r>
              <a:rPr lang="en-US" sz="2600" dirty="0">
                <a:latin typeface="Courier New" pitchFamily="49" charset="0"/>
              </a:rPr>
              <a:t> = 1;  </a:t>
            </a:r>
            <a:r>
              <a:rPr lang="en-US" sz="2600" dirty="0">
                <a:solidFill>
                  <a:srgbClr val="00B0F0"/>
                </a:solidFill>
                <a:latin typeface="Courier New" pitchFamily="49" charset="0"/>
              </a:rPr>
              <a:t>// guards critical section</a:t>
            </a:r>
            <a:endParaRPr lang="en-US" sz="2600" dirty="0">
              <a:solidFill>
                <a:srgbClr val="00B0F0"/>
              </a:solidFill>
            </a:endParaRPr>
          </a:p>
          <a:p>
            <a:pPr>
              <a:buFont typeface="Wingdings" pitchFamily="2" charset="2"/>
              <a:buNone/>
            </a:pPr>
            <a:endParaRPr lang="en-US" sz="2600" dirty="0"/>
          </a:p>
        </p:txBody>
      </p:sp>
    </p:spTree>
    <p:extLst>
      <p:ext uri="{BB962C8B-B14F-4D97-AF65-F5344CB8AC3E}">
        <p14:creationId xmlns:p14="http://schemas.microsoft.com/office/powerpoint/2010/main" val="250132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 w/Semaphores</a:t>
            </a:r>
          </a:p>
        </p:txBody>
      </p:sp>
      <p:sp>
        <p:nvSpPr>
          <p:cNvPr id="537603" name="Rectangle 3"/>
          <p:cNvSpPr>
            <a:spLocks noChangeArrowheads="1"/>
          </p:cNvSpPr>
          <p:nvPr/>
        </p:nvSpPr>
        <p:spPr bwMode="auto">
          <a:xfrm>
            <a:off x="4648200" y="2514600"/>
            <a:ext cx="4267200" cy="3048000"/>
          </a:xfrm>
          <a:prstGeom prst="rect">
            <a:avLst/>
          </a:prstGeom>
          <a:solidFill>
            <a:schemeClr val="bg1">
              <a:lumMod val="95000"/>
              <a:lumOff val="5000"/>
            </a:schemeClr>
          </a:solidFill>
          <a:ln>
            <a:noFill/>
          </a:ln>
          <a:effectLst>
            <a:glow rad="63500">
              <a:schemeClr val="accent2">
                <a:satMod val="175000"/>
                <a:alpha val="40000"/>
              </a:schemeClr>
            </a:glow>
          </a:effectLst>
        </p:spPr>
        <p:txBody>
          <a:bodyPr lIns="92075" tIns="46038" rIns="92075" bIns="46038"/>
          <a:lstStyle/>
          <a:p>
            <a:pPr marL="342900" indent="-342900">
              <a:spcBef>
                <a:spcPct val="20000"/>
              </a:spcBef>
              <a:buClr>
                <a:srgbClr val="CCFF33"/>
              </a:buClr>
              <a:buSzPct val="70000"/>
              <a:buFont typeface="Wingdings" pitchFamily="2" charset="2"/>
              <a:buNone/>
            </a:pPr>
            <a:r>
              <a:rPr lang="en-US" sz="2000" b="1" dirty="0">
                <a:latin typeface="Courier New" pitchFamily="49" charset="0"/>
              </a:rPr>
              <a:t>repeat</a:t>
            </a:r>
          </a:p>
          <a:p>
            <a:pPr marL="342900" indent="-342900">
              <a:spcBef>
                <a:spcPct val="20000"/>
              </a:spcBef>
              <a:buClr>
                <a:srgbClr val="CCFF33"/>
              </a:buClr>
              <a:buSzPct val="70000"/>
              <a:buFont typeface="Wingdings" pitchFamily="2" charset="2"/>
              <a:buNone/>
            </a:pPr>
            <a:r>
              <a:rPr lang="en-US" sz="2000" dirty="0">
                <a:solidFill>
                  <a:srgbClr val="FFFF99"/>
                </a:solidFill>
                <a:latin typeface="Courier New" pitchFamily="49" charset="0"/>
              </a:rPr>
              <a:t>	</a:t>
            </a:r>
            <a:r>
              <a:rPr lang="en-US" sz="2000" dirty="0">
                <a:solidFill>
                  <a:srgbClr val="00B050"/>
                </a:solidFill>
                <a:latin typeface="Courier New" pitchFamily="49" charset="0"/>
              </a:rPr>
              <a:t>wait(avail)</a:t>
            </a:r>
          </a:p>
          <a:p>
            <a:pPr marL="342900" indent="-342900">
              <a:spcBef>
                <a:spcPct val="20000"/>
              </a:spcBef>
              <a:buClr>
                <a:srgbClr val="CCFF33"/>
              </a:buClr>
              <a:buSzPct val="70000"/>
              <a:buFont typeface="Wingdings" pitchFamily="2" charset="2"/>
              <a:buNone/>
            </a:pPr>
            <a:r>
              <a:rPr lang="en-US" sz="2000" dirty="0">
                <a:solidFill>
                  <a:srgbClr val="00B050"/>
                </a:solidFill>
                <a:latin typeface="Courier New" pitchFamily="49" charset="0"/>
              </a:rPr>
              <a:t>	wait(mutex)</a:t>
            </a:r>
          </a:p>
          <a:p>
            <a:pPr marL="342900" indent="-342900">
              <a:spcBef>
                <a:spcPct val="20000"/>
              </a:spcBef>
              <a:buClr>
                <a:srgbClr val="CCFF33"/>
              </a:buClr>
              <a:buSzPct val="70000"/>
              <a:buFont typeface="Wingdings" pitchFamily="2" charset="2"/>
              <a:buNone/>
            </a:pPr>
            <a:r>
              <a:rPr lang="en-US" sz="2000" dirty="0">
                <a:solidFill>
                  <a:srgbClr val="00B050"/>
                </a:solidFill>
                <a:latin typeface="Courier New" pitchFamily="49" charset="0"/>
              </a:rPr>
              <a:t>	</a:t>
            </a:r>
            <a:r>
              <a:rPr lang="en-US" sz="2000" dirty="0">
                <a:latin typeface="Courier New" pitchFamily="49" charset="0"/>
              </a:rPr>
              <a:t>  &lt;get item from buffer&gt;</a:t>
            </a:r>
          </a:p>
          <a:p>
            <a:pPr marL="342900" indent="-342900">
              <a:spcBef>
                <a:spcPct val="20000"/>
              </a:spcBef>
              <a:buClr>
                <a:srgbClr val="CCFF33"/>
              </a:buClr>
              <a:buSzPct val="70000"/>
              <a:buFont typeface="Wingdings" pitchFamily="2" charset="2"/>
              <a:buNone/>
            </a:pPr>
            <a:r>
              <a:rPr lang="en-US" sz="2000" dirty="0">
                <a:latin typeface="Courier New" pitchFamily="49" charset="0"/>
              </a:rPr>
              <a:t>	</a:t>
            </a:r>
            <a:r>
              <a:rPr lang="en-US" sz="2000" dirty="0">
                <a:solidFill>
                  <a:srgbClr val="00B050"/>
                </a:solidFill>
                <a:latin typeface="Courier New" pitchFamily="49" charset="0"/>
              </a:rPr>
              <a:t>signal(mutex)</a:t>
            </a:r>
          </a:p>
          <a:p>
            <a:pPr marL="342900" indent="-342900">
              <a:spcBef>
                <a:spcPct val="20000"/>
              </a:spcBef>
              <a:buClr>
                <a:srgbClr val="CCFF33"/>
              </a:buClr>
              <a:buSzPct val="70000"/>
              <a:buFont typeface="Wingdings" pitchFamily="2" charset="2"/>
              <a:buNone/>
            </a:pPr>
            <a:r>
              <a:rPr lang="en-US" sz="2000" dirty="0">
                <a:solidFill>
                  <a:srgbClr val="00B050"/>
                </a:solidFill>
                <a:latin typeface="Courier New" pitchFamily="49" charset="0"/>
              </a:rPr>
              <a:t>	signal(empty)</a:t>
            </a:r>
          </a:p>
          <a:p>
            <a:pPr marL="342900" indent="-342900">
              <a:spcBef>
                <a:spcPct val="20000"/>
              </a:spcBef>
              <a:buClr>
                <a:srgbClr val="CCFF33"/>
              </a:buClr>
              <a:buSzPct val="70000"/>
              <a:buFont typeface="Wingdings" pitchFamily="2" charset="2"/>
              <a:buNone/>
            </a:pPr>
            <a:r>
              <a:rPr lang="en-US" sz="2000" dirty="0">
                <a:solidFill>
                  <a:srgbClr val="00B050"/>
                </a:solidFill>
                <a:latin typeface="Courier New" pitchFamily="49" charset="0"/>
              </a:rPr>
              <a:t>	</a:t>
            </a:r>
            <a:r>
              <a:rPr lang="en-US" sz="2000" dirty="0">
                <a:latin typeface="Courier New" pitchFamily="49" charset="0"/>
              </a:rPr>
              <a:t>&lt;consume item&gt;</a:t>
            </a:r>
          </a:p>
          <a:p>
            <a:pPr marL="342900" indent="-342900">
              <a:spcBef>
                <a:spcPct val="20000"/>
              </a:spcBef>
              <a:buClr>
                <a:srgbClr val="CCFF33"/>
              </a:buClr>
              <a:buSzPct val="70000"/>
              <a:buFont typeface="Wingdings" pitchFamily="2" charset="2"/>
              <a:buNone/>
            </a:pPr>
            <a:r>
              <a:rPr lang="en-US" sz="2000" b="1" dirty="0">
                <a:latin typeface="Courier New" pitchFamily="49" charset="0"/>
              </a:rPr>
              <a:t>forever</a:t>
            </a:r>
            <a:endParaRPr lang="en-US" sz="2000" dirty="0">
              <a:latin typeface="Courier New" pitchFamily="49" charset="0"/>
            </a:endParaRPr>
          </a:p>
        </p:txBody>
      </p:sp>
      <p:sp>
        <p:nvSpPr>
          <p:cNvPr id="537604" name="Rectangle 4"/>
          <p:cNvSpPr>
            <a:spLocks noChangeArrowheads="1"/>
          </p:cNvSpPr>
          <p:nvPr/>
        </p:nvSpPr>
        <p:spPr bwMode="auto">
          <a:xfrm>
            <a:off x="328613" y="2514600"/>
            <a:ext cx="4014787" cy="3048000"/>
          </a:xfrm>
          <a:prstGeom prst="rect">
            <a:avLst/>
          </a:prstGeom>
          <a:solidFill>
            <a:schemeClr val="bg1">
              <a:lumMod val="95000"/>
              <a:lumOff val="5000"/>
            </a:schemeClr>
          </a:solidFill>
          <a:ln>
            <a:noFill/>
          </a:ln>
          <a:effectLst>
            <a:glow rad="63500">
              <a:schemeClr val="accent2">
                <a:satMod val="175000"/>
                <a:alpha val="40000"/>
              </a:schemeClr>
            </a:glow>
          </a:effectLst>
        </p:spPr>
        <p:txBody>
          <a:bodyPr lIns="92075" tIns="46038" rIns="92075" bIns="46038"/>
          <a:lstStyle/>
          <a:p>
            <a:pPr marL="342900" indent="-342900">
              <a:spcBef>
                <a:spcPct val="20000"/>
              </a:spcBef>
              <a:buClr>
                <a:srgbClr val="CCFF33"/>
              </a:buClr>
              <a:buSzPct val="70000"/>
              <a:buFont typeface="Wingdings" pitchFamily="2" charset="2"/>
              <a:buNone/>
            </a:pPr>
            <a:r>
              <a:rPr lang="en-US" sz="2000" b="1" dirty="0">
                <a:latin typeface="Courier New" pitchFamily="49" charset="0"/>
              </a:rPr>
              <a:t>repeat</a:t>
            </a:r>
          </a:p>
          <a:p>
            <a:pPr marL="342900" indent="-342900">
              <a:spcBef>
                <a:spcPct val="20000"/>
              </a:spcBef>
              <a:buClr>
                <a:srgbClr val="CCFF33"/>
              </a:buClr>
              <a:buSzPct val="70000"/>
              <a:buFont typeface="Wingdings" pitchFamily="2" charset="2"/>
              <a:buNone/>
            </a:pPr>
            <a:r>
              <a:rPr lang="en-US" sz="2000" dirty="0">
                <a:latin typeface="Courier New" pitchFamily="49" charset="0"/>
              </a:rPr>
              <a:t>	&lt;produce item&gt;</a:t>
            </a:r>
          </a:p>
          <a:p>
            <a:pPr marL="342900" indent="-342900">
              <a:spcBef>
                <a:spcPct val="20000"/>
              </a:spcBef>
              <a:buClr>
                <a:srgbClr val="CCFF33"/>
              </a:buClr>
              <a:buSzPct val="70000"/>
              <a:buFont typeface="Wingdings" pitchFamily="2" charset="2"/>
              <a:buNone/>
            </a:pPr>
            <a:r>
              <a:rPr lang="en-US" sz="2000" dirty="0">
                <a:latin typeface="Courier New" pitchFamily="49" charset="0"/>
              </a:rPr>
              <a:t>	</a:t>
            </a:r>
            <a:r>
              <a:rPr lang="en-US" sz="2000" dirty="0">
                <a:solidFill>
                  <a:srgbClr val="00B050"/>
                </a:solidFill>
                <a:latin typeface="Courier New" pitchFamily="49" charset="0"/>
              </a:rPr>
              <a:t>wait(empty)</a:t>
            </a:r>
          </a:p>
          <a:p>
            <a:pPr marL="342900" indent="-342900">
              <a:spcBef>
                <a:spcPct val="20000"/>
              </a:spcBef>
              <a:buClr>
                <a:srgbClr val="CCFF33"/>
              </a:buClr>
              <a:buSzPct val="70000"/>
              <a:buFont typeface="Wingdings" pitchFamily="2" charset="2"/>
              <a:buNone/>
            </a:pPr>
            <a:r>
              <a:rPr lang="en-US" sz="2000" dirty="0">
                <a:solidFill>
                  <a:srgbClr val="00B050"/>
                </a:solidFill>
                <a:latin typeface="Courier New" pitchFamily="49" charset="0"/>
              </a:rPr>
              <a:t>	wait(</a:t>
            </a:r>
            <a:r>
              <a:rPr lang="en-US" sz="2000" dirty="0" err="1">
                <a:solidFill>
                  <a:srgbClr val="00B050"/>
                </a:solidFill>
                <a:latin typeface="Courier New" pitchFamily="49" charset="0"/>
              </a:rPr>
              <a:t>mutex</a:t>
            </a:r>
            <a:r>
              <a:rPr lang="en-US" sz="2000" dirty="0">
                <a:solidFill>
                  <a:srgbClr val="00B050"/>
                </a:solidFill>
                <a:latin typeface="Courier New" pitchFamily="49" charset="0"/>
              </a:rPr>
              <a:t>)</a:t>
            </a:r>
          </a:p>
          <a:p>
            <a:pPr marL="342900" indent="-342900">
              <a:spcBef>
                <a:spcPct val="20000"/>
              </a:spcBef>
              <a:buClr>
                <a:srgbClr val="CCFF33"/>
              </a:buClr>
              <a:buSzPct val="70000"/>
              <a:buFont typeface="Wingdings" pitchFamily="2" charset="2"/>
              <a:buNone/>
            </a:pPr>
            <a:r>
              <a:rPr lang="en-US" sz="2000" dirty="0">
                <a:solidFill>
                  <a:srgbClr val="00B050"/>
                </a:solidFill>
                <a:latin typeface="Courier New" pitchFamily="49" charset="0"/>
              </a:rPr>
              <a:t>	</a:t>
            </a:r>
            <a:r>
              <a:rPr lang="en-US" sz="2000" dirty="0">
                <a:latin typeface="Courier New" pitchFamily="49" charset="0"/>
              </a:rPr>
              <a:t>  &lt;add item to buffer&gt;</a:t>
            </a:r>
          </a:p>
          <a:p>
            <a:pPr marL="342900" indent="-342900">
              <a:spcBef>
                <a:spcPct val="20000"/>
              </a:spcBef>
              <a:buClr>
                <a:srgbClr val="CCFF33"/>
              </a:buClr>
              <a:buSzPct val="70000"/>
              <a:buFont typeface="Wingdings" pitchFamily="2" charset="2"/>
              <a:buNone/>
            </a:pPr>
            <a:r>
              <a:rPr lang="en-US" sz="2000" dirty="0">
                <a:latin typeface="Courier New" pitchFamily="49" charset="0"/>
              </a:rPr>
              <a:t>	</a:t>
            </a:r>
            <a:r>
              <a:rPr lang="en-US" sz="2000" dirty="0">
                <a:solidFill>
                  <a:srgbClr val="00B050"/>
                </a:solidFill>
                <a:latin typeface="Courier New" pitchFamily="49" charset="0"/>
              </a:rPr>
              <a:t>signal(</a:t>
            </a:r>
            <a:r>
              <a:rPr lang="en-US" sz="2000" dirty="0" err="1">
                <a:solidFill>
                  <a:srgbClr val="00B050"/>
                </a:solidFill>
                <a:latin typeface="Courier New" pitchFamily="49" charset="0"/>
              </a:rPr>
              <a:t>mutex</a:t>
            </a:r>
            <a:r>
              <a:rPr lang="en-US" sz="2000" dirty="0">
                <a:solidFill>
                  <a:srgbClr val="00B050"/>
                </a:solidFill>
                <a:latin typeface="Courier New" pitchFamily="49" charset="0"/>
              </a:rPr>
              <a:t>)</a:t>
            </a:r>
          </a:p>
          <a:p>
            <a:pPr marL="342900" indent="-342900">
              <a:spcBef>
                <a:spcPct val="20000"/>
              </a:spcBef>
              <a:buClr>
                <a:srgbClr val="CCFF33"/>
              </a:buClr>
              <a:buSzPct val="70000"/>
              <a:buFont typeface="Wingdings" pitchFamily="2" charset="2"/>
              <a:buNone/>
            </a:pPr>
            <a:r>
              <a:rPr lang="en-US" sz="2000" dirty="0">
                <a:solidFill>
                  <a:srgbClr val="00B050"/>
                </a:solidFill>
                <a:latin typeface="Courier New" pitchFamily="49" charset="0"/>
              </a:rPr>
              <a:t>	signal(avail)</a:t>
            </a:r>
          </a:p>
          <a:p>
            <a:pPr marL="342900" indent="-342900">
              <a:spcBef>
                <a:spcPct val="20000"/>
              </a:spcBef>
              <a:buClr>
                <a:srgbClr val="CCFF33"/>
              </a:buClr>
              <a:buSzPct val="70000"/>
              <a:buFont typeface="Wingdings" pitchFamily="2" charset="2"/>
              <a:buNone/>
            </a:pPr>
            <a:r>
              <a:rPr lang="en-US" sz="2000" b="1" dirty="0">
                <a:latin typeface="Courier New" pitchFamily="49" charset="0"/>
              </a:rPr>
              <a:t>forever</a:t>
            </a:r>
          </a:p>
        </p:txBody>
      </p:sp>
      <p:sp>
        <p:nvSpPr>
          <p:cNvPr id="537605" name="Text Box 5"/>
          <p:cNvSpPr txBox="1">
            <a:spLocks noChangeArrowheads="1"/>
          </p:cNvSpPr>
          <p:nvPr/>
        </p:nvSpPr>
        <p:spPr bwMode="auto">
          <a:xfrm>
            <a:off x="1037112" y="1828800"/>
            <a:ext cx="15327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1" dirty="0">
                <a:solidFill>
                  <a:srgbClr val="0070C0"/>
                </a:solidFill>
                <a:latin typeface="+mj-lt"/>
              </a:rPr>
              <a:t>Producer</a:t>
            </a:r>
          </a:p>
        </p:txBody>
      </p:sp>
      <p:sp>
        <p:nvSpPr>
          <p:cNvPr id="537606" name="Text Box 6"/>
          <p:cNvSpPr txBox="1">
            <a:spLocks noChangeArrowheads="1"/>
          </p:cNvSpPr>
          <p:nvPr/>
        </p:nvSpPr>
        <p:spPr bwMode="auto">
          <a:xfrm>
            <a:off x="5362994" y="1828800"/>
            <a:ext cx="17091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1" dirty="0">
                <a:solidFill>
                  <a:srgbClr val="0070C0"/>
                </a:solidFill>
                <a:latin typeface="+mj-lt"/>
              </a:rPr>
              <a:t>Consumer</a:t>
            </a:r>
          </a:p>
        </p:txBody>
      </p:sp>
    </p:spTree>
    <p:extLst>
      <p:ext uri="{BB962C8B-B14F-4D97-AF65-F5344CB8AC3E}">
        <p14:creationId xmlns:p14="http://schemas.microsoft.com/office/powerpoint/2010/main" val="259897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noFill/>
          <a:ln/>
        </p:spPr>
        <p:txBody>
          <a:bodyPr lIns="92075" tIns="46038" rIns="92075" bIns="46038" anchor="ctr"/>
          <a:lstStyle/>
          <a:p>
            <a:r>
              <a:rPr lang="en-US" dirty="0"/>
              <a:t>The Readers-Writers Problem</a:t>
            </a:r>
          </a:p>
        </p:txBody>
      </p:sp>
      <p:sp>
        <p:nvSpPr>
          <p:cNvPr id="214019" name="Rectangle 3"/>
          <p:cNvSpPr>
            <a:spLocks noGrp="1" noChangeArrowheads="1"/>
          </p:cNvSpPr>
          <p:nvPr>
            <p:ph type="body" idx="1"/>
          </p:nvPr>
        </p:nvSpPr>
        <p:spPr>
          <a:noFill/>
          <a:ln/>
        </p:spPr>
        <p:txBody>
          <a:bodyPr lIns="92075" tIns="46038" rIns="92075" bIns="46038"/>
          <a:lstStyle/>
          <a:p>
            <a:pPr>
              <a:lnSpc>
                <a:spcPct val="90000"/>
              </a:lnSpc>
            </a:pPr>
            <a:r>
              <a:rPr lang="en-US" sz="2600" dirty="0"/>
              <a:t>Idea:  Several concurrent processes want to read/write a shared data item or file</a:t>
            </a:r>
          </a:p>
          <a:p>
            <a:pPr lvl="1">
              <a:lnSpc>
                <a:spcPct val="90000"/>
              </a:lnSpc>
            </a:pPr>
            <a:r>
              <a:rPr lang="en-US" sz="2200" dirty="0"/>
              <a:t>Multiple readers no problem</a:t>
            </a:r>
          </a:p>
          <a:p>
            <a:pPr lvl="1">
              <a:lnSpc>
                <a:spcPct val="90000"/>
              </a:lnSpc>
            </a:pPr>
            <a:r>
              <a:rPr lang="en-US" sz="2200" dirty="0"/>
              <a:t>Only a single writer is allowed at a time</a:t>
            </a:r>
          </a:p>
          <a:p>
            <a:pPr lvl="1">
              <a:lnSpc>
                <a:spcPct val="90000"/>
              </a:lnSpc>
            </a:pPr>
            <a:r>
              <a:rPr lang="en-US" sz="2200" dirty="0"/>
              <a:t>I.e., readers </a:t>
            </a:r>
            <a:r>
              <a:rPr lang="en-US" sz="2200" i="1" dirty="0"/>
              <a:t>or</a:t>
            </a:r>
            <a:r>
              <a:rPr lang="en-US" sz="2200" dirty="0"/>
              <a:t> a writer, but not both concurrently</a:t>
            </a:r>
          </a:p>
          <a:p>
            <a:pPr>
              <a:lnSpc>
                <a:spcPct val="90000"/>
              </a:lnSpc>
            </a:pPr>
            <a:r>
              <a:rPr lang="en-US" sz="2600" dirty="0"/>
              <a:t>Variations to this problem depend on answers to the following questions:</a:t>
            </a:r>
          </a:p>
          <a:p>
            <a:pPr lvl="1">
              <a:lnSpc>
                <a:spcPct val="90000"/>
              </a:lnSpc>
            </a:pPr>
            <a:r>
              <a:rPr lang="en-US" sz="2200" b="1" dirty="0">
                <a:solidFill>
                  <a:srgbClr val="FF0000"/>
                </a:solidFill>
              </a:rPr>
              <a:t>If a reader is present and a writer is waiting, do we allow additional readers to enter?</a:t>
            </a:r>
            <a:endParaRPr lang="en-US" sz="2200" dirty="0">
              <a:solidFill>
                <a:srgbClr val="FF0000"/>
              </a:solidFill>
            </a:endParaRPr>
          </a:p>
          <a:p>
            <a:pPr lvl="1">
              <a:lnSpc>
                <a:spcPct val="90000"/>
              </a:lnSpc>
            </a:pPr>
            <a:r>
              <a:rPr lang="en-US" sz="2200" b="1" dirty="0">
                <a:solidFill>
                  <a:srgbClr val="FF0000"/>
                </a:solidFill>
              </a:rPr>
              <a:t>If a reader is present and a writer is waiting,  do we ban additional readers until a writer gets a chance?</a:t>
            </a:r>
          </a:p>
        </p:txBody>
      </p:sp>
    </p:spTree>
    <p:extLst>
      <p:ext uri="{BB962C8B-B14F-4D97-AF65-F5344CB8AC3E}">
        <p14:creationId xmlns:p14="http://schemas.microsoft.com/office/powerpoint/2010/main" val="12959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t>Readers/Writers Problem</a:t>
            </a:r>
          </a:p>
        </p:txBody>
      </p:sp>
      <p:sp>
        <p:nvSpPr>
          <p:cNvPr id="538627" name="Rectangle 3"/>
          <p:cNvSpPr>
            <a:spLocks noChangeArrowheads="1"/>
          </p:cNvSpPr>
          <p:nvPr/>
        </p:nvSpPr>
        <p:spPr bwMode="auto">
          <a:xfrm>
            <a:off x="3657600" y="3048000"/>
            <a:ext cx="1828800" cy="1219200"/>
          </a:xfrm>
          <a:prstGeom prst="rect">
            <a:avLst/>
          </a:prstGeom>
          <a:noFill/>
          <a:ln w="28575">
            <a:solidFill>
              <a:schemeClr val="tx1"/>
            </a:solidFill>
            <a:miter lim="800000"/>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latin typeface="+mj-lt"/>
              </a:rPr>
              <a:t>Shared</a:t>
            </a:r>
          </a:p>
          <a:p>
            <a:pPr algn="ctr"/>
            <a:r>
              <a:rPr lang="en-US">
                <a:latin typeface="+mj-lt"/>
              </a:rPr>
              <a:t>Data</a:t>
            </a:r>
          </a:p>
        </p:txBody>
      </p:sp>
      <p:sp>
        <p:nvSpPr>
          <p:cNvPr id="538628" name="Oval 4"/>
          <p:cNvSpPr>
            <a:spLocks noChangeArrowheads="1"/>
          </p:cNvSpPr>
          <p:nvPr/>
        </p:nvSpPr>
        <p:spPr bwMode="auto">
          <a:xfrm>
            <a:off x="1828800" y="2286000"/>
            <a:ext cx="762000" cy="762000"/>
          </a:xfrm>
          <a:prstGeom prst="ellipse">
            <a:avLst/>
          </a:prstGeom>
          <a:noFill/>
          <a:ln w="28575">
            <a:solidFill>
              <a:srgbClr val="00B05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92D050"/>
                </a:solidFill>
                <a:latin typeface="+mj-lt"/>
              </a:rPr>
              <a:t>W</a:t>
            </a:r>
            <a:r>
              <a:rPr lang="en-US" baseline="-25000">
                <a:solidFill>
                  <a:srgbClr val="92D050"/>
                </a:solidFill>
                <a:latin typeface="+mj-lt"/>
              </a:rPr>
              <a:t>1</a:t>
            </a:r>
            <a:endParaRPr lang="en-US">
              <a:solidFill>
                <a:srgbClr val="92D050"/>
              </a:solidFill>
              <a:latin typeface="+mj-lt"/>
            </a:endParaRPr>
          </a:p>
        </p:txBody>
      </p:sp>
      <p:sp>
        <p:nvSpPr>
          <p:cNvPr id="538629" name="Oval 5"/>
          <p:cNvSpPr>
            <a:spLocks noChangeArrowheads="1"/>
          </p:cNvSpPr>
          <p:nvPr/>
        </p:nvSpPr>
        <p:spPr bwMode="auto">
          <a:xfrm>
            <a:off x="1752600" y="4648200"/>
            <a:ext cx="762000" cy="762000"/>
          </a:xfrm>
          <a:prstGeom prst="ellipse">
            <a:avLst/>
          </a:prstGeom>
          <a:noFill/>
          <a:ln w="28575">
            <a:solidFill>
              <a:srgbClr val="00B05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92D050"/>
                </a:solidFill>
                <a:latin typeface="+mj-lt"/>
              </a:rPr>
              <a:t>W</a:t>
            </a:r>
            <a:r>
              <a:rPr lang="en-US" baseline="-25000">
                <a:solidFill>
                  <a:srgbClr val="92D050"/>
                </a:solidFill>
                <a:latin typeface="+mj-lt"/>
              </a:rPr>
              <a:t>n</a:t>
            </a:r>
            <a:endParaRPr lang="en-US">
              <a:solidFill>
                <a:srgbClr val="92D050"/>
              </a:solidFill>
              <a:latin typeface="+mj-lt"/>
            </a:endParaRPr>
          </a:p>
        </p:txBody>
      </p:sp>
      <p:sp>
        <p:nvSpPr>
          <p:cNvPr id="538630" name="Text Box 6"/>
          <p:cNvSpPr txBox="1">
            <a:spLocks noChangeArrowheads="1"/>
          </p:cNvSpPr>
          <p:nvPr/>
        </p:nvSpPr>
        <p:spPr bwMode="auto">
          <a:xfrm>
            <a:off x="1981200" y="4114800"/>
            <a:ext cx="340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92D050"/>
                </a:solidFill>
                <a:latin typeface="+mj-lt"/>
              </a:rPr>
              <a:t>…</a:t>
            </a:r>
          </a:p>
        </p:txBody>
      </p:sp>
      <p:sp>
        <p:nvSpPr>
          <p:cNvPr id="538631" name="Oval 7"/>
          <p:cNvSpPr>
            <a:spLocks noChangeArrowheads="1"/>
          </p:cNvSpPr>
          <p:nvPr/>
        </p:nvSpPr>
        <p:spPr bwMode="auto">
          <a:xfrm>
            <a:off x="1828800" y="3276600"/>
            <a:ext cx="762000" cy="762000"/>
          </a:xfrm>
          <a:prstGeom prst="ellipse">
            <a:avLst/>
          </a:prstGeom>
          <a:noFill/>
          <a:ln w="28575">
            <a:solidFill>
              <a:srgbClr val="00B05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92D050"/>
                </a:solidFill>
                <a:latin typeface="+mj-lt"/>
              </a:rPr>
              <a:t>W</a:t>
            </a:r>
            <a:r>
              <a:rPr lang="en-US" baseline="-25000">
                <a:solidFill>
                  <a:srgbClr val="92D050"/>
                </a:solidFill>
                <a:latin typeface="+mj-lt"/>
              </a:rPr>
              <a:t>2</a:t>
            </a:r>
            <a:endParaRPr lang="en-US">
              <a:solidFill>
                <a:srgbClr val="92D050"/>
              </a:solidFill>
              <a:latin typeface="+mj-lt"/>
            </a:endParaRPr>
          </a:p>
        </p:txBody>
      </p:sp>
      <p:sp>
        <p:nvSpPr>
          <p:cNvPr id="538632" name="Oval 8"/>
          <p:cNvSpPr>
            <a:spLocks noChangeArrowheads="1"/>
          </p:cNvSpPr>
          <p:nvPr/>
        </p:nvSpPr>
        <p:spPr bwMode="auto">
          <a:xfrm>
            <a:off x="6553200" y="2286000"/>
            <a:ext cx="762000" cy="762000"/>
          </a:xfrm>
          <a:prstGeom prst="ellipse">
            <a:avLst/>
          </a:prstGeom>
          <a:noFill/>
          <a:ln w="28575">
            <a:solidFill>
              <a:srgbClr val="00B0F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00B0F0"/>
                </a:solidFill>
                <a:latin typeface="+mj-lt"/>
              </a:rPr>
              <a:t>R</a:t>
            </a:r>
            <a:r>
              <a:rPr lang="en-US" baseline="-25000">
                <a:solidFill>
                  <a:srgbClr val="00B0F0"/>
                </a:solidFill>
                <a:latin typeface="+mj-lt"/>
              </a:rPr>
              <a:t>1</a:t>
            </a:r>
            <a:endParaRPr lang="en-US">
              <a:solidFill>
                <a:srgbClr val="00B0F0"/>
              </a:solidFill>
              <a:latin typeface="+mj-lt"/>
            </a:endParaRPr>
          </a:p>
        </p:txBody>
      </p:sp>
      <p:sp>
        <p:nvSpPr>
          <p:cNvPr id="538633" name="Oval 9"/>
          <p:cNvSpPr>
            <a:spLocks noChangeArrowheads="1"/>
          </p:cNvSpPr>
          <p:nvPr/>
        </p:nvSpPr>
        <p:spPr bwMode="auto">
          <a:xfrm>
            <a:off x="6629400" y="4648200"/>
            <a:ext cx="762000" cy="762000"/>
          </a:xfrm>
          <a:prstGeom prst="ellipse">
            <a:avLst/>
          </a:prstGeom>
          <a:noFill/>
          <a:ln w="28575">
            <a:solidFill>
              <a:srgbClr val="00B0F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00B0F0"/>
                </a:solidFill>
                <a:latin typeface="+mj-lt"/>
              </a:rPr>
              <a:t>R</a:t>
            </a:r>
            <a:r>
              <a:rPr lang="en-US" baseline="-25000">
                <a:solidFill>
                  <a:srgbClr val="00B0F0"/>
                </a:solidFill>
                <a:latin typeface="+mj-lt"/>
              </a:rPr>
              <a:t>n</a:t>
            </a:r>
            <a:endParaRPr lang="en-US">
              <a:solidFill>
                <a:srgbClr val="00B0F0"/>
              </a:solidFill>
              <a:latin typeface="+mj-lt"/>
            </a:endParaRPr>
          </a:p>
        </p:txBody>
      </p:sp>
      <p:sp>
        <p:nvSpPr>
          <p:cNvPr id="538634" name="Text Box 10"/>
          <p:cNvSpPr txBox="1">
            <a:spLocks noChangeArrowheads="1"/>
          </p:cNvSpPr>
          <p:nvPr/>
        </p:nvSpPr>
        <p:spPr bwMode="auto">
          <a:xfrm>
            <a:off x="6705600" y="4114800"/>
            <a:ext cx="340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mj-lt"/>
              </a:rPr>
              <a:t>…</a:t>
            </a:r>
          </a:p>
        </p:txBody>
      </p:sp>
      <p:sp>
        <p:nvSpPr>
          <p:cNvPr id="538635" name="Oval 11"/>
          <p:cNvSpPr>
            <a:spLocks noChangeArrowheads="1"/>
          </p:cNvSpPr>
          <p:nvPr/>
        </p:nvSpPr>
        <p:spPr bwMode="auto">
          <a:xfrm>
            <a:off x="6553200" y="3276600"/>
            <a:ext cx="762000" cy="762000"/>
          </a:xfrm>
          <a:prstGeom prst="ellipse">
            <a:avLst/>
          </a:prstGeom>
          <a:noFill/>
          <a:ln w="28575">
            <a:solidFill>
              <a:srgbClr val="00B0F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00B0F0"/>
                </a:solidFill>
                <a:latin typeface="+mj-lt"/>
              </a:rPr>
              <a:t>R</a:t>
            </a:r>
            <a:r>
              <a:rPr lang="en-US" baseline="-25000">
                <a:solidFill>
                  <a:srgbClr val="00B0F0"/>
                </a:solidFill>
                <a:latin typeface="+mj-lt"/>
              </a:rPr>
              <a:t>2</a:t>
            </a:r>
            <a:endParaRPr lang="en-US">
              <a:solidFill>
                <a:srgbClr val="00B0F0"/>
              </a:solidFill>
              <a:latin typeface="+mj-lt"/>
            </a:endParaRPr>
          </a:p>
        </p:txBody>
      </p:sp>
      <p:sp>
        <p:nvSpPr>
          <p:cNvPr id="538639" name="Line 15"/>
          <p:cNvSpPr>
            <a:spLocks noChangeShapeType="1"/>
          </p:cNvSpPr>
          <p:nvPr/>
        </p:nvSpPr>
        <p:spPr bwMode="auto">
          <a:xfrm>
            <a:off x="2590800" y="2743200"/>
            <a:ext cx="1066800" cy="533400"/>
          </a:xfrm>
          <a:prstGeom prst="line">
            <a:avLst/>
          </a:prstGeom>
          <a:noFill/>
          <a:ln w="28575">
            <a:solidFill>
              <a:srgbClr val="00B05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538640" name="Line 16"/>
          <p:cNvSpPr>
            <a:spLocks noChangeShapeType="1"/>
          </p:cNvSpPr>
          <p:nvPr/>
        </p:nvSpPr>
        <p:spPr bwMode="auto">
          <a:xfrm>
            <a:off x="2590800" y="3657600"/>
            <a:ext cx="1066800" cy="0"/>
          </a:xfrm>
          <a:prstGeom prst="line">
            <a:avLst/>
          </a:prstGeom>
          <a:noFill/>
          <a:ln w="28575">
            <a:solidFill>
              <a:srgbClr val="00B05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538641" name="Line 17"/>
          <p:cNvSpPr>
            <a:spLocks noChangeShapeType="1"/>
          </p:cNvSpPr>
          <p:nvPr/>
        </p:nvSpPr>
        <p:spPr bwMode="auto">
          <a:xfrm flipV="1">
            <a:off x="2438400" y="3962400"/>
            <a:ext cx="1219200" cy="838200"/>
          </a:xfrm>
          <a:prstGeom prst="line">
            <a:avLst/>
          </a:prstGeom>
          <a:noFill/>
          <a:ln w="28575">
            <a:solidFill>
              <a:srgbClr val="00B05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538642" name="Line 18"/>
          <p:cNvSpPr>
            <a:spLocks noChangeShapeType="1"/>
          </p:cNvSpPr>
          <p:nvPr/>
        </p:nvSpPr>
        <p:spPr bwMode="auto">
          <a:xfrm flipV="1">
            <a:off x="5486400" y="2743200"/>
            <a:ext cx="1066800" cy="685800"/>
          </a:xfrm>
          <a:prstGeom prst="line">
            <a:avLst/>
          </a:prstGeom>
          <a:noFill/>
          <a:ln w="28575">
            <a:solidFill>
              <a:srgbClr val="00B0F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solidFill>
                <a:srgbClr val="00B0F0"/>
              </a:solidFill>
              <a:latin typeface="+mj-lt"/>
            </a:endParaRPr>
          </a:p>
        </p:txBody>
      </p:sp>
      <p:sp>
        <p:nvSpPr>
          <p:cNvPr id="538643" name="Line 19"/>
          <p:cNvSpPr>
            <a:spLocks noChangeShapeType="1"/>
          </p:cNvSpPr>
          <p:nvPr/>
        </p:nvSpPr>
        <p:spPr bwMode="auto">
          <a:xfrm>
            <a:off x="5486400" y="3657600"/>
            <a:ext cx="1066800" cy="0"/>
          </a:xfrm>
          <a:prstGeom prst="line">
            <a:avLst/>
          </a:prstGeom>
          <a:noFill/>
          <a:ln w="28575">
            <a:solidFill>
              <a:srgbClr val="00B0F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solidFill>
                <a:srgbClr val="00B0F0"/>
              </a:solidFill>
              <a:latin typeface="+mj-lt"/>
            </a:endParaRPr>
          </a:p>
        </p:txBody>
      </p:sp>
      <p:sp>
        <p:nvSpPr>
          <p:cNvPr id="538644" name="Line 20"/>
          <p:cNvSpPr>
            <a:spLocks noChangeShapeType="1"/>
          </p:cNvSpPr>
          <p:nvPr/>
        </p:nvSpPr>
        <p:spPr bwMode="auto">
          <a:xfrm>
            <a:off x="5486400" y="3962400"/>
            <a:ext cx="1143000" cy="914400"/>
          </a:xfrm>
          <a:prstGeom prst="line">
            <a:avLst/>
          </a:prstGeom>
          <a:noFill/>
          <a:ln w="28575">
            <a:solidFill>
              <a:srgbClr val="00B0F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solidFill>
                <a:srgbClr val="00B0F0"/>
              </a:solidFill>
              <a:latin typeface="+mj-lt"/>
            </a:endParaRPr>
          </a:p>
        </p:txBody>
      </p:sp>
      <p:sp>
        <p:nvSpPr>
          <p:cNvPr id="2" name="TextBox 1">
            <a:extLst>
              <a:ext uri="{FF2B5EF4-FFF2-40B4-BE49-F238E27FC236}">
                <a16:creationId xmlns:a16="http://schemas.microsoft.com/office/drawing/2014/main" id="{FB895DB0-AE75-4155-AE60-6D3E283DAAC1}"/>
              </a:ext>
            </a:extLst>
          </p:cNvPr>
          <p:cNvSpPr txBox="1"/>
          <p:nvPr/>
        </p:nvSpPr>
        <p:spPr>
          <a:xfrm>
            <a:off x="1097318" y="5806414"/>
            <a:ext cx="7110408" cy="369332"/>
          </a:xfrm>
          <a:prstGeom prst="rect">
            <a:avLst/>
          </a:prstGeom>
          <a:noFill/>
          <a:ln>
            <a:solidFill>
              <a:schemeClr val="bg2"/>
            </a:solidFill>
          </a:ln>
        </p:spPr>
        <p:txBody>
          <a:bodyPr wrap="none" rtlCol="0">
            <a:spAutoFit/>
          </a:bodyPr>
          <a:lstStyle/>
          <a:p>
            <a:r>
              <a:rPr lang="en-US" dirty="0">
                <a:solidFill>
                  <a:srgbClr val="FF0000"/>
                </a:solidFill>
              </a:rPr>
              <a:t>Writers need to have exclusive access while modifying shared data.</a:t>
            </a:r>
          </a:p>
        </p:txBody>
      </p:sp>
    </p:spTree>
    <p:extLst>
      <p:ext uri="{BB962C8B-B14F-4D97-AF65-F5344CB8AC3E}">
        <p14:creationId xmlns:p14="http://schemas.microsoft.com/office/powerpoint/2010/main" val="269912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R/W Solution Sketch (semaphores)</a:t>
            </a:r>
          </a:p>
        </p:txBody>
      </p:sp>
      <p:sp>
        <p:nvSpPr>
          <p:cNvPr id="539651" name="Rectangle 3"/>
          <p:cNvSpPr>
            <a:spLocks noChangeArrowheads="1"/>
          </p:cNvSpPr>
          <p:nvPr/>
        </p:nvSpPr>
        <p:spPr bwMode="auto">
          <a:xfrm>
            <a:off x="2743200" y="2209800"/>
            <a:ext cx="1447800" cy="914400"/>
          </a:xfrm>
          <a:prstGeom prst="rect">
            <a:avLst/>
          </a:prstGeom>
          <a:noFill/>
          <a:ln w="28575">
            <a:solidFill>
              <a:schemeClr val="tx1"/>
            </a:solidFill>
            <a:miter lim="800000"/>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latin typeface="+mj-lt"/>
              </a:rPr>
              <a:t>Shared</a:t>
            </a:r>
          </a:p>
          <a:p>
            <a:pPr algn="ctr"/>
            <a:r>
              <a:rPr lang="en-US">
                <a:latin typeface="+mj-lt"/>
              </a:rPr>
              <a:t>Data</a:t>
            </a:r>
          </a:p>
        </p:txBody>
      </p:sp>
      <p:sp>
        <p:nvSpPr>
          <p:cNvPr id="539652" name="Oval 4"/>
          <p:cNvSpPr>
            <a:spLocks noChangeArrowheads="1"/>
          </p:cNvSpPr>
          <p:nvPr/>
        </p:nvSpPr>
        <p:spPr bwMode="auto">
          <a:xfrm>
            <a:off x="609600" y="2514600"/>
            <a:ext cx="762000" cy="762000"/>
          </a:xfrm>
          <a:prstGeom prst="ellipse">
            <a:avLst/>
          </a:prstGeom>
          <a:noFill/>
          <a:ln w="28575">
            <a:solidFill>
              <a:srgbClr val="00B05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92D050"/>
                </a:solidFill>
                <a:latin typeface="+mj-lt"/>
              </a:rPr>
              <a:t>W</a:t>
            </a:r>
            <a:r>
              <a:rPr lang="en-US" baseline="-25000">
                <a:solidFill>
                  <a:srgbClr val="92D050"/>
                </a:solidFill>
                <a:latin typeface="+mj-lt"/>
              </a:rPr>
              <a:t>1</a:t>
            </a:r>
            <a:endParaRPr lang="en-US">
              <a:solidFill>
                <a:srgbClr val="92D050"/>
              </a:solidFill>
              <a:latin typeface="+mj-lt"/>
            </a:endParaRPr>
          </a:p>
        </p:txBody>
      </p:sp>
      <p:sp>
        <p:nvSpPr>
          <p:cNvPr id="539653" name="Oval 5"/>
          <p:cNvSpPr>
            <a:spLocks noChangeArrowheads="1"/>
          </p:cNvSpPr>
          <p:nvPr/>
        </p:nvSpPr>
        <p:spPr bwMode="auto">
          <a:xfrm>
            <a:off x="609600" y="4876800"/>
            <a:ext cx="762000" cy="762000"/>
          </a:xfrm>
          <a:prstGeom prst="ellipse">
            <a:avLst/>
          </a:prstGeom>
          <a:noFill/>
          <a:ln w="28575">
            <a:solidFill>
              <a:srgbClr val="00B05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92D050"/>
                </a:solidFill>
                <a:latin typeface="+mj-lt"/>
              </a:rPr>
              <a:t>W</a:t>
            </a:r>
            <a:r>
              <a:rPr lang="en-US" baseline="-25000">
                <a:solidFill>
                  <a:srgbClr val="92D050"/>
                </a:solidFill>
                <a:latin typeface="+mj-lt"/>
              </a:rPr>
              <a:t>n</a:t>
            </a:r>
            <a:endParaRPr lang="en-US">
              <a:solidFill>
                <a:srgbClr val="92D050"/>
              </a:solidFill>
              <a:latin typeface="+mj-lt"/>
            </a:endParaRPr>
          </a:p>
        </p:txBody>
      </p:sp>
      <p:sp>
        <p:nvSpPr>
          <p:cNvPr id="539654" name="Text Box 6"/>
          <p:cNvSpPr txBox="1">
            <a:spLocks noChangeArrowheads="1"/>
          </p:cNvSpPr>
          <p:nvPr/>
        </p:nvSpPr>
        <p:spPr bwMode="auto">
          <a:xfrm>
            <a:off x="762000" y="4343400"/>
            <a:ext cx="340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92D050"/>
                </a:solidFill>
                <a:latin typeface="+mj-lt"/>
              </a:rPr>
              <a:t>…</a:t>
            </a:r>
          </a:p>
        </p:txBody>
      </p:sp>
      <p:sp>
        <p:nvSpPr>
          <p:cNvPr id="539655" name="Oval 7"/>
          <p:cNvSpPr>
            <a:spLocks noChangeArrowheads="1"/>
          </p:cNvSpPr>
          <p:nvPr/>
        </p:nvSpPr>
        <p:spPr bwMode="auto">
          <a:xfrm>
            <a:off x="609600" y="3505200"/>
            <a:ext cx="762000" cy="762000"/>
          </a:xfrm>
          <a:prstGeom prst="ellipse">
            <a:avLst/>
          </a:prstGeom>
          <a:noFill/>
          <a:ln w="28575">
            <a:solidFill>
              <a:srgbClr val="00B05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92D050"/>
                </a:solidFill>
                <a:latin typeface="+mj-lt"/>
              </a:rPr>
              <a:t>W</a:t>
            </a:r>
            <a:r>
              <a:rPr lang="en-US" baseline="-25000">
                <a:solidFill>
                  <a:srgbClr val="92D050"/>
                </a:solidFill>
                <a:latin typeface="+mj-lt"/>
              </a:rPr>
              <a:t>2</a:t>
            </a:r>
            <a:endParaRPr lang="en-US">
              <a:solidFill>
                <a:srgbClr val="92D050"/>
              </a:solidFill>
              <a:latin typeface="+mj-lt"/>
            </a:endParaRPr>
          </a:p>
        </p:txBody>
      </p:sp>
      <p:sp>
        <p:nvSpPr>
          <p:cNvPr id="539656" name="Oval 8"/>
          <p:cNvSpPr>
            <a:spLocks noChangeArrowheads="1"/>
          </p:cNvSpPr>
          <p:nvPr/>
        </p:nvSpPr>
        <p:spPr bwMode="auto">
          <a:xfrm>
            <a:off x="5334000" y="2514600"/>
            <a:ext cx="762000" cy="762000"/>
          </a:xfrm>
          <a:prstGeom prst="ellipse">
            <a:avLst/>
          </a:prstGeom>
          <a:noFill/>
          <a:ln w="28575">
            <a:solidFill>
              <a:srgbClr val="00B0F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00B0F0"/>
                </a:solidFill>
                <a:latin typeface="+mj-lt"/>
              </a:rPr>
              <a:t>R</a:t>
            </a:r>
            <a:r>
              <a:rPr lang="en-US" baseline="-25000">
                <a:solidFill>
                  <a:srgbClr val="00B0F0"/>
                </a:solidFill>
                <a:latin typeface="+mj-lt"/>
              </a:rPr>
              <a:t>1</a:t>
            </a:r>
            <a:endParaRPr lang="en-US">
              <a:solidFill>
                <a:srgbClr val="00B0F0"/>
              </a:solidFill>
              <a:latin typeface="+mj-lt"/>
            </a:endParaRPr>
          </a:p>
        </p:txBody>
      </p:sp>
      <p:sp>
        <p:nvSpPr>
          <p:cNvPr id="539657" name="Oval 9"/>
          <p:cNvSpPr>
            <a:spLocks noChangeArrowheads="1"/>
          </p:cNvSpPr>
          <p:nvPr/>
        </p:nvSpPr>
        <p:spPr bwMode="auto">
          <a:xfrm>
            <a:off x="5410200" y="4876800"/>
            <a:ext cx="762000" cy="762000"/>
          </a:xfrm>
          <a:prstGeom prst="ellipse">
            <a:avLst/>
          </a:prstGeom>
          <a:noFill/>
          <a:ln w="28575">
            <a:solidFill>
              <a:srgbClr val="00B0F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00B0F0"/>
                </a:solidFill>
                <a:latin typeface="+mj-lt"/>
              </a:rPr>
              <a:t>R</a:t>
            </a:r>
            <a:r>
              <a:rPr lang="en-US" baseline="-25000">
                <a:solidFill>
                  <a:srgbClr val="00B0F0"/>
                </a:solidFill>
                <a:latin typeface="+mj-lt"/>
              </a:rPr>
              <a:t>n</a:t>
            </a:r>
            <a:endParaRPr lang="en-US">
              <a:solidFill>
                <a:srgbClr val="00B0F0"/>
              </a:solidFill>
              <a:latin typeface="+mj-lt"/>
            </a:endParaRPr>
          </a:p>
        </p:txBody>
      </p:sp>
      <p:sp>
        <p:nvSpPr>
          <p:cNvPr id="539658" name="Text Box 10"/>
          <p:cNvSpPr txBox="1">
            <a:spLocks noChangeArrowheads="1"/>
          </p:cNvSpPr>
          <p:nvPr/>
        </p:nvSpPr>
        <p:spPr bwMode="auto">
          <a:xfrm>
            <a:off x="5486400" y="4343400"/>
            <a:ext cx="340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B0F0"/>
                </a:solidFill>
                <a:latin typeface="+mj-lt"/>
              </a:rPr>
              <a:t>…</a:t>
            </a:r>
          </a:p>
        </p:txBody>
      </p:sp>
      <p:sp>
        <p:nvSpPr>
          <p:cNvPr id="539659" name="Oval 11"/>
          <p:cNvSpPr>
            <a:spLocks noChangeArrowheads="1"/>
          </p:cNvSpPr>
          <p:nvPr/>
        </p:nvSpPr>
        <p:spPr bwMode="auto">
          <a:xfrm>
            <a:off x="5334000" y="3505200"/>
            <a:ext cx="762000" cy="762000"/>
          </a:xfrm>
          <a:prstGeom prst="ellipse">
            <a:avLst/>
          </a:prstGeom>
          <a:noFill/>
          <a:ln w="28575">
            <a:solidFill>
              <a:srgbClr val="00B0F0"/>
            </a:solidFill>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a:solidFill>
                  <a:srgbClr val="00B0F0"/>
                </a:solidFill>
                <a:latin typeface="+mj-lt"/>
              </a:rPr>
              <a:t>R</a:t>
            </a:r>
            <a:r>
              <a:rPr lang="en-US" baseline="-25000">
                <a:solidFill>
                  <a:srgbClr val="00B0F0"/>
                </a:solidFill>
                <a:latin typeface="+mj-lt"/>
              </a:rPr>
              <a:t>2</a:t>
            </a:r>
            <a:endParaRPr lang="en-US">
              <a:solidFill>
                <a:srgbClr val="00B0F0"/>
              </a:solidFill>
              <a:latin typeface="+mj-lt"/>
            </a:endParaRPr>
          </a:p>
        </p:txBody>
      </p:sp>
      <p:pic>
        <p:nvPicPr>
          <p:cNvPr id="539667" name="Picture 19" descr="C:\teach\4401\slides\semaphor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3981450"/>
            <a:ext cx="838200" cy="733425"/>
          </a:xfrm>
          <a:prstGeom prst="rect">
            <a:avLst/>
          </a:prstGeom>
          <a:noFill/>
          <a:ln>
            <a:noFill/>
          </a:ln>
          <a:effectLst>
            <a:glow rad="63500">
              <a:schemeClr val="accent2">
                <a:satMod val="175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993300"/>
                </a:solidFill>
                <a:miter lim="800000"/>
                <a:headEnd/>
                <a:tailEnd/>
              </a14:hiddenLine>
            </a:ext>
          </a:extLst>
        </p:spPr>
      </p:pic>
      <p:sp>
        <p:nvSpPr>
          <p:cNvPr id="539668" name="Line 20"/>
          <p:cNvSpPr>
            <a:spLocks noChangeShapeType="1"/>
          </p:cNvSpPr>
          <p:nvPr/>
        </p:nvSpPr>
        <p:spPr bwMode="auto">
          <a:xfrm>
            <a:off x="1371600" y="2895600"/>
            <a:ext cx="1676400" cy="1219200"/>
          </a:xfrm>
          <a:prstGeom prst="line">
            <a:avLst/>
          </a:prstGeom>
          <a:noFill/>
          <a:ln w="19050">
            <a:solidFill>
              <a:srgbClr val="00B05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solidFill>
                <a:srgbClr val="92D050"/>
              </a:solidFill>
            </a:endParaRPr>
          </a:p>
        </p:txBody>
      </p:sp>
      <p:sp>
        <p:nvSpPr>
          <p:cNvPr id="539669" name="Line 21"/>
          <p:cNvSpPr>
            <a:spLocks noChangeShapeType="1"/>
          </p:cNvSpPr>
          <p:nvPr/>
        </p:nvSpPr>
        <p:spPr bwMode="auto">
          <a:xfrm>
            <a:off x="1371600" y="3886200"/>
            <a:ext cx="1676400" cy="457200"/>
          </a:xfrm>
          <a:prstGeom prst="line">
            <a:avLst/>
          </a:prstGeom>
          <a:noFill/>
          <a:ln w="19050">
            <a:solidFill>
              <a:srgbClr val="00B05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solidFill>
                <a:srgbClr val="92D050"/>
              </a:solidFill>
            </a:endParaRPr>
          </a:p>
        </p:txBody>
      </p:sp>
      <p:sp>
        <p:nvSpPr>
          <p:cNvPr id="539670" name="Line 22"/>
          <p:cNvSpPr>
            <a:spLocks noChangeShapeType="1"/>
          </p:cNvSpPr>
          <p:nvPr/>
        </p:nvSpPr>
        <p:spPr bwMode="auto">
          <a:xfrm flipV="1">
            <a:off x="1371600" y="4572000"/>
            <a:ext cx="1676400" cy="609600"/>
          </a:xfrm>
          <a:prstGeom prst="line">
            <a:avLst/>
          </a:prstGeom>
          <a:noFill/>
          <a:ln w="28575">
            <a:solidFill>
              <a:srgbClr val="00B05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solidFill>
                <a:srgbClr val="92D050"/>
              </a:solidFill>
            </a:endParaRPr>
          </a:p>
        </p:txBody>
      </p:sp>
      <p:sp>
        <p:nvSpPr>
          <p:cNvPr id="539671" name="Text Box 23"/>
          <p:cNvSpPr txBox="1">
            <a:spLocks noChangeArrowheads="1"/>
          </p:cNvSpPr>
          <p:nvPr/>
        </p:nvSpPr>
        <p:spPr bwMode="auto">
          <a:xfrm>
            <a:off x="3019425" y="4648200"/>
            <a:ext cx="866775" cy="366713"/>
          </a:xfrm>
          <a:prstGeom prst="rect">
            <a:avLst/>
          </a:prstGeom>
          <a:noFill/>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Lst>
        </p:spPr>
        <p:txBody>
          <a:bodyPr wrap="none">
            <a:spAutoFit/>
          </a:bodyPr>
          <a:lstStyle/>
          <a:p>
            <a:r>
              <a:rPr lang="en-US" sz="1800" b="1" dirty="0">
                <a:solidFill>
                  <a:srgbClr val="FFC000"/>
                </a:solidFill>
                <a:latin typeface="Courier New" pitchFamily="49" charset="0"/>
              </a:rPr>
              <a:t>write</a:t>
            </a:r>
          </a:p>
        </p:txBody>
      </p:sp>
      <p:sp>
        <p:nvSpPr>
          <p:cNvPr id="539672" name="Line 24"/>
          <p:cNvSpPr>
            <a:spLocks noChangeShapeType="1"/>
          </p:cNvSpPr>
          <p:nvPr/>
        </p:nvSpPr>
        <p:spPr bwMode="auto">
          <a:xfrm flipH="1">
            <a:off x="3886200" y="2895600"/>
            <a:ext cx="1447800" cy="1219200"/>
          </a:xfrm>
          <a:prstGeom prst="line">
            <a:avLst/>
          </a:prstGeom>
          <a:noFill/>
          <a:ln w="28575">
            <a:solidFill>
              <a:srgbClr val="00B0F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p>
        </p:txBody>
      </p:sp>
      <p:sp>
        <p:nvSpPr>
          <p:cNvPr id="539673" name="Line 25"/>
          <p:cNvSpPr>
            <a:spLocks noChangeShapeType="1"/>
          </p:cNvSpPr>
          <p:nvPr/>
        </p:nvSpPr>
        <p:spPr bwMode="auto">
          <a:xfrm flipH="1">
            <a:off x="3886200" y="3886200"/>
            <a:ext cx="1447800" cy="457200"/>
          </a:xfrm>
          <a:prstGeom prst="line">
            <a:avLst/>
          </a:prstGeom>
          <a:noFill/>
          <a:ln w="28575">
            <a:solidFill>
              <a:srgbClr val="00B0F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p>
        </p:txBody>
      </p:sp>
      <p:sp>
        <p:nvSpPr>
          <p:cNvPr id="539674" name="Line 26"/>
          <p:cNvSpPr>
            <a:spLocks noChangeShapeType="1"/>
          </p:cNvSpPr>
          <p:nvPr/>
        </p:nvSpPr>
        <p:spPr bwMode="auto">
          <a:xfrm flipH="1" flipV="1">
            <a:off x="3886200" y="4572000"/>
            <a:ext cx="1524000" cy="685800"/>
          </a:xfrm>
          <a:prstGeom prst="line">
            <a:avLst/>
          </a:prstGeom>
          <a:noFill/>
          <a:ln w="28575">
            <a:solidFill>
              <a:srgbClr val="00B0F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p>
        </p:txBody>
      </p:sp>
      <p:cxnSp>
        <p:nvCxnSpPr>
          <p:cNvPr id="539675" name="AutoShape 27"/>
          <p:cNvCxnSpPr>
            <a:cxnSpLocks noChangeShapeType="1"/>
            <a:stCxn id="539667" idx="0"/>
            <a:endCxn id="539651" idx="2"/>
          </p:cNvCxnSpPr>
          <p:nvPr/>
        </p:nvCxnSpPr>
        <p:spPr bwMode="auto">
          <a:xfrm flipV="1">
            <a:off x="3467100" y="3138488"/>
            <a:ext cx="0" cy="842962"/>
          </a:xfrm>
          <a:prstGeom prst="straightConnector1">
            <a:avLst/>
          </a:prstGeom>
          <a:noFill/>
          <a:ln w="28575">
            <a:solidFill>
              <a:schemeClr val="tx1"/>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cxnSp>
      <p:pic>
        <p:nvPicPr>
          <p:cNvPr id="539676" name="Picture 28" descr="C:\teach\4401\slides\semaphor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3533775"/>
            <a:ext cx="838200" cy="733425"/>
          </a:xfrm>
          <a:prstGeom prst="rect">
            <a:avLst/>
          </a:prstGeom>
          <a:noFill/>
          <a:ln>
            <a:noFill/>
          </a:ln>
          <a:effectLst>
            <a:glow rad="63500">
              <a:schemeClr val="accent2">
                <a:satMod val="175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993300"/>
                </a:solidFill>
                <a:miter lim="800000"/>
                <a:headEnd/>
                <a:tailEnd/>
              </a14:hiddenLine>
            </a:ext>
          </a:extLst>
        </p:spPr>
      </p:pic>
      <p:cxnSp>
        <p:nvCxnSpPr>
          <p:cNvPr id="539677" name="AutoShape 29"/>
          <p:cNvCxnSpPr>
            <a:cxnSpLocks noChangeShapeType="1"/>
            <a:stCxn id="539659" idx="6"/>
            <a:endCxn id="539676" idx="1"/>
          </p:cNvCxnSpPr>
          <p:nvPr/>
        </p:nvCxnSpPr>
        <p:spPr bwMode="auto">
          <a:xfrm>
            <a:off x="6110288" y="3886200"/>
            <a:ext cx="1052512" cy="14288"/>
          </a:xfrm>
          <a:prstGeom prst="straightConnector1">
            <a:avLst/>
          </a:prstGeom>
          <a:noFill/>
          <a:ln w="28575">
            <a:solidFill>
              <a:srgbClr val="00B0F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cxnSp>
      <p:sp>
        <p:nvSpPr>
          <p:cNvPr id="539678" name="Line 30"/>
          <p:cNvSpPr>
            <a:spLocks noChangeShapeType="1"/>
          </p:cNvSpPr>
          <p:nvPr/>
        </p:nvSpPr>
        <p:spPr bwMode="auto">
          <a:xfrm>
            <a:off x="6096000" y="2895600"/>
            <a:ext cx="1066800" cy="838200"/>
          </a:xfrm>
          <a:prstGeom prst="line">
            <a:avLst/>
          </a:prstGeom>
          <a:noFill/>
          <a:ln w="28575">
            <a:solidFill>
              <a:srgbClr val="00B0F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p>
        </p:txBody>
      </p:sp>
      <p:sp>
        <p:nvSpPr>
          <p:cNvPr id="539679" name="Line 31"/>
          <p:cNvSpPr>
            <a:spLocks noChangeShapeType="1"/>
          </p:cNvSpPr>
          <p:nvPr/>
        </p:nvSpPr>
        <p:spPr bwMode="auto">
          <a:xfrm flipV="1">
            <a:off x="6172200" y="4114800"/>
            <a:ext cx="990600" cy="1143000"/>
          </a:xfrm>
          <a:prstGeom prst="line">
            <a:avLst/>
          </a:prstGeom>
          <a:noFill/>
          <a:ln w="28575">
            <a:solidFill>
              <a:srgbClr val="00B0F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txBody>
          <a:bodyPr wrap="none"/>
          <a:lstStyle/>
          <a:p>
            <a:endParaRPr lang="en-US"/>
          </a:p>
        </p:txBody>
      </p:sp>
      <p:sp>
        <p:nvSpPr>
          <p:cNvPr id="539680" name="Text Box 32"/>
          <p:cNvSpPr txBox="1">
            <a:spLocks noChangeArrowheads="1"/>
          </p:cNvSpPr>
          <p:nvPr/>
        </p:nvSpPr>
        <p:spPr bwMode="auto">
          <a:xfrm>
            <a:off x="7134225" y="4191000"/>
            <a:ext cx="866775" cy="366713"/>
          </a:xfrm>
          <a:prstGeom prst="rect">
            <a:avLst/>
          </a:prstGeom>
          <a:noFill/>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Lst>
        </p:spPr>
        <p:txBody>
          <a:bodyPr wrap="none">
            <a:spAutoFit/>
          </a:bodyPr>
          <a:lstStyle/>
          <a:p>
            <a:r>
              <a:rPr lang="en-US" sz="1800" b="1" dirty="0" err="1">
                <a:solidFill>
                  <a:srgbClr val="FFC000"/>
                </a:solidFill>
                <a:latin typeface="Courier New" pitchFamily="49" charset="0"/>
              </a:rPr>
              <a:t>mutex</a:t>
            </a:r>
            <a:endParaRPr lang="en-US" sz="1800" b="1" dirty="0">
              <a:solidFill>
                <a:srgbClr val="FFC000"/>
              </a:solidFill>
              <a:latin typeface="Courier New" pitchFamily="49" charset="0"/>
            </a:endParaRPr>
          </a:p>
        </p:txBody>
      </p:sp>
      <p:sp>
        <p:nvSpPr>
          <p:cNvPr id="539681" name="Rectangle 33"/>
          <p:cNvSpPr>
            <a:spLocks noChangeArrowheads="1"/>
          </p:cNvSpPr>
          <p:nvPr/>
        </p:nvSpPr>
        <p:spPr bwMode="auto">
          <a:xfrm>
            <a:off x="6858000" y="2438400"/>
            <a:ext cx="1447800" cy="381000"/>
          </a:xfrm>
          <a:prstGeom prst="rect">
            <a:avLst/>
          </a:prstGeom>
          <a:noFill/>
          <a:ln w="28575">
            <a:solidFill>
              <a:schemeClr val="tx1"/>
            </a:solidFill>
            <a:miter lim="800000"/>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nchor="ctr"/>
          <a:lstStyle/>
          <a:p>
            <a:pPr algn="ctr"/>
            <a:r>
              <a:rPr lang="en-US" sz="1800">
                <a:latin typeface="Courier New" pitchFamily="49" charset="0"/>
              </a:rPr>
              <a:t>readcount</a:t>
            </a:r>
          </a:p>
        </p:txBody>
      </p:sp>
      <p:cxnSp>
        <p:nvCxnSpPr>
          <p:cNvPr id="539682" name="AutoShape 34"/>
          <p:cNvCxnSpPr>
            <a:cxnSpLocks noChangeShapeType="1"/>
            <a:stCxn id="539676" idx="0"/>
            <a:endCxn id="539681" idx="2"/>
          </p:cNvCxnSpPr>
          <p:nvPr/>
        </p:nvCxnSpPr>
        <p:spPr bwMode="auto">
          <a:xfrm flipV="1">
            <a:off x="7581900" y="2833688"/>
            <a:ext cx="0" cy="700087"/>
          </a:xfrm>
          <a:prstGeom prst="straightConnector1">
            <a:avLst/>
          </a:prstGeom>
          <a:noFill/>
          <a:ln w="28575">
            <a:solidFill>
              <a:schemeClr val="tx1"/>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042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Assignment 2: </a:t>
            </a:r>
            <a:br>
              <a:rPr lang="en-US" dirty="0"/>
            </a:br>
            <a:r>
              <a:rPr lang="en-US" dirty="0"/>
              <a:t>Ideas &amp; Discussion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7492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noFill/>
          <a:ln/>
        </p:spPr>
        <p:txBody>
          <a:bodyPr lIns="92075" tIns="46038" rIns="92075" bIns="46038" anchor="ctr"/>
          <a:lstStyle/>
          <a:p>
            <a:r>
              <a:rPr lang="en-US" dirty="0"/>
              <a:t>R/W Solution Code (semaphores)</a:t>
            </a:r>
          </a:p>
        </p:txBody>
      </p:sp>
      <p:sp>
        <p:nvSpPr>
          <p:cNvPr id="215043" name="Rectangle 3"/>
          <p:cNvSpPr>
            <a:spLocks noGrp="1" noChangeArrowheads="1"/>
          </p:cNvSpPr>
          <p:nvPr>
            <p:ph type="body" idx="1"/>
          </p:nvPr>
        </p:nvSpPr>
        <p:spPr>
          <a:noFill/>
          <a:ln/>
        </p:spPr>
        <p:txBody>
          <a:bodyPr lIns="92075" tIns="46038" rIns="92075" bIns="46038"/>
          <a:lstStyle/>
          <a:p>
            <a:pPr>
              <a:buFont typeface="Wingdings" pitchFamily="2" charset="2"/>
              <a:buNone/>
            </a:pPr>
            <a:r>
              <a:rPr lang="en-US" sz="2800" dirty="0">
                <a:solidFill>
                  <a:srgbClr val="00B0F0"/>
                </a:solidFill>
                <a:latin typeface="Cambria" pitchFamily="18" charset="0"/>
              </a:rPr>
              <a:t>Shared variables/Initialization</a:t>
            </a:r>
          </a:p>
          <a:p>
            <a:pPr>
              <a:buFont typeface="Wingdings" pitchFamily="2" charset="2"/>
              <a:buNone/>
            </a:pPr>
            <a:r>
              <a:rPr lang="en-US" sz="2800" dirty="0" err="1">
                <a:latin typeface="Courier New" pitchFamily="49" charset="0"/>
              </a:rPr>
              <a:t>mutex</a:t>
            </a:r>
            <a:r>
              <a:rPr lang="en-US" sz="2800" dirty="0">
                <a:latin typeface="Courier New" pitchFamily="49" charset="0"/>
              </a:rPr>
              <a:t>, write: semaphore;</a:t>
            </a:r>
          </a:p>
          <a:p>
            <a:pPr>
              <a:buFont typeface="Wingdings" pitchFamily="2" charset="2"/>
              <a:buNone/>
            </a:pPr>
            <a:r>
              <a:rPr lang="en-US" sz="2800" dirty="0" err="1">
                <a:latin typeface="Courier New" pitchFamily="49" charset="0"/>
              </a:rPr>
              <a:t>readcount</a:t>
            </a:r>
            <a:r>
              <a:rPr lang="en-US" sz="2800" dirty="0">
                <a:latin typeface="Courier New" pitchFamily="49" charset="0"/>
              </a:rPr>
              <a:t>: integer;</a:t>
            </a:r>
          </a:p>
          <a:p>
            <a:pPr>
              <a:buFont typeface="Wingdings" pitchFamily="2" charset="2"/>
              <a:buNone/>
            </a:pPr>
            <a:r>
              <a:rPr lang="en-US" sz="2800" dirty="0" err="1">
                <a:latin typeface="Courier New" pitchFamily="49" charset="0"/>
              </a:rPr>
              <a:t>mutex</a:t>
            </a:r>
            <a:r>
              <a:rPr lang="en-US" sz="2800" dirty="0">
                <a:latin typeface="Courier New" pitchFamily="49" charset="0"/>
              </a:rPr>
              <a:t> = 1;</a:t>
            </a:r>
          </a:p>
          <a:p>
            <a:pPr>
              <a:buFont typeface="Wingdings" pitchFamily="2" charset="2"/>
              <a:buNone/>
            </a:pPr>
            <a:r>
              <a:rPr lang="en-US" sz="2800" dirty="0">
                <a:latin typeface="Courier New" pitchFamily="49" charset="0"/>
              </a:rPr>
              <a:t>write = 1;</a:t>
            </a:r>
          </a:p>
          <a:p>
            <a:pPr>
              <a:buFont typeface="Wingdings" pitchFamily="2" charset="2"/>
              <a:buNone/>
            </a:pPr>
            <a:r>
              <a:rPr lang="en-US" sz="2800" dirty="0" err="1">
                <a:latin typeface="Courier New" pitchFamily="49" charset="0"/>
              </a:rPr>
              <a:t>readcount</a:t>
            </a:r>
            <a:r>
              <a:rPr lang="en-US" sz="2800" dirty="0">
                <a:latin typeface="Courier New" pitchFamily="49" charset="0"/>
              </a:rPr>
              <a:t> = 0;</a:t>
            </a:r>
          </a:p>
        </p:txBody>
      </p:sp>
    </p:spTree>
    <p:extLst>
      <p:ext uri="{BB962C8B-B14F-4D97-AF65-F5344CB8AC3E}">
        <p14:creationId xmlns:p14="http://schemas.microsoft.com/office/powerpoint/2010/main" val="97694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noFill/>
          <a:ln/>
        </p:spPr>
        <p:txBody>
          <a:bodyPr lIns="92075" tIns="46038" rIns="92075" bIns="46038" anchor="ctr"/>
          <a:lstStyle/>
          <a:p>
            <a:r>
              <a:rPr lang="en-US"/>
              <a:t>Reader/Writer Implementation</a:t>
            </a:r>
          </a:p>
        </p:txBody>
      </p:sp>
      <p:sp>
        <p:nvSpPr>
          <p:cNvPr id="216067" name="Rectangle 3"/>
          <p:cNvSpPr>
            <a:spLocks noGrp="1" noChangeArrowheads="1"/>
          </p:cNvSpPr>
          <p:nvPr>
            <p:ph type="body" idx="1"/>
          </p:nvPr>
        </p:nvSpPr>
        <p:spPr>
          <a:xfrm>
            <a:off x="365806" y="1981200"/>
            <a:ext cx="2795587" cy="2097087"/>
          </a:xfrm>
          <a:solidFill>
            <a:schemeClr val="bg1">
              <a:lumMod val="95000"/>
              <a:lumOff val="5000"/>
            </a:schemeClr>
          </a:solidFill>
          <a:ln/>
          <a:effectLst>
            <a:glow rad="63500">
              <a:schemeClr val="accent2">
                <a:satMod val="175000"/>
                <a:alpha val="40000"/>
              </a:schemeClr>
            </a:glow>
          </a:effectLst>
        </p:spPr>
        <p:txBody>
          <a:bodyPr lIns="92075" tIns="46038" rIns="92075" bIns="46038"/>
          <a:lstStyle/>
          <a:p>
            <a:pPr algn="ctr">
              <a:buFont typeface="Wingdings" pitchFamily="2" charset="2"/>
              <a:buNone/>
            </a:pPr>
            <a:r>
              <a:rPr lang="en-US" b="1" dirty="0">
                <a:solidFill>
                  <a:srgbClr val="0066FF"/>
                </a:solidFill>
                <a:latin typeface="+mj-lt"/>
              </a:rPr>
              <a:t>Writer:</a:t>
            </a:r>
          </a:p>
          <a:p>
            <a:pPr>
              <a:buFont typeface="Wingdings" pitchFamily="2" charset="2"/>
              <a:buNone/>
            </a:pPr>
            <a:r>
              <a:rPr lang="en-US" sz="2000" b="1" dirty="0">
                <a:solidFill>
                  <a:srgbClr val="00B050"/>
                </a:solidFill>
                <a:latin typeface="Courier New" pitchFamily="49" charset="0"/>
              </a:rPr>
              <a:t>wait</a:t>
            </a:r>
            <a:r>
              <a:rPr lang="en-US" sz="2000" dirty="0">
                <a:solidFill>
                  <a:srgbClr val="00B050"/>
                </a:solidFill>
                <a:latin typeface="Courier New" pitchFamily="49" charset="0"/>
              </a:rPr>
              <a:t>(write)</a:t>
            </a:r>
          </a:p>
          <a:p>
            <a:pPr>
              <a:buFont typeface="Wingdings" pitchFamily="2" charset="2"/>
              <a:buNone/>
            </a:pPr>
            <a:r>
              <a:rPr lang="en-US" sz="2000" dirty="0">
                <a:latin typeface="Courier New" pitchFamily="49" charset="0"/>
              </a:rPr>
              <a:t>  &lt;perform write&gt;</a:t>
            </a:r>
          </a:p>
          <a:p>
            <a:pPr>
              <a:buFont typeface="Wingdings" pitchFamily="2" charset="2"/>
              <a:buNone/>
            </a:pPr>
            <a:r>
              <a:rPr lang="en-US" sz="2000" b="1" dirty="0">
                <a:solidFill>
                  <a:srgbClr val="00B050"/>
                </a:solidFill>
                <a:latin typeface="Courier New" pitchFamily="49" charset="0"/>
              </a:rPr>
              <a:t>signal</a:t>
            </a:r>
            <a:r>
              <a:rPr lang="en-US" sz="2000" dirty="0">
                <a:solidFill>
                  <a:srgbClr val="00B050"/>
                </a:solidFill>
                <a:latin typeface="Courier New" pitchFamily="49" charset="0"/>
              </a:rPr>
              <a:t>(write)</a:t>
            </a:r>
          </a:p>
        </p:txBody>
      </p:sp>
      <p:sp>
        <p:nvSpPr>
          <p:cNvPr id="216068" name="Rectangle 4"/>
          <p:cNvSpPr>
            <a:spLocks noChangeArrowheads="1"/>
          </p:cNvSpPr>
          <p:nvPr/>
        </p:nvSpPr>
        <p:spPr bwMode="auto">
          <a:xfrm>
            <a:off x="3931926" y="1981200"/>
            <a:ext cx="4846267" cy="4114800"/>
          </a:xfrm>
          <a:prstGeom prst="rect">
            <a:avLst/>
          </a:prstGeom>
          <a:solidFill>
            <a:schemeClr val="bg1">
              <a:lumMod val="95000"/>
              <a:lumOff val="5000"/>
            </a:schemeClr>
          </a:solidFill>
          <a:ln>
            <a:noFill/>
          </a:ln>
          <a:effectLst>
            <a:glow rad="63500">
              <a:schemeClr val="accent2">
                <a:satMod val="175000"/>
                <a:alpha val="40000"/>
              </a:schemeClr>
            </a:glow>
          </a:effectLst>
        </p:spPr>
        <p:txBody>
          <a:bodyPr lIns="92075" tIns="46038" rIns="92075" bIns="46038"/>
          <a:lstStyle/>
          <a:p>
            <a:pPr marL="342900" indent="-342900" algn="ctr">
              <a:lnSpc>
                <a:spcPct val="90000"/>
              </a:lnSpc>
              <a:spcBef>
                <a:spcPct val="20000"/>
              </a:spcBef>
              <a:spcAft>
                <a:spcPts val="600"/>
              </a:spcAft>
              <a:buClr>
                <a:srgbClr val="CCFF33"/>
              </a:buClr>
              <a:buSzPct val="70000"/>
              <a:buFont typeface="Wingdings" pitchFamily="2" charset="2"/>
              <a:buNone/>
            </a:pPr>
            <a:r>
              <a:rPr lang="en-US" sz="2800" b="1" dirty="0">
                <a:solidFill>
                  <a:srgbClr val="0066FF"/>
                </a:solidFill>
                <a:latin typeface="+mj-lt"/>
              </a:rPr>
              <a:t>Readers:</a:t>
            </a:r>
          </a:p>
          <a:p>
            <a:pPr marL="342900" indent="-342900">
              <a:lnSpc>
                <a:spcPct val="90000"/>
              </a:lnSpc>
              <a:spcBef>
                <a:spcPct val="20000"/>
              </a:spcBef>
              <a:buClr>
                <a:srgbClr val="CCFF33"/>
              </a:buClr>
              <a:buSzPct val="70000"/>
              <a:buFont typeface="Wingdings" pitchFamily="2" charset="2"/>
              <a:buNone/>
            </a:pPr>
            <a:r>
              <a:rPr lang="en-US" sz="1800" b="1" dirty="0">
                <a:solidFill>
                  <a:srgbClr val="00B050"/>
                </a:solidFill>
                <a:latin typeface="Courier New" pitchFamily="49" charset="0"/>
              </a:rPr>
              <a:t>wait</a:t>
            </a:r>
            <a:r>
              <a:rPr lang="en-US" sz="1800" dirty="0">
                <a:solidFill>
                  <a:srgbClr val="00B050"/>
                </a:solidFill>
                <a:latin typeface="Courier New" pitchFamily="49" charset="0"/>
              </a:rPr>
              <a:t>(mutex)</a:t>
            </a:r>
            <a:r>
              <a:rPr lang="en-US" sz="1800" dirty="0">
                <a:solidFill>
                  <a:srgbClr val="00B0F0"/>
                </a:solidFill>
                <a:latin typeface="Courier New" pitchFamily="49" charset="0"/>
              </a:rPr>
              <a:t>//get access to </a:t>
            </a:r>
            <a:r>
              <a:rPr lang="en-US" sz="1800" dirty="0" err="1">
                <a:solidFill>
                  <a:srgbClr val="00B0F0"/>
                </a:solidFill>
                <a:latin typeface="Courier New" pitchFamily="49" charset="0"/>
              </a:rPr>
              <a:t>rc</a:t>
            </a:r>
            <a:endParaRPr lang="en-US" sz="1800" dirty="0">
              <a:solidFill>
                <a:srgbClr val="00B0F0"/>
              </a:solidFill>
              <a:latin typeface="Courier New" pitchFamily="49" charset="0"/>
            </a:endParaRPr>
          </a:p>
          <a:p>
            <a:pPr marL="342900" indent="-342900">
              <a:lnSpc>
                <a:spcPct val="90000"/>
              </a:lnSpc>
              <a:spcBef>
                <a:spcPct val="20000"/>
              </a:spcBef>
              <a:buClr>
                <a:srgbClr val="CCFF33"/>
              </a:buClr>
              <a:buSzPct val="70000"/>
              <a:buFont typeface="Wingdings" pitchFamily="2" charset="2"/>
              <a:buNone/>
            </a:pPr>
            <a:r>
              <a:rPr lang="en-US" sz="1800" dirty="0" err="1">
                <a:latin typeface="Courier New" pitchFamily="49" charset="0"/>
              </a:rPr>
              <a:t>readcount</a:t>
            </a:r>
            <a:r>
              <a:rPr lang="en-US" sz="1800" dirty="0">
                <a:latin typeface="Courier New" pitchFamily="49" charset="0"/>
              </a:rPr>
              <a:t> = </a:t>
            </a:r>
            <a:r>
              <a:rPr lang="en-US" sz="1800" dirty="0" err="1">
                <a:latin typeface="Courier New" pitchFamily="49" charset="0"/>
              </a:rPr>
              <a:t>readcount</a:t>
            </a:r>
            <a:r>
              <a:rPr lang="en-US" sz="1800" dirty="0">
                <a:latin typeface="Courier New" pitchFamily="49" charset="0"/>
              </a:rPr>
              <a:t> + 1</a:t>
            </a:r>
          </a:p>
          <a:p>
            <a:pPr marL="342900" indent="-342900">
              <a:lnSpc>
                <a:spcPct val="90000"/>
              </a:lnSpc>
              <a:spcBef>
                <a:spcPct val="20000"/>
              </a:spcBef>
              <a:buClr>
                <a:srgbClr val="CCFF33"/>
              </a:buClr>
              <a:buSzPct val="70000"/>
            </a:pPr>
            <a:r>
              <a:rPr lang="en-US" sz="1800" b="1" dirty="0">
                <a:latin typeface="Courier New" pitchFamily="49" charset="0"/>
              </a:rPr>
              <a:t>if</a:t>
            </a:r>
            <a:r>
              <a:rPr lang="en-US" sz="1800" dirty="0">
                <a:latin typeface="Courier New" pitchFamily="49" charset="0"/>
              </a:rPr>
              <a:t>( </a:t>
            </a:r>
            <a:r>
              <a:rPr lang="en-US" sz="1800" dirty="0" err="1">
                <a:latin typeface="Courier New" pitchFamily="49" charset="0"/>
              </a:rPr>
              <a:t>readcount</a:t>
            </a:r>
            <a:r>
              <a:rPr lang="en-US" sz="1800" dirty="0">
                <a:latin typeface="Courier New" pitchFamily="49" charset="0"/>
              </a:rPr>
              <a:t> == 1)</a:t>
            </a:r>
            <a:r>
              <a:rPr lang="en-US" dirty="0">
                <a:solidFill>
                  <a:srgbClr val="00B0F0"/>
                </a:solidFill>
                <a:latin typeface="Courier New" pitchFamily="49" charset="0"/>
              </a:rPr>
              <a:t> //1</a:t>
            </a:r>
            <a:r>
              <a:rPr lang="en-US" baseline="30000" dirty="0">
                <a:solidFill>
                  <a:srgbClr val="00B0F0"/>
                </a:solidFill>
                <a:latin typeface="Courier New" pitchFamily="49" charset="0"/>
              </a:rPr>
              <a:t>st</a:t>
            </a:r>
            <a:r>
              <a:rPr lang="en-US" dirty="0">
                <a:solidFill>
                  <a:srgbClr val="00B0F0"/>
                </a:solidFill>
                <a:latin typeface="Courier New" pitchFamily="49" charset="0"/>
              </a:rPr>
              <a:t> reader</a:t>
            </a:r>
            <a:endParaRPr lang="en-US" sz="1800" dirty="0">
              <a:latin typeface="Courier New" pitchFamily="49" charset="0"/>
            </a:endParaRPr>
          </a:p>
          <a:p>
            <a:pPr marL="342900" indent="-342900">
              <a:lnSpc>
                <a:spcPct val="90000"/>
              </a:lnSpc>
              <a:spcBef>
                <a:spcPct val="20000"/>
              </a:spcBef>
              <a:buClr>
                <a:srgbClr val="CCFF33"/>
              </a:buClr>
              <a:buSzPct val="70000"/>
              <a:buFont typeface="Wingdings" pitchFamily="2" charset="2"/>
              <a:buNone/>
            </a:pPr>
            <a:r>
              <a:rPr lang="en-US" sz="1800" b="1" dirty="0">
                <a:latin typeface="Courier New" pitchFamily="49" charset="0"/>
              </a:rPr>
              <a:t>   </a:t>
            </a:r>
            <a:r>
              <a:rPr lang="en-US" sz="1800" b="1" dirty="0">
                <a:solidFill>
                  <a:srgbClr val="00B050"/>
                </a:solidFill>
                <a:latin typeface="Courier New" pitchFamily="49" charset="0"/>
              </a:rPr>
              <a:t>wait (write); </a:t>
            </a:r>
            <a:endParaRPr lang="en-US" sz="1800" dirty="0">
              <a:solidFill>
                <a:srgbClr val="00B050"/>
              </a:solidFill>
              <a:latin typeface="Courier New" pitchFamily="49" charset="0"/>
            </a:endParaRPr>
          </a:p>
          <a:p>
            <a:pPr marL="342900" indent="-342900">
              <a:lnSpc>
                <a:spcPct val="90000"/>
              </a:lnSpc>
              <a:spcBef>
                <a:spcPct val="20000"/>
              </a:spcBef>
              <a:buClr>
                <a:srgbClr val="CCFF33"/>
              </a:buClr>
              <a:buSzPct val="70000"/>
              <a:buFont typeface="Wingdings" pitchFamily="2" charset="2"/>
              <a:buNone/>
            </a:pPr>
            <a:r>
              <a:rPr lang="en-US" sz="1800" b="1" dirty="0">
                <a:solidFill>
                  <a:srgbClr val="00B050"/>
                </a:solidFill>
                <a:latin typeface="Courier New" pitchFamily="49" charset="0"/>
              </a:rPr>
              <a:t>signal</a:t>
            </a:r>
            <a:r>
              <a:rPr lang="en-US" sz="1800" dirty="0">
                <a:solidFill>
                  <a:srgbClr val="00B050"/>
                </a:solidFill>
                <a:latin typeface="Courier New" pitchFamily="49" charset="0"/>
              </a:rPr>
              <a:t>(mutex)	</a:t>
            </a:r>
            <a:r>
              <a:rPr lang="en-US" sz="1800" dirty="0">
                <a:solidFill>
                  <a:srgbClr val="00B0F0"/>
                </a:solidFill>
                <a:latin typeface="Courier New" pitchFamily="49" charset="0"/>
              </a:rPr>
              <a:t>//release </a:t>
            </a:r>
            <a:r>
              <a:rPr lang="en-US" sz="1800" dirty="0" err="1">
                <a:solidFill>
                  <a:srgbClr val="00B0F0"/>
                </a:solidFill>
                <a:latin typeface="Courier New" pitchFamily="49" charset="0"/>
              </a:rPr>
              <a:t>rc</a:t>
            </a:r>
            <a:r>
              <a:rPr lang="en-US" sz="1800" dirty="0">
                <a:solidFill>
                  <a:srgbClr val="00B0F0"/>
                </a:solidFill>
                <a:latin typeface="Courier New" pitchFamily="49" charset="0"/>
              </a:rPr>
              <a:t> access</a:t>
            </a:r>
          </a:p>
          <a:p>
            <a:pPr marL="342900" indent="-342900">
              <a:lnSpc>
                <a:spcPct val="90000"/>
              </a:lnSpc>
              <a:spcBef>
                <a:spcPct val="20000"/>
              </a:spcBef>
              <a:buClr>
                <a:srgbClr val="CCFF33"/>
              </a:buClr>
              <a:buSzPct val="70000"/>
              <a:buFont typeface="Wingdings" pitchFamily="2" charset="2"/>
              <a:buNone/>
            </a:pPr>
            <a:r>
              <a:rPr lang="en-US" sz="1800" dirty="0">
                <a:latin typeface="Courier New" pitchFamily="49" charset="0"/>
              </a:rPr>
              <a:t>  &lt;perform read&gt;</a:t>
            </a:r>
          </a:p>
          <a:p>
            <a:pPr marL="342900" indent="-342900">
              <a:lnSpc>
                <a:spcPct val="90000"/>
              </a:lnSpc>
              <a:spcBef>
                <a:spcPct val="20000"/>
              </a:spcBef>
              <a:buClr>
                <a:srgbClr val="CCFF33"/>
              </a:buClr>
              <a:buSzPct val="70000"/>
              <a:buFont typeface="Wingdings" pitchFamily="2" charset="2"/>
              <a:buNone/>
            </a:pPr>
            <a:r>
              <a:rPr lang="en-US" sz="1800" b="1" dirty="0">
                <a:solidFill>
                  <a:srgbClr val="00B050"/>
                </a:solidFill>
                <a:latin typeface="Courier New" pitchFamily="49" charset="0"/>
              </a:rPr>
              <a:t>wait</a:t>
            </a:r>
            <a:r>
              <a:rPr lang="en-US" sz="1800" dirty="0">
                <a:solidFill>
                  <a:srgbClr val="00B050"/>
                </a:solidFill>
                <a:latin typeface="Courier New" pitchFamily="49" charset="0"/>
              </a:rPr>
              <a:t>(mutex</a:t>
            </a:r>
            <a:r>
              <a:rPr lang="en-US" dirty="0">
                <a:solidFill>
                  <a:srgbClr val="00B050"/>
                </a:solidFill>
                <a:latin typeface="Courier New" pitchFamily="49" charset="0"/>
              </a:rPr>
              <a:t>)</a:t>
            </a:r>
            <a:r>
              <a:rPr lang="en-US" dirty="0">
                <a:solidFill>
                  <a:srgbClr val="00B0F0"/>
                </a:solidFill>
                <a:latin typeface="Courier New" pitchFamily="49" charset="0"/>
              </a:rPr>
              <a:t>//get access to </a:t>
            </a:r>
            <a:r>
              <a:rPr lang="en-US" dirty="0" err="1">
                <a:solidFill>
                  <a:srgbClr val="00B0F0"/>
                </a:solidFill>
                <a:latin typeface="Courier New" pitchFamily="49" charset="0"/>
              </a:rPr>
              <a:t>rc</a:t>
            </a:r>
            <a:endParaRPr lang="en-US" sz="1800" dirty="0">
              <a:solidFill>
                <a:srgbClr val="00B050"/>
              </a:solidFill>
              <a:latin typeface="Courier New" pitchFamily="49" charset="0"/>
            </a:endParaRPr>
          </a:p>
          <a:p>
            <a:pPr marL="342900" indent="-342900">
              <a:lnSpc>
                <a:spcPct val="90000"/>
              </a:lnSpc>
              <a:spcBef>
                <a:spcPct val="20000"/>
              </a:spcBef>
              <a:buClr>
                <a:srgbClr val="CCFF33"/>
              </a:buClr>
              <a:buSzPct val="70000"/>
              <a:buFont typeface="Wingdings" pitchFamily="2" charset="2"/>
              <a:buNone/>
            </a:pPr>
            <a:r>
              <a:rPr lang="en-US" sz="1800" dirty="0" err="1">
                <a:latin typeface="Courier New" pitchFamily="49" charset="0"/>
              </a:rPr>
              <a:t>readcount</a:t>
            </a:r>
            <a:r>
              <a:rPr lang="en-US" sz="1800" dirty="0">
                <a:latin typeface="Courier New" pitchFamily="49" charset="0"/>
              </a:rPr>
              <a:t> = </a:t>
            </a:r>
            <a:r>
              <a:rPr lang="en-US" sz="1800" dirty="0" err="1">
                <a:latin typeface="Courier New" pitchFamily="49" charset="0"/>
              </a:rPr>
              <a:t>readcount</a:t>
            </a:r>
            <a:r>
              <a:rPr lang="en-US" sz="1800" dirty="0">
                <a:latin typeface="Courier New" pitchFamily="49" charset="0"/>
              </a:rPr>
              <a:t> - 1</a:t>
            </a:r>
          </a:p>
          <a:p>
            <a:pPr marL="342900" indent="-342900">
              <a:lnSpc>
                <a:spcPct val="90000"/>
              </a:lnSpc>
              <a:spcBef>
                <a:spcPct val="20000"/>
              </a:spcBef>
              <a:buClr>
                <a:srgbClr val="CCFF33"/>
              </a:buClr>
              <a:buSzPct val="70000"/>
              <a:buFont typeface="Wingdings" pitchFamily="2" charset="2"/>
              <a:buNone/>
            </a:pPr>
            <a:r>
              <a:rPr lang="en-US" sz="1800" b="1" dirty="0">
                <a:latin typeface="Courier New" pitchFamily="49" charset="0"/>
              </a:rPr>
              <a:t>if</a:t>
            </a:r>
            <a:r>
              <a:rPr lang="en-US" sz="1800" dirty="0">
                <a:latin typeface="Courier New" pitchFamily="49" charset="0"/>
              </a:rPr>
              <a:t>( </a:t>
            </a:r>
            <a:r>
              <a:rPr lang="en-US" sz="1800" dirty="0" err="1">
                <a:latin typeface="Courier New" pitchFamily="49" charset="0"/>
              </a:rPr>
              <a:t>readcount</a:t>
            </a:r>
            <a:r>
              <a:rPr lang="en-US" sz="1800" dirty="0">
                <a:latin typeface="Courier New" pitchFamily="49" charset="0"/>
              </a:rPr>
              <a:t> == 0)</a:t>
            </a:r>
          </a:p>
          <a:p>
            <a:pPr marL="342900" indent="-342900">
              <a:lnSpc>
                <a:spcPct val="90000"/>
              </a:lnSpc>
              <a:spcBef>
                <a:spcPct val="20000"/>
              </a:spcBef>
              <a:buClr>
                <a:srgbClr val="CCFF33"/>
              </a:buClr>
              <a:buSzPct val="70000"/>
              <a:buFont typeface="Wingdings" pitchFamily="2" charset="2"/>
              <a:buNone/>
            </a:pPr>
            <a:r>
              <a:rPr lang="en-US" sz="1800" b="1" dirty="0">
                <a:latin typeface="Courier New" pitchFamily="49" charset="0"/>
              </a:rPr>
              <a:t> 	</a:t>
            </a:r>
            <a:r>
              <a:rPr lang="en-US" sz="1800" b="1" dirty="0">
                <a:solidFill>
                  <a:srgbClr val="00B050"/>
                </a:solidFill>
                <a:latin typeface="Courier New" pitchFamily="49" charset="0"/>
              </a:rPr>
              <a:t>signal</a:t>
            </a:r>
            <a:r>
              <a:rPr lang="en-US" sz="1800" dirty="0">
                <a:solidFill>
                  <a:srgbClr val="00B050"/>
                </a:solidFill>
                <a:latin typeface="Courier New" pitchFamily="49" charset="0"/>
              </a:rPr>
              <a:t>(write)</a:t>
            </a:r>
            <a:r>
              <a:rPr lang="en-US" sz="1800" b="1" dirty="0">
                <a:solidFill>
                  <a:srgbClr val="00B050"/>
                </a:solidFill>
                <a:latin typeface="Courier New" pitchFamily="49" charset="0"/>
              </a:rPr>
              <a:t>; </a:t>
            </a:r>
            <a:r>
              <a:rPr lang="en-US" sz="1800" dirty="0">
                <a:solidFill>
                  <a:srgbClr val="00B0F0"/>
                </a:solidFill>
                <a:latin typeface="Courier New" pitchFamily="49" charset="0"/>
              </a:rPr>
              <a:t>//last reader</a:t>
            </a:r>
          </a:p>
          <a:p>
            <a:pPr marL="342900" indent="-342900">
              <a:lnSpc>
                <a:spcPct val="90000"/>
              </a:lnSpc>
              <a:spcBef>
                <a:spcPct val="20000"/>
              </a:spcBef>
              <a:buClr>
                <a:srgbClr val="CCFF33"/>
              </a:buClr>
              <a:buSzPct val="70000"/>
              <a:buFont typeface="Wingdings" pitchFamily="2" charset="2"/>
              <a:buNone/>
            </a:pPr>
            <a:r>
              <a:rPr lang="en-US" sz="1800" b="1" dirty="0">
                <a:solidFill>
                  <a:srgbClr val="00B050"/>
                </a:solidFill>
                <a:latin typeface="Courier New" pitchFamily="49" charset="0"/>
              </a:rPr>
              <a:t>signal</a:t>
            </a:r>
            <a:r>
              <a:rPr lang="en-US" sz="1800" dirty="0">
                <a:solidFill>
                  <a:srgbClr val="00B050"/>
                </a:solidFill>
                <a:latin typeface="Courier New" pitchFamily="49" charset="0"/>
              </a:rPr>
              <a:t>(mutex); </a:t>
            </a:r>
            <a:r>
              <a:rPr lang="en-US" dirty="0">
                <a:solidFill>
                  <a:srgbClr val="00B0F0"/>
                </a:solidFill>
                <a:latin typeface="Courier New" pitchFamily="49" charset="0"/>
              </a:rPr>
              <a:t>//release </a:t>
            </a:r>
            <a:r>
              <a:rPr lang="en-US" dirty="0" err="1">
                <a:solidFill>
                  <a:srgbClr val="00B0F0"/>
                </a:solidFill>
                <a:latin typeface="Courier New" pitchFamily="49" charset="0"/>
              </a:rPr>
              <a:t>rc</a:t>
            </a:r>
            <a:r>
              <a:rPr lang="en-US" dirty="0">
                <a:solidFill>
                  <a:srgbClr val="00B0F0"/>
                </a:solidFill>
                <a:latin typeface="Courier New" pitchFamily="49" charset="0"/>
              </a:rPr>
              <a:t> access</a:t>
            </a:r>
            <a:endParaRPr lang="en-US" sz="1800" dirty="0">
              <a:solidFill>
                <a:srgbClr val="00B050"/>
              </a:solidFill>
              <a:latin typeface="Courier New" pitchFamily="49" charset="0"/>
            </a:endParaRPr>
          </a:p>
        </p:txBody>
      </p:sp>
    </p:spTree>
    <p:extLst>
      <p:ext uri="{BB962C8B-B14F-4D97-AF65-F5344CB8AC3E}">
        <p14:creationId xmlns:p14="http://schemas.microsoft.com/office/powerpoint/2010/main" val="117121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id="{0C3DF7A0-83DA-4510-B8AF-FC8CE38D2891}"/>
              </a:ext>
            </a:extLst>
          </p:cNvPr>
          <p:cNvSpPr>
            <a:spLocks noChangeArrowheads="1"/>
          </p:cNvSpPr>
          <p:nvPr/>
        </p:nvSpPr>
        <p:spPr bwMode="auto">
          <a:xfrm>
            <a:off x="3931926" y="1981200"/>
            <a:ext cx="4846267" cy="4114800"/>
          </a:xfrm>
          <a:prstGeom prst="rect">
            <a:avLst/>
          </a:prstGeom>
          <a:solidFill>
            <a:schemeClr val="bg1">
              <a:lumMod val="95000"/>
              <a:lumOff val="5000"/>
            </a:schemeClr>
          </a:solidFill>
          <a:ln>
            <a:noFill/>
          </a:ln>
          <a:effectLst>
            <a:glow rad="63500">
              <a:schemeClr val="accent2">
                <a:satMod val="175000"/>
                <a:alpha val="40000"/>
              </a:schemeClr>
            </a:glow>
          </a:effectLst>
        </p:spPr>
        <p:txBody>
          <a:bodyPr lIns="92075" tIns="46038" rIns="92075" bIns="46038"/>
          <a:lstStyle/>
          <a:p>
            <a:pPr marL="342900" indent="-342900" algn="ctr">
              <a:lnSpc>
                <a:spcPct val="90000"/>
              </a:lnSpc>
              <a:spcBef>
                <a:spcPct val="20000"/>
              </a:spcBef>
              <a:spcAft>
                <a:spcPts val="600"/>
              </a:spcAft>
              <a:buClr>
                <a:srgbClr val="CCFF33"/>
              </a:buClr>
              <a:buSzPct val="70000"/>
              <a:buFont typeface="Wingdings" pitchFamily="2" charset="2"/>
              <a:buNone/>
            </a:pPr>
            <a:r>
              <a:rPr lang="en-US" sz="2800" b="1" dirty="0">
                <a:solidFill>
                  <a:srgbClr val="0066FF"/>
                </a:solidFill>
                <a:latin typeface="+mj-lt"/>
              </a:rPr>
              <a:t>Readers:</a:t>
            </a:r>
          </a:p>
          <a:p>
            <a:pPr marL="342900" indent="-342900">
              <a:lnSpc>
                <a:spcPct val="90000"/>
              </a:lnSpc>
              <a:spcBef>
                <a:spcPct val="20000"/>
              </a:spcBef>
              <a:buClr>
                <a:srgbClr val="CCFF33"/>
              </a:buClr>
              <a:buSzPct val="70000"/>
              <a:buFont typeface="Wingdings" pitchFamily="2" charset="2"/>
              <a:buNone/>
            </a:pPr>
            <a:r>
              <a:rPr lang="en-US" sz="1800" b="1" dirty="0">
                <a:solidFill>
                  <a:srgbClr val="00B050"/>
                </a:solidFill>
                <a:latin typeface="Courier New" pitchFamily="49" charset="0"/>
              </a:rPr>
              <a:t>wait</a:t>
            </a:r>
            <a:r>
              <a:rPr lang="en-US" sz="1800" dirty="0">
                <a:solidFill>
                  <a:srgbClr val="00B050"/>
                </a:solidFill>
                <a:latin typeface="Courier New" pitchFamily="49" charset="0"/>
              </a:rPr>
              <a:t>(mutex)</a:t>
            </a:r>
            <a:r>
              <a:rPr lang="en-US" sz="1800" dirty="0">
                <a:solidFill>
                  <a:srgbClr val="00B0F0"/>
                </a:solidFill>
                <a:latin typeface="Courier New" pitchFamily="49" charset="0"/>
              </a:rPr>
              <a:t>//get access to </a:t>
            </a:r>
            <a:r>
              <a:rPr lang="en-US" sz="1800" dirty="0" err="1">
                <a:solidFill>
                  <a:srgbClr val="00B0F0"/>
                </a:solidFill>
                <a:latin typeface="Courier New" pitchFamily="49" charset="0"/>
              </a:rPr>
              <a:t>rc</a:t>
            </a:r>
            <a:endParaRPr lang="en-US" sz="1800" dirty="0">
              <a:solidFill>
                <a:srgbClr val="00B0F0"/>
              </a:solidFill>
              <a:latin typeface="Courier New" pitchFamily="49" charset="0"/>
            </a:endParaRPr>
          </a:p>
          <a:p>
            <a:pPr marL="342900" indent="-342900">
              <a:lnSpc>
                <a:spcPct val="90000"/>
              </a:lnSpc>
              <a:spcBef>
                <a:spcPct val="20000"/>
              </a:spcBef>
              <a:buClr>
                <a:srgbClr val="CCFF33"/>
              </a:buClr>
              <a:buSzPct val="70000"/>
              <a:buFont typeface="Wingdings" pitchFamily="2" charset="2"/>
              <a:buNone/>
            </a:pPr>
            <a:r>
              <a:rPr lang="en-US" sz="1800" dirty="0" err="1">
                <a:latin typeface="Courier New" pitchFamily="49" charset="0"/>
              </a:rPr>
              <a:t>readcount</a:t>
            </a:r>
            <a:r>
              <a:rPr lang="en-US" sz="1800" dirty="0">
                <a:latin typeface="Courier New" pitchFamily="49" charset="0"/>
              </a:rPr>
              <a:t> = </a:t>
            </a:r>
            <a:r>
              <a:rPr lang="en-US" sz="1800" dirty="0" err="1">
                <a:latin typeface="Courier New" pitchFamily="49" charset="0"/>
              </a:rPr>
              <a:t>readcount</a:t>
            </a:r>
            <a:r>
              <a:rPr lang="en-US" sz="1800" dirty="0">
                <a:latin typeface="Courier New" pitchFamily="49" charset="0"/>
              </a:rPr>
              <a:t> + 1</a:t>
            </a:r>
          </a:p>
          <a:p>
            <a:pPr marL="342900" indent="-342900">
              <a:lnSpc>
                <a:spcPct val="90000"/>
              </a:lnSpc>
              <a:spcBef>
                <a:spcPct val="20000"/>
              </a:spcBef>
              <a:buClr>
                <a:srgbClr val="CCFF33"/>
              </a:buClr>
              <a:buSzPct val="70000"/>
            </a:pPr>
            <a:r>
              <a:rPr lang="en-US" sz="1800" b="1" dirty="0">
                <a:latin typeface="Courier New" pitchFamily="49" charset="0"/>
              </a:rPr>
              <a:t>if</a:t>
            </a:r>
            <a:r>
              <a:rPr lang="en-US" sz="1800" dirty="0">
                <a:latin typeface="Courier New" pitchFamily="49" charset="0"/>
              </a:rPr>
              <a:t>( </a:t>
            </a:r>
            <a:r>
              <a:rPr lang="en-US" sz="1800" dirty="0" err="1">
                <a:latin typeface="Courier New" pitchFamily="49" charset="0"/>
              </a:rPr>
              <a:t>readcount</a:t>
            </a:r>
            <a:r>
              <a:rPr lang="en-US" sz="1800" dirty="0">
                <a:latin typeface="Courier New" pitchFamily="49" charset="0"/>
              </a:rPr>
              <a:t> == 1)</a:t>
            </a:r>
            <a:r>
              <a:rPr lang="en-US" dirty="0">
                <a:solidFill>
                  <a:srgbClr val="00B0F0"/>
                </a:solidFill>
                <a:latin typeface="Courier New" pitchFamily="49" charset="0"/>
              </a:rPr>
              <a:t> //1</a:t>
            </a:r>
            <a:r>
              <a:rPr lang="en-US" baseline="30000" dirty="0">
                <a:solidFill>
                  <a:srgbClr val="00B0F0"/>
                </a:solidFill>
                <a:latin typeface="Courier New" pitchFamily="49" charset="0"/>
              </a:rPr>
              <a:t>st</a:t>
            </a:r>
            <a:r>
              <a:rPr lang="en-US" dirty="0">
                <a:solidFill>
                  <a:srgbClr val="00B0F0"/>
                </a:solidFill>
                <a:latin typeface="Courier New" pitchFamily="49" charset="0"/>
              </a:rPr>
              <a:t> reader</a:t>
            </a:r>
            <a:endParaRPr lang="en-US" sz="1800" dirty="0">
              <a:latin typeface="Courier New" pitchFamily="49" charset="0"/>
            </a:endParaRPr>
          </a:p>
          <a:p>
            <a:pPr marL="342900" indent="-342900">
              <a:lnSpc>
                <a:spcPct val="90000"/>
              </a:lnSpc>
              <a:spcBef>
                <a:spcPct val="20000"/>
              </a:spcBef>
              <a:buClr>
                <a:srgbClr val="CCFF33"/>
              </a:buClr>
              <a:buSzPct val="70000"/>
              <a:buFont typeface="Wingdings" pitchFamily="2" charset="2"/>
              <a:buNone/>
            </a:pPr>
            <a:r>
              <a:rPr lang="en-US" sz="1800" b="1" dirty="0">
                <a:latin typeface="Courier New" pitchFamily="49" charset="0"/>
              </a:rPr>
              <a:t>   </a:t>
            </a:r>
            <a:r>
              <a:rPr lang="en-US" sz="1800" b="1" dirty="0">
                <a:solidFill>
                  <a:srgbClr val="00B050"/>
                </a:solidFill>
                <a:latin typeface="Courier New" pitchFamily="49" charset="0"/>
              </a:rPr>
              <a:t>wait (write); </a:t>
            </a:r>
            <a:endParaRPr lang="en-US" sz="1800" dirty="0">
              <a:solidFill>
                <a:srgbClr val="00B050"/>
              </a:solidFill>
              <a:latin typeface="Courier New" pitchFamily="49" charset="0"/>
            </a:endParaRPr>
          </a:p>
          <a:p>
            <a:pPr marL="342900" indent="-342900">
              <a:lnSpc>
                <a:spcPct val="90000"/>
              </a:lnSpc>
              <a:spcBef>
                <a:spcPct val="20000"/>
              </a:spcBef>
              <a:buClr>
                <a:srgbClr val="CCFF33"/>
              </a:buClr>
              <a:buSzPct val="70000"/>
              <a:buFont typeface="Wingdings" pitchFamily="2" charset="2"/>
              <a:buNone/>
            </a:pPr>
            <a:r>
              <a:rPr lang="en-US" sz="1800" b="1" dirty="0">
                <a:solidFill>
                  <a:srgbClr val="00B050"/>
                </a:solidFill>
                <a:latin typeface="Courier New" pitchFamily="49" charset="0"/>
              </a:rPr>
              <a:t>signal</a:t>
            </a:r>
            <a:r>
              <a:rPr lang="en-US" sz="1800" dirty="0">
                <a:solidFill>
                  <a:srgbClr val="00B050"/>
                </a:solidFill>
                <a:latin typeface="Courier New" pitchFamily="49" charset="0"/>
              </a:rPr>
              <a:t>(mutex)	</a:t>
            </a:r>
            <a:r>
              <a:rPr lang="en-US" sz="1800" dirty="0">
                <a:solidFill>
                  <a:srgbClr val="00B0F0"/>
                </a:solidFill>
                <a:latin typeface="Courier New" pitchFamily="49" charset="0"/>
              </a:rPr>
              <a:t>//release </a:t>
            </a:r>
            <a:r>
              <a:rPr lang="en-US" sz="1800" dirty="0" err="1">
                <a:solidFill>
                  <a:srgbClr val="00B0F0"/>
                </a:solidFill>
                <a:latin typeface="Courier New" pitchFamily="49" charset="0"/>
              </a:rPr>
              <a:t>rc</a:t>
            </a:r>
            <a:r>
              <a:rPr lang="en-US" sz="1800" dirty="0">
                <a:solidFill>
                  <a:srgbClr val="00B0F0"/>
                </a:solidFill>
                <a:latin typeface="Courier New" pitchFamily="49" charset="0"/>
              </a:rPr>
              <a:t> access</a:t>
            </a:r>
          </a:p>
          <a:p>
            <a:pPr marL="342900" indent="-342900">
              <a:lnSpc>
                <a:spcPct val="90000"/>
              </a:lnSpc>
              <a:spcBef>
                <a:spcPct val="20000"/>
              </a:spcBef>
              <a:buClr>
                <a:srgbClr val="CCFF33"/>
              </a:buClr>
              <a:buSzPct val="70000"/>
              <a:buFont typeface="Wingdings" pitchFamily="2" charset="2"/>
              <a:buNone/>
            </a:pPr>
            <a:r>
              <a:rPr lang="en-US" sz="1800" dirty="0">
                <a:latin typeface="Courier New" pitchFamily="49" charset="0"/>
              </a:rPr>
              <a:t>  &lt;perform read&gt;</a:t>
            </a:r>
          </a:p>
          <a:p>
            <a:pPr marL="342900" indent="-342900">
              <a:lnSpc>
                <a:spcPct val="90000"/>
              </a:lnSpc>
              <a:spcBef>
                <a:spcPct val="20000"/>
              </a:spcBef>
              <a:buClr>
                <a:srgbClr val="CCFF33"/>
              </a:buClr>
              <a:buSzPct val="70000"/>
              <a:buFont typeface="Wingdings" pitchFamily="2" charset="2"/>
              <a:buNone/>
            </a:pPr>
            <a:r>
              <a:rPr lang="en-US" sz="1800" b="1" dirty="0">
                <a:solidFill>
                  <a:srgbClr val="00B050"/>
                </a:solidFill>
                <a:latin typeface="Courier New" pitchFamily="49" charset="0"/>
              </a:rPr>
              <a:t>wait</a:t>
            </a:r>
            <a:r>
              <a:rPr lang="en-US" sz="1800" dirty="0">
                <a:solidFill>
                  <a:srgbClr val="00B050"/>
                </a:solidFill>
                <a:latin typeface="Courier New" pitchFamily="49" charset="0"/>
              </a:rPr>
              <a:t>(mutex</a:t>
            </a:r>
            <a:r>
              <a:rPr lang="en-US" dirty="0">
                <a:solidFill>
                  <a:srgbClr val="00B050"/>
                </a:solidFill>
                <a:latin typeface="Courier New" pitchFamily="49" charset="0"/>
              </a:rPr>
              <a:t>)</a:t>
            </a:r>
            <a:r>
              <a:rPr lang="en-US" dirty="0">
                <a:solidFill>
                  <a:srgbClr val="00B0F0"/>
                </a:solidFill>
                <a:latin typeface="Courier New" pitchFamily="49" charset="0"/>
              </a:rPr>
              <a:t>//get access to </a:t>
            </a:r>
            <a:r>
              <a:rPr lang="en-US" dirty="0" err="1">
                <a:solidFill>
                  <a:srgbClr val="00B0F0"/>
                </a:solidFill>
                <a:latin typeface="Courier New" pitchFamily="49" charset="0"/>
              </a:rPr>
              <a:t>rc</a:t>
            </a:r>
            <a:endParaRPr lang="en-US" sz="1800" dirty="0">
              <a:solidFill>
                <a:srgbClr val="00B050"/>
              </a:solidFill>
              <a:latin typeface="Courier New" pitchFamily="49" charset="0"/>
            </a:endParaRPr>
          </a:p>
          <a:p>
            <a:pPr marL="342900" indent="-342900">
              <a:lnSpc>
                <a:spcPct val="90000"/>
              </a:lnSpc>
              <a:spcBef>
                <a:spcPct val="20000"/>
              </a:spcBef>
              <a:buClr>
                <a:srgbClr val="CCFF33"/>
              </a:buClr>
              <a:buSzPct val="70000"/>
              <a:buFont typeface="Wingdings" pitchFamily="2" charset="2"/>
              <a:buNone/>
            </a:pPr>
            <a:r>
              <a:rPr lang="en-US" sz="1800" dirty="0" err="1">
                <a:latin typeface="Courier New" pitchFamily="49" charset="0"/>
              </a:rPr>
              <a:t>readcount</a:t>
            </a:r>
            <a:r>
              <a:rPr lang="en-US" sz="1800" dirty="0">
                <a:latin typeface="Courier New" pitchFamily="49" charset="0"/>
              </a:rPr>
              <a:t> = </a:t>
            </a:r>
            <a:r>
              <a:rPr lang="en-US" sz="1800" dirty="0" err="1">
                <a:latin typeface="Courier New" pitchFamily="49" charset="0"/>
              </a:rPr>
              <a:t>readcount</a:t>
            </a:r>
            <a:r>
              <a:rPr lang="en-US" sz="1800" dirty="0">
                <a:latin typeface="Courier New" pitchFamily="49" charset="0"/>
              </a:rPr>
              <a:t> - 1</a:t>
            </a:r>
          </a:p>
          <a:p>
            <a:pPr marL="342900" indent="-342900">
              <a:lnSpc>
                <a:spcPct val="90000"/>
              </a:lnSpc>
              <a:spcBef>
                <a:spcPct val="20000"/>
              </a:spcBef>
              <a:buClr>
                <a:srgbClr val="CCFF33"/>
              </a:buClr>
              <a:buSzPct val="70000"/>
              <a:buFont typeface="Wingdings" pitchFamily="2" charset="2"/>
              <a:buNone/>
            </a:pPr>
            <a:r>
              <a:rPr lang="en-US" sz="1800" b="1" dirty="0">
                <a:latin typeface="Courier New" pitchFamily="49" charset="0"/>
              </a:rPr>
              <a:t>if</a:t>
            </a:r>
            <a:r>
              <a:rPr lang="en-US" sz="1800" dirty="0">
                <a:latin typeface="Courier New" pitchFamily="49" charset="0"/>
              </a:rPr>
              <a:t>( </a:t>
            </a:r>
            <a:r>
              <a:rPr lang="en-US" sz="1800" dirty="0" err="1">
                <a:latin typeface="Courier New" pitchFamily="49" charset="0"/>
              </a:rPr>
              <a:t>readcount</a:t>
            </a:r>
            <a:r>
              <a:rPr lang="en-US" sz="1800" dirty="0">
                <a:latin typeface="Courier New" pitchFamily="49" charset="0"/>
              </a:rPr>
              <a:t> == 0)</a:t>
            </a:r>
          </a:p>
          <a:p>
            <a:pPr marL="342900" indent="-342900">
              <a:lnSpc>
                <a:spcPct val="90000"/>
              </a:lnSpc>
              <a:spcBef>
                <a:spcPct val="20000"/>
              </a:spcBef>
              <a:buClr>
                <a:srgbClr val="CCFF33"/>
              </a:buClr>
              <a:buSzPct val="70000"/>
              <a:buFont typeface="Wingdings" pitchFamily="2" charset="2"/>
              <a:buNone/>
            </a:pPr>
            <a:r>
              <a:rPr lang="en-US" sz="1800" b="1" dirty="0">
                <a:latin typeface="Courier New" pitchFamily="49" charset="0"/>
              </a:rPr>
              <a:t> 	</a:t>
            </a:r>
            <a:r>
              <a:rPr lang="en-US" sz="1800" b="1" dirty="0">
                <a:solidFill>
                  <a:srgbClr val="00B050"/>
                </a:solidFill>
                <a:latin typeface="Courier New" pitchFamily="49" charset="0"/>
              </a:rPr>
              <a:t>signal</a:t>
            </a:r>
            <a:r>
              <a:rPr lang="en-US" sz="1800" dirty="0">
                <a:solidFill>
                  <a:srgbClr val="00B050"/>
                </a:solidFill>
                <a:latin typeface="Courier New" pitchFamily="49" charset="0"/>
              </a:rPr>
              <a:t>(write)</a:t>
            </a:r>
            <a:r>
              <a:rPr lang="en-US" sz="1800" b="1" dirty="0">
                <a:solidFill>
                  <a:srgbClr val="00B050"/>
                </a:solidFill>
                <a:latin typeface="Courier New" pitchFamily="49" charset="0"/>
              </a:rPr>
              <a:t>; </a:t>
            </a:r>
            <a:r>
              <a:rPr lang="en-US" sz="1800" dirty="0">
                <a:solidFill>
                  <a:srgbClr val="00B0F0"/>
                </a:solidFill>
                <a:latin typeface="Courier New" pitchFamily="49" charset="0"/>
              </a:rPr>
              <a:t>//last reader</a:t>
            </a:r>
          </a:p>
          <a:p>
            <a:pPr marL="342900" indent="-342900">
              <a:lnSpc>
                <a:spcPct val="90000"/>
              </a:lnSpc>
              <a:spcBef>
                <a:spcPct val="20000"/>
              </a:spcBef>
              <a:buClr>
                <a:srgbClr val="CCFF33"/>
              </a:buClr>
              <a:buSzPct val="70000"/>
              <a:buFont typeface="Wingdings" pitchFamily="2" charset="2"/>
              <a:buNone/>
            </a:pPr>
            <a:r>
              <a:rPr lang="en-US" sz="1800" b="1" dirty="0">
                <a:solidFill>
                  <a:srgbClr val="00B050"/>
                </a:solidFill>
                <a:latin typeface="Courier New" pitchFamily="49" charset="0"/>
              </a:rPr>
              <a:t>signal</a:t>
            </a:r>
            <a:r>
              <a:rPr lang="en-US" sz="1800" dirty="0">
                <a:solidFill>
                  <a:srgbClr val="00B050"/>
                </a:solidFill>
                <a:latin typeface="Courier New" pitchFamily="49" charset="0"/>
              </a:rPr>
              <a:t>(mutex); </a:t>
            </a:r>
            <a:r>
              <a:rPr lang="en-US" dirty="0">
                <a:solidFill>
                  <a:srgbClr val="00B0F0"/>
                </a:solidFill>
                <a:latin typeface="Courier New" pitchFamily="49" charset="0"/>
              </a:rPr>
              <a:t>//release </a:t>
            </a:r>
            <a:r>
              <a:rPr lang="en-US" dirty="0" err="1">
                <a:solidFill>
                  <a:srgbClr val="00B0F0"/>
                </a:solidFill>
                <a:latin typeface="Courier New" pitchFamily="49" charset="0"/>
              </a:rPr>
              <a:t>rc</a:t>
            </a:r>
            <a:r>
              <a:rPr lang="en-US" dirty="0">
                <a:solidFill>
                  <a:srgbClr val="00B0F0"/>
                </a:solidFill>
                <a:latin typeface="Courier New" pitchFamily="49" charset="0"/>
              </a:rPr>
              <a:t> access</a:t>
            </a:r>
            <a:endParaRPr lang="en-US" sz="1800" dirty="0">
              <a:solidFill>
                <a:srgbClr val="00B050"/>
              </a:solidFill>
              <a:latin typeface="Courier New" pitchFamily="49" charset="0"/>
            </a:endParaRPr>
          </a:p>
        </p:txBody>
      </p:sp>
      <p:sp>
        <p:nvSpPr>
          <p:cNvPr id="216066" name="Rectangle 2"/>
          <p:cNvSpPr>
            <a:spLocks noGrp="1" noChangeArrowheads="1"/>
          </p:cNvSpPr>
          <p:nvPr>
            <p:ph type="title"/>
          </p:nvPr>
        </p:nvSpPr>
        <p:spPr>
          <a:noFill/>
          <a:ln/>
        </p:spPr>
        <p:txBody>
          <a:bodyPr lIns="92075" tIns="46038" rIns="92075" bIns="46038" anchor="ctr"/>
          <a:lstStyle/>
          <a:p>
            <a:r>
              <a:rPr lang="en-US"/>
              <a:t>Reader/Writer Implementation</a:t>
            </a:r>
          </a:p>
        </p:txBody>
      </p:sp>
      <p:sp>
        <p:nvSpPr>
          <p:cNvPr id="216067" name="Rectangle 3"/>
          <p:cNvSpPr>
            <a:spLocks noGrp="1" noChangeArrowheads="1"/>
          </p:cNvSpPr>
          <p:nvPr>
            <p:ph type="body" idx="1"/>
          </p:nvPr>
        </p:nvSpPr>
        <p:spPr>
          <a:xfrm>
            <a:off x="862013" y="1981200"/>
            <a:ext cx="2795587" cy="2097087"/>
          </a:xfrm>
          <a:solidFill>
            <a:schemeClr val="bg1">
              <a:lumMod val="95000"/>
              <a:lumOff val="5000"/>
            </a:schemeClr>
          </a:solidFill>
          <a:ln/>
          <a:effectLst>
            <a:glow rad="63500">
              <a:schemeClr val="accent2">
                <a:satMod val="175000"/>
                <a:alpha val="40000"/>
              </a:schemeClr>
            </a:glow>
          </a:effectLst>
        </p:spPr>
        <p:txBody>
          <a:bodyPr lIns="92075" tIns="46038" rIns="92075" bIns="46038"/>
          <a:lstStyle/>
          <a:p>
            <a:pPr algn="ctr">
              <a:buFont typeface="Wingdings" pitchFamily="2" charset="2"/>
              <a:buNone/>
            </a:pPr>
            <a:r>
              <a:rPr lang="en-US" b="1" dirty="0">
                <a:solidFill>
                  <a:srgbClr val="0066FF"/>
                </a:solidFill>
                <a:latin typeface="+mj-lt"/>
              </a:rPr>
              <a:t>Writer:</a:t>
            </a:r>
          </a:p>
          <a:p>
            <a:pPr>
              <a:buFont typeface="Wingdings" pitchFamily="2" charset="2"/>
              <a:buNone/>
            </a:pPr>
            <a:r>
              <a:rPr lang="en-US" sz="2000" b="1" dirty="0">
                <a:solidFill>
                  <a:srgbClr val="00B050"/>
                </a:solidFill>
                <a:latin typeface="Courier New" pitchFamily="49" charset="0"/>
              </a:rPr>
              <a:t>wait</a:t>
            </a:r>
            <a:r>
              <a:rPr lang="en-US" sz="2000" dirty="0">
                <a:solidFill>
                  <a:srgbClr val="00B050"/>
                </a:solidFill>
                <a:latin typeface="Courier New" pitchFamily="49" charset="0"/>
              </a:rPr>
              <a:t>(write)</a:t>
            </a:r>
          </a:p>
          <a:p>
            <a:pPr>
              <a:buFont typeface="Wingdings" pitchFamily="2" charset="2"/>
              <a:buNone/>
            </a:pPr>
            <a:r>
              <a:rPr lang="en-US" sz="2000" dirty="0">
                <a:latin typeface="Courier New" pitchFamily="49" charset="0"/>
              </a:rPr>
              <a:t>  &lt;perform write&gt;</a:t>
            </a:r>
          </a:p>
          <a:p>
            <a:pPr>
              <a:buFont typeface="Wingdings" pitchFamily="2" charset="2"/>
              <a:buNone/>
            </a:pPr>
            <a:r>
              <a:rPr lang="en-US" sz="2000" b="1" dirty="0">
                <a:solidFill>
                  <a:srgbClr val="00B050"/>
                </a:solidFill>
                <a:latin typeface="Courier New" pitchFamily="49" charset="0"/>
              </a:rPr>
              <a:t>signal</a:t>
            </a:r>
            <a:r>
              <a:rPr lang="en-US" sz="2000" dirty="0">
                <a:solidFill>
                  <a:srgbClr val="00B050"/>
                </a:solidFill>
                <a:latin typeface="Courier New" pitchFamily="49" charset="0"/>
              </a:rPr>
              <a:t>(write)</a:t>
            </a:r>
          </a:p>
        </p:txBody>
      </p:sp>
      <p:sp>
        <p:nvSpPr>
          <p:cNvPr id="2" name="TextBox 1"/>
          <p:cNvSpPr txBox="1"/>
          <p:nvPr/>
        </p:nvSpPr>
        <p:spPr>
          <a:xfrm>
            <a:off x="838200" y="4876800"/>
            <a:ext cx="2600392" cy="461665"/>
          </a:xfrm>
          <a:prstGeom prst="rect">
            <a:avLst/>
          </a:prstGeom>
          <a:solidFill>
            <a:schemeClr val="bg1">
              <a:lumMod val="75000"/>
              <a:lumOff val="25000"/>
            </a:schemeClr>
          </a:solidFill>
          <a:effectLst>
            <a:glow rad="63500">
              <a:schemeClr val="accent2">
                <a:satMod val="175000"/>
                <a:alpha val="40000"/>
              </a:schemeClr>
            </a:glow>
          </a:effectLst>
        </p:spPr>
        <p:txBody>
          <a:bodyPr wrap="none" rtlCol="0">
            <a:spAutoFit/>
          </a:bodyPr>
          <a:lstStyle/>
          <a:p>
            <a:pPr algn="ctr"/>
            <a:r>
              <a:rPr lang="en-US" sz="2400" dirty="0">
                <a:latin typeface="+mj-lt"/>
              </a:rPr>
              <a:t>What if removed?</a:t>
            </a:r>
          </a:p>
        </p:txBody>
      </p:sp>
      <p:cxnSp>
        <p:nvCxnSpPr>
          <p:cNvPr id="4" name="Straight Arrow Connector 3"/>
          <p:cNvCxnSpPr>
            <a:cxnSpLocks/>
            <a:endCxn id="10" idx="1"/>
          </p:cNvCxnSpPr>
          <p:nvPr/>
        </p:nvCxnSpPr>
        <p:spPr>
          <a:xfrm flipV="1">
            <a:off x="3505200" y="4038600"/>
            <a:ext cx="426726" cy="838200"/>
          </a:xfrm>
          <a:prstGeom prst="straightConnector1">
            <a:avLst/>
          </a:prstGeom>
          <a:ln w="12700">
            <a:solidFill>
              <a:schemeClr val="bg1">
                <a:lumMod val="75000"/>
                <a:lumOff val="25000"/>
              </a:schemeClr>
            </a:solidFill>
            <a:headEnd type="none" w="med" len="med"/>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V="1">
            <a:off x="3581400" y="4617707"/>
            <a:ext cx="441966" cy="411493"/>
          </a:xfrm>
          <a:prstGeom prst="straightConnector1">
            <a:avLst/>
          </a:prstGeom>
          <a:ln w="12700">
            <a:solidFill>
              <a:schemeClr val="bg1">
                <a:lumMod val="75000"/>
                <a:lumOff val="25000"/>
              </a:schemeClr>
            </a:solidFill>
            <a:headEnd type="none" w="med" len="med"/>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77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noFill/>
          <a:ln/>
        </p:spPr>
        <p:txBody>
          <a:bodyPr lIns="92075" tIns="46038" rIns="92075" bIns="46038" anchor="ctr"/>
          <a:lstStyle/>
          <a:p>
            <a:r>
              <a:rPr lang="en-US" dirty="0"/>
              <a:t>Dining Philosophers Problem</a:t>
            </a:r>
          </a:p>
        </p:txBody>
      </p:sp>
      <p:pic>
        <p:nvPicPr>
          <p:cNvPr id="222223"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l="9149" t="1500" r="9149" b="751"/>
          <a:stretch>
            <a:fillRect/>
          </a:stretch>
        </p:blipFill>
        <p:spPr bwMode="auto">
          <a:xfrm>
            <a:off x="5212073" y="2240293"/>
            <a:ext cx="3383243" cy="3234280"/>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Lst>
        </p:spPr>
      </p:pic>
      <p:sp>
        <p:nvSpPr>
          <p:cNvPr id="3" name="Content Placeholder 2">
            <a:extLst>
              <a:ext uri="{FF2B5EF4-FFF2-40B4-BE49-F238E27FC236}">
                <a16:creationId xmlns:a16="http://schemas.microsoft.com/office/drawing/2014/main" id="{9A202132-DCA8-49D0-ADCC-A04A865CB0F7}"/>
              </a:ext>
            </a:extLst>
          </p:cNvPr>
          <p:cNvSpPr>
            <a:spLocks noGrp="1"/>
          </p:cNvSpPr>
          <p:nvPr>
            <p:ph idx="1"/>
          </p:nvPr>
        </p:nvSpPr>
        <p:spPr>
          <a:xfrm>
            <a:off x="457200" y="1935480"/>
            <a:ext cx="4480556" cy="4389120"/>
          </a:xfrm>
        </p:spPr>
        <p:txBody>
          <a:bodyPr>
            <a:normAutofit lnSpcReduction="10000"/>
          </a:bodyPr>
          <a:lstStyle/>
          <a:p>
            <a:r>
              <a:rPr lang="en-US" dirty="0"/>
              <a:t>Represents a large class of concurrency problems. </a:t>
            </a:r>
          </a:p>
          <a:p>
            <a:endParaRPr lang="en-US" dirty="0"/>
          </a:p>
          <a:p>
            <a:r>
              <a:rPr lang="en-US" dirty="0"/>
              <a:t>We have K philosophers seated around a circular table.</a:t>
            </a:r>
          </a:p>
          <a:p>
            <a:pPr lvl="1"/>
            <a:r>
              <a:rPr lang="en-US" dirty="0"/>
              <a:t>Bowl of rice in center</a:t>
            </a:r>
          </a:p>
          <a:p>
            <a:endParaRPr lang="en-US" dirty="0"/>
          </a:p>
          <a:p>
            <a:r>
              <a:rPr lang="en-US" dirty="0"/>
              <a:t>One chopstick between each pair of philosophers. </a:t>
            </a:r>
          </a:p>
          <a:p>
            <a:endParaRPr lang="en-US" dirty="0"/>
          </a:p>
          <a:p>
            <a:r>
              <a:rPr lang="en-US" dirty="0"/>
              <a:t>A philosopher can either think or eat.</a:t>
            </a:r>
          </a:p>
          <a:p>
            <a:pPr lvl="1"/>
            <a:r>
              <a:rPr lang="en-US" dirty="0"/>
              <a:t>Thinking – no chopsticks</a:t>
            </a:r>
          </a:p>
          <a:p>
            <a:pPr lvl="1"/>
            <a:r>
              <a:rPr lang="en-US" dirty="0"/>
              <a:t>Eating – needs both chopsticks but picks them up one at a time.</a:t>
            </a:r>
          </a:p>
        </p:txBody>
      </p:sp>
      <p:sp>
        <p:nvSpPr>
          <p:cNvPr id="4" name="TextBox 3">
            <a:extLst>
              <a:ext uri="{FF2B5EF4-FFF2-40B4-BE49-F238E27FC236}">
                <a16:creationId xmlns:a16="http://schemas.microsoft.com/office/drawing/2014/main" id="{A535EAE9-852A-4406-9BD6-A3CB980F24C4}"/>
              </a:ext>
            </a:extLst>
          </p:cNvPr>
          <p:cNvSpPr txBox="1"/>
          <p:nvPr/>
        </p:nvSpPr>
        <p:spPr>
          <a:xfrm>
            <a:off x="5554725" y="1600220"/>
            <a:ext cx="776175" cy="646331"/>
          </a:xfrm>
          <a:prstGeom prst="rect">
            <a:avLst/>
          </a:prstGeom>
          <a:noFill/>
          <a:ln>
            <a:noFill/>
          </a:ln>
        </p:spPr>
        <p:txBody>
          <a:bodyPr wrap="none" rtlCol="0">
            <a:spAutoFit/>
          </a:bodyPr>
          <a:lstStyle/>
          <a:p>
            <a:pPr algn="ctr"/>
            <a:r>
              <a:rPr lang="en-US" dirty="0">
                <a:solidFill>
                  <a:srgbClr val="0066FF"/>
                </a:solidFill>
              </a:rPr>
              <a:t>0</a:t>
            </a:r>
          </a:p>
          <a:p>
            <a:pPr algn="ctr"/>
            <a:r>
              <a:rPr lang="en-US" dirty="0">
                <a:solidFill>
                  <a:srgbClr val="0066FF"/>
                </a:solidFill>
              </a:rPr>
              <a:t>Callie</a:t>
            </a:r>
          </a:p>
        </p:txBody>
      </p:sp>
      <p:sp>
        <p:nvSpPr>
          <p:cNvPr id="9" name="TextBox 8">
            <a:extLst>
              <a:ext uri="{FF2B5EF4-FFF2-40B4-BE49-F238E27FC236}">
                <a16:creationId xmlns:a16="http://schemas.microsoft.com/office/drawing/2014/main" id="{C8A437F0-18E8-4FDE-9324-3671D17A3B18}"/>
              </a:ext>
            </a:extLst>
          </p:cNvPr>
          <p:cNvSpPr txBox="1"/>
          <p:nvPr/>
        </p:nvSpPr>
        <p:spPr>
          <a:xfrm>
            <a:off x="7385104" y="1600220"/>
            <a:ext cx="1069525" cy="646331"/>
          </a:xfrm>
          <a:prstGeom prst="rect">
            <a:avLst/>
          </a:prstGeom>
          <a:noFill/>
          <a:ln>
            <a:noFill/>
          </a:ln>
        </p:spPr>
        <p:txBody>
          <a:bodyPr wrap="none" rtlCol="0">
            <a:spAutoFit/>
          </a:bodyPr>
          <a:lstStyle/>
          <a:p>
            <a:pPr algn="ctr"/>
            <a:r>
              <a:rPr lang="en-US" dirty="0">
                <a:solidFill>
                  <a:srgbClr val="0066FF"/>
                </a:solidFill>
              </a:rPr>
              <a:t>4</a:t>
            </a:r>
          </a:p>
          <a:p>
            <a:pPr algn="ctr"/>
            <a:r>
              <a:rPr lang="en-US" dirty="0">
                <a:solidFill>
                  <a:srgbClr val="0066FF"/>
                </a:solidFill>
              </a:rPr>
              <a:t>Brandon</a:t>
            </a:r>
          </a:p>
        </p:txBody>
      </p:sp>
      <p:sp>
        <p:nvSpPr>
          <p:cNvPr id="10" name="TextBox 9">
            <a:extLst>
              <a:ext uri="{FF2B5EF4-FFF2-40B4-BE49-F238E27FC236}">
                <a16:creationId xmlns:a16="http://schemas.microsoft.com/office/drawing/2014/main" id="{D83228CF-4BA0-4C0F-877C-4E4C53FFCEB5}"/>
              </a:ext>
            </a:extLst>
          </p:cNvPr>
          <p:cNvSpPr txBox="1"/>
          <p:nvPr/>
        </p:nvSpPr>
        <p:spPr>
          <a:xfrm>
            <a:off x="8042812" y="3154683"/>
            <a:ext cx="737702" cy="646331"/>
          </a:xfrm>
          <a:prstGeom prst="rect">
            <a:avLst/>
          </a:prstGeom>
          <a:noFill/>
          <a:ln>
            <a:noFill/>
          </a:ln>
        </p:spPr>
        <p:txBody>
          <a:bodyPr wrap="none" rtlCol="0">
            <a:spAutoFit/>
          </a:bodyPr>
          <a:lstStyle/>
          <a:p>
            <a:pPr algn="ctr"/>
            <a:r>
              <a:rPr lang="en-US" dirty="0">
                <a:solidFill>
                  <a:srgbClr val="0066FF"/>
                </a:solidFill>
              </a:rPr>
              <a:t>3</a:t>
            </a:r>
          </a:p>
          <a:p>
            <a:pPr algn="ctr"/>
            <a:r>
              <a:rPr lang="en-US" dirty="0">
                <a:solidFill>
                  <a:srgbClr val="0066FF"/>
                </a:solidFill>
              </a:rPr>
              <a:t>Mark</a:t>
            </a:r>
          </a:p>
        </p:txBody>
      </p:sp>
      <p:sp>
        <p:nvSpPr>
          <p:cNvPr id="11" name="TextBox 10">
            <a:extLst>
              <a:ext uri="{FF2B5EF4-FFF2-40B4-BE49-F238E27FC236}">
                <a16:creationId xmlns:a16="http://schemas.microsoft.com/office/drawing/2014/main" id="{4B6C6E23-8101-409F-822F-4DB47ACBCA16}"/>
              </a:ext>
            </a:extLst>
          </p:cNvPr>
          <p:cNvSpPr txBox="1"/>
          <p:nvPr/>
        </p:nvSpPr>
        <p:spPr>
          <a:xfrm>
            <a:off x="6469917" y="5440658"/>
            <a:ext cx="774571" cy="646331"/>
          </a:xfrm>
          <a:prstGeom prst="rect">
            <a:avLst/>
          </a:prstGeom>
          <a:noFill/>
          <a:ln>
            <a:noFill/>
          </a:ln>
        </p:spPr>
        <p:txBody>
          <a:bodyPr wrap="none" rtlCol="0">
            <a:spAutoFit/>
          </a:bodyPr>
          <a:lstStyle/>
          <a:p>
            <a:pPr algn="ctr"/>
            <a:r>
              <a:rPr lang="en-US" dirty="0">
                <a:solidFill>
                  <a:srgbClr val="0066FF"/>
                </a:solidFill>
              </a:rPr>
              <a:t>2</a:t>
            </a:r>
          </a:p>
          <a:p>
            <a:pPr algn="ctr"/>
            <a:r>
              <a:rPr lang="en-US" dirty="0">
                <a:solidFill>
                  <a:srgbClr val="0066FF"/>
                </a:solidFill>
              </a:rPr>
              <a:t>Kaleb</a:t>
            </a:r>
          </a:p>
        </p:txBody>
      </p:sp>
      <p:sp>
        <p:nvSpPr>
          <p:cNvPr id="12" name="TextBox 11">
            <a:extLst>
              <a:ext uri="{FF2B5EF4-FFF2-40B4-BE49-F238E27FC236}">
                <a16:creationId xmlns:a16="http://schemas.microsoft.com/office/drawing/2014/main" id="{679AD05B-44D3-44BE-85E3-AC6AA755170F}"/>
              </a:ext>
            </a:extLst>
          </p:cNvPr>
          <p:cNvSpPr txBox="1"/>
          <p:nvPr/>
        </p:nvSpPr>
        <p:spPr>
          <a:xfrm>
            <a:off x="4583428" y="3246122"/>
            <a:ext cx="889987" cy="646331"/>
          </a:xfrm>
          <a:prstGeom prst="rect">
            <a:avLst/>
          </a:prstGeom>
          <a:noFill/>
          <a:ln>
            <a:noFill/>
          </a:ln>
        </p:spPr>
        <p:txBody>
          <a:bodyPr wrap="none" rtlCol="0">
            <a:spAutoFit/>
          </a:bodyPr>
          <a:lstStyle/>
          <a:p>
            <a:pPr algn="ctr"/>
            <a:r>
              <a:rPr lang="en-US" dirty="0">
                <a:solidFill>
                  <a:srgbClr val="0066FF"/>
                </a:solidFill>
              </a:rPr>
              <a:t>1</a:t>
            </a:r>
          </a:p>
          <a:p>
            <a:pPr algn="ctr"/>
            <a:r>
              <a:rPr lang="en-US" dirty="0">
                <a:solidFill>
                  <a:srgbClr val="0066FF"/>
                </a:solidFill>
              </a:rPr>
              <a:t>Fatima</a:t>
            </a:r>
          </a:p>
        </p:txBody>
      </p:sp>
      <p:sp>
        <p:nvSpPr>
          <p:cNvPr id="13" name="TextBox 12">
            <a:extLst>
              <a:ext uri="{FF2B5EF4-FFF2-40B4-BE49-F238E27FC236}">
                <a16:creationId xmlns:a16="http://schemas.microsoft.com/office/drawing/2014/main" id="{DD850306-6E57-43DA-A3DB-10D85BC13EE8}"/>
              </a:ext>
            </a:extLst>
          </p:cNvPr>
          <p:cNvSpPr txBox="1"/>
          <p:nvPr/>
        </p:nvSpPr>
        <p:spPr>
          <a:xfrm>
            <a:off x="6766536" y="2971805"/>
            <a:ext cx="300083" cy="369332"/>
          </a:xfrm>
          <a:prstGeom prst="rect">
            <a:avLst/>
          </a:prstGeom>
          <a:noFill/>
          <a:ln>
            <a:noFill/>
          </a:ln>
        </p:spPr>
        <p:txBody>
          <a:bodyPr wrap="none" rtlCol="0">
            <a:spAutoFit/>
          </a:bodyPr>
          <a:lstStyle/>
          <a:p>
            <a:pPr algn="ctr"/>
            <a:r>
              <a:rPr lang="en-US" dirty="0">
                <a:solidFill>
                  <a:srgbClr val="FF0000"/>
                </a:solidFill>
              </a:rPr>
              <a:t>0</a:t>
            </a:r>
          </a:p>
        </p:txBody>
      </p:sp>
      <p:sp>
        <p:nvSpPr>
          <p:cNvPr id="14" name="TextBox 13">
            <a:extLst>
              <a:ext uri="{FF2B5EF4-FFF2-40B4-BE49-F238E27FC236}">
                <a16:creationId xmlns:a16="http://schemas.microsoft.com/office/drawing/2014/main" id="{27313639-FA79-4392-83DA-2A739CD04DF7}"/>
              </a:ext>
            </a:extLst>
          </p:cNvPr>
          <p:cNvSpPr txBox="1"/>
          <p:nvPr/>
        </p:nvSpPr>
        <p:spPr>
          <a:xfrm>
            <a:off x="6217902" y="3337561"/>
            <a:ext cx="300083" cy="369332"/>
          </a:xfrm>
          <a:prstGeom prst="rect">
            <a:avLst/>
          </a:prstGeom>
          <a:noFill/>
          <a:ln>
            <a:noFill/>
          </a:ln>
        </p:spPr>
        <p:txBody>
          <a:bodyPr wrap="none" rtlCol="0">
            <a:spAutoFit/>
          </a:bodyPr>
          <a:lstStyle/>
          <a:p>
            <a:pPr algn="ctr"/>
            <a:r>
              <a:rPr lang="en-US" dirty="0">
                <a:solidFill>
                  <a:srgbClr val="FF0000"/>
                </a:solidFill>
              </a:rPr>
              <a:t>1</a:t>
            </a:r>
          </a:p>
        </p:txBody>
      </p:sp>
      <p:sp>
        <p:nvSpPr>
          <p:cNvPr id="15" name="TextBox 14">
            <a:extLst>
              <a:ext uri="{FF2B5EF4-FFF2-40B4-BE49-F238E27FC236}">
                <a16:creationId xmlns:a16="http://schemas.microsoft.com/office/drawing/2014/main" id="{475AE743-B2C4-4B12-8D43-B1954AA543B7}"/>
              </a:ext>
            </a:extLst>
          </p:cNvPr>
          <p:cNvSpPr txBox="1"/>
          <p:nvPr/>
        </p:nvSpPr>
        <p:spPr>
          <a:xfrm>
            <a:off x="6400780" y="4069073"/>
            <a:ext cx="300083" cy="369332"/>
          </a:xfrm>
          <a:prstGeom prst="rect">
            <a:avLst/>
          </a:prstGeom>
          <a:noFill/>
          <a:ln>
            <a:noFill/>
          </a:ln>
        </p:spPr>
        <p:txBody>
          <a:bodyPr wrap="none" rtlCol="0">
            <a:spAutoFit/>
          </a:bodyPr>
          <a:lstStyle/>
          <a:p>
            <a:pPr algn="ctr"/>
            <a:r>
              <a:rPr lang="en-US" dirty="0">
                <a:solidFill>
                  <a:srgbClr val="FF0000"/>
                </a:solidFill>
              </a:rPr>
              <a:t>2</a:t>
            </a:r>
          </a:p>
        </p:txBody>
      </p:sp>
      <p:sp>
        <p:nvSpPr>
          <p:cNvPr id="16" name="TextBox 15">
            <a:extLst>
              <a:ext uri="{FF2B5EF4-FFF2-40B4-BE49-F238E27FC236}">
                <a16:creationId xmlns:a16="http://schemas.microsoft.com/office/drawing/2014/main" id="{6321E05A-D6D2-4497-B55F-4419478E73CE}"/>
              </a:ext>
            </a:extLst>
          </p:cNvPr>
          <p:cNvSpPr txBox="1"/>
          <p:nvPr/>
        </p:nvSpPr>
        <p:spPr>
          <a:xfrm>
            <a:off x="7132292" y="4069073"/>
            <a:ext cx="300083" cy="369332"/>
          </a:xfrm>
          <a:prstGeom prst="rect">
            <a:avLst/>
          </a:prstGeom>
          <a:noFill/>
          <a:ln>
            <a:noFill/>
          </a:ln>
        </p:spPr>
        <p:txBody>
          <a:bodyPr wrap="none" rtlCol="0">
            <a:spAutoFit/>
          </a:bodyPr>
          <a:lstStyle/>
          <a:p>
            <a:pPr algn="ctr"/>
            <a:r>
              <a:rPr lang="en-US" dirty="0">
                <a:solidFill>
                  <a:srgbClr val="FF0000"/>
                </a:solidFill>
              </a:rPr>
              <a:t>3</a:t>
            </a:r>
          </a:p>
        </p:txBody>
      </p:sp>
      <p:sp>
        <p:nvSpPr>
          <p:cNvPr id="17" name="TextBox 16">
            <a:extLst>
              <a:ext uri="{FF2B5EF4-FFF2-40B4-BE49-F238E27FC236}">
                <a16:creationId xmlns:a16="http://schemas.microsoft.com/office/drawing/2014/main" id="{365D0D16-ECA5-468F-AC22-8CF957102280}"/>
              </a:ext>
            </a:extLst>
          </p:cNvPr>
          <p:cNvSpPr txBox="1"/>
          <p:nvPr/>
        </p:nvSpPr>
        <p:spPr>
          <a:xfrm>
            <a:off x="7315170" y="3429000"/>
            <a:ext cx="300083" cy="369332"/>
          </a:xfrm>
          <a:prstGeom prst="rect">
            <a:avLst/>
          </a:prstGeom>
          <a:noFill/>
          <a:ln>
            <a:noFill/>
          </a:ln>
        </p:spPr>
        <p:txBody>
          <a:bodyPr wrap="none" rtlCol="0">
            <a:spAutoFit/>
          </a:bodyPr>
          <a:lstStyle/>
          <a:p>
            <a:pPr algn="ctr"/>
            <a:r>
              <a:rPr lang="en-US" dirty="0">
                <a:solidFill>
                  <a:srgbClr val="FF0000"/>
                </a:solidFill>
              </a:rPr>
              <a:t>4</a:t>
            </a:r>
          </a:p>
        </p:txBody>
      </p:sp>
    </p:spTree>
    <p:extLst>
      <p:ext uri="{BB962C8B-B14F-4D97-AF65-F5344CB8AC3E}">
        <p14:creationId xmlns:p14="http://schemas.microsoft.com/office/powerpoint/2010/main" val="3833268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noFill/>
          <a:ln/>
        </p:spPr>
        <p:txBody>
          <a:bodyPr lIns="92075" tIns="46038" rIns="92075" bIns="46038" anchor="ctr"/>
          <a:lstStyle/>
          <a:p>
            <a:r>
              <a:rPr lang="en-US" dirty="0"/>
              <a:t>Dining Philosophers Problem</a:t>
            </a:r>
          </a:p>
        </p:txBody>
      </p:sp>
      <p:sp>
        <p:nvSpPr>
          <p:cNvPr id="7" name="Rectangle 17">
            <a:extLst>
              <a:ext uri="{FF2B5EF4-FFF2-40B4-BE49-F238E27FC236}">
                <a16:creationId xmlns:a16="http://schemas.microsoft.com/office/drawing/2014/main" id="{1DD07D5E-47C6-4CFC-A37F-490F25B1613E}"/>
              </a:ext>
            </a:extLst>
          </p:cNvPr>
          <p:cNvSpPr>
            <a:spLocks noChangeArrowheads="1"/>
          </p:cNvSpPr>
          <p:nvPr/>
        </p:nvSpPr>
        <p:spPr bwMode="auto">
          <a:xfrm>
            <a:off x="457245" y="1965976"/>
            <a:ext cx="4038600" cy="2397813"/>
          </a:xfrm>
          <a:prstGeom prst="rect">
            <a:avLst/>
          </a:prstGeom>
          <a:solidFill>
            <a:schemeClr val="bg1"/>
          </a:solidFill>
          <a:ln>
            <a:noFill/>
          </a:ln>
          <a:effectLst>
            <a:glow rad="63500">
              <a:schemeClr val="accent2">
                <a:satMod val="175000"/>
                <a:alpha val="40000"/>
              </a:schemeClr>
            </a:glow>
          </a:effectLst>
        </p:spPr>
        <p:txBody>
          <a:bodyPr lIns="92075" tIns="46038" rIns="92075" bIns="46038"/>
          <a:lstStyle/>
          <a:p>
            <a:pPr marL="342900" indent="-342900">
              <a:spcBef>
                <a:spcPct val="20000"/>
              </a:spcBef>
              <a:spcAft>
                <a:spcPts val="600"/>
              </a:spcAft>
              <a:buClr>
                <a:srgbClr val="CCFF33"/>
              </a:buClr>
              <a:buSzPct val="70000"/>
              <a:buFont typeface="Wingdings" pitchFamily="2" charset="2"/>
              <a:buNone/>
            </a:pPr>
            <a:r>
              <a:rPr lang="en-US" sz="2400" dirty="0">
                <a:solidFill>
                  <a:srgbClr val="0066FF"/>
                </a:solidFill>
                <a:latin typeface="+mj-lt"/>
              </a:rPr>
              <a:t>Philosopher:</a:t>
            </a:r>
          </a:p>
          <a:p>
            <a:pPr marL="342900" indent="-342900">
              <a:spcBef>
                <a:spcPct val="20000"/>
              </a:spcBef>
              <a:buClr>
                <a:srgbClr val="CCFF33"/>
              </a:buClr>
              <a:buSzPct val="70000"/>
              <a:buFont typeface="Wingdings" pitchFamily="2" charset="2"/>
              <a:buNone/>
            </a:pPr>
            <a:r>
              <a:rPr lang="en-US" sz="2000" b="1" dirty="0">
                <a:latin typeface="Courier New" pitchFamily="49" charset="0"/>
              </a:rPr>
              <a:t>while</a:t>
            </a:r>
            <a:r>
              <a:rPr lang="en-US" sz="2000" dirty="0">
                <a:latin typeface="Courier New" pitchFamily="49" charset="0"/>
              </a:rPr>
              <a:t>(true) {</a:t>
            </a:r>
          </a:p>
          <a:p>
            <a:pPr marL="342900" indent="-342900">
              <a:spcBef>
                <a:spcPct val="20000"/>
              </a:spcBef>
              <a:buClr>
                <a:srgbClr val="CCFF33"/>
              </a:buClr>
              <a:buSzPct val="70000"/>
              <a:buFont typeface="Wingdings" pitchFamily="2" charset="2"/>
              <a:buNone/>
            </a:pPr>
            <a:r>
              <a:rPr lang="en-US" sz="2000" b="1" dirty="0">
                <a:latin typeface="Courier New" pitchFamily="49" charset="0"/>
              </a:rPr>
              <a:t>  </a:t>
            </a:r>
            <a:r>
              <a:rPr lang="en-US" sz="2000" dirty="0">
                <a:latin typeface="Courier New" pitchFamily="49" charset="0"/>
              </a:rPr>
              <a:t>&lt;think for some time&gt;</a:t>
            </a:r>
          </a:p>
          <a:p>
            <a:pPr marL="342900" indent="-342900">
              <a:spcBef>
                <a:spcPct val="20000"/>
              </a:spcBef>
              <a:buClr>
                <a:srgbClr val="CCFF33"/>
              </a:buClr>
              <a:buSzPct val="70000"/>
              <a:buFont typeface="Wingdings" pitchFamily="2" charset="2"/>
              <a:buNone/>
            </a:pPr>
            <a:r>
              <a:rPr lang="en-US" sz="2000" dirty="0">
                <a:latin typeface="Courier New" pitchFamily="49" charset="0"/>
              </a:rPr>
              <a:t>  &lt;pick up 2 chopsticks&gt;</a:t>
            </a:r>
          </a:p>
          <a:p>
            <a:pPr marL="342900" indent="-342900">
              <a:spcBef>
                <a:spcPct val="20000"/>
              </a:spcBef>
              <a:buClr>
                <a:srgbClr val="CCFF33"/>
              </a:buClr>
              <a:buSzPct val="70000"/>
              <a:buFont typeface="Wingdings" pitchFamily="2" charset="2"/>
              <a:buNone/>
            </a:pPr>
            <a:r>
              <a:rPr lang="en-US" sz="2000" dirty="0">
                <a:latin typeface="Courier New" pitchFamily="49" charset="0"/>
              </a:rPr>
              <a:t> </a:t>
            </a:r>
            <a:r>
              <a:rPr lang="en-US" sz="2000" b="1" dirty="0">
                <a:latin typeface="Courier New" pitchFamily="49" charset="0"/>
              </a:rPr>
              <a:t> </a:t>
            </a:r>
            <a:r>
              <a:rPr lang="en-US" sz="2000" dirty="0">
                <a:latin typeface="Courier New" pitchFamily="49" charset="0"/>
              </a:rPr>
              <a:t>&lt;eat for some time&gt;</a:t>
            </a:r>
            <a:endParaRPr lang="en-US" sz="2000" b="1" dirty="0">
              <a:latin typeface="Courier New" pitchFamily="49" charset="0"/>
            </a:endParaRPr>
          </a:p>
          <a:p>
            <a:pPr marL="342900" indent="-342900">
              <a:spcBef>
                <a:spcPct val="20000"/>
              </a:spcBef>
              <a:buClr>
                <a:srgbClr val="CCFF33"/>
              </a:buClr>
              <a:buSzPct val="70000"/>
              <a:buFont typeface="Wingdings" pitchFamily="2" charset="2"/>
              <a:buNone/>
            </a:pPr>
            <a:r>
              <a:rPr lang="en-US" sz="2000" dirty="0">
                <a:latin typeface="Courier New" pitchFamily="49" charset="0"/>
              </a:rPr>
              <a:t>}</a:t>
            </a:r>
          </a:p>
        </p:txBody>
      </p:sp>
      <p:pic>
        <p:nvPicPr>
          <p:cNvPr id="14" name="Picture 15">
            <a:extLst>
              <a:ext uri="{FF2B5EF4-FFF2-40B4-BE49-F238E27FC236}">
                <a16:creationId xmlns:a16="http://schemas.microsoft.com/office/drawing/2014/main" id="{721683CF-7E86-92E6-89E5-0E5C30C967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9149" t="1500" r="9149" b="751"/>
          <a:stretch>
            <a:fillRect/>
          </a:stretch>
        </p:blipFill>
        <p:spPr bwMode="auto">
          <a:xfrm>
            <a:off x="5212073" y="2240293"/>
            <a:ext cx="3383243" cy="3234280"/>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Lst>
        </p:spPr>
      </p:pic>
      <p:sp>
        <p:nvSpPr>
          <p:cNvPr id="15" name="TextBox 14">
            <a:extLst>
              <a:ext uri="{FF2B5EF4-FFF2-40B4-BE49-F238E27FC236}">
                <a16:creationId xmlns:a16="http://schemas.microsoft.com/office/drawing/2014/main" id="{38A00ADA-4F0B-09F2-459B-911518FE15AB}"/>
              </a:ext>
            </a:extLst>
          </p:cNvPr>
          <p:cNvSpPr txBox="1"/>
          <p:nvPr/>
        </p:nvSpPr>
        <p:spPr>
          <a:xfrm>
            <a:off x="5554725" y="1600220"/>
            <a:ext cx="776175" cy="646331"/>
          </a:xfrm>
          <a:prstGeom prst="rect">
            <a:avLst/>
          </a:prstGeom>
          <a:noFill/>
          <a:ln>
            <a:noFill/>
          </a:ln>
        </p:spPr>
        <p:txBody>
          <a:bodyPr wrap="none" rtlCol="0">
            <a:spAutoFit/>
          </a:bodyPr>
          <a:lstStyle/>
          <a:p>
            <a:pPr algn="ctr"/>
            <a:r>
              <a:rPr lang="en-US" dirty="0">
                <a:solidFill>
                  <a:srgbClr val="0066FF"/>
                </a:solidFill>
              </a:rPr>
              <a:t>0</a:t>
            </a:r>
          </a:p>
          <a:p>
            <a:pPr algn="ctr"/>
            <a:r>
              <a:rPr lang="en-US" dirty="0">
                <a:solidFill>
                  <a:srgbClr val="0066FF"/>
                </a:solidFill>
              </a:rPr>
              <a:t>Callie</a:t>
            </a:r>
          </a:p>
        </p:txBody>
      </p:sp>
      <p:sp>
        <p:nvSpPr>
          <p:cNvPr id="16" name="TextBox 15">
            <a:extLst>
              <a:ext uri="{FF2B5EF4-FFF2-40B4-BE49-F238E27FC236}">
                <a16:creationId xmlns:a16="http://schemas.microsoft.com/office/drawing/2014/main" id="{3A5CE9CA-7CCB-3243-1015-614C58216B64}"/>
              </a:ext>
            </a:extLst>
          </p:cNvPr>
          <p:cNvSpPr txBox="1"/>
          <p:nvPr/>
        </p:nvSpPr>
        <p:spPr>
          <a:xfrm>
            <a:off x="7385104" y="1600220"/>
            <a:ext cx="1069525" cy="646331"/>
          </a:xfrm>
          <a:prstGeom prst="rect">
            <a:avLst/>
          </a:prstGeom>
          <a:noFill/>
          <a:ln>
            <a:noFill/>
          </a:ln>
        </p:spPr>
        <p:txBody>
          <a:bodyPr wrap="none" rtlCol="0">
            <a:spAutoFit/>
          </a:bodyPr>
          <a:lstStyle/>
          <a:p>
            <a:pPr algn="ctr"/>
            <a:r>
              <a:rPr lang="en-US" dirty="0">
                <a:solidFill>
                  <a:srgbClr val="0066FF"/>
                </a:solidFill>
              </a:rPr>
              <a:t>4</a:t>
            </a:r>
          </a:p>
          <a:p>
            <a:pPr algn="ctr"/>
            <a:r>
              <a:rPr lang="en-US" dirty="0">
                <a:solidFill>
                  <a:srgbClr val="0066FF"/>
                </a:solidFill>
              </a:rPr>
              <a:t>Brandon</a:t>
            </a:r>
          </a:p>
        </p:txBody>
      </p:sp>
      <p:sp>
        <p:nvSpPr>
          <p:cNvPr id="17" name="TextBox 16">
            <a:extLst>
              <a:ext uri="{FF2B5EF4-FFF2-40B4-BE49-F238E27FC236}">
                <a16:creationId xmlns:a16="http://schemas.microsoft.com/office/drawing/2014/main" id="{78B4FD91-9584-EA4B-A2A2-D7FFB75C87E4}"/>
              </a:ext>
            </a:extLst>
          </p:cNvPr>
          <p:cNvSpPr txBox="1"/>
          <p:nvPr/>
        </p:nvSpPr>
        <p:spPr>
          <a:xfrm>
            <a:off x="8042812" y="3154683"/>
            <a:ext cx="737702" cy="646331"/>
          </a:xfrm>
          <a:prstGeom prst="rect">
            <a:avLst/>
          </a:prstGeom>
          <a:noFill/>
          <a:ln>
            <a:noFill/>
          </a:ln>
        </p:spPr>
        <p:txBody>
          <a:bodyPr wrap="none" rtlCol="0">
            <a:spAutoFit/>
          </a:bodyPr>
          <a:lstStyle/>
          <a:p>
            <a:pPr algn="ctr"/>
            <a:r>
              <a:rPr lang="en-US" dirty="0">
                <a:solidFill>
                  <a:srgbClr val="0066FF"/>
                </a:solidFill>
              </a:rPr>
              <a:t>3</a:t>
            </a:r>
          </a:p>
          <a:p>
            <a:pPr algn="ctr"/>
            <a:r>
              <a:rPr lang="en-US" dirty="0">
                <a:solidFill>
                  <a:srgbClr val="0066FF"/>
                </a:solidFill>
              </a:rPr>
              <a:t>Mark</a:t>
            </a:r>
          </a:p>
        </p:txBody>
      </p:sp>
      <p:sp>
        <p:nvSpPr>
          <p:cNvPr id="18" name="TextBox 17">
            <a:extLst>
              <a:ext uri="{FF2B5EF4-FFF2-40B4-BE49-F238E27FC236}">
                <a16:creationId xmlns:a16="http://schemas.microsoft.com/office/drawing/2014/main" id="{EE903E47-4D0F-E2C2-9F22-4954EC7F245A}"/>
              </a:ext>
            </a:extLst>
          </p:cNvPr>
          <p:cNvSpPr txBox="1"/>
          <p:nvPr/>
        </p:nvSpPr>
        <p:spPr>
          <a:xfrm>
            <a:off x="6469917" y="5440658"/>
            <a:ext cx="774571" cy="646331"/>
          </a:xfrm>
          <a:prstGeom prst="rect">
            <a:avLst/>
          </a:prstGeom>
          <a:noFill/>
          <a:ln>
            <a:noFill/>
          </a:ln>
        </p:spPr>
        <p:txBody>
          <a:bodyPr wrap="none" rtlCol="0">
            <a:spAutoFit/>
          </a:bodyPr>
          <a:lstStyle/>
          <a:p>
            <a:pPr algn="ctr"/>
            <a:r>
              <a:rPr lang="en-US" dirty="0">
                <a:solidFill>
                  <a:srgbClr val="0066FF"/>
                </a:solidFill>
              </a:rPr>
              <a:t>2</a:t>
            </a:r>
          </a:p>
          <a:p>
            <a:pPr algn="ctr"/>
            <a:r>
              <a:rPr lang="en-US" dirty="0">
                <a:solidFill>
                  <a:srgbClr val="0066FF"/>
                </a:solidFill>
              </a:rPr>
              <a:t>Kaleb</a:t>
            </a:r>
          </a:p>
        </p:txBody>
      </p:sp>
      <p:sp>
        <p:nvSpPr>
          <p:cNvPr id="19" name="TextBox 18">
            <a:extLst>
              <a:ext uri="{FF2B5EF4-FFF2-40B4-BE49-F238E27FC236}">
                <a16:creationId xmlns:a16="http://schemas.microsoft.com/office/drawing/2014/main" id="{882487E9-8ED9-77D2-2EAD-D46E2F188C10}"/>
              </a:ext>
            </a:extLst>
          </p:cNvPr>
          <p:cNvSpPr txBox="1"/>
          <p:nvPr/>
        </p:nvSpPr>
        <p:spPr>
          <a:xfrm>
            <a:off x="4583428" y="3246122"/>
            <a:ext cx="889987" cy="646331"/>
          </a:xfrm>
          <a:prstGeom prst="rect">
            <a:avLst/>
          </a:prstGeom>
          <a:noFill/>
          <a:ln>
            <a:noFill/>
          </a:ln>
        </p:spPr>
        <p:txBody>
          <a:bodyPr wrap="none" rtlCol="0">
            <a:spAutoFit/>
          </a:bodyPr>
          <a:lstStyle/>
          <a:p>
            <a:pPr algn="ctr"/>
            <a:r>
              <a:rPr lang="en-US" dirty="0">
                <a:solidFill>
                  <a:srgbClr val="0066FF"/>
                </a:solidFill>
              </a:rPr>
              <a:t>1</a:t>
            </a:r>
          </a:p>
          <a:p>
            <a:pPr algn="ctr"/>
            <a:r>
              <a:rPr lang="en-US" dirty="0">
                <a:solidFill>
                  <a:srgbClr val="0066FF"/>
                </a:solidFill>
              </a:rPr>
              <a:t>Fatima</a:t>
            </a:r>
          </a:p>
        </p:txBody>
      </p:sp>
      <p:sp>
        <p:nvSpPr>
          <p:cNvPr id="20" name="TextBox 19">
            <a:extLst>
              <a:ext uri="{FF2B5EF4-FFF2-40B4-BE49-F238E27FC236}">
                <a16:creationId xmlns:a16="http://schemas.microsoft.com/office/drawing/2014/main" id="{07A7C40E-9AAB-B698-4FE5-60461D82CEAC}"/>
              </a:ext>
            </a:extLst>
          </p:cNvPr>
          <p:cNvSpPr txBox="1"/>
          <p:nvPr/>
        </p:nvSpPr>
        <p:spPr>
          <a:xfrm>
            <a:off x="6766536" y="2971805"/>
            <a:ext cx="300083" cy="369332"/>
          </a:xfrm>
          <a:prstGeom prst="rect">
            <a:avLst/>
          </a:prstGeom>
          <a:noFill/>
          <a:ln>
            <a:noFill/>
          </a:ln>
        </p:spPr>
        <p:txBody>
          <a:bodyPr wrap="none" rtlCol="0">
            <a:spAutoFit/>
          </a:bodyPr>
          <a:lstStyle/>
          <a:p>
            <a:pPr algn="ctr"/>
            <a:r>
              <a:rPr lang="en-US" dirty="0">
                <a:solidFill>
                  <a:srgbClr val="FF0000"/>
                </a:solidFill>
              </a:rPr>
              <a:t>0</a:t>
            </a:r>
          </a:p>
        </p:txBody>
      </p:sp>
      <p:sp>
        <p:nvSpPr>
          <p:cNvPr id="21" name="TextBox 20">
            <a:extLst>
              <a:ext uri="{FF2B5EF4-FFF2-40B4-BE49-F238E27FC236}">
                <a16:creationId xmlns:a16="http://schemas.microsoft.com/office/drawing/2014/main" id="{E6912784-982F-99A5-FF53-AD81D1E7BD19}"/>
              </a:ext>
            </a:extLst>
          </p:cNvPr>
          <p:cNvSpPr txBox="1"/>
          <p:nvPr/>
        </p:nvSpPr>
        <p:spPr>
          <a:xfrm>
            <a:off x="6217902" y="3337561"/>
            <a:ext cx="300083" cy="369332"/>
          </a:xfrm>
          <a:prstGeom prst="rect">
            <a:avLst/>
          </a:prstGeom>
          <a:noFill/>
          <a:ln>
            <a:noFill/>
          </a:ln>
        </p:spPr>
        <p:txBody>
          <a:bodyPr wrap="none" rtlCol="0">
            <a:spAutoFit/>
          </a:bodyPr>
          <a:lstStyle/>
          <a:p>
            <a:pPr algn="ctr"/>
            <a:r>
              <a:rPr lang="en-US" dirty="0">
                <a:solidFill>
                  <a:srgbClr val="FF0000"/>
                </a:solidFill>
              </a:rPr>
              <a:t>1</a:t>
            </a:r>
          </a:p>
        </p:txBody>
      </p:sp>
      <p:sp>
        <p:nvSpPr>
          <p:cNvPr id="22" name="TextBox 21">
            <a:extLst>
              <a:ext uri="{FF2B5EF4-FFF2-40B4-BE49-F238E27FC236}">
                <a16:creationId xmlns:a16="http://schemas.microsoft.com/office/drawing/2014/main" id="{FECA7BD4-1C66-ECE3-4125-40BA80E91119}"/>
              </a:ext>
            </a:extLst>
          </p:cNvPr>
          <p:cNvSpPr txBox="1"/>
          <p:nvPr/>
        </p:nvSpPr>
        <p:spPr>
          <a:xfrm>
            <a:off x="6400780" y="4069073"/>
            <a:ext cx="300083" cy="369332"/>
          </a:xfrm>
          <a:prstGeom prst="rect">
            <a:avLst/>
          </a:prstGeom>
          <a:noFill/>
          <a:ln>
            <a:noFill/>
          </a:ln>
        </p:spPr>
        <p:txBody>
          <a:bodyPr wrap="none" rtlCol="0">
            <a:spAutoFit/>
          </a:bodyPr>
          <a:lstStyle/>
          <a:p>
            <a:pPr algn="ctr"/>
            <a:r>
              <a:rPr lang="en-US" dirty="0">
                <a:solidFill>
                  <a:srgbClr val="FF0000"/>
                </a:solidFill>
              </a:rPr>
              <a:t>2</a:t>
            </a:r>
          </a:p>
        </p:txBody>
      </p:sp>
      <p:sp>
        <p:nvSpPr>
          <p:cNvPr id="23" name="TextBox 22">
            <a:extLst>
              <a:ext uri="{FF2B5EF4-FFF2-40B4-BE49-F238E27FC236}">
                <a16:creationId xmlns:a16="http://schemas.microsoft.com/office/drawing/2014/main" id="{3480C1E6-1592-B04A-7079-D0B0A4778D7E}"/>
              </a:ext>
            </a:extLst>
          </p:cNvPr>
          <p:cNvSpPr txBox="1"/>
          <p:nvPr/>
        </p:nvSpPr>
        <p:spPr>
          <a:xfrm>
            <a:off x="7132292" y="4069073"/>
            <a:ext cx="300083" cy="369332"/>
          </a:xfrm>
          <a:prstGeom prst="rect">
            <a:avLst/>
          </a:prstGeom>
          <a:noFill/>
          <a:ln>
            <a:noFill/>
          </a:ln>
        </p:spPr>
        <p:txBody>
          <a:bodyPr wrap="none" rtlCol="0">
            <a:spAutoFit/>
          </a:bodyPr>
          <a:lstStyle/>
          <a:p>
            <a:pPr algn="ctr"/>
            <a:r>
              <a:rPr lang="en-US" dirty="0">
                <a:solidFill>
                  <a:srgbClr val="FF0000"/>
                </a:solidFill>
              </a:rPr>
              <a:t>3</a:t>
            </a:r>
          </a:p>
        </p:txBody>
      </p:sp>
      <p:sp>
        <p:nvSpPr>
          <p:cNvPr id="24" name="TextBox 23">
            <a:extLst>
              <a:ext uri="{FF2B5EF4-FFF2-40B4-BE49-F238E27FC236}">
                <a16:creationId xmlns:a16="http://schemas.microsoft.com/office/drawing/2014/main" id="{B355993F-404A-E43E-A35C-431500353B43}"/>
              </a:ext>
            </a:extLst>
          </p:cNvPr>
          <p:cNvSpPr txBox="1"/>
          <p:nvPr/>
        </p:nvSpPr>
        <p:spPr>
          <a:xfrm>
            <a:off x="7315170" y="3429000"/>
            <a:ext cx="300083" cy="369332"/>
          </a:xfrm>
          <a:prstGeom prst="rect">
            <a:avLst/>
          </a:prstGeom>
          <a:noFill/>
          <a:ln>
            <a:noFill/>
          </a:ln>
        </p:spPr>
        <p:txBody>
          <a:bodyPr wrap="none" rtlCol="0">
            <a:spAutoFit/>
          </a:bodyPr>
          <a:lstStyle/>
          <a:p>
            <a:pPr algn="ctr"/>
            <a:r>
              <a:rPr lang="en-US" dirty="0">
                <a:solidFill>
                  <a:srgbClr val="FF0000"/>
                </a:solidFill>
              </a:rPr>
              <a:t>4</a:t>
            </a:r>
          </a:p>
        </p:txBody>
      </p:sp>
    </p:spTree>
    <p:extLst>
      <p:ext uri="{BB962C8B-B14F-4D97-AF65-F5344CB8AC3E}">
        <p14:creationId xmlns:p14="http://schemas.microsoft.com/office/powerpoint/2010/main" val="685090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noFill/>
          <a:ln/>
        </p:spPr>
        <p:txBody>
          <a:bodyPr lIns="92075" tIns="46038" rIns="92075" bIns="46038" anchor="ctr"/>
          <a:lstStyle/>
          <a:p>
            <a:r>
              <a:rPr lang="en-US" dirty="0"/>
              <a:t>Dining Philosophers Problem</a:t>
            </a:r>
          </a:p>
        </p:txBody>
      </p:sp>
      <p:sp>
        <p:nvSpPr>
          <p:cNvPr id="3" name="Content Placeholder 2">
            <a:extLst>
              <a:ext uri="{FF2B5EF4-FFF2-40B4-BE49-F238E27FC236}">
                <a16:creationId xmlns:a16="http://schemas.microsoft.com/office/drawing/2014/main" id="{9A202132-DCA8-49D0-ADCC-A04A865CB0F7}"/>
              </a:ext>
            </a:extLst>
          </p:cNvPr>
          <p:cNvSpPr>
            <a:spLocks noGrp="1"/>
          </p:cNvSpPr>
          <p:nvPr>
            <p:ph idx="1"/>
          </p:nvPr>
        </p:nvSpPr>
        <p:spPr>
          <a:xfrm>
            <a:off x="457200" y="1935480"/>
            <a:ext cx="4480556" cy="4389120"/>
          </a:xfrm>
        </p:spPr>
        <p:txBody>
          <a:bodyPr>
            <a:normAutofit/>
          </a:bodyPr>
          <a:lstStyle/>
          <a:p>
            <a:r>
              <a:rPr lang="en-US" b="1" dirty="0"/>
              <a:t>Idea:</a:t>
            </a:r>
            <a:r>
              <a:rPr lang="en-US" dirty="0"/>
              <a:t> each chopstick is a semaphore</a:t>
            </a:r>
          </a:p>
          <a:p>
            <a:endParaRPr lang="en-US" dirty="0"/>
          </a:p>
          <a:p>
            <a:r>
              <a:rPr lang="en-US" dirty="0"/>
              <a:t>Grabs chopstick -&gt; wait()</a:t>
            </a:r>
          </a:p>
          <a:p>
            <a:r>
              <a:rPr lang="en-US" dirty="0"/>
              <a:t>Releases chopstick -&gt; signal()</a:t>
            </a:r>
          </a:p>
          <a:p>
            <a:endParaRPr lang="en-US" dirty="0"/>
          </a:p>
          <a:p>
            <a:endParaRPr lang="en-US" dirty="0"/>
          </a:p>
        </p:txBody>
      </p:sp>
      <p:pic>
        <p:nvPicPr>
          <p:cNvPr id="14" name="Picture 15">
            <a:extLst>
              <a:ext uri="{FF2B5EF4-FFF2-40B4-BE49-F238E27FC236}">
                <a16:creationId xmlns:a16="http://schemas.microsoft.com/office/drawing/2014/main" id="{3D8DB4D8-B902-A0EF-5BE1-1B1FC08F76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9149" t="1500" r="9149" b="751"/>
          <a:stretch>
            <a:fillRect/>
          </a:stretch>
        </p:blipFill>
        <p:spPr bwMode="auto">
          <a:xfrm>
            <a:off x="5212073" y="2240293"/>
            <a:ext cx="3383243" cy="3234280"/>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Lst>
        </p:spPr>
      </p:pic>
      <p:sp>
        <p:nvSpPr>
          <p:cNvPr id="15" name="TextBox 14">
            <a:extLst>
              <a:ext uri="{FF2B5EF4-FFF2-40B4-BE49-F238E27FC236}">
                <a16:creationId xmlns:a16="http://schemas.microsoft.com/office/drawing/2014/main" id="{77EAE1E6-4A82-31C1-BCFC-EACC7995D5C4}"/>
              </a:ext>
            </a:extLst>
          </p:cNvPr>
          <p:cNvSpPr txBox="1"/>
          <p:nvPr/>
        </p:nvSpPr>
        <p:spPr>
          <a:xfrm>
            <a:off x="5554725" y="1600220"/>
            <a:ext cx="776175" cy="646331"/>
          </a:xfrm>
          <a:prstGeom prst="rect">
            <a:avLst/>
          </a:prstGeom>
          <a:noFill/>
          <a:ln>
            <a:noFill/>
          </a:ln>
        </p:spPr>
        <p:txBody>
          <a:bodyPr wrap="none" rtlCol="0">
            <a:spAutoFit/>
          </a:bodyPr>
          <a:lstStyle/>
          <a:p>
            <a:pPr algn="ctr"/>
            <a:r>
              <a:rPr lang="en-US" dirty="0">
                <a:solidFill>
                  <a:srgbClr val="0066FF"/>
                </a:solidFill>
              </a:rPr>
              <a:t>0</a:t>
            </a:r>
          </a:p>
          <a:p>
            <a:pPr algn="ctr"/>
            <a:r>
              <a:rPr lang="en-US" dirty="0">
                <a:solidFill>
                  <a:srgbClr val="0066FF"/>
                </a:solidFill>
              </a:rPr>
              <a:t>Callie</a:t>
            </a:r>
          </a:p>
        </p:txBody>
      </p:sp>
      <p:sp>
        <p:nvSpPr>
          <p:cNvPr id="16" name="TextBox 15">
            <a:extLst>
              <a:ext uri="{FF2B5EF4-FFF2-40B4-BE49-F238E27FC236}">
                <a16:creationId xmlns:a16="http://schemas.microsoft.com/office/drawing/2014/main" id="{7AE45233-F5C9-F2EA-7995-2F99B8DCB68C}"/>
              </a:ext>
            </a:extLst>
          </p:cNvPr>
          <p:cNvSpPr txBox="1"/>
          <p:nvPr/>
        </p:nvSpPr>
        <p:spPr>
          <a:xfrm>
            <a:off x="7385104" y="1600220"/>
            <a:ext cx="1069525" cy="646331"/>
          </a:xfrm>
          <a:prstGeom prst="rect">
            <a:avLst/>
          </a:prstGeom>
          <a:noFill/>
          <a:ln>
            <a:noFill/>
          </a:ln>
        </p:spPr>
        <p:txBody>
          <a:bodyPr wrap="none" rtlCol="0">
            <a:spAutoFit/>
          </a:bodyPr>
          <a:lstStyle/>
          <a:p>
            <a:pPr algn="ctr"/>
            <a:r>
              <a:rPr lang="en-US" dirty="0">
                <a:solidFill>
                  <a:srgbClr val="0066FF"/>
                </a:solidFill>
              </a:rPr>
              <a:t>4</a:t>
            </a:r>
          </a:p>
          <a:p>
            <a:pPr algn="ctr"/>
            <a:r>
              <a:rPr lang="en-US" dirty="0">
                <a:solidFill>
                  <a:srgbClr val="0066FF"/>
                </a:solidFill>
              </a:rPr>
              <a:t>Brandon</a:t>
            </a:r>
          </a:p>
        </p:txBody>
      </p:sp>
      <p:sp>
        <p:nvSpPr>
          <p:cNvPr id="17" name="TextBox 16">
            <a:extLst>
              <a:ext uri="{FF2B5EF4-FFF2-40B4-BE49-F238E27FC236}">
                <a16:creationId xmlns:a16="http://schemas.microsoft.com/office/drawing/2014/main" id="{8A302762-1B89-0E85-0399-80D90808DD36}"/>
              </a:ext>
            </a:extLst>
          </p:cNvPr>
          <p:cNvSpPr txBox="1"/>
          <p:nvPr/>
        </p:nvSpPr>
        <p:spPr>
          <a:xfrm>
            <a:off x="8042812" y="3154683"/>
            <a:ext cx="737702" cy="646331"/>
          </a:xfrm>
          <a:prstGeom prst="rect">
            <a:avLst/>
          </a:prstGeom>
          <a:noFill/>
          <a:ln>
            <a:noFill/>
          </a:ln>
        </p:spPr>
        <p:txBody>
          <a:bodyPr wrap="none" rtlCol="0">
            <a:spAutoFit/>
          </a:bodyPr>
          <a:lstStyle/>
          <a:p>
            <a:pPr algn="ctr"/>
            <a:r>
              <a:rPr lang="en-US" dirty="0">
                <a:solidFill>
                  <a:srgbClr val="0066FF"/>
                </a:solidFill>
              </a:rPr>
              <a:t>3</a:t>
            </a:r>
          </a:p>
          <a:p>
            <a:pPr algn="ctr"/>
            <a:r>
              <a:rPr lang="en-US" dirty="0">
                <a:solidFill>
                  <a:srgbClr val="0066FF"/>
                </a:solidFill>
              </a:rPr>
              <a:t>Mark</a:t>
            </a:r>
          </a:p>
        </p:txBody>
      </p:sp>
      <p:sp>
        <p:nvSpPr>
          <p:cNvPr id="18" name="TextBox 17">
            <a:extLst>
              <a:ext uri="{FF2B5EF4-FFF2-40B4-BE49-F238E27FC236}">
                <a16:creationId xmlns:a16="http://schemas.microsoft.com/office/drawing/2014/main" id="{8648EAF9-A7E8-7DE5-1866-38FAB10CCD42}"/>
              </a:ext>
            </a:extLst>
          </p:cNvPr>
          <p:cNvSpPr txBox="1"/>
          <p:nvPr/>
        </p:nvSpPr>
        <p:spPr>
          <a:xfrm>
            <a:off x="6469917" y="5440658"/>
            <a:ext cx="774571" cy="646331"/>
          </a:xfrm>
          <a:prstGeom prst="rect">
            <a:avLst/>
          </a:prstGeom>
          <a:noFill/>
          <a:ln>
            <a:noFill/>
          </a:ln>
        </p:spPr>
        <p:txBody>
          <a:bodyPr wrap="none" rtlCol="0">
            <a:spAutoFit/>
          </a:bodyPr>
          <a:lstStyle/>
          <a:p>
            <a:pPr algn="ctr"/>
            <a:r>
              <a:rPr lang="en-US" dirty="0">
                <a:solidFill>
                  <a:srgbClr val="0066FF"/>
                </a:solidFill>
              </a:rPr>
              <a:t>2</a:t>
            </a:r>
          </a:p>
          <a:p>
            <a:pPr algn="ctr"/>
            <a:r>
              <a:rPr lang="en-US" dirty="0">
                <a:solidFill>
                  <a:srgbClr val="0066FF"/>
                </a:solidFill>
              </a:rPr>
              <a:t>Kaleb</a:t>
            </a:r>
          </a:p>
        </p:txBody>
      </p:sp>
      <p:sp>
        <p:nvSpPr>
          <p:cNvPr id="19" name="TextBox 18">
            <a:extLst>
              <a:ext uri="{FF2B5EF4-FFF2-40B4-BE49-F238E27FC236}">
                <a16:creationId xmlns:a16="http://schemas.microsoft.com/office/drawing/2014/main" id="{883B0FC9-2182-3C31-C6F5-80C1BFC3A843}"/>
              </a:ext>
            </a:extLst>
          </p:cNvPr>
          <p:cNvSpPr txBox="1"/>
          <p:nvPr/>
        </p:nvSpPr>
        <p:spPr>
          <a:xfrm>
            <a:off x="4583428" y="3246122"/>
            <a:ext cx="889987" cy="646331"/>
          </a:xfrm>
          <a:prstGeom prst="rect">
            <a:avLst/>
          </a:prstGeom>
          <a:noFill/>
          <a:ln>
            <a:noFill/>
          </a:ln>
        </p:spPr>
        <p:txBody>
          <a:bodyPr wrap="none" rtlCol="0">
            <a:spAutoFit/>
          </a:bodyPr>
          <a:lstStyle/>
          <a:p>
            <a:pPr algn="ctr"/>
            <a:r>
              <a:rPr lang="en-US" dirty="0">
                <a:solidFill>
                  <a:srgbClr val="0066FF"/>
                </a:solidFill>
              </a:rPr>
              <a:t>1</a:t>
            </a:r>
          </a:p>
          <a:p>
            <a:pPr algn="ctr"/>
            <a:r>
              <a:rPr lang="en-US" dirty="0">
                <a:solidFill>
                  <a:srgbClr val="0066FF"/>
                </a:solidFill>
              </a:rPr>
              <a:t>Fatima</a:t>
            </a:r>
          </a:p>
        </p:txBody>
      </p:sp>
      <p:sp>
        <p:nvSpPr>
          <p:cNvPr id="20" name="TextBox 19">
            <a:extLst>
              <a:ext uri="{FF2B5EF4-FFF2-40B4-BE49-F238E27FC236}">
                <a16:creationId xmlns:a16="http://schemas.microsoft.com/office/drawing/2014/main" id="{6FB5A95A-E88D-792B-3900-7B059436F4CD}"/>
              </a:ext>
            </a:extLst>
          </p:cNvPr>
          <p:cNvSpPr txBox="1"/>
          <p:nvPr/>
        </p:nvSpPr>
        <p:spPr>
          <a:xfrm>
            <a:off x="6766536" y="2971805"/>
            <a:ext cx="300083" cy="369332"/>
          </a:xfrm>
          <a:prstGeom prst="rect">
            <a:avLst/>
          </a:prstGeom>
          <a:noFill/>
          <a:ln>
            <a:noFill/>
          </a:ln>
        </p:spPr>
        <p:txBody>
          <a:bodyPr wrap="none" rtlCol="0">
            <a:spAutoFit/>
          </a:bodyPr>
          <a:lstStyle/>
          <a:p>
            <a:pPr algn="ctr"/>
            <a:r>
              <a:rPr lang="en-US" dirty="0">
                <a:solidFill>
                  <a:srgbClr val="FF0000"/>
                </a:solidFill>
              </a:rPr>
              <a:t>0</a:t>
            </a:r>
          </a:p>
        </p:txBody>
      </p:sp>
      <p:sp>
        <p:nvSpPr>
          <p:cNvPr id="21" name="TextBox 20">
            <a:extLst>
              <a:ext uri="{FF2B5EF4-FFF2-40B4-BE49-F238E27FC236}">
                <a16:creationId xmlns:a16="http://schemas.microsoft.com/office/drawing/2014/main" id="{D4BB5548-23B6-2163-7248-47F181998632}"/>
              </a:ext>
            </a:extLst>
          </p:cNvPr>
          <p:cNvSpPr txBox="1"/>
          <p:nvPr/>
        </p:nvSpPr>
        <p:spPr>
          <a:xfrm>
            <a:off x="6217902" y="3337561"/>
            <a:ext cx="300083" cy="369332"/>
          </a:xfrm>
          <a:prstGeom prst="rect">
            <a:avLst/>
          </a:prstGeom>
          <a:noFill/>
          <a:ln>
            <a:noFill/>
          </a:ln>
        </p:spPr>
        <p:txBody>
          <a:bodyPr wrap="none" rtlCol="0">
            <a:spAutoFit/>
          </a:bodyPr>
          <a:lstStyle/>
          <a:p>
            <a:pPr algn="ctr"/>
            <a:r>
              <a:rPr lang="en-US" dirty="0">
                <a:solidFill>
                  <a:srgbClr val="FF0000"/>
                </a:solidFill>
              </a:rPr>
              <a:t>1</a:t>
            </a:r>
          </a:p>
        </p:txBody>
      </p:sp>
      <p:sp>
        <p:nvSpPr>
          <p:cNvPr id="22" name="TextBox 21">
            <a:extLst>
              <a:ext uri="{FF2B5EF4-FFF2-40B4-BE49-F238E27FC236}">
                <a16:creationId xmlns:a16="http://schemas.microsoft.com/office/drawing/2014/main" id="{85B05FEF-D459-972F-949A-A6B77E8C1B7D}"/>
              </a:ext>
            </a:extLst>
          </p:cNvPr>
          <p:cNvSpPr txBox="1"/>
          <p:nvPr/>
        </p:nvSpPr>
        <p:spPr>
          <a:xfrm>
            <a:off x="6400780" y="4069073"/>
            <a:ext cx="300083" cy="369332"/>
          </a:xfrm>
          <a:prstGeom prst="rect">
            <a:avLst/>
          </a:prstGeom>
          <a:noFill/>
          <a:ln>
            <a:noFill/>
          </a:ln>
        </p:spPr>
        <p:txBody>
          <a:bodyPr wrap="none" rtlCol="0">
            <a:spAutoFit/>
          </a:bodyPr>
          <a:lstStyle/>
          <a:p>
            <a:pPr algn="ctr"/>
            <a:r>
              <a:rPr lang="en-US" dirty="0">
                <a:solidFill>
                  <a:srgbClr val="FF0000"/>
                </a:solidFill>
              </a:rPr>
              <a:t>2</a:t>
            </a:r>
          </a:p>
        </p:txBody>
      </p:sp>
      <p:sp>
        <p:nvSpPr>
          <p:cNvPr id="23" name="TextBox 22">
            <a:extLst>
              <a:ext uri="{FF2B5EF4-FFF2-40B4-BE49-F238E27FC236}">
                <a16:creationId xmlns:a16="http://schemas.microsoft.com/office/drawing/2014/main" id="{10829F8E-2385-A291-D077-D38DC845D907}"/>
              </a:ext>
            </a:extLst>
          </p:cNvPr>
          <p:cNvSpPr txBox="1"/>
          <p:nvPr/>
        </p:nvSpPr>
        <p:spPr>
          <a:xfrm>
            <a:off x="7132292" y="4069073"/>
            <a:ext cx="300083" cy="369332"/>
          </a:xfrm>
          <a:prstGeom prst="rect">
            <a:avLst/>
          </a:prstGeom>
          <a:noFill/>
          <a:ln>
            <a:noFill/>
          </a:ln>
        </p:spPr>
        <p:txBody>
          <a:bodyPr wrap="none" rtlCol="0">
            <a:spAutoFit/>
          </a:bodyPr>
          <a:lstStyle/>
          <a:p>
            <a:pPr algn="ctr"/>
            <a:r>
              <a:rPr lang="en-US" dirty="0">
                <a:solidFill>
                  <a:srgbClr val="FF0000"/>
                </a:solidFill>
              </a:rPr>
              <a:t>3</a:t>
            </a:r>
          </a:p>
        </p:txBody>
      </p:sp>
      <p:sp>
        <p:nvSpPr>
          <p:cNvPr id="24" name="TextBox 23">
            <a:extLst>
              <a:ext uri="{FF2B5EF4-FFF2-40B4-BE49-F238E27FC236}">
                <a16:creationId xmlns:a16="http://schemas.microsoft.com/office/drawing/2014/main" id="{E03A6BBA-36E0-0C95-8EA5-CD1EF74342B8}"/>
              </a:ext>
            </a:extLst>
          </p:cNvPr>
          <p:cNvSpPr txBox="1"/>
          <p:nvPr/>
        </p:nvSpPr>
        <p:spPr>
          <a:xfrm>
            <a:off x="7315170" y="3429000"/>
            <a:ext cx="300083" cy="369332"/>
          </a:xfrm>
          <a:prstGeom prst="rect">
            <a:avLst/>
          </a:prstGeom>
          <a:noFill/>
          <a:ln>
            <a:noFill/>
          </a:ln>
        </p:spPr>
        <p:txBody>
          <a:bodyPr wrap="none" rtlCol="0">
            <a:spAutoFit/>
          </a:bodyPr>
          <a:lstStyle/>
          <a:p>
            <a:pPr algn="ctr"/>
            <a:r>
              <a:rPr lang="en-US" dirty="0">
                <a:solidFill>
                  <a:srgbClr val="FF0000"/>
                </a:solidFill>
              </a:rPr>
              <a:t>4</a:t>
            </a:r>
          </a:p>
        </p:txBody>
      </p:sp>
    </p:spTree>
    <p:extLst>
      <p:ext uri="{BB962C8B-B14F-4D97-AF65-F5344CB8AC3E}">
        <p14:creationId xmlns:p14="http://schemas.microsoft.com/office/powerpoint/2010/main" val="734072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noFill/>
          <a:ln/>
        </p:spPr>
        <p:txBody>
          <a:bodyPr lIns="92075" tIns="46038" rIns="92075" bIns="46038" anchor="ctr"/>
          <a:lstStyle/>
          <a:p>
            <a:r>
              <a:rPr lang="en-US" dirty="0"/>
              <a:t>Dining Philosophers Problem</a:t>
            </a:r>
          </a:p>
        </p:txBody>
      </p:sp>
      <p:sp>
        <p:nvSpPr>
          <p:cNvPr id="12" name="Rectangle 3">
            <a:extLst>
              <a:ext uri="{FF2B5EF4-FFF2-40B4-BE49-F238E27FC236}">
                <a16:creationId xmlns:a16="http://schemas.microsoft.com/office/drawing/2014/main" id="{1AB0F484-FB43-46F9-BFA8-C97DE514F74E}"/>
              </a:ext>
            </a:extLst>
          </p:cNvPr>
          <p:cNvSpPr>
            <a:spLocks noChangeArrowheads="1"/>
          </p:cNvSpPr>
          <p:nvPr/>
        </p:nvSpPr>
        <p:spPr bwMode="auto">
          <a:xfrm>
            <a:off x="274367" y="1965976"/>
            <a:ext cx="6255045" cy="430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spcAft>
                <a:spcPts val="600"/>
              </a:spcAft>
              <a:buClr>
                <a:srgbClr val="CCFF33"/>
              </a:buClr>
              <a:buSzPct val="70000"/>
              <a:buFont typeface="Wingdings" pitchFamily="2" charset="2"/>
              <a:buNone/>
            </a:pPr>
            <a:r>
              <a:rPr lang="en-US" sz="1600" b="1" dirty="0">
                <a:solidFill>
                  <a:srgbClr val="00B050"/>
                </a:solidFill>
                <a:latin typeface="Courier New" pitchFamily="49" charset="0"/>
              </a:rPr>
              <a:t>philosopher(i):</a:t>
            </a:r>
          </a:p>
          <a:p>
            <a:pPr marL="342900" indent="-342900">
              <a:spcBef>
                <a:spcPct val="20000"/>
              </a:spcBef>
              <a:buClr>
                <a:srgbClr val="CCFF33"/>
              </a:buClr>
              <a:buSzPct val="70000"/>
              <a:buFont typeface="Wingdings" pitchFamily="2" charset="2"/>
              <a:buNone/>
            </a:pPr>
            <a:r>
              <a:rPr lang="en-US" sz="1600" b="1" dirty="0">
                <a:latin typeface="Courier New" pitchFamily="49" charset="0"/>
              </a:rPr>
              <a:t>while</a:t>
            </a:r>
            <a:r>
              <a:rPr lang="en-US" sz="1600" dirty="0">
                <a:latin typeface="Courier New" pitchFamily="49" charset="0"/>
              </a:rPr>
              <a:t>(true) {</a:t>
            </a:r>
          </a:p>
          <a:p>
            <a:pPr marL="342900" indent="-342900">
              <a:spcBef>
                <a:spcPct val="20000"/>
              </a:spcBef>
              <a:buClr>
                <a:srgbClr val="CCFF33"/>
              </a:buClr>
              <a:buSzPct val="70000"/>
              <a:buFont typeface="Wingdings" pitchFamily="2" charset="2"/>
              <a:buNone/>
            </a:pPr>
            <a:r>
              <a:rPr lang="en-US" sz="1600" dirty="0">
                <a:latin typeface="Courier New" pitchFamily="49" charset="0"/>
              </a:rPr>
              <a:t>  </a:t>
            </a:r>
            <a:r>
              <a:rPr lang="en-US" sz="1600" b="1" dirty="0">
                <a:solidFill>
                  <a:srgbClr val="00B050"/>
                </a:solidFill>
                <a:latin typeface="Courier New" pitchFamily="49" charset="0"/>
              </a:rPr>
              <a:t>wait</a:t>
            </a:r>
            <a:r>
              <a:rPr lang="en-US" sz="1600" dirty="0">
                <a:solidFill>
                  <a:srgbClr val="00B050"/>
                </a:solidFill>
                <a:latin typeface="Courier New" pitchFamily="49" charset="0"/>
              </a:rPr>
              <a:t>(chopstick[</a:t>
            </a:r>
            <a:r>
              <a:rPr lang="en-US" sz="1600" dirty="0" err="1">
                <a:solidFill>
                  <a:srgbClr val="00B050"/>
                </a:solidFill>
                <a:latin typeface="Courier New" pitchFamily="49" charset="0"/>
              </a:rPr>
              <a:t>i</a:t>
            </a:r>
            <a:r>
              <a:rPr lang="en-US" sz="1600" dirty="0">
                <a:solidFill>
                  <a:srgbClr val="00B050"/>
                </a:solidFill>
                <a:latin typeface="Courier New" pitchFamily="49" charset="0"/>
              </a:rPr>
              <a:t>]) </a:t>
            </a:r>
            <a:r>
              <a:rPr lang="en-US" sz="1600" dirty="0">
                <a:solidFill>
                  <a:srgbClr val="00B0F0"/>
                </a:solidFill>
                <a:latin typeface="Courier New" pitchFamily="49" charset="0"/>
              </a:rPr>
              <a:t>//take left </a:t>
            </a:r>
          </a:p>
          <a:p>
            <a:pPr marL="342900" indent="-342900">
              <a:spcBef>
                <a:spcPct val="20000"/>
              </a:spcBef>
              <a:buClr>
                <a:srgbClr val="CCFF33"/>
              </a:buClr>
              <a:buSzPct val="70000"/>
              <a:buFont typeface="Wingdings" pitchFamily="2" charset="2"/>
              <a:buNone/>
            </a:pPr>
            <a:r>
              <a:rPr lang="en-US" sz="1600" dirty="0">
                <a:solidFill>
                  <a:srgbClr val="00B050"/>
                </a:solidFill>
                <a:latin typeface="Courier New" pitchFamily="49" charset="0"/>
              </a:rPr>
              <a:t>  </a:t>
            </a:r>
            <a:r>
              <a:rPr lang="en-US" sz="1600" b="1" dirty="0">
                <a:solidFill>
                  <a:srgbClr val="00B050"/>
                </a:solidFill>
                <a:latin typeface="Courier New" pitchFamily="49" charset="0"/>
              </a:rPr>
              <a:t>wait</a:t>
            </a:r>
            <a:r>
              <a:rPr lang="en-US" sz="1600" dirty="0">
                <a:solidFill>
                  <a:srgbClr val="00B050"/>
                </a:solidFill>
                <a:latin typeface="Courier New" pitchFamily="49" charset="0"/>
              </a:rPr>
              <a:t>(chopstick[(i+1)%5]) </a:t>
            </a:r>
            <a:r>
              <a:rPr lang="en-US" sz="1600" dirty="0">
                <a:solidFill>
                  <a:srgbClr val="00B0F0"/>
                </a:solidFill>
                <a:latin typeface="Courier New" pitchFamily="49" charset="0"/>
              </a:rPr>
              <a:t>//take right </a:t>
            </a:r>
            <a:endParaRPr lang="en-US" sz="1600" dirty="0">
              <a:solidFill>
                <a:srgbClr val="00B050"/>
              </a:solidFill>
              <a:latin typeface="Courier New" pitchFamily="49" charset="0"/>
            </a:endParaRPr>
          </a:p>
          <a:p>
            <a:pPr marL="342900" indent="-342900">
              <a:spcBef>
                <a:spcPct val="20000"/>
              </a:spcBef>
              <a:buClr>
                <a:srgbClr val="CCFF33"/>
              </a:buClr>
              <a:buSzPct val="70000"/>
              <a:buFont typeface="Wingdings" pitchFamily="2" charset="2"/>
              <a:buNone/>
            </a:pPr>
            <a:r>
              <a:rPr lang="en-US" sz="1600" b="1" dirty="0">
                <a:latin typeface="Courier New" pitchFamily="49" charset="0"/>
              </a:rPr>
              <a:t>    </a:t>
            </a:r>
            <a:r>
              <a:rPr lang="en-US" sz="1600" dirty="0">
                <a:latin typeface="Courier New" pitchFamily="49" charset="0"/>
              </a:rPr>
              <a:t>&lt;eat&gt;</a:t>
            </a:r>
          </a:p>
          <a:p>
            <a:pPr marL="342900" indent="-342900">
              <a:spcBef>
                <a:spcPct val="20000"/>
              </a:spcBef>
              <a:buClr>
                <a:srgbClr val="CCFF33"/>
              </a:buClr>
              <a:buSzPct val="70000"/>
              <a:buFont typeface="Wingdings" pitchFamily="2" charset="2"/>
              <a:buNone/>
            </a:pPr>
            <a:r>
              <a:rPr lang="en-US" sz="1600" dirty="0">
                <a:latin typeface="Courier New" pitchFamily="49" charset="0"/>
              </a:rPr>
              <a:t>  </a:t>
            </a:r>
            <a:r>
              <a:rPr lang="en-US" sz="1600" b="1" dirty="0">
                <a:solidFill>
                  <a:srgbClr val="00B050"/>
                </a:solidFill>
                <a:latin typeface="Courier New" pitchFamily="49" charset="0"/>
              </a:rPr>
              <a:t>signal</a:t>
            </a:r>
            <a:r>
              <a:rPr lang="en-US" sz="1600" dirty="0">
                <a:solidFill>
                  <a:srgbClr val="00B050"/>
                </a:solidFill>
                <a:latin typeface="Courier New" pitchFamily="49" charset="0"/>
              </a:rPr>
              <a:t>(chopstick[i])</a:t>
            </a:r>
          </a:p>
          <a:p>
            <a:pPr marL="342900" indent="-342900">
              <a:spcBef>
                <a:spcPct val="20000"/>
              </a:spcBef>
              <a:buClr>
                <a:srgbClr val="CCFF33"/>
              </a:buClr>
              <a:buSzPct val="70000"/>
              <a:buFont typeface="Wingdings" pitchFamily="2" charset="2"/>
              <a:buNone/>
            </a:pPr>
            <a:r>
              <a:rPr lang="en-US" sz="1600" dirty="0">
                <a:solidFill>
                  <a:srgbClr val="00B050"/>
                </a:solidFill>
                <a:latin typeface="Courier New" pitchFamily="49" charset="0"/>
              </a:rPr>
              <a:t>  </a:t>
            </a:r>
            <a:r>
              <a:rPr lang="en-US" sz="1600" b="1" dirty="0">
                <a:solidFill>
                  <a:srgbClr val="00B050"/>
                </a:solidFill>
                <a:latin typeface="Courier New" pitchFamily="49" charset="0"/>
              </a:rPr>
              <a:t>signal</a:t>
            </a:r>
            <a:r>
              <a:rPr lang="en-US" sz="1600" dirty="0">
                <a:solidFill>
                  <a:srgbClr val="00B050"/>
                </a:solidFill>
                <a:latin typeface="Courier New" pitchFamily="49" charset="0"/>
              </a:rPr>
              <a:t>(chopstick[(i+1)%5])</a:t>
            </a:r>
          </a:p>
          <a:p>
            <a:pPr marL="342900" indent="-342900">
              <a:spcBef>
                <a:spcPct val="20000"/>
              </a:spcBef>
              <a:buClr>
                <a:srgbClr val="CCFF33"/>
              </a:buClr>
              <a:buSzPct val="70000"/>
              <a:buFont typeface="Wingdings" pitchFamily="2" charset="2"/>
              <a:buNone/>
            </a:pPr>
            <a:r>
              <a:rPr lang="en-US" sz="1600" dirty="0">
                <a:latin typeface="Courier New" pitchFamily="49" charset="0"/>
              </a:rPr>
              <a:t>  &lt;think&gt;</a:t>
            </a:r>
          </a:p>
          <a:p>
            <a:pPr marL="342900" indent="-342900">
              <a:spcBef>
                <a:spcPct val="20000"/>
              </a:spcBef>
              <a:buClr>
                <a:srgbClr val="CCFF33"/>
              </a:buClr>
              <a:buSzPct val="70000"/>
              <a:buFont typeface="Wingdings" pitchFamily="2" charset="2"/>
              <a:buNone/>
            </a:pPr>
            <a:r>
              <a:rPr lang="en-US" sz="1600" dirty="0">
                <a:latin typeface="Courier New" pitchFamily="49" charset="0"/>
              </a:rPr>
              <a:t>}</a:t>
            </a:r>
          </a:p>
        </p:txBody>
      </p:sp>
      <p:pic>
        <p:nvPicPr>
          <p:cNvPr id="14" name="Picture 15">
            <a:extLst>
              <a:ext uri="{FF2B5EF4-FFF2-40B4-BE49-F238E27FC236}">
                <a16:creationId xmlns:a16="http://schemas.microsoft.com/office/drawing/2014/main" id="{AB3530E3-03A2-3B93-37AC-9CEF170B82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9149" t="1500" r="9149" b="751"/>
          <a:stretch>
            <a:fillRect/>
          </a:stretch>
        </p:blipFill>
        <p:spPr bwMode="auto">
          <a:xfrm>
            <a:off x="5212073" y="2240293"/>
            <a:ext cx="3383243" cy="3234280"/>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Lst>
        </p:spPr>
      </p:pic>
      <p:sp>
        <p:nvSpPr>
          <p:cNvPr id="15" name="TextBox 14">
            <a:extLst>
              <a:ext uri="{FF2B5EF4-FFF2-40B4-BE49-F238E27FC236}">
                <a16:creationId xmlns:a16="http://schemas.microsoft.com/office/drawing/2014/main" id="{DC8D8624-3C80-2431-7EC6-7F2BF6C1FAEE}"/>
              </a:ext>
            </a:extLst>
          </p:cNvPr>
          <p:cNvSpPr txBox="1"/>
          <p:nvPr/>
        </p:nvSpPr>
        <p:spPr>
          <a:xfrm>
            <a:off x="5554725" y="1600220"/>
            <a:ext cx="776175" cy="646331"/>
          </a:xfrm>
          <a:prstGeom prst="rect">
            <a:avLst/>
          </a:prstGeom>
          <a:noFill/>
          <a:ln>
            <a:noFill/>
          </a:ln>
        </p:spPr>
        <p:txBody>
          <a:bodyPr wrap="none" rtlCol="0">
            <a:spAutoFit/>
          </a:bodyPr>
          <a:lstStyle/>
          <a:p>
            <a:pPr algn="ctr"/>
            <a:r>
              <a:rPr lang="en-US" dirty="0">
                <a:solidFill>
                  <a:srgbClr val="0066FF"/>
                </a:solidFill>
              </a:rPr>
              <a:t>0</a:t>
            </a:r>
          </a:p>
          <a:p>
            <a:pPr algn="ctr"/>
            <a:r>
              <a:rPr lang="en-US" dirty="0">
                <a:solidFill>
                  <a:srgbClr val="0066FF"/>
                </a:solidFill>
              </a:rPr>
              <a:t>Callie</a:t>
            </a:r>
          </a:p>
        </p:txBody>
      </p:sp>
      <p:sp>
        <p:nvSpPr>
          <p:cNvPr id="16" name="TextBox 15">
            <a:extLst>
              <a:ext uri="{FF2B5EF4-FFF2-40B4-BE49-F238E27FC236}">
                <a16:creationId xmlns:a16="http://schemas.microsoft.com/office/drawing/2014/main" id="{80FEBA13-ED9C-2DC6-CEB6-17E1B6B81BA4}"/>
              </a:ext>
            </a:extLst>
          </p:cNvPr>
          <p:cNvSpPr txBox="1"/>
          <p:nvPr/>
        </p:nvSpPr>
        <p:spPr>
          <a:xfrm>
            <a:off x="7385104" y="1600220"/>
            <a:ext cx="1069525" cy="646331"/>
          </a:xfrm>
          <a:prstGeom prst="rect">
            <a:avLst/>
          </a:prstGeom>
          <a:noFill/>
          <a:ln>
            <a:noFill/>
          </a:ln>
        </p:spPr>
        <p:txBody>
          <a:bodyPr wrap="none" rtlCol="0">
            <a:spAutoFit/>
          </a:bodyPr>
          <a:lstStyle/>
          <a:p>
            <a:pPr algn="ctr"/>
            <a:r>
              <a:rPr lang="en-US" dirty="0">
                <a:solidFill>
                  <a:srgbClr val="0066FF"/>
                </a:solidFill>
              </a:rPr>
              <a:t>4</a:t>
            </a:r>
          </a:p>
          <a:p>
            <a:pPr algn="ctr"/>
            <a:r>
              <a:rPr lang="en-US" dirty="0">
                <a:solidFill>
                  <a:srgbClr val="0066FF"/>
                </a:solidFill>
              </a:rPr>
              <a:t>Brandon</a:t>
            </a:r>
          </a:p>
        </p:txBody>
      </p:sp>
      <p:sp>
        <p:nvSpPr>
          <p:cNvPr id="17" name="TextBox 16">
            <a:extLst>
              <a:ext uri="{FF2B5EF4-FFF2-40B4-BE49-F238E27FC236}">
                <a16:creationId xmlns:a16="http://schemas.microsoft.com/office/drawing/2014/main" id="{138CA56A-B24D-BB95-A93A-C968B0EB9CC8}"/>
              </a:ext>
            </a:extLst>
          </p:cNvPr>
          <p:cNvSpPr txBox="1"/>
          <p:nvPr/>
        </p:nvSpPr>
        <p:spPr>
          <a:xfrm>
            <a:off x="8042812" y="3154683"/>
            <a:ext cx="737702" cy="646331"/>
          </a:xfrm>
          <a:prstGeom prst="rect">
            <a:avLst/>
          </a:prstGeom>
          <a:noFill/>
          <a:ln>
            <a:noFill/>
          </a:ln>
        </p:spPr>
        <p:txBody>
          <a:bodyPr wrap="none" rtlCol="0">
            <a:spAutoFit/>
          </a:bodyPr>
          <a:lstStyle/>
          <a:p>
            <a:pPr algn="ctr"/>
            <a:r>
              <a:rPr lang="en-US" dirty="0">
                <a:solidFill>
                  <a:srgbClr val="0066FF"/>
                </a:solidFill>
              </a:rPr>
              <a:t>3</a:t>
            </a:r>
          </a:p>
          <a:p>
            <a:pPr algn="ctr"/>
            <a:r>
              <a:rPr lang="en-US" dirty="0">
                <a:solidFill>
                  <a:srgbClr val="0066FF"/>
                </a:solidFill>
              </a:rPr>
              <a:t>Mark</a:t>
            </a:r>
          </a:p>
        </p:txBody>
      </p:sp>
      <p:sp>
        <p:nvSpPr>
          <p:cNvPr id="18" name="TextBox 17">
            <a:extLst>
              <a:ext uri="{FF2B5EF4-FFF2-40B4-BE49-F238E27FC236}">
                <a16:creationId xmlns:a16="http://schemas.microsoft.com/office/drawing/2014/main" id="{108C6318-AA91-3D41-7F75-5B6651C1EEC5}"/>
              </a:ext>
            </a:extLst>
          </p:cNvPr>
          <p:cNvSpPr txBox="1"/>
          <p:nvPr/>
        </p:nvSpPr>
        <p:spPr>
          <a:xfrm>
            <a:off x="6469917" y="5440658"/>
            <a:ext cx="774571" cy="646331"/>
          </a:xfrm>
          <a:prstGeom prst="rect">
            <a:avLst/>
          </a:prstGeom>
          <a:noFill/>
          <a:ln>
            <a:noFill/>
          </a:ln>
        </p:spPr>
        <p:txBody>
          <a:bodyPr wrap="none" rtlCol="0">
            <a:spAutoFit/>
          </a:bodyPr>
          <a:lstStyle/>
          <a:p>
            <a:pPr algn="ctr"/>
            <a:r>
              <a:rPr lang="en-US" dirty="0">
                <a:solidFill>
                  <a:srgbClr val="0066FF"/>
                </a:solidFill>
              </a:rPr>
              <a:t>2</a:t>
            </a:r>
          </a:p>
          <a:p>
            <a:pPr algn="ctr"/>
            <a:r>
              <a:rPr lang="en-US" dirty="0">
                <a:solidFill>
                  <a:srgbClr val="0066FF"/>
                </a:solidFill>
              </a:rPr>
              <a:t>Kaleb</a:t>
            </a:r>
          </a:p>
        </p:txBody>
      </p:sp>
      <p:sp>
        <p:nvSpPr>
          <p:cNvPr id="19" name="TextBox 18">
            <a:extLst>
              <a:ext uri="{FF2B5EF4-FFF2-40B4-BE49-F238E27FC236}">
                <a16:creationId xmlns:a16="http://schemas.microsoft.com/office/drawing/2014/main" id="{F13B9874-8819-7BDC-546C-56BECC9E823E}"/>
              </a:ext>
            </a:extLst>
          </p:cNvPr>
          <p:cNvSpPr txBox="1"/>
          <p:nvPr/>
        </p:nvSpPr>
        <p:spPr>
          <a:xfrm>
            <a:off x="4583428" y="3246122"/>
            <a:ext cx="889987" cy="646331"/>
          </a:xfrm>
          <a:prstGeom prst="rect">
            <a:avLst/>
          </a:prstGeom>
          <a:noFill/>
          <a:ln>
            <a:noFill/>
          </a:ln>
        </p:spPr>
        <p:txBody>
          <a:bodyPr wrap="none" rtlCol="0">
            <a:spAutoFit/>
          </a:bodyPr>
          <a:lstStyle/>
          <a:p>
            <a:pPr algn="ctr"/>
            <a:r>
              <a:rPr lang="en-US" dirty="0">
                <a:solidFill>
                  <a:srgbClr val="0066FF"/>
                </a:solidFill>
              </a:rPr>
              <a:t>1</a:t>
            </a:r>
          </a:p>
          <a:p>
            <a:pPr algn="ctr"/>
            <a:r>
              <a:rPr lang="en-US" dirty="0">
                <a:solidFill>
                  <a:srgbClr val="0066FF"/>
                </a:solidFill>
              </a:rPr>
              <a:t>Fatima</a:t>
            </a:r>
          </a:p>
        </p:txBody>
      </p:sp>
      <p:sp>
        <p:nvSpPr>
          <p:cNvPr id="20" name="TextBox 19">
            <a:extLst>
              <a:ext uri="{FF2B5EF4-FFF2-40B4-BE49-F238E27FC236}">
                <a16:creationId xmlns:a16="http://schemas.microsoft.com/office/drawing/2014/main" id="{7732FFB6-26B2-8A66-58DE-2EC81E61C594}"/>
              </a:ext>
            </a:extLst>
          </p:cNvPr>
          <p:cNvSpPr txBox="1"/>
          <p:nvPr/>
        </p:nvSpPr>
        <p:spPr>
          <a:xfrm>
            <a:off x="6766536" y="2971805"/>
            <a:ext cx="300083" cy="369332"/>
          </a:xfrm>
          <a:prstGeom prst="rect">
            <a:avLst/>
          </a:prstGeom>
          <a:noFill/>
          <a:ln>
            <a:noFill/>
          </a:ln>
        </p:spPr>
        <p:txBody>
          <a:bodyPr wrap="none" rtlCol="0">
            <a:spAutoFit/>
          </a:bodyPr>
          <a:lstStyle/>
          <a:p>
            <a:pPr algn="ctr"/>
            <a:r>
              <a:rPr lang="en-US" dirty="0">
                <a:solidFill>
                  <a:srgbClr val="FF0000"/>
                </a:solidFill>
              </a:rPr>
              <a:t>0</a:t>
            </a:r>
          </a:p>
        </p:txBody>
      </p:sp>
      <p:sp>
        <p:nvSpPr>
          <p:cNvPr id="21" name="TextBox 20">
            <a:extLst>
              <a:ext uri="{FF2B5EF4-FFF2-40B4-BE49-F238E27FC236}">
                <a16:creationId xmlns:a16="http://schemas.microsoft.com/office/drawing/2014/main" id="{2BE1B0E7-AA57-B9BA-3C42-F2730F2F3DA5}"/>
              </a:ext>
            </a:extLst>
          </p:cNvPr>
          <p:cNvSpPr txBox="1"/>
          <p:nvPr/>
        </p:nvSpPr>
        <p:spPr>
          <a:xfrm>
            <a:off x="6217902" y="3337561"/>
            <a:ext cx="300083" cy="369332"/>
          </a:xfrm>
          <a:prstGeom prst="rect">
            <a:avLst/>
          </a:prstGeom>
          <a:noFill/>
          <a:ln>
            <a:noFill/>
          </a:ln>
        </p:spPr>
        <p:txBody>
          <a:bodyPr wrap="none" rtlCol="0">
            <a:spAutoFit/>
          </a:bodyPr>
          <a:lstStyle/>
          <a:p>
            <a:pPr algn="ctr"/>
            <a:r>
              <a:rPr lang="en-US" dirty="0">
                <a:solidFill>
                  <a:srgbClr val="FF0000"/>
                </a:solidFill>
              </a:rPr>
              <a:t>1</a:t>
            </a:r>
          </a:p>
        </p:txBody>
      </p:sp>
      <p:sp>
        <p:nvSpPr>
          <p:cNvPr id="22" name="TextBox 21">
            <a:extLst>
              <a:ext uri="{FF2B5EF4-FFF2-40B4-BE49-F238E27FC236}">
                <a16:creationId xmlns:a16="http://schemas.microsoft.com/office/drawing/2014/main" id="{DBDBDD61-491A-0E09-5CE6-CBE464D8B3BC}"/>
              </a:ext>
            </a:extLst>
          </p:cNvPr>
          <p:cNvSpPr txBox="1"/>
          <p:nvPr/>
        </p:nvSpPr>
        <p:spPr>
          <a:xfrm>
            <a:off x="6400780" y="4069073"/>
            <a:ext cx="300083" cy="369332"/>
          </a:xfrm>
          <a:prstGeom prst="rect">
            <a:avLst/>
          </a:prstGeom>
          <a:noFill/>
          <a:ln>
            <a:noFill/>
          </a:ln>
        </p:spPr>
        <p:txBody>
          <a:bodyPr wrap="none" rtlCol="0">
            <a:spAutoFit/>
          </a:bodyPr>
          <a:lstStyle/>
          <a:p>
            <a:pPr algn="ctr"/>
            <a:r>
              <a:rPr lang="en-US" dirty="0">
                <a:solidFill>
                  <a:srgbClr val="FF0000"/>
                </a:solidFill>
              </a:rPr>
              <a:t>2</a:t>
            </a:r>
          </a:p>
        </p:txBody>
      </p:sp>
      <p:sp>
        <p:nvSpPr>
          <p:cNvPr id="23" name="TextBox 22">
            <a:extLst>
              <a:ext uri="{FF2B5EF4-FFF2-40B4-BE49-F238E27FC236}">
                <a16:creationId xmlns:a16="http://schemas.microsoft.com/office/drawing/2014/main" id="{CD455EFE-13A7-F8D0-AE85-A9ADEB0ACCB0}"/>
              </a:ext>
            </a:extLst>
          </p:cNvPr>
          <p:cNvSpPr txBox="1"/>
          <p:nvPr/>
        </p:nvSpPr>
        <p:spPr>
          <a:xfrm>
            <a:off x="7132292" y="4069073"/>
            <a:ext cx="300083" cy="369332"/>
          </a:xfrm>
          <a:prstGeom prst="rect">
            <a:avLst/>
          </a:prstGeom>
          <a:noFill/>
          <a:ln>
            <a:noFill/>
          </a:ln>
        </p:spPr>
        <p:txBody>
          <a:bodyPr wrap="none" rtlCol="0">
            <a:spAutoFit/>
          </a:bodyPr>
          <a:lstStyle/>
          <a:p>
            <a:pPr algn="ctr"/>
            <a:r>
              <a:rPr lang="en-US" dirty="0">
                <a:solidFill>
                  <a:srgbClr val="FF0000"/>
                </a:solidFill>
              </a:rPr>
              <a:t>3</a:t>
            </a:r>
          </a:p>
        </p:txBody>
      </p:sp>
      <p:sp>
        <p:nvSpPr>
          <p:cNvPr id="24" name="TextBox 23">
            <a:extLst>
              <a:ext uri="{FF2B5EF4-FFF2-40B4-BE49-F238E27FC236}">
                <a16:creationId xmlns:a16="http://schemas.microsoft.com/office/drawing/2014/main" id="{7AA50412-73EA-74CA-7FDD-6A0732394C77}"/>
              </a:ext>
            </a:extLst>
          </p:cNvPr>
          <p:cNvSpPr txBox="1"/>
          <p:nvPr/>
        </p:nvSpPr>
        <p:spPr>
          <a:xfrm>
            <a:off x="7315170" y="3429000"/>
            <a:ext cx="300083" cy="369332"/>
          </a:xfrm>
          <a:prstGeom prst="rect">
            <a:avLst/>
          </a:prstGeom>
          <a:noFill/>
          <a:ln>
            <a:noFill/>
          </a:ln>
        </p:spPr>
        <p:txBody>
          <a:bodyPr wrap="none" rtlCol="0">
            <a:spAutoFit/>
          </a:bodyPr>
          <a:lstStyle/>
          <a:p>
            <a:pPr algn="ctr"/>
            <a:r>
              <a:rPr lang="en-US" dirty="0">
                <a:solidFill>
                  <a:srgbClr val="FF0000"/>
                </a:solidFill>
              </a:rPr>
              <a:t>4</a:t>
            </a:r>
          </a:p>
        </p:txBody>
      </p:sp>
    </p:spTree>
    <p:extLst>
      <p:ext uri="{BB962C8B-B14F-4D97-AF65-F5344CB8AC3E}">
        <p14:creationId xmlns:p14="http://schemas.microsoft.com/office/powerpoint/2010/main" val="222146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noFill/>
          <a:ln/>
        </p:spPr>
        <p:txBody>
          <a:bodyPr lIns="92075" tIns="46038" rIns="92075" bIns="46038" anchor="ctr"/>
          <a:lstStyle/>
          <a:p>
            <a:r>
              <a:rPr lang="en-US" dirty="0"/>
              <a:t>Dining Philosophers Problem</a:t>
            </a:r>
          </a:p>
        </p:txBody>
      </p:sp>
      <p:sp>
        <p:nvSpPr>
          <p:cNvPr id="12" name="Rectangle 3">
            <a:extLst>
              <a:ext uri="{FF2B5EF4-FFF2-40B4-BE49-F238E27FC236}">
                <a16:creationId xmlns:a16="http://schemas.microsoft.com/office/drawing/2014/main" id="{1AB0F484-FB43-46F9-BFA8-C97DE514F74E}"/>
              </a:ext>
            </a:extLst>
          </p:cNvPr>
          <p:cNvSpPr>
            <a:spLocks noChangeArrowheads="1"/>
          </p:cNvSpPr>
          <p:nvPr/>
        </p:nvSpPr>
        <p:spPr bwMode="auto">
          <a:xfrm>
            <a:off x="274367" y="1783098"/>
            <a:ext cx="6255045" cy="430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spcAft>
                <a:spcPts val="600"/>
              </a:spcAft>
              <a:buClr>
                <a:srgbClr val="CCFF33"/>
              </a:buClr>
              <a:buSzPct val="70000"/>
              <a:buFont typeface="Wingdings" pitchFamily="2" charset="2"/>
              <a:buNone/>
            </a:pPr>
            <a:r>
              <a:rPr lang="en-US" sz="1600" b="1" dirty="0">
                <a:solidFill>
                  <a:srgbClr val="00B050"/>
                </a:solidFill>
                <a:latin typeface="Courier New" pitchFamily="49" charset="0"/>
              </a:rPr>
              <a:t>philosopher(0):</a:t>
            </a:r>
          </a:p>
          <a:p>
            <a:pPr marL="342900" indent="-342900">
              <a:spcBef>
                <a:spcPct val="20000"/>
              </a:spcBef>
              <a:buClr>
                <a:srgbClr val="CCFF33"/>
              </a:buClr>
              <a:buSzPct val="70000"/>
              <a:buFont typeface="Wingdings" pitchFamily="2" charset="2"/>
              <a:buNone/>
            </a:pPr>
            <a:r>
              <a:rPr lang="en-US" sz="1600" b="1" dirty="0">
                <a:latin typeface="Courier New" pitchFamily="49" charset="0"/>
              </a:rPr>
              <a:t>while</a:t>
            </a:r>
            <a:r>
              <a:rPr lang="en-US" sz="1600" dirty="0">
                <a:latin typeface="Courier New" pitchFamily="49" charset="0"/>
              </a:rPr>
              <a:t>(true) {</a:t>
            </a:r>
          </a:p>
          <a:p>
            <a:pPr marL="342900" indent="-342900">
              <a:spcBef>
                <a:spcPct val="20000"/>
              </a:spcBef>
              <a:buClr>
                <a:srgbClr val="CCFF33"/>
              </a:buClr>
              <a:buSzPct val="70000"/>
              <a:buFont typeface="Wingdings" pitchFamily="2" charset="2"/>
              <a:buNone/>
            </a:pPr>
            <a:r>
              <a:rPr lang="en-US" sz="1600" dirty="0">
                <a:latin typeface="Courier New" pitchFamily="49" charset="0"/>
              </a:rPr>
              <a:t>  </a:t>
            </a:r>
            <a:r>
              <a:rPr lang="en-US" sz="1600" b="1" dirty="0">
                <a:solidFill>
                  <a:srgbClr val="00B050"/>
                </a:solidFill>
                <a:latin typeface="Courier New" pitchFamily="49" charset="0"/>
              </a:rPr>
              <a:t>wait</a:t>
            </a:r>
            <a:r>
              <a:rPr lang="en-US" sz="1600" dirty="0">
                <a:solidFill>
                  <a:srgbClr val="00B050"/>
                </a:solidFill>
                <a:latin typeface="Courier New" pitchFamily="49" charset="0"/>
              </a:rPr>
              <a:t>(chopstick[0]) </a:t>
            </a:r>
            <a:r>
              <a:rPr lang="en-US" sz="1600" dirty="0">
                <a:solidFill>
                  <a:srgbClr val="00B0F0"/>
                </a:solidFill>
                <a:latin typeface="Courier New" pitchFamily="49" charset="0"/>
              </a:rPr>
              <a:t>//take left </a:t>
            </a:r>
          </a:p>
          <a:p>
            <a:pPr marL="342900" indent="-342900">
              <a:spcBef>
                <a:spcPct val="20000"/>
              </a:spcBef>
              <a:buClr>
                <a:srgbClr val="CCFF33"/>
              </a:buClr>
              <a:buSzPct val="70000"/>
              <a:buFont typeface="Wingdings" pitchFamily="2" charset="2"/>
              <a:buNone/>
            </a:pPr>
            <a:r>
              <a:rPr lang="en-US" sz="1600" dirty="0">
                <a:latin typeface="Courier New" pitchFamily="49" charset="0"/>
              </a:rPr>
              <a:t>	...</a:t>
            </a:r>
          </a:p>
          <a:p>
            <a:pPr marL="342900" indent="-342900">
              <a:spcBef>
                <a:spcPct val="20000"/>
              </a:spcBef>
              <a:buClr>
                <a:srgbClr val="CCFF33"/>
              </a:buClr>
              <a:buSzPct val="70000"/>
              <a:buFont typeface="Wingdings" pitchFamily="2" charset="2"/>
              <a:buNone/>
            </a:pPr>
            <a:r>
              <a:rPr lang="en-US" sz="1600" dirty="0">
                <a:latin typeface="Courier New" pitchFamily="49" charset="0"/>
              </a:rPr>
              <a:t>}</a:t>
            </a:r>
          </a:p>
          <a:p>
            <a:pPr marL="342900" indent="-342900">
              <a:spcBef>
                <a:spcPct val="20000"/>
              </a:spcBef>
              <a:buClr>
                <a:srgbClr val="CCFF33"/>
              </a:buClr>
              <a:buSzPct val="70000"/>
              <a:buFont typeface="Wingdings" pitchFamily="2" charset="2"/>
              <a:buNone/>
            </a:pPr>
            <a:endParaRPr lang="en-US" sz="1600" dirty="0">
              <a:latin typeface="Courier New" pitchFamily="49" charset="0"/>
            </a:endParaRPr>
          </a:p>
          <a:p>
            <a:pPr marL="342900" indent="-342900">
              <a:spcBef>
                <a:spcPct val="20000"/>
              </a:spcBef>
              <a:spcAft>
                <a:spcPts val="600"/>
              </a:spcAft>
              <a:buClr>
                <a:srgbClr val="CCFF33"/>
              </a:buClr>
              <a:buSzPct val="70000"/>
              <a:buFont typeface="Wingdings" pitchFamily="2" charset="2"/>
              <a:buNone/>
            </a:pPr>
            <a:r>
              <a:rPr lang="en-US" sz="1600" b="1" dirty="0">
                <a:solidFill>
                  <a:srgbClr val="00B050"/>
                </a:solidFill>
                <a:latin typeface="Courier New" pitchFamily="49" charset="0"/>
              </a:rPr>
              <a:t>philosopher(1):</a:t>
            </a:r>
          </a:p>
          <a:p>
            <a:pPr marL="342900" indent="-342900">
              <a:spcBef>
                <a:spcPct val="20000"/>
              </a:spcBef>
              <a:buClr>
                <a:srgbClr val="CCFF33"/>
              </a:buClr>
              <a:buSzPct val="70000"/>
              <a:buFont typeface="Wingdings" pitchFamily="2" charset="2"/>
              <a:buNone/>
            </a:pPr>
            <a:r>
              <a:rPr lang="en-US" sz="1600" b="1" dirty="0">
                <a:latin typeface="Courier New" pitchFamily="49" charset="0"/>
              </a:rPr>
              <a:t>while</a:t>
            </a:r>
            <a:r>
              <a:rPr lang="en-US" sz="1600" dirty="0">
                <a:latin typeface="Courier New" pitchFamily="49" charset="0"/>
              </a:rPr>
              <a:t>(true) {</a:t>
            </a:r>
          </a:p>
          <a:p>
            <a:pPr marL="342900" indent="-342900">
              <a:spcBef>
                <a:spcPct val="20000"/>
              </a:spcBef>
              <a:buClr>
                <a:srgbClr val="CCFF33"/>
              </a:buClr>
              <a:buSzPct val="70000"/>
              <a:buFont typeface="Wingdings" pitchFamily="2" charset="2"/>
              <a:buNone/>
            </a:pPr>
            <a:r>
              <a:rPr lang="en-US" sz="1600" dirty="0">
                <a:latin typeface="Courier New" pitchFamily="49" charset="0"/>
              </a:rPr>
              <a:t>  </a:t>
            </a:r>
            <a:r>
              <a:rPr lang="en-US" sz="1600" b="1" dirty="0">
                <a:solidFill>
                  <a:srgbClr val="00B050"/>
                </a:solidFill>
                <a:latin typeface="Courier New" pitchFamily="49" charset="0"/>
              </a:rPr>
              <a:t>wait</a:t>
            </a:r>
            <a:r>
              <a:rPr lang="en-US" sz="1600" dirty="0">
                <a:solidFill>
                  <a:srgbClr val="00B050"/>
                </a:solidFill>
                <a:latin typeface="Courier New" pitchFamily="49" charset="0"/>
              </a:rPr>
              <a:t>(chopstick[1]) </a:t>
            </a:r>
            <a:r>
              <a:rPr lang="en-US" sz="1600" dirty="0">
                <a:solidFill>
                  <a:srgbClr val="00B0F0"/>
                </a:solidFill>
                <a:latin typeface="Courier New" pitchFamily="49" charset="0"/>
              </a:rPr>
              <a:t>//take left </a:t>
            </a:r>
          </a:p>
          <a:p>
            <a:pPr marL="342900" indent="-342900">
              <a:spcBef>
                <a:spcPct val="20000"/>
              </a:spcBef>
              <a:buClr>
                <a:srgbClr val="CCFF33"/>
              </a:buClr>
              <a:buSzPct val="70000"/>
              <a:buFont typeface="Wingdings" pitchFamily="2" charset="2"/>
              <a:buNone/>
            </a:pPr>
            <a:r>
              <a:rPr lang="en-US" sz="1600" dirty="0">
                <a:latin typeface="Courier New" pitchFamily="49" charset="0"/>
              </a:rPr>
              <a:t>	...</a:t>
            </a:r>
          </a:p>
          <a:p>
            <a:pPr marL="342900" indent="-342900">
              <a:spcBef>
                <a:spcPct val="20000"/>
              </a:spcBef>
              <a:buClr>
                <a:srgbClr val="CCFF33"/>
              </a:buClr>
              <a:buSzPct val="70000"/>
              <a:buFont typeface="Wingdings" pitchFamily="2" charset="2"/>
              <a:buNone/>
            </a:pPr>
            <a:r>
              <a:rPr lang="en-US" sz="1600" dirty="0">
                <a:latin typeface="Courier New" pitchFamily="49" charset="0"/>
              </a:rPr>
              <a:t>}</a:t>
            </a:r>
          </a:p>
          <a:p>
            <a:pPr marL="342900" indent="-342900">
              <a:spcBef>
                <a:spcPct val="20000"/>
              </a:spcBef>
              <a:buClr>
                <a:srgbClr val="CCFF33"/>
              </a:buClr>
              <a:buSzPct val="70000"/>
              <a:buFont typeface="Wingdings" pitchFamily="2" charset="2"/>
              <a:buNone/>
            </a:pPr>
            <a:endParaRPr lang="en-US" sz="1600" dirty="0">
              <a:latin typeface="Courier New" pitchFamily="49" charset="0"/>
            </a:endParaRPr>
          </a:p>
          <a:p>
            <a:pPr marL="342900" indent="-342900">
              <a:spcBef>
                <a:spcPct val="20000"/>
              </a:spcBef>
              <a:buClr>
                <a:srgbClr val="CCFF33"/>
              </a:buClr>
              <a:buSzPct val="70000"/>
              <a:buFont typeface="Wingdings" pitchFamily="2" charset="2"/>
              <a:buNone/>
            </a:pPr>
            <a:r>
              <a:rPr lang="en-US" sz="1600" dirty="0">
                <a:latin typeface="Courier New" pitchFamily="49" charset="0"/>
              </a:rPr>
              <a:t>...</a:t>
            </a:r>
          </a:p>
          <a:p>
            <a:pPr marL="342900" indent="-342900">
              <a:spcBef>
                <a:spcPct val="20000"/>
              </a:spcBef>
              <a:buClr>
                <a:srgbClr val="CCFF33"/>
              </a:buClr>
              <a:buSzPct val="70000"/>
              <a:buFont typeface="Wingdings" pitchFamily="2" charset="2"/>
              <a:buNone/>
            </a:pPr>
            <a:endParaRPr lang="en-US" sz="1600" dirty="0">
              <a:latin typeface="Courier New" pitchFamily="49" charset="0"/>
            </a:endParaRPr>
          </a:p>
        </p:txBody>
      </p:sp>
      <p:pic>
        <p:nvPicPr>
          <p:cNvPr id="14" name="Picture 15">
            <a:extLst>
              <a:ext uri="{FF2B5EF4-FFF2-40B4-BE49-F238E27FC236}">
                <a16:creationId xmlns:a16="http://schemas.microsoft.com/office/drawing/2014/main" id="{AC4B1DAE-A0E9-2FF6-AD23-106ED6C8B9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9149" t="1500" r="9149" b="751"/>
          <a:stretch>
            <a:fillRect/>
          </a:stretch>
        </p:blipFill>
        <p:spPr bwMode="auto">
          <a:xfrm>
            <a:off x="5212073" y="2240293"/>
            <a:ext cx="3383243" cy="3234280"/>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Lst>
        </p:spPr>
      </p:pic>
      <p:sp>
        <p:nvSpPr>
          <p:cNvPr id="15" name="TextBox 14">
            <a:extLst>
              <a:ext uri="{FF2B5EF4-FFF2-40B4-BE49-F238E27FC236}">
                <a16:creationId xmlns:a16="http://schemas.microsoft.com/office/drawing/2014/main" id="{5EF03080-CB17-0B7D-D5A6-1C583D88E9E5}"/>
              </a:ext>
            </a:extLst>
          </p:cNvPr>
          <p:cNvSpPr txBox="1"/>
          <p:nvPr/>
        </p:nvSpPr>
        <p:spPr>
          <a:xfrm>
            <a:off x="5554725" y="1600220"/>
            <a:ext cx="776175" cy="646331"/>
          </a:xfrm>
          <a:prstGeom prst="rect">
            <a:avLst/>
          </a:prstGeom>
          <a:noFill/>
          <a:ln>
            <a:noFill/>
          </a:ln>
        </p:spPr>
        <p:txBody>
          <a:bodyPr wrap="none" rtlCol="0">
            <a:spAutoFit/>
          </a:bodyPr>
          <a:lstStyle/>
          <a:p>
            <a:pPr algn="ctr"/>
            <a:r>
              <a:rPr lang="en-US" dirty="0">
                <a:solidFill>
                  <a:srgbClr val="0066FF"/>
                </a:solidFill>
              </a:rPr>
              <a:t>0</a:t>
            </a:r>
          </a:p>
          <a:p>
            <a:pPr algn="ctr"/>
            <a:r>
              <a:rPr lang="en-US" dirty="0">
                <a:solidFill>
                  <a:srgbClr val="0066FF"/>
                </a:solidFill>
              </a:rPr>
              <a:t>Callie</a:t>
            </a:r>
          </a:p>
        </p:txBody>
      </p:sp>
      <p:sp>
        <p:nvSpPr>
          <p:cNvPr id="16" name="TextBox 15">
            <a:extLst>
              <a:ext uri="{FF2B5EF4-FFF2-40B4-BE49-F238E27FC236}">
                <a16:creationId xmlns:a16="http://schemas.microsoft.com/office/drawing/2014/main" id="{B7CF12BD-02F5-221E-2523-16F15D2F55C7}"/>
              </a:ext>
            </a:extLst>
          </p:cNvPr>
          <p:cNvSpPr txBox="1"/>
          <p:nvPr/>
        </p:nvSpPr>
        <p:spPr>
          <a:xfrm>
            <a:off x="7385104" y="1600220"/>
            <a:ext cx="1069525" cy="646331"/>
          </a:xfrm>
          <a:prstGeom prst="rect">
            <a:avLst/>
          </a:prstGeom>
          <a:noFill/>
          <a:ln>
            <a:noFill/>
          </a:ln>
        </p:spPr>
        <p:txBody>
          <a:bodyPr wrap="none" rtlCol="0">
            <a:spAutoFit/>
          </a:bodyPr>
          <a:lstStyle/>
          <a:p>
            <a:pPr algn="ctr"/>
            <a:r>
              <a:rPr lang="en-US" dirty="0">
                <a:solidFill>
                  <a:srgbClr val="0066FF"/>
                </a:solidFill>
              </a:rPr>
              <a:t>4</a:t>
            </a:r>
          </a:p>
          <a:p>
            <a:pPr algn="ctr"/>
            <a:r>
              <a:rPr lang="en-US" dirty="0">
                <a:solidFill>
                  <a:srgbClr val="0066FF"/>
                </a:solidFill>
              </a:rPr>
              <a:t>Brandon</a:t>
            </a:r>
          </a:p>
        </p:txBody>
      </p:sp>
      <p:sp>
        <p:nvSpPr>
          <p:cNvPr id="17" name="TextBox 16">
            <a:extLst>
              <a:ext uri="{FF2B5EF4-FFF2-40B4-BE49-F238E27FC236}">
                <a16:creationId xmlns:a16="http://schemas.microsoft.com/office/drawing/2014/main" id="{EE1DE687-BA98-A85E-663A-8260DF78B1AE}"/>
              </a:ext>
            </a:extLst>
          </p:cNvPr>
          <p:cNvSpPr txBox="1"/>
          <p:nvPr/>
        </p:nvSpPr>
        <p:spPr>
          <a:xfrm>
            <a:off x="8042812" y="3154683"/>
            <a:ext cx="737702" cy="646331"/>
          </a:xfrm>
          <a:prstGeom prst="rect">
            <a:avLst/>
          </a:prstGeom>
          <a:noFill/>
          <a:ln>
            <a:noFill/>
          </a:ln>
        </p:spPr>
        <p:txBody>
          <a:bodyPr wrap="none" rtlCol="0">
            <a:spAutoFit/>
          </a:bodyPr>
          <a:lstStyle/>
          <a:p>
            <a:pPr algn="ctr"/>
            <a:r>
              <a:rPr lang="en-US" dirty="0">
                <a:solidFill>
                  <a:srgbClr val="0066FF"/>
                </a:solidFill>
              </a:rPr>
              <a:t>3</a:t>
            </a:r>
          </a:p>
          <a:p>
            <a:pPr algn="ctr"/>
            <a:r>
              <a:rPr lang="en-US" dirty="0">
                <a:solidFill>
                  <a:srgbClr val="0066FF"/>
                </a:solidFill>
              </a:rPr>
              <a:t>Mark</a:t>
            </a:r>
          </a:p>
        </p:txBody>
      </p:sp>
      <p:sp>
        <p:nvSpPr>
          <p:cNvPr id="18" name="TextBox 17">
            <a:extLst>
              <a:ext uri="{FF2B5EF4-FFF2-40B4-BE49-F238E27FC236}">
                <a16:creationId xmlns:a16="http://schemas.microsoft.com/office/drawing/2014/main" id="{7DCBC2CE-35E6-7582-1259-E721D81A5596}"/>
              </a:ext>
            </a:extLst>
          </p:cNvPr>
          <p:cNvSpPr txBox="1"/>
          <p:nvPr/>
        </p:nvSpPr>
        <p:spPr>
          <a:xfrm>
            <a:off x="6469917" y="5440658"/>
            <a:ext cx="774571" cy="646331"/>
          </a:xfrm>
          <a:prstGeom prst="rect">
            <a:avLst/>
          </a:prstGeom>
          <a:noFill/>
          <a:ln>
            <a:noFill/>
          </a:ln>
        </p:spPr>
        <p:txBody>
          <a:bodyPr wrap="none" rtlCol="0">
            <a:spAutoFit/>
          </a:bodyPr>
          <a:lstStyle/>
          <a:p>
            <a:pPr algn="ctr"/>
            <a:r>
              <a:rPr lang="en-US" dirty="0">
                <a:solidFill>
                  <a:srgbClr val="0066FF"/>
                </a:solidFill>
              </a:rPr>
              <a:t>2</a:t>
            </a:r>
          </a:p>
          <a:p>
            <a:pPr algn="ctr"/>
            <a:r>
              <a:rPr lang="en-US" dirty="0">
                <a:solidFill>
                  <a:srgbClr val="0066FF"/>
                </a:solidFill>
              </a:rPr>
              <a:t>Kaleb</a:t>
            </a:r>
          </a:p>
        </p:txBody>
      </p:sp>
      <p:sp>
        <p:nvSpPr>
          <p:cNvPr id="19" name="TextBox 18">
            <a:extLst>
              <a:ext uri="{FF2B5EF4-FFF2-40B4-BE49-F238E27FC236}">
                <a16:creationId xmlns:a16="http://schemas.microsoft.com/office/drawing/2014/main" id="{8BFA5530-4514-1D89-F105-D815326F8260}"/>
              </a:ext>
            </a:extLst>
          </p:cNvPr>
          <p:cNvSpPr txBox="1"/>
          <p:nvPr/>
        </p:nvSpPr>
        <p:spPr>
          <a:xfrm>
            <a:off x="4583428" y="3246122"/>
            <a:ext cx="889987" cy="646331"/>
          </a:xfrm>
          <a:prstGeom prst="rect">
            <a:avLst/>
          </a:prstGeom>
          <a:noFill/>
          <a:ln>
            <a:noFill/>
          </a:ln>
        </p:spPr>
        <p:txBody>
          <a:bodyPr wrap="none" rtlCol="0">
            <a:spAutoFit/>
          </a:bodyPr>
          <a:lstStyle/>
          <a:p>
            <a:pPr algn="ctr"/>
            <a:r>
              <a:rPr lang="en-US" dirty="0">
                <a:solidFill>
                  <a:srgbClr val="0066FF"/>
                </a:solidFill>
              </a:rPr>
              <a:t>1</a:t>
            </a:r>
          </a:p>
          <a:p>
            <a:pPr algn="ctr"/>
            <a:r>
              <a:rPr lang="en-US" dirty="0">
                <a:solidFill>
                  <a:srgbClr val="0066FF"/>
                </a:solidFill>
              </a:rPr>
              <a:t>Fatima</a:t>
            </a:r>
          </a:p>
        </p:txBody>
      </p:sp>
      <p:sp>
        <p:nvSpPr>
          <p:cNvPr id="20" name="TextBox 19">
            <a:extLst>
              <a:ext uri="{FF2B5EF4-FFF2-40B4-BE49-F238E27FC236}">
                <a16:creationId xmlns:a16="http://schemas.microsoft.com/office/drawing/2014/main" id="{BB463CBC-65EE-297F-9BAE-D3ADC36B7172}"/>
              </a:ext>
            </a:extLst>
          </p:cNvPr>
          <p:cNvSpPr txBox="1"/>
          <p:nvPr/>
        </p:nvSpPr>
        <p:spPr>
          <a:xfrm>
            <a:off x="6766536" y="2971805"/>
            <a:ext cx="300083" cy="369332"/>
          </a:xfrm>
          <a:prstGeom prst="rect">
            <a:avLst/>
          </a:prstGeom>
          <a:noFill/>
          <a:ln>
            <a:noFill/>
          </a:ln>
        </p:spPr>
        <p:txBody>
          <a:bodyPr wrap="none" rtlCol="0">
            <a:spAutoFit/>
          </a:bodyPr>
          <a:lstStyle/>
          <a:p>
            <a:pPr algn="ctr"/>
            <a:r>
              <a:rPr lang="en-US" dirty="0">
                <a:solidFill>
                  <a:srgbClr val="FF0000"/>
                </a:solidFill>
              </a:rPr>
              <a:t>0</a:t>
            </a:r>
          </a:p>
        </p:txBody>
      </p:sp>
      <p:sp>
        <p:nvSpPr>
          <p:cNvPr id="21" name="TextBox 20">
            <a:extLst>
              <a:ext uri="{FF2B5EF4-FFF2-40B4-BE49-F238E27FC236}">
                <a16:creationId xmlns:a16="http://schemas.microsoft.com/office/drawing/2014/main" id="{2E9DDBFA-722C-4984-DB35-6C687952F6CB}"/>
              </a:ext>
            </a:extLst>
          </p:cNvPr>
          <p:cNvSpPr txBox="1"/>
          <p:nvPr/>
        </p:nvSpPr>
        <p:spPr>
          <a:xfrm>
            <a:off x="6217902" y="3337561"/>
            <a:ext cx="300083" cy="369332"/>
          </a:xfrm>
          <a:prstGeom prst="rect">
            <a:avLst/>
          </a:prstGeom>
          <a:noFill/>
          <a:ln>
            <a:noFill/>
          </a:ln>
        </p:spPr>
        <p:txBody>
          <a:bodyPr wrap="none" rtlCol="0">
            <a:spAutoFit/>
          </a:bodyPr>
          <a:lstStyle/>
          <a:p>
            <a:pPr algn="ctr"/>
            <a:r>
              <a:rPr lang="en-US" dirty="0">
                <a:solidFill>
                  <a:srgbClr val="FF0000"/>
                </a:solidFill>
              </a:rPr>
              <a:t>1</a:t>
            </a:r>
          </a:p>
        </p:txBody>
      </p:sp>
      <p:sp>
        <p:nvSpPr>
          <p:cNvPr id="22" name="TextBox 21">
            <a:extLst>
              <a:ext uri="{FF2B5EF4-FFF2-40B4-BE49-F238E27FC236}">
                <a16:creationId xmlns:a16="http://schemas.microsoft.com/office/drawing/2014/main" id="{1D8DA6EB-50C3-9357-16C8-01026CF2CFC3}"/>
              </a:ext>
            </a:extLst>
          </p:cNvPr>
          <p:cNvSpPr txBox="1"/>
          <p:nvPr/>
        </p:nvSpPr>
        <p:spPr>
          <a:xfrm>
            <a:off x="6400780" y="4069073"/>
            <a:ext cx="300083" cy="369332"/>
          </a:xfrm>
          <a:prstGeom prst="rect">
            <a:avLst/>
          </a:prstGeom>
          <a:noFill/>
          <a:ln>
            <a:noFill/>
          </a:ln>
        </p:spPr>
        <p:txBody>
          <a:bodyPr wrap="none" rtlCol="0">
            <a:spAutoFit/>
          </a:bodyPr>
          <a:lstStyle/>
          <a:p>
            <a:pPr algn="ctr"/>
            <a:r>
              <a:rPr lang="en-US" dirty="0">
                <a:solidFill>
                  <a:srgbClr val="FF0000"/>
                </a:solidFill>
              </a:rPr>
              <a:t>2</a:t>
            </a:r>
          </a:p>
        </p:txBody>
      </p:sp>
      <p:sp>
        <p:nvSpPr>
          <p:cNvPr id="23" name="TextBox 22">
            <a:extLst>
              <a:ext uri="{FF2B5EF4-FFF2-40B4-BE49-F238E27FC236}">
                <a16:creationId xmlns:a16="http://schemas.microsoft.com/office/drawing/2014/main" id="{CC708581-A543-E035-154A-3EA2944BCFE5}"/>
              </a:ext>
            </a:extLst>
          </p:cNvPr>
          <p:cNvSpPr txBox="1"/>
          <p:nvPr/>
        </p:nvSpPr>
        <p:spPr>
          <a:xfrm>
            <a:off x="7132292" y="4069073"/>
            <a:ext cx="300083" cy="369332"/>
          </a:xfrm>
          <a:prstGeom prst="rect">
            <a:avLst/>
          </a:prstGeom>
          <a:noFill/>
          <a:ln>
            <a:noFill/>
          </a:ln>
        </p:spPr>
        <p:txBody>
          <a:bodyPr wrap="none" rtlCol="0">
            <a:spAutoFit/>
          </a:bodyPr>
          <a:lstStyle/>
          <a:p>
            <a:pPr algn="ctr"/>
            <a:r>
              <a:rPr lang="en-US" dirty="0">
                <a:solidFill>
                  <a:srgbClr val="FF0000"/>
                </a:solidFill>
              </a:rPr>
              <a:t>3</a:t>
            </a:r>
          </a:p>
        </p:txBody>
      </p:sp>
      <p:sp>
        <p:nvSpPr>
          <p:cNvPr id="24" name="TextBox 23">
            <a:extLst>
              <a:ext uri="{FF2B5EF4-FFF2-40B4-BE49-F238E27FC236}">
                <a16:creationId xmlns:a16="http://schemas.microsoft.com/office/drawing/2014/main" id="{93A0D7FF-249A-6C50-6917-91FF20AD1309}"/>
              </a:ext>
            </a:extLst>
          </p:cNvPr>
          <p:cNvSpPr txBox="1"/>
          <p:nvPr/>
        </p:nvSpPr>
        <p:spPr>
          <a:xfrm>
            <a:off x="7315170" y="3429000"/>
            <a:ext cx="300083" cy="369332"/>
          </a:xfrm>
          <a:prstGeom prst="rect">
            <a:avLst/>
          </a:prstGeom>
          <a:noFill/>
          <a:ln>
            <a:noFill/>
          </a:ln>
        </p:spPr>
        <p:txBody>
          <a:bodyPr wrap="none" rtlCol="0">
            <a:spAutoFit/>
          </a:bodyPr>
          <a:lstStyle/>
          <a:p>
            <a:pPr algn="ctr"/>
            <a:r>
              <a:rPr lang="en-US" dirty="0">
                <a:solidFill>
                  <a:srgbClr val="FF0000"/>
                </a:solidFill>
              </a:rPr>
              <a:t>4</a:t>
            </a:r>
          </a:p>
        </p:txBody>
      </p:sp>
    </p:spTree>
    <p:extLst>
      <p:ext uri="{BB962C8B-B14F-4D97-AF65-F5344CB8AC3E}">
        <p14:creationId xmlns:p14="http://schemas.microsoft.com/office/powerpoint/2010/main" val="1221721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F4EBF34F-AA64-4DCE-96EC-8F71D5597786}"/>
              </a:ext>
            </a:extLst>
          </p:cNvPr>
          <p:cNvSpPr txBox="1">
            <a:spLocks noChangeArrowheads="1"/>
          </p:cNvSpPr>
          <p:nvPr/>
        </p:nvSpPr>
        <p:spPr>
          <a:xfrm>
            <a:off x="457245" y="2240293"/>
            <a:ext cx="3474682" cy="2651731"/>
          </a:xfrm>
          <a:prstGeom prst="rect">
            <a:avLst/>
          </a:prstGeom>
          <a:solidFill>
            <a:schemeClr val="bg1">
              <a:lumMod val="75000"/>
              <a:lumOff val="25000"/>
            </a:schemeClr>
          </a:solidFill>
          <a:ln/>
          <a:effectLst>
            <a:glow rad="63500">
              <a:schemeClr val="accent2">
                <a:satMod val="175000"/>
                <a:alpha val="40000"/>
              </a:schemeClr>
            </a:glow>
          </a:effectLst>
        </p:spPr>
        <p:txBody>
          <a:bodyPr vert="horz" lIns="92075" tIns="46038" rIns="92075" bIns="46038">
            <a:normAutofit fontScale="92500" lnSpcReduction="10000"/>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r>
              <a:rPr lang="en-US" sz="2600" dirty="0"/>
              <a:t>Problem?  </a:t>
            </a:r>
          </a:p>
          <a:p>
            <a:pPr lvl="1"/>
            <a:r>
              <a:rPr lang="en-US" dirty="0">
                <a:solidFill>
                  <a:srgbClr val="FF0000"/>
                </a:solidFill>
              </a:rPr>
              <a:t>Deadlock!</a:t>
            </a:r>
          </a:p>
          <a:p>
            <a:pPr lvl="1"/>
            <a:endParaRPr lang="en-US" dirty="0">
              <a:solidFill>
                <a:srgbClr val="FF0000"/>
              </a:solidFill>
            </a:endParaRPr>
          </a:p>
          <a:p>
            <a:pPr lvl="1"/>
            <a:r>
              <a:rPr lang="en-US" dirty="0">
                <a:solidFill>
                  <a:srgbClr val="FF0000"/>
                </a:solidFill>
              </a:rPr>
              <a:t>There aren’t enough chopsticks to go around!</a:t>
            </a:r>
          </a:p>
          <a:p>
            <a:pPr lvl="1"/>
            <a:endParaRPr lang="en-US" dirty="0">
              <a:solidFill>
                <a:srgbClr val="FF0000"/>
              </a:solidFill>
            </a:endParaRPr>
          </a:p>
          <a:p>
            <a:pPr lvl="1"/>
            <a:r>
              <a:rPr lang="en-US" dirty="0">
                <a:solidFill>
                  <a:srgbClr val="FF0000"/>
                </a:solidFill>
              </a:rPr>
              <a:t>How do you write a program where no philosopher gets stuck?</a:t>
            </a:r>
          </a:p>
        </p:txBody>
      </p:sp>
      <p:sp>
        <p:nvSpPr>
          <p:cNvPr id="222210" name="Rectangle 2"/>
          <p:cNvSpPr>
            <a:spLocks noGrp="1" noChangeArrowheads="1"/>
          </p:cNvSpPr>
          <p:nvPr>
            <p:ph type="title"/>
          </p:nvPr>
        </p:nvSpPr>
        <p:spPr>
          <a:noFill/>
          <a:ln/>
        </p:spPr>
        <p:txBody>
          <a:bodyPr lIns="92075" tIns="46038" rIns="92075" bIns="46038" anchor="ctr"/>
          <a:lstStyle/>
          <a:p>
            <a:r>
              <a:rPr lang="en-US" dirty="0"/>
              <a:t>Dining Philosophers Problem</a:t>
            </a:r>
          </a:p>
        </p:txBody>
      </p:sp>
      <p:pic>
        <p:nvPicPr>
          <p:cNvPr id="14" name="Picture 15">
            <a:extLst>
              <a:ext uri="{FF2B5EF4-FFF2-40B4-BE49-F238E27FC236}">
                <a16:creationId xmlns:a16="http://schemas.microsoft.com/office/drawing/2014/main" id="{9252F443-499C-896E-230A-3246911A7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9149" t="1500" r="9149" b="751"/>
          <a:stretch>
            <a:fillRect/>
          </a:stretch>
        </p:blipFill>
        <p:spPr bwMode="auto">
          <a:xfrm>
            <a:off x="5212073" y="2240293"/>
            <a:ext cx="3383243" cy="3234280"/>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Lst>
        </p:spPr>
      </p:pic>
      <p:sp>
        <p:nvSpPr>
          <p:cNvPr id="15" name="TextBox 14">
            <a:extLst>
              <a:ext uri="{FF2B5EF4-FFF2-40B4-BE49-F238E27FC236}">
                <a16:creationId xmlns:a16="http://schemas.microsoft.com/office/drawing/2014/main" id="{7C91ECE6-664C-FEBF-D237-84591096EB30}"/>
              </a:ext>
            </a:extLst>
          </p:cNvPr>
          <p:cNvSpPr txBox="1"/>
          <p:nvPr/>
        </p:nvSpPr>
        <p:spPr>
          <a:xfrm>
            <a:off x="5554725" y="1600220"/>
            <a:ext cx="776175" cy="646331"/>
          </a:xfrm>
          <a:prstGeom prst="rect">
            <a:avLst/>
          </a:prstGeom>
          <a:noFill/>
          <a:ln>
            <a:noFill/>
          </a:ln>
        </p:spPr>
        <p:txBody>
          <a:bodyPr wrap="none" rtlCol="0">
            <a:spAutoFit/>
          </a:bodyPr>
          <a:lstStyle/>
          <a:p>
            <a:pPr algn="ctr"/>
            <a:r>
              <a:rPr lang="en-US" dirty="0">
                <a:solidFill>
                  <a:srgbClr val="0066FF"/>
                </a:solidFill>
              </a:rPr>
              <a:t>0</a:t>
            </a:r>
          </a:p>
          <a:p>
            <a:pPr algn="ctr"/>
            <a:r>
              <a:rPr lang="en-US" dirty="0">
                <a:solidFill>
                  <a:srgbClr val="0066FF"/>
                </a:solidFill>
              </a:rPr>
              <a:t>Callie</a:t>
            </a:r>
          </a:p>
        </p:txBody>
      </p:sp>
      <p:sp>
        <p:nvSpPr>
          <p:cNvPr id="16" name="TextBox 15">
            <a:extLst>
              <a:ext uri="{FF2B5EF4-FFF2-40B4-BE49-F238E27FC236}">
                <a16:creationId xmlns:a16="http://schemas.microsoft.com/office/drawing/2014/main" id="{DB76B3EC-B050-31A2-1655-90CE2916388A}"/>
              </a:ext>
            </a:extLst>
          </p:cNvPr>
          <p:cNvSpPr txBox="1"/>
          <p:nvPr/>
        </p:nvSpPr>
        <p:spPr>
          <a:xfrm>
            <a:off x="7385104" y="1600220"/>
            <a:ext cx="1069525" cy="646331"/>
          </a:xfrm>
          <a:prstGeom prst="rect">
            <a:avLst/>
          </a:prstGeom>
          <a:noFill/>
          <a:ln>
            <a:noFill/>
          </a:ln>
        </p:spPr>
        <p:txBody>
          <a:bodyPr wrap="none" rtlCol="0">
            <a:spAutoFit/>
          </a:bodyPr>
          <a:lstStyle/>
          <a:p>
            <a:pPr algn="ctr"/>
            <a:r>
              <a:rPr lang="en-US" dirty="0">
                <a:solidFill>
                  <a:srgbClr val="0066FF"/>
                </a:solidFill>
              </a:rPr>
              <a:t>4</a:t>
            </a:r>
          </a:p>
          <a:p>
            <a:pPr algn="ctr"/>
            <a:r>
              <a:rPr lang="en-US" dirty="0">
                <a:solidFill>
                  <a:srgbClr val="0066FF"/>
                </a:solidFill>
              </a:rPr>
              <a:t>Brandon</a:t>
            </a:r>
          </a:p>
        </p:txBody>
      </p:sp>
      <p:sp>
        <p:nvSpPr>
          <p:cNvPr id="17" name="TextBox 16">
            <a:extLst>
              <a:ext uri="{FF2B5EF4-FFF2-40B4-BE49-F238E27FC236}">
                <a16:creationId xmlns:a16="http://schemas.microsoft.com/office/drawing/2014/main" id="{20E71177-1071-8423-352D-D7830504A985}"/>
              </a:ext>
            </a:extLst>
          </p:cNvPr>
          <p:cNvSpPr txBox="1"/>
          <p:nvPr/>
        </p:nvSpPr>
        <p:spPr>
          <a:xfrm>
            <a:off x="8042812" y="3154683"/>
            <a:ext cx="737702" cy="646331"/>
          </a:xfrm>
          <a:prstGeom prst="rect">
            <a:avLst/>
          </a:prstGeom>
          <a:noFill/>
          <a:ln>
            <a:noFill/>
          </a:ln>
        </p:spPr>
        <p:txBody>
          <a:bodyPr wrap="none" rtlCol="0">
            <a:spAutoFit/>
          </a:bodyPr>
          <a:lstStyle/>
          <a:p>
            <a:pPr algn="ctr"/>
            <a:r>
              <a:rPr lang="en-US" dirty="0">
                <a:solidFill>
                  <a:srgbClr val="0066FF"/>
                </a:solidFill>
              </a:rPr>
              <a:t>3</a:t>
            </a:r>
          </a:p>
          <a:p>
            <a:pPr algn="ctr"/>
            <a:r>
              <a:rPr lang="en-US" dirty="0">
                <a:solidFill>
                  <a:srgbClr val="0066FF"/>
                </a:solidFill>
              </a:rPr>
              <a:t>Mark</a:t>
            </a:r>
          </a:p>
        </p:txBody>
      </p:sp>
      <p:sp>
        <p:nvSpPr>
          <p:cNvPr id="18" name="TextBox 17">
            <a:extLst>
              <a:ext uri="{FF2B5EF4-FFF2-40B4-BE49-F238E27FC236}">
                <a16:creationId xmlns:a16="http://schemas.microsoft.com/office/drawing/2014/main" id="{47807B4E-6FBF-532A-9E06-C45EDF766C9E}"/>
              </a:ext>
            </a:extLst>
          </p:cNvPr>
          <p:cNvSpPr txBox="1"/>
          <p:nvPr/>
        </p:nvSpPr>
        <p:spPr>
          <a:xfrm>
            <a:off x="6469917" y="5440658"/>
            <a:ext cx="774571" cy="646331"/>
          </a:xfrm>
          <a:prstGeom prst="rect">
            <a:avLst/>
          </a:prstGeom>
          <a:noFill/>
          <a:ln>
            <a:noFill/>
          </a:ln>
        </p:spPr>
        <p:txBody>
          <a:bodyPr wrap="none" rtlCol="0">
            <a:spAutoFit/>
          </a:bodyPr>
          <a:lstStyle/>
          <a:p>
            <a:pPr algn="ctr"/>
            <a:r>
              <a:rPr lang="en-US" dirty="0">
                <a:solidFill>
                  <a:srgbClr val="0066FF"/>
                </a:solidFill>
              </a:rPr>
              <a:t>2</a:t>
            </a:r>
          </a:p>
          <a:p>
            <a:pPr algn="ctr"/>
            <a:r>
              <a:rPr lang="en-US" dirty="0">
                <a:solidFill>
                  <a:srgbClr val="0066FF"/>
                </a:solidFill>
              </a:rPr>
              <a:t>Kaleb</a:t>
            </a:r>
          </a:p>
        </p:txBody>
      </p:sp>
      <p:sp>
        <p:nvSpPr>
          <p:cNvPr id="19" name="TextBox 18">
            <a:extLst>
              <a:ext uri="{FF2B5EF4-FFF2-40B4-BE49-F238E27FC236}">
                <a16:creationId xmlns:a16="http://schemas.microsoft.com/office/drawing/2014/main" id="{8CDDD9E0-B05A-2B53-4DC8-8FDB477AA55D}"/>
              </a:ext>
            </a:extLst>
          </p:cNvPr>
          <p:cNvSpPr txBox="1"/>
          <p:nvPr/>
        </p:nvSpPr>
        <p:spPr>
          <a:xfrm>
            <a:off x="4583428" y="3246122"/>
            <a:ext cx="889987" cy="646331"/>
          </a:xfrm>
          <a:prstGeom prst="rect">
            <a:avLst/>
          </a:prstGeom>
          <a:noFill/>
          <a:ln>
            <a:noFill/>
          </a:ln>
        </p:spPr>
        <p:txBody>
          <a:bodyPr wrap="none" rtlCol="0">
            <a:spAutoFit/>
          </a:bodyPr>
          <a:lstStyle/>
          <a:p>
            <a:pPr algn="ctr"/>
            <a:r>
              <a:rPr lang="en-US" dirty="0">
                <a:solidFill>
                  <a:srgbClr val="0066FF"/>
                </a:solidFill>
              </a:rPr>
              <a:t>1</a:t>
            </a:r>
          </a:p>
          <a:p>
            <a:pPr algn="ctr"/>
            <a:r>
              <a:rPr lang="en-US" dirty="0">
                <a:solidFill>
                  <a:srgbClr val="0066FF"/>
                </a:solidFill>
              </a:rPr>
              <a:t>Fatima</a:t>
            </a:r>
          </a:p>
        </p:txBody>
      </p:sp>
      <p:sp>
        <p:nvSpPr>
          <p:cNvPr id="20" name="TextBox 19">
            <a:extLst>
              <a:ext uri="{FF2B5EF4-FFF2-40B4-BE49-F238E27FC236}">
                <a16:creationId xmlns:a16="http://schemas.microsoft.com/office/drawing/2014/main" id="{0776C086-E34E-0940-1B57-DAF8E8ADAE47}"/>
              </a:ext>
            </a:extLst>
          </p:cNvPr>
          <p:cNvSpPr txBox="1"/>
          <p:nvPr/>
        </p:nvSpPr>
        <p:spPr>
          <a:xfrm>
            <a:off x="6766536" y="2971805"/>
            <a:ext cx="300083" cy="369332"/>
          </a:xfrm>
          <a:prstGeom prst="rect">
            <a:avLst/>
          </a:prstGeom>
          <a:noFill/>
          <a:ln>
            <a:noFill/>
          </a:ln>
        </p:spPr>
        <p:txBody>
          <a:bodyPr wrap="none" rtlCol="0">
            <a:spAutoFit/>
          </a:bodyPr>
          <a:lstStyle/>
          <a:p>
            <a:pPr algn="ctr"/>
            <a:r>
              <a:rPr lang="en-US" dirty="0">
                <a:solidFill>
                  <a:srgbClr val="FF0000"/>
                </a:solidFill>
              </a:rPr>
              <a:t>0</a:t>
            </a:r>
          </a:p>
        </p:txBody>
      </p:sp>
      <p:sp>
        <p:nvSpPr>
          <p:cNvPr id="21" name="TextBox 20">
            <a:extLst>
              <a:ext uri="{FF2B5EF4-FFF2-40B4-BE49-F238E27FC236}">
                <a16:creationId xmlns:a16="http://schemas.microsoft.com/office/drawing/2014/main" id="{D595100D-C594-B7EB-F3F8-9F3D088B3E2D}"/>
              </a:ext>
            </a:extLst>
          </p:cNvPr>
          <p:cNvSpPr txBox="1"/>
          <p:nvPr/>
        </p:nvSpPr>
        <p:spPr>
          <a:xfrm>
            <a:off x="6217902" y="3337561"/>
            <a:ext cx="300083" cy="369332"/>
          </a:xfrm>
          <a:prstGeom prst="rect">
            <a:avLst/>
          </a:prstGeom>
          <a:noFill/>
          <a:ln>
            <a:noFill/>
          </a:ln>
        </p:spPr>
        <p:txBody>
          <a:bodyPr wrap="none" rtlCol="0">
            <a:spAutoFit/>
          </a:bodyPr>
          <a:lstStyle/>
          <a:p>
            <a:pPr algn="ctr"/>
            <a:r>
              <a:rPr lang="en-US" dirty="0">
                <a:solidFill>
                  <a:srgbClr val="FF0000"/>
                </a:solidFill>
              </a:rPr>
              <a:t>1</a:t>
            </a:r>
          </a:p>
        </p:txBody>
      </p:sp>
      <p:sp>
        <p:nvSpPr>
          <p:cNvPr id="22" name="TextBox 21">
            <a:extLst>
              <a:ext uri="{FF2B5EF4-FFF2-40B4-BE49-F238E27FC236}">
                <a16:creationId xmlns:a16="http://schemas.microsoft.com/office/drawing/2014/main" id="{46C09A58-C39D-B893-64D9-B9F67AF5B7A8}"/>
              </a:ext>
            </a:extLst>
          </p:cNvPr>
          <p:cNvSpPr txBox="1"/>
          <p:nvPr/>
        </p:nvSpPr>
        <p:spPr>
          <a:xfrm>
            <a:off x="6400780" y="4069073"/>
            <a:ext cx="300083" cy="369332"/>
          </a:xfrm>
          <a:prstGeom prst="rect">
            <a:avLst/>
          </a:prstGeom>
          <a:noFill/>
          <a:ln>
            <a:noFill/>
          </a:ln>
        </p:spPr>
        <p:txBody>
          <a:bodyPr wrap="none" rtlCol="0">
            <a:spAutoFit/>
          </a:bodyPr>
          <a:lstStyle/>
          <a:p>
            <a:pPr algn="ctr"/>
            <a:r>
              <a:rPr lang="en-US" dirty="0">
                <a:solidFill>
                  <a:srgbClr val="FF0000"/>
                </a:solidFill>
              </a:rPr>
              <a:t>2</a:t>
            </a:r>
          </a:p>
        </p:txBody>
      </p:sp>
      <p:sp>
        <p:nvSpPr>
          <p:cNvPr id="23" name="TextBox 22">
            <a:extLst>
              <a:ext uri="{FF2B5EF4-FFF2-40B4-BE49-F238E27FC236}">
                <a16:creationId xmlns:a16="http://schemas.microsoft.com/office/drawing/2014/main" id="{B337095C-2894-B64E-F257-6A71407786C0}"/>
              </a:ext>
            </a:extLst>
          </p:cNvPr>
          <p:cNvSpPr txBox="1"/>
          <p:nvPr/>
        </p:nvSpPr>
        <p:spPr>
          <a:xfrm>
            <a:off x="7132292" y="4069073"/>
            <a:ext cx="300083" cy="369332"/>
          </a:xfrm>
          <a:prstGeom prst="rect">
            <a:avLst/>
          </a:prstGeom>
          <a:noFill/>
          <a:ln>
            <a:noFill/>
          </a:ln>
        </p:spPr>
        <p:txBody>
          <a:bodyPr wrap="none" rtlCol="0">
            <a:spAutoFit/>
          </a:bodyPr>
          <a:lstStyle/>
          <a:p>
            <a:pPr algn="ctr"/>
            <a:r>
              <a:rPr lang="en-US" dirty="0">
                <a:solidFill>
                  <a:srgbClr val="FF0000"/>
                </a:solidFill>
              </a:rPr>
              <a:t>3</a:t>
            </a:r>
          </a:p>
        </p:txBody>
      </p:sp>
      <p:sp>
        <p:nvSpPr>
          <p:cNvPr id="24" name="TextBox 23">
            <a:extLst>
              <a:ext uri="{FF2B5EF4-FFF2-40B4-BE49-F238E27FC236}">
                <a16:creationId xmlns:a16="http://schemas.microsoft.com/office/drawing/2014/main" id="{815C05E7-CDC9-70B2-889A-DE223351A194}"/>
              </a:ext>
            </a:extLst>
          </p:cNvPr>
          <p:cNvSpPr txBox="1"/>
          <p:nvPr/>
        </p:nvSpPr>
        <p:spPr>
          <a:xfrm>
            <a:off x="7315170" y="3429000"/>
            <a:ext cx="300083" cy="369332"/>
          </a:xfrm>
          <a:prstGeom prst="rect">
            <a:avLst/>
          </a:prstGeom>
          <a:noFill/>
          <a:ln>
            <a:noFill/>
          </a:ln>
        </p:spPr>
        <p:txBody>
          <a:bodyPr wrap="none" rtlCol="0">
            <a:spAutoFit/>
          </a:bodyPr>
          <a:lstStyle/>
          <a:p>
            <a:pPr algn="ctr"/>
            <a:r>
              <a:rPr lang="en-US" dirty="0">
                <a:solidFill>
                  <a:srgbClr val="FF0000"/>
                </a:solidFill>
              </a:rPr>
              <a:t>4</a:t>
            </a:r>
          </a:p>
        </p:txBody>
      </p:sp>
    </p:spTree>
    <p:extLst>
      <p:ext uri="{BB962C8B-B14F-4D97-AF65-F5344CB8AC3E}">
        <p14:creationId xmlns:p14="http://schemas.microsoft.com/office/powerpoint/2010/main" val="1889559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noFill/>
          <a:ln/>
        </p:spPr>
        <p:txBody>
          <a:bodyPr lIns="92075" tIns="46038" rIns="92075" bIns="46038" anchor="ctr"/>
          <a:lstStyle/>
          <a:p>
            <a:r>
              <a:rPr lang="en-US" dirty="0"/>
              <a:t>Dining Philosophers Problem</a:t>
            </a:r>
          </a:p>
        </p:txBody>
      </p:sp>
      <p:sp>
        <p:nvSpPr>
          <p:cNvPr id="3" name="Content Placeholder 2">
            <a:extLst>
              <a:ext uri="{FF2B5EF4-FFF2-40B4-BE49-F238E27FC236}">
                <a16:creationId xmlns:a16="http://schemas.microsoft.com/office/drawing/2014/main" id="{9A202132-DCA8-49D0-ADCC-A04A865CB0F7}"/>
              </a:ext>
            </a:extLst>
          </p:cNvPr>
          <p:cNvSpPr>
            <a:spLocks noGrp="1"/>
          </p:cNvSpPr>
          <p:nvPr>
            <p:ph idx="1"/>
          </p:nvPr>
        </p:nvSpPr>
        <p:spPr>
          <a:xfrm>
            <a:off x="457200" y="1935480"/>
            <a:ext cx="4480556" cy="4389120"/>
          </a:xfrm>
        </p:spPr>
        <p:txBody>
          <a:bodyPr>
            <a:normAutofit lnSpcReduction="10000"/>
          </a:bodyPr>
          <a:lstStyle/>
          <a:p>
            <a:r>
              <a:rPr lang="en-US" dirty="0"/>
              <a:t>Some solutions … </a:t>
            </a:r>
          </a:p>
          <a:p>
            <a:endParaRPr lang="en-US" dirty="0"/>
          </a:p>
          <a:p>
            <a:pPr marL="457200" indent="-457200">
              <a:buFont typeface="+mj-lt"/>
              <a:buAutoNum type="alphaUcPeriod"/>
            </a:pPr>
            <a:r>
              <a:rPr lang="en-US" dirty="0"/>
              <a:t>Allow at most four philosophers at the table at once. </a:t>
            </a:r>
          </a:p>
          <a:p>
            <a:pPr marL="457200" indent="-457200">
              <a:buFont typeface="+mj-lt"/>
              <a:buAutoNum type="alphaUcPeriod"/>
            </a:pPr>
            <a:endParaRPr lang="en-US" dirty="0"/>
          </a:p>
          <a:p>
            <a:pPr marL="457200" indent="-457200">
              <a:buFont typeface="+mj-lt"/>
              <a:buAutoNum type="alphaUcPeriod"/>
            </a:pPr>
            <a:r>
              <a:rPr lang="en-US" dirty="0"/>
              <a:t>Only pick up a chopstick if both are available – must pickup in the CS.</a:t>
            </a:r>
          </a:p>
          <a:p>
            <a:pPr marL="457200" indent="-457200">
              <a:buFont typeface="+mj-lt"/>
              <a:buAutoNum type="alphaUcPeriod"/>
            </a:pPr>
            <a:endParaRPr lang="en-US" dirty="0"/>
          </a:p>
          <a:p>
            <a:pPr marL="457200" indent="-457200">
              <a:buFont typeface="+mj-lt"/>
              <a:buAutoNum type="alphaUcPeriod"/>
            </a:pPr>
            <a:r>
              <a:rPr lang="en-US" dirty="0"/>
              <a:t>Introduce asymmetry – odds pick up left then right, evens pick up right then left.</a:t>
            </a:r>
          </a:p>
          <a:p>
            <a:pPr marL="457200" indent="-457200">
              <a:buFont typeface="+mj-lt"/>
              <a:buAutoNum type="alphaUcPeriod"/>
            </a:pPr>
            <a:endParaRPr lang="en-US" dirty="0"/>
          </a:p>
          <a:p>
            <a:r>
              <a:rPr lang="en-US" b="1" dirty="0">
                <a:solidFill>
                  <a:srgbClr val="FF0000"/>
                </a:solidFill>
              </a:rPr>
              <a:t>Starvation is still possible!</a:t>
            </a:r>
          </a:p>
          <a:p>
            <a:endParaRPr lang="en-US" dirty="0"/>
          </a:p>
          <a:p>
            <a:endParaRPr lang="en-US" dirty="0"/>
          </a:p>
        </p:txBody>
      </p:sp>
      <p:pic>
        <p:nvPicPr>
          <p:cNvPr id="14" name="Picture 15">
            <a:extLst>
              <a:ext uri="{FF2B5EF4-FFF2-40B4-BE49-F238E27FC236}">
                <a16:creationId xmlns:a16="http://schemas.microsoft.com/office/drawing/2014/main" id="{2E82C34F-AE7C-B0DD-C500-93FB166238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9149" t="1500" r="9149" b="751"/>
          <a:stretch>
            <a:fillRect/>
          </a:stretch>
        </p:blipFill>
        <p:spPr bwMode="auto">
          <a:xfrm>
            <a:off x="5212073" y="2240293"/>
            <a:ext cx="3383243" cy="3234280"/>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Lst>
        </p:spPr>
      </p:pic>
      <p:sp>
        <p:nvSpPr>
          <p:cNvPr id="15" name="TextBox 14">
            <a:extLst>
              <a:ext uri="{FF2B5EF4-FFF2-40B4-BE49-F238E27FC236}">
                <a16:creationId xmlns:a16="http://schemas.microsoft.com/office/drawing/2014/main" id="{C24EFDD2-66D9-9AE2-2261-4B4E7658CD39}"/>
              </a:ext>
            </a:extLst>
          </p:cNvPr>
          <p:cNvSpPr txBox="1"/>
          <p:nvPr/>
        </p:nvSpPr>
        <p:spPr>
          <a:xfrm>
            <a:off x="5554725" y="1600220"/>
            <a:ext cx="776175" cy="646331"/>
          </a:xfrm>
          <a:prstGeom prst="rect">
            <a:avLst/>
          </a:prstGeom>
          <a:noFill/>
          <a:ln>
            <a:noFill/>
          </a:ln>
        </p:spPr>
        <p:txBody>
          <a:bodyPr wrap="none" rtlCol="0">
            <a:spAutoFit/>
          </a:bodyPr>
          <a:lstStyle/>
          <a:p>
            <a:pPr algn="ctr"/>
            <a:r>
              <a:rPr lang="en-US" dirty="0">
                <a:solidFill>
                  <a:srgbClr val="0066FF"/>
                </a:solidFill>
              </a:rPr>
              <a:t>0</a:t>
            </a:r>
          </a:p>
          <a:p>
            <a:pPr algn="ctr"/>
            <a:r>
              <a:rPr lang="en-US" dirty="0">
                <a:solidFill>
                  <a:srgbClr val="0066FF"/>
                </a:solidFill>
              </a:rPr>
              <a:t>Callie</a:t>
            </a:r>
          </a:p>
        </p:txBody>
      </p:sp>
      <p:sp>
        <p:nvSpPr>
          <p:cNvPr id="16" name="TextBox 15">
            <a:extLst>
              <a:ext uri="{FF2B5EF4-FFF2-40B4-BE49-F238E27FC236}">
                <a16:creationId xmlns:a16="http://schemas.microsoft.com/office/drawing/2014/main" id="{C8A412BE-62D7-3FD6-71A0-C6897D0F013B}"/>
              </a:ext>
            </a:extLst>
          </p:cNvPr>
          <p:cNvSpPr txBox="1"/>
          <p:nvPr/>
        </p:nvSpPr>
        <p:spPr>
          <a:xfrm>
            <a:off x="7385104" y="1600220"/>
            <a:ext cx="1069525" cy="646331"/>
          </a:xfrm>
          <a:prstGeom prst="rect">
            <a:avLst/>
          </a:prstGeom>
          <a:noFill/>
          <a:ln>
            <a:noFill/>
          </a:ln>
        </p:spPr>
        <p:txBody>
          <a:bodyPr wrap="none" rtlCol="0">
            <a:spAutoFit/>
          </a:bodyPr>
          <a:lstStyle/>
          <a:p>
            <a:pPr algn="ctr"/>
            <a:r>
              <a:rPr lang="en-US" dirty="0">
                <a:solidFill>
                  <a:srgbClr val="0066FF"/>
                </a:solidFill>
              </a:rPr>
              <a:t>4</a:t>
            </a:r>
          </a:p>
          <a:p>
            <a:pPr algn="ctr"/>
            <a:r>
              <a:rPr lang="en-US" dirty="0">
                <a:solidFill>
                  <a:srgbClr val="0066FF"/>
                </a:solidFill>
              </a:rPr>
              <a:t>Brandon</a:t>
            </a:r>
          </a:p>
        </p:txBody>
      </p:sp>
      <p:sp>
        <p:nvSpPr>
          <p:cNvPr id="17" name="TextBox 16">
            <a:extLst>
              <a:ext uri="{FF2B5EF4-FFF2-40B4-BE49-F238E27FC236}">
                <a16:creationId xmlns:a16="http://schemas.microsoft.com/office/drawing/2014/main" id="{B2E8AF68-C7E7-C53E-FD8F-2B404D0149CB}"/>
              </a:ext>
            </a:extLst>
          </p:cNvPr>
          <p:cNvSpPr txBox="1"/>
          <p:nvPr/>
        </p:nvSpPr>
        <p:spPr>
          <a:xfrm>
            <a:off x="8042812" y="3154683"/>
            <a:ext cx="737702" cy="646331"/>
          </a:xfrm>
          <a:prstGeom prst="rect">
            <a:avLst/>
          </a:prstGeom>
          <a:noFill/>
          <a:ln>
            <a:noFill/>
          </a:ln>
        </p:spPr>
        <p:txBody>
          <a:bodyPr wrap="none" rtlCol="0">
            <a:spAutoFit/>
          </a:bodyPr>
          <a:lstStyle/>
          <a:p>
            <a:pPr algn="ctr"/>
            <a:r>
              <a:rPr lang="en-US" dirty="0">
                <a:solidFill>
                  <a:srgbClr val="0066FF"/>
                </a:solidFill>
              </a:rPr>
              <a:t>3</a:t>
            </a:r>
          </a:p>
          <a:p>
            <a:pPr algn="ctr"/>
            <a:r>
              <a:rPr lang="en-US" dirty="0">
                <a:solidFill>
                  <a:srgbClr val="0066FF"/>
                </a:solidFill>
              </a:rPr>
              <a:t>Mark</a:t>
            </a:r>
          </a:p>
        </p:txBody>
      </p:sp>
      <p:sp>
        <p:nvSpPr>
          <p:cNvPr id="18" name="TextBox 17">
            <a:extLst>
              <a:ext uri="{FF2B5EF4-FFF2-40B4-BE49-F238E27FC236}">
                <a16:creationId xmlns:a16="http://schemas.microsoft.com/office/drawing/2014/main" id="{E8D419AC-9D02-67F5-3405-2C9A91EBD5C3}"/>
              </a:ext>
            </a:extLst>
          </p:cNvPr>
          <p:cNvSpPr txBox="1"/>
          <p:nvPr/>
        </p:nvSpPr>
        <p:spPr>
          <a:xfrm>
            <a:off x="6469917" y="5440658"/>
            <a:ext cx="774571" cy="646331"/>
          </a:xfrm>
          <a:prstGeom prst="rect">
            <a:avLst/>
          </a:prstGeom>
          <a:noFill/>
          <a:ln>
            <a:noFill/>
          </a:ln>
        </p:spPr>
        <p:txBody>
          <a:bodyPr wrap="none" rtlCol="0">
            <a:spAutoFit/>
          </a:bodyPr>
          <a:lstStyle/>
          <a:p>
            <a:pPr algn="ctr"/>
            <a:r>
              <a:rPr lang="en-US" dirty="0">
                <a:solidFill>
                  <a:srgbClr val="0066FF"/>
                </a:solidFill>
              </a:rPr>
              <a:t>2</a:t>
            </a:r>
          </a:p>
          <a:p>
            <a:pPr algn="ctr"/>
            <a:r>
              <a:rPr lang="en-US" dirty="0">
                <a:solidFill>
                  <a:srgbClr val="0066FF"/>
                </a:solidFill>
              </a:rPr>
              <a:t>Kaleb</a:t>
            </a:r>
          </a:p>
        </p:txBody>
      </p:sp>
      <p:sp>
        <p:nvSpPr>
          <p:cNvPr id="19" name="TextBox 18">
            <a:extLst>
              <a:ext uri="{FF2B5EF4-FFF2-40B4-BE49-F238E27FC236}">
                <a16:creationId xmlns:a16="http://schemas.microsoft.com/office/drawing/2014/main" id="{A1BE026B-4D75-479D-923C-E981C377DF15}"/>
              </a:ext>
            </a:extLst>
          </p:cNvPr>
          <p:cNvSpPr txBox="1"/>
          <p:nvPr/>
        </p:nvSpPr>
        <p:spPr>
          <a:xfrm>
            <a:off x="4583428" y="3246122"/>
            <a:ext cx="889987" cy="646331"/>
          </a:xfrm>
          <a:prstGeom prst="rect">
            <a:avLst/>
          </a:prstGeom>
          <a:noFill/>
          <a:ln>
            <a:noFill/>
          </a:ln>
        </p:spPr>
        <p:txBody>
          <a:bodyPr wrap="none" rtlCol="0">
            <a:spAutoFit/>
          </a:bodyPr>
          <a:lstStyle/>
          <a:p>
            <a:pPr algn="ctr"/>
            <a:r>
              <a:rPr lang="en-US" dirty="0">
                <a:solidFill>
                  <a:srgbClr val="0066FF"/>
                </a:solidFill>
              </a:rPr>
              <a:t>1</a:t>
            </a:r>
          </a:p>
          <a:p>
            <a:pPr algn="ctr"/>
            <a:r>
              <a:rPr lang="en-US" dirty="0">
                <a:solidFill>
                  <a:srgbClr val="0066FF"/>
                </a:solidFill>
              </a:rPr>
              <a:t>Fatima</a:t>
            </a:r>
          </a:p>
        </p:txBody>
      </p:sp>
      <p:sp>
        <p:nvSpPr>
          <p:cNvPr id="20" name="TextBox 19">
            <a:extLst>
              <a:ext uri="{FF2B5EF4-FFF2-40B4-BE49-F238E27FC236}">
                <a16:creationId xmlns:a16="http://schemas.microsoft.com/office/drawing/2014/main" id="{85BD2130-6537-45F8-9E2A-50FD06337147}"/>
              </a:ext>
            </a:extLst>
          </p:cNvPr>
          <p:cNvSpPr txBox="1"/>
          <p:nvPr/>
        </p:nvSpPr>
        <p:spPr>
          <a:xfrm>
            <a:off x="6766536" y="2971805"/>
            <a:ext cx="300083" cy="369332"/>
          </a:xfrm>
          <a:prstGeom prst="rect">
            <a:avLst/>
          </a:prstGeom>
          <a:noFill/>
          <a:ln>
            <a:noFill/>
          </a:ln>
        </p:spPr>
        <p:txBody>
          <a:bodyPr wrap="none" rtlCol="0">
            <a:spAutoFit/>
          </a:bodyPr>
          <a:lstStyle/>
          <a:p>
            <a:pPr algn="ctr"/>
            <a:r>
              <a:rPr lang="en-US" dirty="0">
                <a:solidFill>
                  <a:srgbClr val="FF0000"/>
                </a:solidFill>
              </a:rPr>
              <a:t>0</a:t>
            </a:r>
          </a:p>
        </p:txBody>
      </p:sp>
      <p:sp>
        <p:nvSpPr>
          <p:cNvPr id="21" name="TextBox 20">
            <a:extLst>
              <a:ext uri="{FF2B5EF4-FFF2-40B4-BE49-F238E27FC236}">
                <a16:creationId xmlns:a16="http://schemas.microsoft.com/office/drawing/2014/main" id="{39FA1D06-8097-719C-8A6F-556B574C3415}"/>
              </a:ext>
            </a:extLst>
          </p:cNvPr>
          <p:cNvSpPr txBox="1"/>
          <p:nvPr/>
        </p:nvSpPr>
        <p:spPr>
          <a:xfrm>
            <a:off x="6217902" y="3337561"/>
            <a:ext cx="300083" cy="369332"/>
          </a:xfrm>
          <a:prstGeom prst="rect">
            <a:avLst/>
          </a:prstGeom>
          <a:noFill/>
          <a:ln>
            <a:noFill/>
          </a:ln>
        </p:spPr>
        <p:txBody>
          <a:bodyPr wrap="none" rtlCol="0">
            <a:spAutoFit/>
          </a:bodyPr>
          <a:lstStyle/>
          <a:p>
            <a:pPr algn="ctr"/>
            <a:r>
              <a:rPr lang="en-US" dirty="0">
                <a:solidFill>
                  <a:srgbClr val="FF0000"/>
                </a:solidFill>
              </a:rPr>
              <a:t>1</a:t>
            </a:r>
          </a:p>
        </p:txBody>
      </p:sp>
      <p:sp>
        <p:nvSpPr>
          <p:cNvPr id="22" name="TextBox 21">
            <a:extLst>
              <a:ext uri="{FF2B5EF4-FFF2-40B4-BE49-F238E27FC236}">
                <a16:creationId xmlns:a16="http://schemas.microsoft.com/office/drawing/2014/main" id="{9CF774A4-F745-E1BA-816C-726235B6EEF7}"/>
              </a:ext>
            </a:extLst>
          </p:cNvPr>
          <p:cNvSpPr txBox="1"/>
          <p:nvPr/>
        </p:nvSpPr>
        <p:spPr>
          <a:xfrm>
            <a:off x="6400780" y="4069073"/>
            <a:ext cx="300083" cy="369332"/>
          </a:xfrm>
          <a:prstGeom prst="rect">
            <a:avLst/>
          </a:prstGeom>
          <a:noFill/>
          <a:ln>
            <a:noFill/>
          </a:ln>
        </p:spPr>
        <p:txBody>
          <a:bodyPr wrap="none" rtlCol="0">
            <a:spAutoFit/>
          </a:bodyPr>
          <a:lstStyle/>
          <a:p>
            <a:pPr algn="ctr"/>
            <a:r>
              <a:rPr lang="en-US" dirty="0">
                <a:solidFill>
                  <a:srgbClr val="FF0000"/>
                </a:solidFill>
              </a:rPr>
              <a:t>2</a:t>
            </a:r>
          </a:p>
        </p:txBody>
      </p:sp>
      <p:sp>
        <p:nvSpPr>
          <p:cNvPr id="23" name="TextBox 22">
            <a:extLst>
              <a:ext uri="{FF2B5EF4-FFF2-40B4-BE49-F238E27FC236}">
                <a16:creationId xmlns:a16="http://schemas.microsoft.com/office/drawing/2014/main" id="{E321AF9C-007B-9AF9-CDD2-8FE8C3101D55}"/>
              </a:ext>
            </a:extLst>
          </p:cNvPr>
          <p:cNvSpPr txBox="1"/>
          <p:nvPr/>
        </p:nvSpPr>
        <p:spPr>
          <a:xfrm>
            <a:off x="7132292" y="4069073"/>
            <a:ext cx="300083" cy="369332"/>
          </a:xfrm>
          <a:prstGeom prst="rect">
            <a:avLst/>
          </a:prstGeom>
          <a:noFill/>
          <a:ln>
            <a:noFill/>
          </a:ln>
        </p:spPr>
        <p:txBody>
          <a:bodyPr wrap="none" rtlCol="0">
            <a:spAutoFit/>
          </a:bodyPr>
          <a:lstStyle/>
          <a:p>
            <a:pPr algn="ctr"/>
            <a:r>
              <a:rPr lang="en-US" dirty="0">
                <a:solidFill>
                  <a:srgbClr val="FF0000"/>
                </a:solidFill>
              </a:rPr>
              <a:t>3</a:t>
            </a:r>
          </a:p>
        </p:txBody>
      </p:sp>
      <p:sp>
        <p:nvSpPr>
          <p:cNvPr id="24" name="TextBox 23">
            <a:extLst>
              <a:ext uri="{FF2B5EF4-FFF2-40B4-BE49-F238E27FC236}">
                <a16:creationId xmlns:a16="http://schemas.microsoft.com/office/drawing/2014/main" id="{7F17B6D7-F28E-0313-F9E7-234E7D34B649}"/>
              </a:ext>
            </a:extLst>
          </p:cNvPr>
          <p:cNvSpPr txBox="1"/>
          <p:nvPr/>
        </p:nvSpPr>
        <p:spPr>
          <a:xfrm>
            <a:off x="7315170" y="3429000"/>
            <a:ext cx="300083" cy="369332"/>
          </a:xfrm>
          <a:prstGeom prst="rect">
            <a:avLst/>
          </a:prstGeom>
          <a:noFill/>
          <a:ln>
            <a:noFill/>
          </a:ln>
        </p:spPr>
        <p:txBody>
          <a:bodyPr wrap="none" rtlCol="0">
            <a:spAutoFit/>
          </a:bodyPr>
          <a:lstStyle/>
          <a:p>
            <a:pPr algn="ctr"/>
            <a:r>
              <a:rPr lang="en-US" dirty="0">
                <a:solidFill>
                  <a:srgbClr val="FF0000"/>
                </a:solidFill>
              </a:rPr>
              <a:t>4</a:t>
            </a:r>
          </a:p>
        </p:txBody>
      </p:sp>
    </p:spTree>
    <p:extLst>
      <p:ext uri="{BB962C8B-B14F-4D97-AF65-F5344CB8AC3E}">
        <p14:creationId xmlns:p14="http://schemas.microsoft.com/office/powerpoint/2010/main" val="2603238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 2A</a:t>
            </a:r>
          </a:p>
        </p:txBody>
      </p:sp>
      <p:sp>
        <p:nvSpPr>
          <p:cNvPr id="2" name="Content Placeholder 1"/>
          <p:cNvSpPr>
            <a:spLocks noGrp="1"/>
          </p:cNvSpPr>
          <p:nvPr>
            <p:ph idx="1"/>
          </p:nvPr>
        </p:nvSpPr>
        <p:spPr/>
        <p:txBody>
          <a:bodyPr/>
          <a:lstStyle/>
          <a:p>
            <a:r>
              <a:rPr lang="en-US" dirty="0"/>
              <a:t>For (</a:t>
            </a:r>
            <a:r>
              <a:rPr lang="en-US" dirty="0" err="1"/>
              <a:t>i</a:t>
            </a:r>
            <a:r>
              <a:rPr lang="en-US" dirty="0"/>
              <a:t>= 1 to 3) {	</a:t>
            </a:r>
            <a:br>
              <a:rPr lang="en-US" dirty="0"/>
            </a:br>
            <a:r>
              <a:rPr lang="en-US" dirty="0"/>
              <a:t>	fork()</a:t>
            </a:r>
            <a:br>
              <a:rPr lang="en-US" dirty="0"/>
            </a:br>
            <a:r>
              <a:rPr lang="en-US" dirty="0"/>
              <a:t>}</a:t>
            </a:r>
          </a:p>
          <a:p>
            <a:endParaRPr lang="en-US" dirty="0"/>
          </a:p>
          <a:p>
            <a:r>
              <a:rPr lang="en-US" dirty="0" err="1">
                <a:solidFill>
                  <a:schemeClr val="accent1">
                    <a:lumMod val="75000"/>
                  </a:schemeClr>
                </a:solidFill>
              </a:rPr>
              <a:t>i</a:t>
            </a:r>
            <a:r>
              <a:rPr lang="en-US" dirty="0">
                <a:solidFill>
                  <a:schemeClr val="accent1">
                    <a:lumMod val="75000"/>
                  </a:schemeClr>
                </a:solidFill>
              </a:rPr>
              <a:t> = 1</a:t>
            </a:r>
          </a:p>
          <a:p>
            <a:r>
              <a:rPr lang="en-US" dirty="0" err="1">
                <a:solidFill>
                  <a:srgbClr val="0066FF"/>
                </a:solidFill>
              </a:rPr>
              <a:t>i</a:t>
            </a:r>
            <a:r>
              <a:rPr lang="en-US" dirty="0">
                <a:solidFill>
                  <a:srgbClr val="0066FF"/>
                </a:solidFill>
              </a:rPr>
              <a:t> = 2</a:t>
            </a:r>
          </a:p>
          <a:p>
            <a:r>
              <a:rPr lang="en-US" dirty="0" err="1">
                <a:solidFill>
                  <a:srgbClr val="FF0000"/>
                </a:solidFill>
              </a:rPr>
              <a:t>i</a:t>
            </a:r>
            <a:r>
              <a:rPr lang="en-US" dirty="0">
                <a:solidFill>
                  <a:srgbClr val="FF0000"/>
                </a:solidFill>
              </a:rPr>
              <a:t> = 3</a:t>
            </a:r>
            <a:endParaRPr lang="en-US" dirty="0"/>
          </a:p>
        </p:txBody>
      </p:sp>
      <p:sp>
        <p:nvSpPr>
          <p:cNvPr id="4" name="Oval 3">
            <a:extLst>
              <a:ext uri="{FF2B5EF4-FFF2-40B4-BE49-F238E27FC236}">
                <a16:creationId xmlns:a16="http://schemas.microsoft.com/office/drawing/2014/main" id="{213B97E8-32AA-48A3-8035-6CB3794B0548}"/>
              </a:ext>
            </a:extLst>
          </p:cNvPr>
          <p:cNvSpPr/>
          <p:nvPr/>
        </p:nvSpPr>
        <p:spPr>
          <a:xfrm>
            <a:off x="5212073" y="1143025"/>
            <a:ext cx="914400" cy="914400"/>
          </a:xfrm>
          <a:prstGeom prst="ellipse">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1000</a:t>
            </a:r>
          </a:p>
        </p:txBody>
      </p:sp>
      <p:sp>
        <p:nvSpPr>
          <p:cNvPr id="5" name="Oval 4">
            <a:extLst>
              <a:ext uri="{FF2B5EF4-FFF2-40B4-BE49-F238E27FC236}">
                <a16:creationId xmlns:a16="http://schemas.microsoft.com/office/drawing/2014/main" id="{6452E5E5-E9B1-4ADD-985F-ED668DC74C19}"/>
              </a:ext>
            </a:extLst>
          </p:cNvPr>
          <p:cNvSpPr/>
          <p:nvPr/>
        </p:nvSpPr>
        <p:spPr>
          <a:xfrm>
            <a:off x="3572666" y="2514610"/>
            <a:ext cx="914400" cy="914400"/>
          </a:xfrm>
          <a:prstGeom prst="ellipse">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1001</a:t>
            </a:r>
          </a:p>
        </p:txBody>
      </p:sp>
      <p:cxnSp>
        <p:nvCxnSpPr>
          <p:cNvPr id="7" name="Straight Connector 6">
            <a:extLst>
              <a:ext uri="{FF2B5EF4-FFF2-40B4-BE49-F238E27FC236}">
                <a16:creationId xmlns:a16="http://schemas.microsoft.com/office/drawing/2014/main" id="{B85E3B87-6E01-4658-B3CB-C27FEFBE5084}"/>
              </a:ext>
            </a:extLst>
          </p:cNvPr>
          <p:cNvCxnSpPr>
            <a:cxnSpLocks/>
            <a:stCxn id="4" idx="3"/>
            <a:endCxn id="5" idx="7"/>
          </p:cNvCxnSpPr>
          <p:nvPr/>
        </p:nvCxnSpPr>
        <p:spPr>
          <a:xfrm flipH="1">
            <a:off x="4353155" y="1923514"/>
            <a:ext cx="992829" cy="7250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3B282CB-817E-40AB-8009-2C646D9EBE92}"/>
              </a:ext>
            </a:extLst>
          </p:cNvPr>
          <p:cNvSpPr/>
          <p:nvPr/>
        </p:nvSpPr>
        <p:spPr>
          <a:xfrm>
            <a:off x="5212073" y="2514610"/>
            <a:ext cx="914400" cy="914400"/>
          </a:xfrm>
          <a:prstGeom prst="ellipse">
            <a:avLst/>
          </a:prstGeom>
          <a:solidFill>
            <a:srgbClr val="0066FF"/>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1002</a:t>
            </a:r>
          </a:p>
        </p:txBody>
      </p:sp>
      <p:sp>
        <p:nvSpPr>
          <p:cNvPr id="10" name="Oval 9">
            <a:extLst>
              <a:ext uri="{FF2B5EF4-FFF2-40B4-BE49-F238E27FC236}">
                <a16:creationId xmlns:a16="http://schemas.microsoft.com/office/drawing/2014/main" id="{04EA2F89-0CF6-46D8-AF64-98D4FDEA400A}"/>
              </a:ext>
            </a:extLst>
          </p:cNvPr>
          <p:cNvSpPr/>
          <p:nvPr/>
        </p:nvSpPr>
        <p:spPr>
          <a:xfrm>
            <a:off x="2468903" y="3520439"/>
            <a:ext cx="914400" cy="914400"/>
          </a:xfrm>
          <a:prstGeom prst="ellipse">
            <a:avLst/>
          </a:prstGeom>
          <a:solidFill>
            <a:srgbClr val="0066FF"/>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1003</a:t>
            </a:r>
          </a:p>
        </p:txBody>
      </p:sp>
      <p:sp>
        <p:nvSpPr>
          <p:cNvPr id="11" name="Oval 10">
            <a:extLst>
              <a:ext uri="{FF2B5EF4-FFF2-40B4-BE49-F238E27FC236}">
                <a16:creationId xmlns:a16="http://schemas.microsoft.com/office/drawing/2014/main" id="{A8A3B7B8-9FC8-4417-8865-D70D987FF716}"/>
              </a:ext>
            </a:extLst>
          </p:cNvPr>
          <p:cNvSpPr/>
          <p:nvPr/>
        </p:nvSpPr>
        <p:spPr>
          <a:xfrm>
            <a:off x="6766536" y="2514610"/>
            <a:ext cx="914400" cy="914400"/>
          </a:xfrm>
          <a:prstGeom prst="ellipse">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1004</a:t>
            </a:r>
          </a:p>
        </p:txBody>
      </p:sp>
      <p:cxnSp>
        <p:nvCxnSpPr>
          <p:cNvPr id="15" name="Straight Connector 14">
            <a:extLst>
              <a:ext uri="{FF2B5EF4-FFF2-40B4-BE49-F238E27FC236}">
                <a16:creationId xmlns:a16="http://schemas.microsoft.com/office/drawing/2014/main" id="{B140B36D-FCD9-4085-8158-91E1A0A777DA}"/>
              </a:ext>
            </a:extLst>
          </p:cNvPr>
          <p:cNvCxnSpPr>
            <a:cxnSpLocks/>
            <a:stCxn id="4" idx="4"/>
            <a:endCxn id="9" idx="0"/>
          </p:cNvCxnSpPr>
          <p:nvPr/>
        </p:nvCxnSpPr>
        <p:spPr>
          <a:xfrm>
            <a:off x="5669273" y="2057425"/>
            <a:ext cx="0" cy="4571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51EC76-B99C-49C4-9FBD-E4152257FD82}"/>
              </a:ext>
            </a:extLst>
          </p:cNvPr>
          <p:cNvCxnSpPr>
            <a:cxnSpLocks/>
            <a:stCxn id="5" idx="3"/>
            <a:endCxn id="10" idx="7"/>
          </p:cNvCxnSpPr>
          <p:nvPr/>
        </p:nvCxnSpPr>
        <p:spPr>
          <a:xfrm flipH="1">
            <a:off x="3249392" y="3295099"/>
            <a:ext cx="457185" cy="3592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0359E8F-E919-46CF-AEE9-BF73E993C271}"/>
              </a:ext>
            </a:extLst>
          </p:cNvPr>
          <p:cNvCxnSpPr>
            <a:cxnSpLocks/>
            <a:stCxn id="4" idx="5"/>
            <a:endCxn id="11" idx="0"/>
          </p:cNvCxnSpPr>
          <p:nvPr/>
        </p:nvCxnSpPr>
        <p:spPr>
          <a:xfrm>
            <a:off x="5992562" y="1923514"/>
            <a:ext cx="1231174" cy="591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772CC27B-E0C1-448F-9D53-56591CF9B484}"/>
              </a:ext>
            </a:extLst>
          </p:cNvPr>
          <p:cNvSpPr/>
          <p:nvPr/>
        </p:nvSpPr>
        <p:spPr>
          <a:xfrm>
            <a:off x="4431594" y="3520439"/>
            <a:ext cx="914400" cy="914400"/>
          </a:xfrm>
          <a:prstGeom prst="ellipse">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1005</a:t>
            </a:r>
          </a:p>
        </p:txBody>
      </p:sp>
      <p:cxnSp>
        <p:nvCxnSpPr>
          <p:cNvPr id="25" name="Straight Connector 24">
            <a:extLst>
              <a:ext uri="{FF2B5EF4-FFF2-40B4-BE49-F238E27FC236}">
                <a16:creationId xmlns:a16="http://schemas.microsoft.com/office/drawing/2014/main" id="{302FE2EE-8B7A-403B-931A-7709D26BA4EA}"/>
              </a:ext>
            </a:extLst>
          </p:cNvPr>
          <p:cNvCxnSpPr>
            <a:cxnSpLocks/>
            <a:stCxn id="5" idx="5"/>
            <a:endCxn id="24" idx="1"/>
          </p:cNvCxnSpPr>
          <p:nvPr/>
        </p:nvCxnSpPr>
        <p:spPr>
          <a:xfrm>
            <a:off x="4353155" y="3295099"/>
            <a:ext cx="212350" cy="3592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637AF55-2875-4B33-996C-0027EDD7A526}"/>
              </a:ext>
            </a:extLst>
          </p:cNvPr>
          <p:cNvSpPr/>
          <p:nvPr/>
        </p:nvSpPr>
        <p:spPr>
          <a:xfrm>
            <a:off x="6126463" y="3520439"/>
            <a:ext cx="914400" cy="914400"/>
          </a:xfrm>
          <a:prstGeom prst="ellipse">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1006</a:t>
            </a:r>
          </a:p>
        </p:txBody>
      </p:sp>
      <p:sp>
        <p:nvSpPr>
          <p:cNvPr id="30" name="Oval 29">
            <a:extLst>
              <a:ext uri="{FF2B5EF4-FFF2-40B4-BE49-F238E27FC236}">
                <a16:creationId xmlns:a16="http://schemas.microsoft.com/office/drawing/2014/main" id="{78FB5C2F-8BF0-4CBC-A7C0-49AF538FF701}"/>
              </a:ext>
            </a:extLst>
          </p:cNvPr>
          <p:cNvSpPr/>
          <p:nvPr/>
        </p:nvSpPr>
        <p:spPr>
          <a:xfrm>
            <a:off x="3474732" y="4551647"/>
            <a:ext cx="914400" cy="914400"/>
          </a:xfrm>
          <a:prstGeom prst="ellipse">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1007</a:t>
            </a:r>
          </a:p>
        </p:txBody>
      </p:sp>
      <p:cxnSp>
        <p:nvCxnSpPr>
          <p:cNvPr id="31" name="Straight Connector 30">
            <a:extLst>
              <a:ext uri="{FF2B5EF4-FFF2-40B4-BE49-F238E27FC236}">
                <a16:creationId xmlns:a16="http://schemas.microsoft.com/office/drawing/2014/main" id="{B5B8DF7D-DF7E-45FB-92A1-520008BF70E0}"/>
              </a:ext>
            </a:extLst>
          </p:cNvPr>
          <p:cNvCxnSpPr>
            <a:cxnSpLocks/>
            <a:stCxn id="9" idx="5"/>
            <a:endCxn id="29" idx="1"/>
          </p:cNvCxnSpPr>
          <p:nvPr/>
        </p:nvCxnSpPr>
        <p:spPr>
          <a:xfrm>
            <a:off x="5992562" y="3295099"/>
            <a:ext cx="267812" cy="3592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1D6F4C8-6CBF-4188-9036-8223C01FBD93}"/>
              </a:ext>
            </a:extLst>
          </p:cNvPr>
          <p:cNvCxnSpPr>
            <a:cxnSpLocks/>
            <a:stCxn id="10" idx="5"/>
            <a:endCxn id="30" idx="1"/>
          </p:cNvCxnSpPr>
          <p:nvPr/>
        </p:nvCxnSpPr>
        <p:spPr>
          <a:xfrm>
            <a:off x="3249392" y="4300928"/>
            <a:ext cx="359251" cy="3846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EE8DE57-9AFD-4641-A499-CCFDB703B771}"/>
              </a:ext>
            </a:extLst>
          </p:cNvPr>
          <p:cNvSpPr txBox="1"/>
          <p:nvPr/>
        </p:nvSpPr>
        <p:spPr>
          <a:xfrm>
            <a:off x="5760707" y="3337561"/>
            <a:ext cx="324128" cy="369332"/>
          </a:xfrm>
          <a:prstGeom prst="rect">
            <a:avLst/>
          </a:prstGeom>
          <a:noFill/>
          <a:ln>
            <a:noFill/>
          </a:ln>
        </p:spPr>
        <p:txBody>
          <a:bodyPr wrap="none" rtlCol="0">
            <a:spAutoFit/>
          </a:bodyPr>
          <a:lstStyle/>
          <a:p>
            <a:r>
              <a:rPr lang="en-US" dirty="0"/>
              <a:t>P</a:t>
            </a:r>
          </a:p>
        </p:txBody>
      </p:sp>
      <p:sp>
        <p:nvSpPr>
          <p:cNvPr id="20" name="TextBox 19">
            <a:extLst>
              <a:ext uri="{FF2B5EF4-FFF2-40B4-BE49-F238E27FC236}">
                <a16:creationId xmlns:a16="http://schemas.microsoft.com/office/drawing/2014/main" id="{1D6EC86C-32D3-42F7-9F6B-CF0BF3DEA767}"/>
              </a:ext>
            </a:extLst>
          </p:cNvPr>
          <p:cNvSpPr txBox="1"/>
          <p:nvPr/>
        </p:nvSpPr>
        <p:spPr>
          <a:xfrm>
            <a:off x="3017537" y="3337561"/>
            <a:ext cx="348172" cy="369332"/>
          </a:xfrm>
          <a:prstGeom prst="rect">
            <a:avLst/>
          </a:prstGeom>
          <a:noFill/>
          <a:ln>
            <a:noFill/>
          </a:ln>
        </p:spPr>
        <p:txBody>
          <a:bodyPr wrap="none" rtlCol="0">
            <a:spAutoFit/>
          </a:bodyPr>
          <a:lstStyle/>
          <a:p>
            <a:r>
              <a:rPr lang="en-US" dirty="0"/>
              <a:t>C</a:t>
            </a:r>
          </a:p>
        </p:txBody>
      </p:sp>
      <p:sp>
        <p:nvSpPr>
          <p:cNvPr id="22" name="TextBox 21">
            <a:extLst>
              <a:ext uri="{FF2B5EF4-FFF2-40B4-BE49-F238E27FC236}">
                <a16:creationId xmlns:a16="http://schemas.microsoft.com/office/drawing/2014/main" id="{7BB50C41-8B9A-4DD9-8253-FCAA46D217F1}"/>
              </a:ext>
            </a:extLst>
          </p:cNvPr>
          <p:cNvSpPr txBox="1"/>
          <p:nvPr/>
        </p:nvSpPr>
        <p:spPr>
          <a:xfrm>
            <a:off x="3383293" y="3063244"/>
            <a:ext cx="324128" cy="369332"/>
          </a:xfrm>
          <a:prstGeom prst="rect">
            <a:avLst/>
          </a:prstGeom>
          <a:noFill/>
          <a:ln>
            <a:noFill/>
          </a:ln>
        </p:spPr>
        <p:txBody>
          <a:bodyPr wrap="none" rtlCol="0">
            <a:spAutoFit/>
          </a:bodyPr>
          <a:lstStyle/>
          <a:p>
            <a:r>
              <a:rPr lang="en-US" dirty="0"/>
              <a:t>P</a:t>
            </a:r>
          </a:p>
        </p:txBody>
      </p:sp>
      <p:sp>
        <p:nvSpPr>
          <p:cNvPr id="23" name="TextBox 22">
            <a:extLst>
              <a:ext uri="{FF2B5EF4-FFF2-40B4-BE49-F238E27FC236}">
                <a16:creationId xmlns:a16="http://schemas.microsoft.com/office/drawing/2014/main" id="{53A31CBE-FD96-401B-9AFC-683A721F9124}"/>
              </a:ext>
            </a:extLst>
          </p:cNvPr>
          <p:cNvSpPr txBox="1"/>
          <p:nvPr/>
        </p:nvSpPr>
        <p:spPr>
          <a:xfrm>
            <a:off x="5943585" y="3520439"/>
            <a:ext cx="348172" cy="369332"/>
          </a:xfrm>
          <a:prstGeom prst="rect">
            <a:avLst/>
          </a:prstGeom>
          <a:noFill/>
          <a:ln>
            <a:noFill/>
          </a:ln>
        </p:spPr>
        <p:txBody>
          <a:bodyPr wrap="none" rtlCol="0">
            <a:spAutoFit/>
          </a:bodyPr>
          <a:lstStyle/>
          <a:p>
            <a:r>
              <a:rPr lang="en-US" dirty="0"/>
              <a:t>C</a:t>
            </a:r>
          </a:p>
        </p:txBody>
      </p:sp>
      <p:sp>
        <p:nvSpPr>
          <p:cNvPr id="26" name="TextBox 25">
            <a:extLst>
              <a:ext uri="{FF2B5EF4-FFF2-40B4-BE49-F238E27FC236}">
                <a16:creationId xmlns:a16="http://schemas.microsoft.com/office/drawing/2014/main" id="{B64D052B-63C2-4CAB-8E68-CBE2D1CB33FA}"/>
              </a:ext>
            </a:extLst>
          </p:cNvPr>
          <p:cNvSpPr txBox="1"/>
          <p:nvPr/>
        </p:nvSpPr>
        <p:spPr>
          <a:xfrm>
            <a:off x="4114805" y="3246122"/>
            <a:ext cx="324128" cy="369332"/>
          </a:xfrm>
          <a:prstGeom prst="rect">
            <a:avLst/>
          </a:prstGeom>
          <a:noFill/>
          <a:ln>
            <a:noFill/>
          </a:ln>
        </p:spPr>
        <p:txBody>
          <a:bodyPr wrap="none" rtlCol="0">
            <a:spAutoFit/>
          </a:bodyPr>
          <a:lstStyle/>
          <a:p>
            <a:r>
              <a:rPr lang="en-US" dirty="0"/>
              <a:t>P</a:t>
            </a:r>
          </a:p>
        </p:txBody>
      </p:sp>
      <p:sp>
        <p:nvSpPr>
          <p:cNvPr id="27" name="TextBox 26">
            <a:extLst>
              <a:ext uri="{FF2B5EF4-FFF2-40B4-BE49-F238E27FC236}">
                <a16:creationId xmlns:a16="http://schemas.microsoft.com/office/drawing/2014/main" id="{B5C7FF3F-F7DC-425D-814A-1FBC5EAA21DD}"/>
              </a:ext>
            </a:extLst>
          </p:cNvPr>
          <p:cNvSpPr txBox="1"/>
          <p:nvPr/>
        </p:nvSpPr>
        <p:spPr>
          <a:xfrm>
            <a:off x="4206244" y="3520439"/>
            <a:ext cx="348172" cy="369332"/>
          </a:xfrm>
          <a:prstGeom prst="rect">
            <a:avLst/>
          </a:prstGeom>
          <a:noFill/>
          <a:ln>
            <a:noFill/>
          </a:ln>
        </p:spPr>
        <p:txBody>
          <a:bodyPr wrap="none" rtlCol="0">
            <a:spAutoFit/>
          </a:bodyPr>
          <a:lstStyle/>
          <a:p>
            <a:r>
              <a:rPr lang="en-US" dirty="0"/>
              <a:t>C</a:t>
            </a:r>
          </a:p>
        </p:txBody>
      </p:sp>
      <p:sp>
        <p:nvSpPr>
          <p:cNvPr id="28" name="TextBox 27">
            <a:extLst>
              <a:ext uri="{FF2B5EF4-FFF2-40B4-BE49-F238E27FC236}">
                <a16:creationId xmlns:a16="http://schemas.microsoft.com/office/drawing/2014/main" id="{163AE83D-BFF5-44B1-9A4C-9B01EB380676}"/>
              </a:ext>
            </a:extLst>
          </p:cNvPr>
          <p:cNvSpPr txBox="1"/>
          <p:nvPr/>
        </p:nvSpPr>
        <p:spPr>
          <a:xfrm>
            <a:off x="6035024" y="1691659"/>
            <a:ext cx="324128" cy="369332"/>
          </a:xfrm>
          <a:prstGeom prst="rect">
            <a:avLst/>
          </a:prstGeom>
          <a:noFill/>
          <a:ln>
            <a:noFill/>
          </a:ln>
        </p:spPr>
        <p:txBody>
          <a:bodyPr wrap="none" rtlCol="0">
            <a:spAutoFit/>
          </a:bodyPr>
          <a:lstStyle/>
          <a:p>
            <a:r>
              <a:rPr lang="en-US" dirty="0"/>
              <a:t>P</a:t>
            </a:r>
          </a:p>
        </p:txBody>
      </p:sp>
      <p:sp>
        <p:nvSpPr>
          <p:cNvPr id="32" name="TextBox 31">
            <a:extLst>
              <a:ext uri="{FF2B5EF4-FFF2-40B4-BE49-F238E27FC236}">
                <a16:creationId xmlns:a16="http://schemas.microsoft.com/office/drawing/2014/main" id="{4EF90BDD-9946-4ACB-8153-DBC770ED2FC2}"/>
              </a:ext>
            </a:extLst>
          </p:cNvPr>
          <p:cNvSpPr txBox="1"/>
          <p:nvPr/>
        </p:nvSpPr>
        <p:spPr>
          <a:xfrm>
            <a:off x="5669268" y="2240293"/>
            <a:ext cx="348172" cy="369332"/>
          </a:xfrm>
          <a:prstGeom prst="rect">
            <a:avLst/>
          </a:prstGeom>
          <a:noFill/>
          <a:ln>
            <a:noFill/>
          </a:ln>
        </p:spPr>
        <p:txBody>
          <a:bodyPr wrap="none" rtlCol="0">
            <a:spAutoFit/>
          </a:bodyPr>
          <a:lstStyle/>
          <a:p>
            <a:r>
              <a:rPr lang="en-US" dirty="0"/>
              <a:t>C</a:t>
            </a:r>
          </a:p>
        </p:txBody>
      </p:sp>
      <p:sp>
        <p:nvSpPr>
          <p:cNvPr id="33" name="TextBox 32">
            <a:extLst>
              <a:ext uri="{FF2B5EF4-FFF2-40B4-BE49-F238E27FC236}">
                <a16:creationId xmlns:a16="http://schemas.microsoft.com/office/drawing/2014/main" id="{BF3524A4-9958-485A-9CC5-4318AD1758F3}"/>
              </a:ext>
            </a:extLst>
          </p:cNvPr>
          <p:cNvSpPr txBox="1"/>
          <p:nvPr/>
        </p:nvSpPr>
        <p:spPr>
          <a:xfrm>
            <a:off x="4937756" y="1691659"/>
            <a:ext cx="324128" cy="369332"/>
          </a:xfrm>
          <a:prstGeom prst="rect">
            <a:avLst/>
          </a:prstGeom>
          <a:noFill/>
          <a:ln>
            <a:noFill/>
          </a:ln>
        </p:spPr>
        <p:txBody>
          <a:bodyPr wrap="none" rtlCol="0">
            <a:spAutoFit/>
          </a:bodyPr>
          <a:lstStyle/>
          <a:p>
            <a:r>
              <a:rPr lang="en-US" dirty="0"/>
              <a:t>P</a:t>
            </a:r>
          </a:p>
        </p:txBody>
      </p:sp>
      <p:sp>
        <p:nvSpPr>
          <p:cNvPr id="35" name="TextBox 34">
            <a:extLst>
              <a:ext uri="{FF2B5EF4-FFF2-40B4-BE49-F238E27FC236}">
                <a16:creationId xmlns:a16="http://schemas.microsoft.com/office/drawing/2014/main" id="{90E2BCA3-3E0B-4C91-A81A-E65DF3BC66A0}"/>
              </a:ext>
            </a:extLst>
          </p:cNvPr>
          <p:cNvSpPr txBox="1"/>
          <p:nvPr/>
        </p:nvSpPr>
        <p:spPr>
          <a:xfrm>
            <a:off x="7132292" y="2240293"/>
            <a:ext cx="348172" cy="369332"/>
          </a:xfrm>
          <a:prstGeom prst="rect">
            <a:avLst/>
          </a:prstGeom>
          <a:noFill/>
          <a:ln>
            <a:noFill/>
          </a:ln>
        </p:spPr>
        <p:txBody>
          <a:bodyPr wrap="none" rtlCol="0">
            <a:spAutoFit/>
          </a:bodyPr>
          <a:lstStyle/>
          <a:p>
            <a:r>
              <a:rPr lang="en-US" dirty="0"/>
              <a:t>C</a:t>
            </a:r>
          </a:p>
        </p:txBody>
      </p:sp>
      <p:sp>
        <p:nvSpPr>
          <p:cNvPr id="36" name="TextBox 35">
            <a:extLst>
              <a:ext uri="{FF2B5EF4-FFF2-40B4-BE49-F238E27FC236}">
                <a16:creationId xmlns:a16="http://schemas.microsoft.com/office/drawing/2014/main" id="{967C71C9-66D4-489D-A5A5-FA6A1861C98C}"/>
              </a:ext>
            </a:extLst>
          </p:cNvPr>
          <p:cNvSpPr txBox="1"/>
          <p:nvPr/>
        </p:nvSpPr>
        <p:spPr>
          <a:xfrm>
            <a:off x="5669268" y="1965976"/>
            <a:ext cx="324128" cy="369332"/>
          </a:xfrm>
          <a:prstGeom prst="rect">
            <a:avLst/>
          </a:prstGeom>
          <a:noFill/>
          <a:ln>
            <a:noFill/>
          </a:ln>
        </p:spPr>
        <p:txBody>
          <a:bodyPr wrap="none" rtlCol="0">
            <a:spAutoFit/>
          </a:bodyPr>
          <a:lstStyle/>
          <a:p>
            <a:r>
              <a:rPr lang="en-US" dirty="0"/>
              <a:t>P</a:t>
            </a:r>
          </a:p>
        </p:txBody>
      </p:sp>
      <p:sp>
        <p:nvSpPr>
          <p:cNvPr id="37" name="TextBox 36">
            <a:extLst>
              <a:ext uri="{FF2B5EF4-FFF2-40B4-BE49-F238E27FC236}">
                <a16:creationId xmlns:a16="http://schemas.microsoft.com/office/drawing/2014/main" id="{1F3028B4-75B8-4887-8D6D-BB53C2BBFB1B}"/>
              </a:ext>
            </a:extLst>
          </p:cNvPr>
          <p:cNvSpPr txBox="1"/>
          <p:nvPr/>
        </p:nvSpPr>
        <p:spPr>
          <a:xfrm>
            <a:off x="4114805" y="2240293"/>
            <a:ext cx="348172" cy="369332"/>
          </a:xfrm>
          <a:prstGeom prst="rect">
            <a:avLst/>
          </a:prstGeom>
          <a:noFill/>
          <a:ln>
            <a:noFill/>
          </a:ln>
        </p:spPr>
        <p:txBody>
          <a:bodyPr wrap="none" rtlCol="0">
            <a:spAutoFit/>
          </a:bodyPr>
          <a:lstStyle/>
          <a:p>
            <a:r>
              <a:rPr lang="en-US" dirty="0"/>
              <a:t>C</a:t>
            </a:r>
          </a:p>
        </p:txBody>
      </p:sp>
      <p:sp>
        <p:nvSpPr>
          <p:cNvPr id="38" name="TextBox 37">
            <a:extLst>
              <a:ext uri="{FF2B5EF4-FFF2-40B4-BE49-F238E27FC236}">
                <a16:creationId xmlns:a16="http://schemas.microsoft.com/office/drawing/2014/main" id="{84B2D20F-1797-4D5C-AB81-DAA02F503BB7}"/>
              </a:ext>
            </a:extLst>
          </p:cNvPr>
          <p:cNvSpPr txBox="1"/>
          <p:nvPr/>
        </p:nvSpPr>
        <p:spPr>
          <a:xfrm>
            <a:off x="3291854" y="4526268"/>
            <a:ext cx="348172" cy="369332"/>
          </a:xfrm>
          <a:prstGeom prst="rect">
            <a:avLst/>
          </a:prstGeom>
          <a:noFill/>
          <a:ln>
            <a:noFill/>
          </a:ln>
        </p:spPr>
        <p:txBody>
          <a:bodyPr wrap="none" rtlCol="0">
            <a:spAutoFit/>
          </a:bodyPr>
          <a:lstStyle/>
          <a:p>
            <a:r>
              <a:rPr lang="en-US" dirty="0"/>
              <a:t>C</a:t>
            </a:r>
          </a:p>
        </p:txBody>
      </p:sp>
      <p:sp>
        <p:nvSpPr>
          <p:cNvPr id="39" name="TextBox 38">
            <a:extLst>
              <a:ext uri="{FF2B5EF4-FFF2-40B4-BE49-F238E27FC236}">
                <a16:creationId xmlns:a16="http://schemas.microsoft.com/office/drawing/2014/main" id="{B4BB708D-0745-4193-9DAE-70DB6AB341F0}"/>
              </a:ext>
            </a:extLst>
          </p:cNvPr>
          <p:cNvSpPr txBox="1"/>
          <p:nvPr/>
        </p:nvSpPr>
        <p:spPr>
          <a:xfrm>
            <a:off x="3049067" y="4264563"/>
            <a:ext cx="324128" cy="369332"/>
          </a:xfrm>
          <a:prstGeom prst="rect">
            <a:avLst/>
          </a:prstGeom>
          <a:noFill/>
          <a:ln>
            <a:noFill/>
          </a:ln>
        </p:spPr>
        <p:txBody>
          <a:bodyPr wrap="none" rtlCol="0">
            <a:spAutoFit/>
          </a:bodyPr>
          <a:lstStyle/>
          <a:p>
            <a:r>
              <a:rPr lang="en-US" dirty="0"/>
              <a:t>P</a:t>
            </a:r>
          </a:p>
        </p:txBody>
      </p:sp>
    </p:spTree>
    <p:extLst>
      <p:ext uri="{BB962C8B-B14F-4D97-AF65-F5344CB8AC3E}">
        <p14:creationId xmlns:p14="http://schemas.microsoft.com/office/powerpoint/2010/main" val="139869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Monitors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80574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DFB200-1503-43F3-BBB3-0B8625852AFB}"/>
              </a:ext>
            </a:extLst>
          </p:cNvPr>
          <p:cNvSpPr>
            <a:spLocks noGrp="1"/>
          </p:cNvSpPr>
          <p:nvPr>
            <p:ph type="title"/>
          </p:nvPr>
        </p:nvSpPr>
        <p:spPr/>
        <p:txBody>
          <a:bodyPr/>
          <a:lstStyle/>
          <a:p>
            <a:r>
              <a:rPr lang="en-US" dirty="0"/>
              <a:t>Problem with Semaphores</a:t>
            </a:r>
          </a:p>
        </p:txBody>
      </p:sp>
      <p:sp>
        <p:nvSpPr>
          <p:cNvPr id="5" name="Content Placeholder 4">
            <a:extLst>
              <a:ext uri="{FF2B5EF4-FFF2-40B4-BE49-F238E27FC236}">
                <a16:creationId xmlns:a16="http://schemas.microsoft.com/office/drawing/2014/main" id="{C5909C5F-51C3-4F0E-852E-3219F04A589F}"/>
              </a:ext>
            </a:extLst>
          </p:cNvPr>
          <p:cNvSpPr>
            <a:spLocks noGrp="1"/>
          </p:cNvSpPr>
          <p:nvPr>
            <p:ph idx="1"/>
          </p:nvPr>
        </p:nvSpPr>
        <p:spPr/>
        <p:txBody>
          <a:bodyPr/>
          <a:lstStyle/>
          <a:p>
            <a:r>
              <a:rPr lang="en-US" dirty="0"/>
              <a:t>When used incorrectly by programmers, errors can be hard to detect.</a:t>
            </a:r>
          </a:p>
          <a:p>
            <a:pPr lvl="1"/>
            <a:r>
              <a:rPr lang="en-US" dirty="0"/>
              <a:t>Suppose we have a mutex initialized to 1, what happens if:</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or a wait()/signal() could be omitted.</a:t>
            </a:r>
          </a:p>
          <a:p>
            <a:pPr lvl="1"/>
            <a:endParaRPr lang="en-US" dirty="0"/>
          </a:p>
          <a:p>
            <a:endParaRPr lang="en-US" dirty="0"/>
          </a:p>
          <a:p>
            <a:endParaRPr lang="en-US" dirty="0"/>
          </a:p>
        </p:txBody>
      </p:sp>
      <p:sp>
        <p:nvSpPr>
          <p:cNvPr id="6" name="TextBox 5">
            <a:extLst>
              <a:ext uri="{FF2B5EF4-FFF2-40B4-BE49-F238E27FC236}">
                <a16:creationId xmlns:a16="http://schemas.microsoft.com/office/drawing/2014/main" id="{E19BEB21-A900-4FB9-AEE1-B40D3886A78A}"/>
              </a:ext>
            </a:extLst>
          </p:cNvPr>
          <p:cNvSpPr txBox="1"/>
          <p:nvPr/>
        </p:nvSpPr>
        <p:spPr>
          <a:xfrm>
            <a:off x="823001" y="2971805"/>
            <a:ext cx="3079689" cy="1477328"/>
          </a:xfrm>
          <a:prstGeom prst="rect">
            <a:avLst/>
          </a:prstGeom>
          <a:noFill/>
          <a:ln w="25400">
            <a:solidFill>
              <a:srgbClr val="00B050"/>
            </a:solidFill>
          </a:ln>
        </p:spPr>
        <p:txBody>
          <a:bodyPr wrap="none" rtlCol="0">
            <a:spAutoFit/>
          </a:bodyPr>
          <a:lstStyle/>
          <a:p>
            <a:r>
              <a:rPr lang="en-US" dirty="0">
                <a:latin typeface="Courier New" panose="02070309020205020404" pitchFamily="49" charset="0"/>
                <a:cs typeface="Courier New" panose="02070309020205020404" pitchFamily="49" charset="0"/>
              </a:rPr>
              <a:t>signal(mutex);</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critical section</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wait(mutex);</a:t>
            </a:r>
          </a:p>
        </p:txBody>
      </p:sp>
      <p:sp>
        <p:nvSpPr>
          <p:cNvPr id="7" name="TextBox 6">
            <a:extLst>
              <a:ext uri="{FF2B5EF4-FFF2-40B4-BE49-F238E27FC236}">
                <a16:creationId xmlns:a16="http://schemas.microsoft.com/office/drawing/2014/main" id="{4AB0F6F8-CFA0-4FC8-AE85-90788A0417AE}"/>
              </a:ext>
            </a:extLst>
          </p:cNvPr>
          <p:cNvSpPr txBox="1"/>
          <p:nvPr/>
        </p:nvSpPr>
        <p:spPr>
          <a:xfrm>
            <a:off x="5029195" y="2971805"/>
            <a:ext cx="3079689" cy="1477328"/>
          </a:xfrm>
          <a:prstGeom prst="rect">
            <a:avLst/>
          </a:prstGeom>
          <a:noFill/>
          <a:ln w="25400">
            <a:solidFill>
              <a:srgbClr val="00B050"/>
            </a:solidFill>
          </a:ln>
        </p:spPr>
        <p:txBody>
          <a:bodyPr wrap="none" rtlCol="0">
            <a:spAutoFit/>
          </a:bodyPr>
          <a:lstStyle/>
          <a:p>
            <a:r>
              <a:rPr lang="en-US" dirty="0">
                <a:latin typeface="Courier New" panose="02070309020205020404" pitchFamily="49" charset="0"/>
                <a:cs typeface="Courier New" panose="02070309020205020404" pitchFamily="49" charset="0"/>
              </a:rPr>
              <a:t>wait(mutex);</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critical section</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wait(mutex);</a:t>
            </a:r>
          </a:p>
        </p:txBody>
      </p:sp>
    </p:spTree>
    <p:extLst>
      <p:ext uri="{BB962C8B-B14F-4D97-AF65-F5344CB8AC3E}">
        <p14:creationId xmlns:p14="http://schemas.microsoft.com/office/powerpoint/2010/main" val="1793437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F46A-BA27-4DE6-89FB-18B37F53C470}"/>
              </a:ext>
            </a:extLst>
          </p:cNvPr>
          <p:cNvSpPr>
            <a:spLocks noGrp="1"/>
          </p:cNvSpPr>
          <p:nvPr>
            <p:ph type="title"/>
          </p:nvPr>
        </p:nvSpPr>
        <p:spPr/>
        <p:txBody>
          <a:bodyPr/>
          <a:lstStyle/>
          <a:p>
            <a:r>
              <a:rPr lang="en-US" dirty="0"/>
              <a:t>Monitor Usage</a:t>
            </a:r>
          </a:p>
        </p:txBody>
      </p:sp>
      <p:sp>
        <p:nvSpPr>
          <p:cNvPr id="3" name="Content Placeholder 2">
            <a:extLst>
              <a:ext uri="{FF2B5EF4-FFF2-40B4-BE49-F238E27FC236}">
                <a16:creationId xmlns:a16="http://schemas.microsoft.com/office/drawing/2014/main" id="{BF59DFFF-254B-4174-8FB5-AE39AD2F0CB7}"/>
              </a:ext>
            </a:extLst>
          </p:cNvPr>
          <p:cNvSpPr>
            <a:spLocks noGrp="1"/>
          </p:cNvSpPr>
          <p:nvPr>
            <p:ph idx="1"/>
          </p:nvPr>
        </p:nvSpPr>
        <p:spPr/>
        <p:txBody>
          <a:bodyPr>
            <a:normAutofit lnSpcReduction="10000"/>
          </a:bodyPr>
          <a:lstStyle/>
          <a:p>
            <a:r>
              <a:rPr lang="en-US" sz="2400" b="1" dirty="0"/>
              <a:t>Monitor:</a:t>
            </a:r>
            <a:r>
              <a:rPr lang="en-US" sz="2400" dirty="0"/>
              <a:t> an abstract data type which presents a set of programmer-defined operations.</a:t>
            </a:r>
          </a:p>
          <a:p>
            <a:pPr lvl="1"/>
            <a:r>
              <a:rPr lang="en-US" sz="2400" dirty="0"/>
              <a:t>A set of 1) data items and a set of 2) mutually exclusive</a:t>
            </a:r>
            <a:r>
              <a:rPr lang="en-US" sz="2400" u="sng" dirty="0"/>
              <a:t> </a:t>
            </a:r>
            <a:r>
              <a:rPr lang="en-US" sz="2400" dirty="0"/>
              <a:t>procedures to access the data items.</a:t>
            </a:r>
          </a:p>
          <a:p>
            <a:pPr lvl="1"/>
            <a:r>
              <a:rPr lang="en-US" sz="2400" dirty="0"/>
              <a:t>Like a “class” in object-oriented jargon, but with some methods that are mutually exclusive.</a:t>
            </a:r>
          </a:p>
          <a:p>
            <a:endParaRPr lang="en-US" sz="2400" b="1" dirty="0"/>
          </a:p>
          <a:p>
            <a:r>
              <a:rPr lang="en-US" sz="2400" b="1" dirty="0"/>
              <a:t>Idea:</a:t>
            </a:r>
            <a:r>
              <a:rPr lang="en-US" sz="2400" dirty="0"/>
              <a:t> Only one thread can be executing inside the monitor at a time</a:t>
            </a:r>
          </a:p>
          <a:p>
            <a:endParaRPr lang="en-US" sz="2400" dirty="0"/>
          </a:p>
          <a:p>
            <a:r>
              <a:rPr lang="en-US" sz="2400" dirty="0"/>
              <a:t>Java's thread synchronization is monitor-based</a:t>
            </a:r>
          </a:p>
          <a:p>
            <a:pPr marL="0" indent="0">
              <a:buNone/>
            </a:pPr>
            <a:endParaRPr lang="en-US" sz="2400" dirty="0"/>
          </a:p>
        </p:txBody>
      </p:sp>
    </p:spTree>
    <p:extLst>
      <p:ext uri="{BB962C8B-B14F-4D97-AF65-F5344CB8AC3E}">
        <p14:creationId xmlns:p14="http://schemas.microsoft.com/office/powerpoint/2010/main" val="3905333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457200" y="411513"/>
            <a:ext cx="8305800" cy="1143000"/>
          </a:xfrm>
        </p:spPr>
        <p:txBody>
          <a:bodyPr/>
          <a:lstStyle/>
          <a:p>
            <a:r>
              <a:rPr lang="en-US" dirty="0"/>
              <a:t>Monitors</a:t>
            </a:r>
          </a:p>
        </p:txBody>
      </p:sp>
      <p:pic>
        <p:nvPicPr>
          <p:cNvPr id="541699" name="Picture 3"/>
          <p:cNvPicPr>
            <a:picLocks noChangeAspect="1" noChangeArrowheads="1"/>
          </p:cNvPicPr>
          <p:nvPr/>
        </p:nvPicPr>
        <p:blipFill>
          <a:blip r:embed="rId2">
            <a:extLst>
              <a:ext uri="{28A0092B-C50C-407E-A947-70E740481C1C}">
                <a14:useLocalDpi xmlns:a14="http://schemas.microsoft.com/office/drawing/2010/main" val="0"/>
              </a:ext>
            </a:extLst>
          </a:blip>
          <a:srcRect l="8324" t="468" r="8324" b="468"/>
          <a:stretch>
            <a:fillRect/>
          </a:stretch>
        </p:blipFill>
        <p:spPr bwMode="auto">
          <a:xfrm>
            <a:off x="2806931" y="1199419"/>
            <a:ext cx="5422629" cy="5155629"/>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Lst>
        </p:spPr>
      </p:pic>
    </p:spTree>
    <p:extLst>
      <p:ext uri="{BB962C8B-B14F-4D97-AF65-F5344CB8AC3E}">
        <p14:creationId xmlns:p14="http://schemas.microsoft.com/office/powerpoint/2010/main" val="1427819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F46A-BA27-4DE6-89FB-18B37F53C470}"/>
              </a:ext>
            </a:extLst>
          </p:cNvPr>
          <p:cNvSpPr>
            <a:spLocks noGrp="1"/>
          </p:cNvSpPr>
          <p:nvPr>
            <p:ph type="title"/>
          </p:nvPr>
        </p:nvSpPr>
        <p:spPr>
          <a:xfrm>
            <a:off x="457245" y="228635"/>
            <a:ext cx="8229600" cy="1143000"/>
          </a:xfrm>
        </p:spPr>
        <p:txBody>
          <a:bodyPr/>
          <a:lstStyle/>
          <a:p>
            <a:r>
              <a:rPr lang="en-US" dirty="0"/>
              <a:t>Monitor Usage</a:t>
            </a:r>
          </a:p>
        </p:txBody>
      </p:sp>
      <p:sp>
        <p:nvSpPr>
          <p:cNvPr id="4" name="Rectangle 2051">
            <a:extLst>
              <a:ext uri="{FF2B5EF4-FFF2-40B4-BE49-F238E27FC236}">
                <a16:creationId xmlns:a16="http://schemas.microsoft.com/office/drawing/2014/main" id="{35B5C036-7577-49AA-BACF-87EFC6F8CEB2}"/>
              </a:ext>
            </a:extLst>
          </p:cNvPr>
          <p:cNvSpPr txBox="1">
            <a:spLocks noChangeArrowheads="1"/>
          </p:cNvSpPr>
          <p:nvPr/>
        </p:nvSpPr>
        <p:spPr>
          <a:xfrm>
            <a:off x="640123" y="1508781"/>
            <a:ext cx="8229600" cy="4937754"/>
          </a:xfrm>
          <a:prstGeom prst="rect">
            <a:avLst/>
          </a:prstGeom>
          <a:noFill/>
          <a:ln/>
        </p:spPr>
        <p:txBody>
          <a:bodyPr vert="horz" lIns="92075" tIns="46038" rIns="92075" bIns="46038">
            <a:normAutofit lnSpcReduction="10000"/>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spcBef>
                <a:spcPct val="0"/>
              </a:spcBef>
              <a:buFont typeface="Wingdings" pitchFamily="2" charset="2"/>
              <a:buNone/>
            </a:pPr>
            <a:r>
              <a:rPr lang="en-US" sz="2000" dirty="0">
                <a:latin typeface="Courier New" pitchFamily="49" charset="0"/>
              </a:rPr>
              <a:t>Monitor </a:t>
            </a:r>
            <a:r>
              <a:rPr lang="en-US" sz="2000" dirty="0" err="1">
                <a:latin typeface="Courier New" pitchFamily="49" charset="0"/>
              </a:rPr>
              <a:t>MonitorName</a:t>
            </a:r>
            <a:r>
              <a:rPr lang="en-US" sz="2000" dirty="0">
                <a:latin typeface="Courier New" pitchFamily="49" charset="0"/>
              </a:rPr>
              <a:t> {</a:t>
            </a:r>
          </a:p>
          <a:p>
            <a:pPr>
              <a:lnSpc>
                <a:spcPct val="90000"/>
              </a:lnSpc>
              <a:spcBef>
                <a:spcPct val="0"/>
              </a:spcBef>
              <a:buFont typeface="Wingdings" pitchFamily="2" charset="2"/>
              <a:buNone/>
            </a:pPr>
            <a:r>
              <a:rPr lang="en-US" sz="2000" dirty="0">
                <a:latin typeface="Courier New" pitchFamily="49" charset="0"/>
              </a:rPr>
              <a:t>	// shared variable declarations</a:t>
            </a:r>
          </a:p>
          <a:p>
            <a:pPr>
              <a:lnSpc>
                <a:spcPct val="90000"/>
              </a:lnSpc>
              <a:spcBef>
                <a:spcPct val="0"/>
              </a:spcBef>
              <a:buFont typeface="Wingdings" pitchFamily="2" charset="2"/>
              <a:buNone/>
            </a:pPr>
            <a:endParaRPr lang="en-US" sz="700" dirty="0">
              <a:latin typeface="Courier New" pitchFamily="49" charset="0"/>
            </a:endParaRPr>
          </a:p>
          <a:p>
            <a:pPr>
              <a:lnSpc>
                <a:spcPct val="90000"/>
              </a:lnSpc>
              <a:spcBef>
                <a:spcPct val="0"/>
              </a:spcBef>
              <a:buFont typeface="Wingdings" pitchFamily="2" charset="2"/>
              <a:buNone/>
            </a:pPr>
            <a:r>
              <a:rPr lang="en-US" sz="2000" dirty="0">
                <a:latin typeface="Courier New" pitchFamily="49" charset="0"/>
              </a:rPr>
              <a:t>	</a:t>
            </a:r>
            <a:r>
              <a:rPr lang="en-US" sz="2000" b="1" dirty="0">
                <a:latin typeface="Courier New" pitchFamily="49" charset="0"/>
              </a:rPr>
              <a:t>procedure</a:t>
            </a:r>
            <a:r>
              <a:rPr lang="en-US" sz="2000" dirty="0">
                <a:latin typeface="Courier New" pitchFamily="49" charset="0"/>
              </a:rPr>
              <a:t> entry P</a:t>
            </a:r>
            <a:r>
              <a:rPr lang="en-US" sz="2000" baseline="-25000" dirty="0">
                <a:latin typeface="Courier New" pitchFamily="49" charset="0"/>
              </a:rPr>
              <a:t>1</a:t>
            </a:r>
            <a:r>
              <a:rPr lang="en-US" sz="2000" dirty="0">
                <a:latin typeface="Courier New" pitchFamily="49" charset="0"/>
              </a:rPr>
              <a:t>() {</a:t>
            </a:r>
          </a:p>
          <a:p>
            <a:pPr>
              <a:lnSpc>
                <a:spcPct val="90000"/>
              </a:lnSpc>
              <a:spcBef>
                <a:spcPct val="0"/>
              </a:spcBef>
              <a:buFont typeface="Wingdings" pitchFamily="2" charset="2"/>
              <a:buNone/>
            </a:pPr>
            <a:r>
              <a:rPr lang="en-US" sz="2000" dirty="0">
                <a:latin typeface="Courier New" pitchFamily="49" charset="0"/>
              </a:rPr>
              <a:t>		...</a:t>
            </a:r>
          </a:p>
          <a:p>
            <a:pPr>
              <a:lnSpc>
                <a:spcPct val="90000"/>
              </a:lnSpc>
              <a:spcBef>
                <a:spcPct val="0"/>
              </a:spcBef>
              <a:buFont typeface="Wingdings" pitchFamily="2" charset="2"/>
              <a:buNone/>
            </a:pPr>
            <a:r>
              <a:rPr lang="en-US" sz="2000" dirty="0">
                <a:latin typeface="Courier New" pitchFamily="49" charset="0"/>
              </a:rPr>
              <a:t>	}</a:t>
            </a:r>
          </a:p>
          <a:p>
            <a:pPr>
              <a:lnSpc>
                <a:spcPct val="90000"/>
              </a:lnSpc>
              <a:spcBef>
                <a:spcPct val="0"/>
              </a:spcBef>
              <a:buFont typeface="Wingdings" pitchFamily="2" charset="2"/>
              <a:buNone/>
            </a:pPr>
            <a:endParaRPr lang="en-US" sz="2000" dirty="0">
              <a:latin typeface="Courier New" pitchFamily="49" charset="0"/>
            </a:endParaRPr>
          </a:p>
          <a:p>
            <a:pPr>
              <a:lnSpc>
                <a:spcPct val="90000"/>
              </a:lnSpc>
              <a:spcBef>
                <a:spcPct val="0"/>
              </a:spcBef>
              <a:buFont typeface="Wingdings" pitchFamily="2" charset="2"/>
              <a:buNone/>
            </a:pPr>
            <a:r>
              <a:rPr lang="en-US" sz="2000" dirty="0">
                <a:latin typeface="Courier New" pitchFamily="49" charset="0"/>
              </a:rPr>
              <a:t>	</a:t>
            </a:r>
            <a:r>
              <a:rPr lang="en-US" sz="2000" b="1" dirty="0">
                <a:latin typeface="Courier New" pitchFamily="49" charset="0"/>
              </a:rPr>
              <a:t>procedure</a:t>
            </a:r>
            <a:r>
              <a:rPr lang="en-US" sz="2000" dirty="0">
                <a:latin typeface="Courier New" pitchFamily="49" charset="0"/>
              </a:rPr>
              <a:t> entry P</a:t>
            </a:r>
            <a:r>
              <a:rPr lang="en-US" sz="2000" baseline="-25000" dirty="0">
                <a:latin typeface="Courier New" pitchFamily="49" charset="0"/>
              </a:rPr>
              <a:t>2</a:t>
            </a:r>
            <a:r>
              <a:rPr lang="en-US" sz="2000" dirty="0">
                <a:latin typeface="Courier New" pitchFamily="49" charset="0"/>
              </a:rPr>
              <a:t>() {</a:t>
            </a:r>
          </a:p>
          <a:p>
            <a:pPr>
              <a:lnSpc>
                <a:spcPct val="90000"/>
              </a:lnSpc>
              <a:spcBef>
                <a:spcPct val="0"/>
              </a:spcBef>
              <a:buFont typeface="Wingdings" pitchFamily="2" charset="2"/>
              <a:buNone/>
            </a:pPr>
            <a:r>
              <a:rPr lang="en-US" sz="2000" dirty="0">
                <a:latin typeface="Courier New" pitchFamily="49" charset="0"/>
              </a:rPr>
              <a:t>		...</a:t>
            </a:r>
          </a:p>
          <a:p>
            <a:pPr>
              <a:lnSpc>
                <a:spcPct val="90000"/>
              </a:lnSpc>
              <a:spcBef>
                <a:spcPct val="0"/>
              </a:spcBef>
              <a:buFont typeface="Wingdings" pitchFamily="2" charset="2"/>
              <a:buNone/>
            </a:pPr>
            <a:r>
              <a:rPr lang="en-US" sz="2000" dirty="0">
                <a:latin typeface="Courier New" pitchFamily="49" charset="0"/>
              </a:rPr>
              <a:t>	}</a:t>
            </a:r>
          </a:p>
          <a:p>
            <a:pPr>
              <a:lnSpc>
                <a:spcPct val="90000"/>
              </a:lnSpc>
              <a:spcBef>
                <a:spcPct val="0"/>
              </a:spcBef>
              <a:buFont typeface="Wingdings" pitchFamily="2" charset="2"/>
              <a:buNone/>
            </a:pPr>
            <a:r>
              <a:rPr lang="en-US" sz="2000" dirty="0">
                <a:latin typeface="Courier New" pitchFamily="49" charset="0"/>
              </a:rPr>
              <a:t>	</a:t>
            </a:r>
          </a:p>
          <a:p>
            <a:pPr>
              <a:lnSpc>
                <a:spcPct val="90000"/>
              </a:lnSpc>
              <a:spcBef>
                <a:spcPct val="0"/>
              </a:spcBef>
              <a:buFont typeface="Wingdings" pitchFamily="2" charset="2"/>
              <a:buNone/>
            </a:pPr>
            <a:r>
              <a:rPr lang="en-US" sz="2000" b="1" dirty="0">
                <a:latin typeface="Courier New" pitchFamily="49" charset="0"/>
              </a:rPr>
              <a:t>	procedure</a:t>
            </a:r>
            <a:r>
              <a:rPr lang="en-US" sz="2000" dirty="0">
                <a:latin typeface="Courier New" pitchFamily="49" charset="0"/>
              </a:rPr>
              <a:t> entry </a:t>
            </a:r>
            <a:r>
              <a:rPr lang="en-US" sz="2000" dirty="0" err="1">
                <a:latin typeface="Courier New" pitchFamily="49" charset="0"/>
              </a:rPr>
              <a:t>P</a:t>
            </a:r>
            <a:r>
              <a:rPr lang="en-US" sz="2000" baseline="-25000" dirty="0" err="1">
                <a:latin typeface="Courier New" pitchFamily="49" charset="0"/>
              </a:rPr>
              <a:t>n</a:t>
            </a:r>
            <a:r>
              <a:rPr lang="en-US" sz="2000" dirty="0">
                <a:latin typeface="Courier New" pitchFamily="49" charset="0"/>
              </a:rPr>
              <a:t>() {</a:t>
            </a:r>
          </a:p>
          <a:p>
            <a:pPr>
              <a:lnSpc>
                <a:spcPct val="90000"/>
              </a:lnSpc>
              <a:spcBef>
                <a:spcPct val="0"/>
              </a:spcBef>
              <a:buFont typeface="Wingdings" pitchFamily="2" charset="2"/>
              <a:buNone/>
            </a:pPr>
            <a:r>
              <a:rPr lang="en-US" sz="2000" dirty="0">
                <a:latin typeface="Courier New" pitchFamily="49" charset="0"/>
              </a:rPr>
              <a:t>		...</a:t>
            </a:r>
          </a:p>
          <a:p>
            <a:pPr>
              <a:lnSpc>
                <a:spcPct val="90000"/>
              </a:lnSpc>
              <a:spcBef>
                <a:spcPct val="0"/>
              </a:spcBef>
              <a:buFont typeface="Wingdings" pitchFamily="2" charset="2"/>
              <a:buNone/>
            </a:pPr>
            <a:r>
              <a:rPr lang="en-US" sz="2000" dirty="0">
                <a:latin typeface="Courier New" pitchFamily="49" charset="0"/>
              </a:rPr>
              <a:t>	}</a:t>
            </a:r>
          </a:p>
          <a:p>
            <a:pPr>
              <a:lnSpc>
                <a:spcPct val="90000"/>
              </a:lnSpc>
              <a:spcBef>
                <a:spcPct val="0"/>
              </a:spcBef>
              <a:buFont typeface="Wingdings" pitchFamily="2" charset="2"/>
              <a:buNone/>
            </a:pPr>
            <a:endParaRPr lang="en-US" sz="2000" dirty="0">
              <a:latin typeface="Courier New" pitchFamily="49" charset="0"/>
            </a:endParaRPr>
          </a:p>
          <a:p>
            <a:pPr>
              <a:lnSpc>
                <a:spcPct val="90000"/>
              </a:lnSpc>
              <a:spcBef>
                <a:spcPct val="0"/>
              </a:spcBef>
              <a:buFont typeface="Wingdings" pitchFamily="2" charset="2"/>
              <a:buNone/>
            </a:pPr>
            <a:r>
              <a:rPr lang="en-US" sz="2000" dirty="0">
                <a:latin typeface="Courier New" pitchFamily="49" charset="0"/>
              </a:rPr>
              <a:t>	initialization code (...) {</a:t>
            </a:r>
          </a:p>
          <a:p>
            <a:pPr>
              <a:lnSpc>
                <a:spcPct val="90000"/>
              </a:lnSpc>
              <a:spcBef>
                <a:spcPct val="0"/>
              </a:spcBef>
              <a:buFont typeface="Wingdings" pitchFamily="2" charset="2"/>
              <a:buNone/>
            </a:pPr>
            <a:r>
              <a:rPr lang="en-US" sz="2000" dirty="0">
                <a:latin typeface="Courier New" pitchFamily="49" charset="0"/>
              </a:rPr>
              <a:t>		...</a:t>
            </a:r>
          </a:p>
          <a:p>
            <a:pPr>
              <a:lnSpc>
                <a:spcPct val="90000"/>
              </a:lnSpc>
              <a:spcBef>
                <a:spcPct val="0"/>
              </a:spcBef>
              <a:buFont typeface="Wingdings" pitchFamily="2" charset="2"/>
              <a:buNone/>
            </a:pPr>
            <a:r>
              <a:rPr lang="en-US" sz="2000" dirty="0">
                <a:latin typeface="Courier New" pitchFamily="49" charset="0"/>
              </a:rPr>
              <a:t>	}</a:t>
            </a:r>
          </a:p>
          <a:p>
            <a:pPr>
              <a:lnSpc>
                <a:spcPct val="90000"/>
              </a:lnSpc>
              <a:spcBef>
                <a:spcPct val="0"/>
              </a:spcBef>
              <a:buFont typeface="Wingdings" pitchFamily="2" charset="2"/>
              <a:buNone/>
            </a:pPr>
            <a:endParaRPr lang="en-US" sz="2000" dirty="0">
              <a:latin typeface="Courier New" pitchFamily="49" charset="0"/>
            </a:endParaRPr>
          </a:p>
          <a:p>
            <a:pPr>
              <a:lnSpc>
                <a:spcPct val="90000"/>
              </a:lnSpc>
              <a:spcBef>
                <a:spcPct val="0"/>
              </a:spcBef>
              <a:buFont typeface="Wingdings" pitchFamily="2" charset="2"/>
              <a:buNone/>
            </a:pPr>
            <a:r>
              <a:rPr lang="en-US" sz="2000" dirty="0">
                <a:latin typeface="Courier New" pitchFamily="49" charset="0"/>
              </a:rPr>
              <a:t>}</a:t>
            </a:r>
          </a:p>
        </p:txBody>
      </p:sp>
    </p:spTree>
    <p:extLst>
      <p:ext uri="{BB962C8B-B14F-4D97-AF65-F5344CB8AC3E}">
        <p14:creationId xmlns:p14="http://schemas.microsoft.com/office/powerpoint/2010/main" val="3197173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noFill/>
          <a:ln/>
        </p:spPr>
        <p:txBody>
          <a:bodyPr lIns="92075" tIns="46038" rIns="92075" bIns="46038" anchor="ctr"/>
          <a:lstStyle/>
          <a:p>
            <a:r>
              <a:rPr lang="en-US" dirty="0"/>
              <a:t>Monitors</a:t>
            </a:r>
          </a:p>
        </p:txBody>
      </p:sp>
      <p:sp>
        <p:nvSpPr>
          <p:cNvPr id="221187" name="Rectangle 3"/>
          <p:cNvSpPr>
            <a:spLocks noGrp="1" noChangeArrowheads="1"/>
          </p:cNvSpPr>
          <p:nvPr>
            <p:ph type="body" idx="1"/>
          </p:nvPr>
        </p:nvSpPr>
        <p:spPr>
          <a:noFill/>
          <a:ln/>
        </p:spPr>
        <p:txBody>
          <a:bodyPr lIns="92075" tIns="46038" rIns="92075" bIns="46038"/>
          <a:lstStyle/>
          <a:p>
            <a:pPr>
              <a:lnSpc>
                <a:spcPct val="90000"/>
              </a:lnSpc>
            </a:pPr>
            <a:r>
              <a:rPr lang="en-US" sz="3000" dirty="0"/>
              <a:t>Only one “entry” procedure is allowed to execute at a time </a:t>
            </a:r>
          </a:p>
          <a:p>
            <a:pPr lvl="1">
              <a:lnSpc>
                <a:spcPct val="90000"/>
              </a:lnSpc>
            </a:pPr>
            <a:r>
              <a:rPr lang="en-US" sz="2600" dirty="0"/>
              <a:t>Thus, only one thread is “active” in the monitor at once</a:t>
            </a:r>
          </a:p>
          <a:p>
            <a:pPr lvl="1">
              <a:lnSpc>
                <a:spcPct val="90000"/>
              </a:lnSpc>
            </a:pPr>
            <a:r>
              <a:rPr lang="en-US" sz="2600" dirty="0"/>
              <a:t>Need to be able to suspend execution temporarily to allow other threads into the monitor</a:t>
            </a:r>
          </a:p>
          <a:p>
            <a:pPr>
              <a:lnSpc>
                <a:spcPct val="90000"/>
              </a:lnSpc>
              <a:buFont typeface="Wingdings" pitchFamily="2" charset="2"/>
              <a:buNone/>
            </a:pPr>
            <a:r>
              <a:rPr lang="en-US" sz="3000" u="sng" dirty="0"/>
              <a:t>Condition variables</a:t>
            </a:r>
          </a:p>
          <a:p>
            <a:pPr>
              <a:lnSpc>
                <a:spcPct val="90000"/>
              </a:lnSpc>
              <a:buFont typeface="Wingdings" pitchFamily="2" charset="2"/>
              <a:buNone/>
            </a:pPr>
            <a:r>
              <a:rPr lang="en-US" sz="3000" b="1" dirty="0" err="1">
                <a:solidFill>
                  <a:srgbClr val="00B050"/>
                </a:solidFill>
                <a:latin typeface="Courier New" pitchFamily="49" charset="0"/>
              </a:rPr>
              <a:t>X.wait</a:t>
            </a:r>
            <a:r>
              <a:rPr lang="en-US" sz="3000" dirty="0">
                <a:solidFill>
                  <a:srgbClr val="00B050"/>
                </a:solidFill>
              </a:rPr>
              <a:t>	</a:t>
            </a:r>
            <a:r>
              <a:rPr lang="en-US" sz="3000" dirty="0"/>
              <a:t>	-- go to sleep</a:t>
            </a:r>
          </a:p>
          <a:p>
            <a:pPr>
              <a:lnSpc>
                <a:spcPct val="90000"/>
              </a:lnSpc>
              <a:buFont typeface="Wingdings" pitchFamily="2" charset="2"/>
              <a:buNone/>
            </a:pPr>
            <a:r>
              <a:rPr lang="en-US" sz="3000" b="1" dirty="0" err="1">
                <a:solidFill>
                  <a:srgbClr val="00B050"/>
                </a:solidFill>
                <a:latin typeface="Courier New" pitchFamily="49" charset="0"/>
              </a:rPr>
              <a:t>X.signal</a:t>
            </a:r>
            <a:r>
              <a:rPr lang="en-US" sz="3000" dirty="0"/>
              <a:t>	-- wake up 1 waiting thread</a:t>
            </a:r>
          </a:p>
        </p:txBody>
      </p:sp>
    </p:spTree>
    <p:extLst>
      <p:ext uri="{BB962C8B-B14F-4D97-AF65-F5344CB8AC3E}">
        <p14:creationId xmlns:p14="http://schemas.microsoft.com/office/powerpoint/2010/main" val="4130446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91489" y="868708"/>
            <a:ext cx="8229600" cy="1143000"/>
          </a:xfrm>
          <a:noFill/>
          <a:ln/>
        </p:spPr>
        <p:txBody>
          <a:bodyPr lIns="92075" tIns="46038" rIns="92075" bIns="46038" anchor="ctr">
            <a:normAutofit fontScale="90000"/>
          </a:bodyPr>
          <a:lstStyle/>
          <a:p>
            <a:r>
              <a:rPr lang="en-US" dirty="0"/>
              <a:t>Dining </a:t>
            </a:r>
            <a:br>
              <a:rPr lang="en-US" dirty="0"/>
            </a:br>
            <a:r>
              <a:rPr lang="en-US" dirty="0"/>
              <a:t>Philosophers </a:t>
            </a:r>
            <a:br>
              <a:rPr lang="en-US" dirty="0"/>
            </a:br>
            <a:r>
              <a:rPr lang="en-US" dirty="0"/>
              <a:t>w/ Monitors</a:t>
            </a:r>
          </a:p>
        </p:txBody>
      </p:sp>
      <p:sp>
        <p:nvSpPr>
          <p:cNvPr id="223235" name="Rectangle 3"/>
          <p:cNvSpPr>
            <a:spLocks noGrp="1" noChangeArrowheads="1"/>
          </p:cNvSpPr>
          <p:nvPr>
            <p:ph type="body" idx="1"/>
          </p:nvPr>
        </p:nvSpPr>
        <p:spPr>
          <a:xfrm>
            <a:off x="2834710" y="685830"/>
            <a:ext cx="6309290" cy="6537926"/>
          </a:xfrm>
          <a:solidFill>
            <a:schemeClr val="bg1"/>
          </a:solidFill>
          <a:ln/>
        </p:spPr>
        <p:txBody>
          <a:bodyPr lIns="92075" tIns="46038" rIns="92075" bIns="46038">
            <a:normAutofit/>
          </a:bodyPr>
          <a:lstStyle/>
          <a:p>
            <a:pPr>
              <a:buFont typeface="Wingdings" pitchFamily="2" charset="2"/>
              <a:buNone/>
            </a:pPr>
            <a:r>
              <a:rPr lang="en-US" sz="1600" b="1" dirty="0">
                <a:latin typeface="Courier New" pitchFamily="49" charset="0"/>
              </a:rPr>
              <a:t>monitor</a:t>
            </a:r>
            <a:r>
              <a:rPr lang="en-US" sz="1600" dirty="0">
                <a:latin typeface="Courier New" pitchFamily="49" charset="0"/>
              </a:rPr>
              <a:t> </a:t>
            </a:r>
            <a:r>
              <a:rPr lang="en-US" sz="1600" dirty="0" err="1">
                <a:latin typeface="Courier New" pitchFamily="49" charset="0"/>
              </a:rPr>
              <a:t>DiningPhils</a:t>
            </a:r>
            <a:r>
              <a:rPr lang="en-US" sz="1600" dirty="0">
                <a:latin typeface="Courier New" pitchFamily="49" charset="0"/>
              </a:rPr>
              <a:t> {</a:t>
            </a:r>
          </a:p>
          <a:p>
            <a:pPr>
              <a:buFont typeface="Wingdings" pitchFamily="2" charset="2"/>
              <a:buNone/>
            </a:pPr>
            <a:r>
              <a:rPr lang="en-US" sz="1600" dirty="0">
                <a:latin typeface="Courier New" pitchFamily="49" charset="0"/>
              </a:rPr>
              <a:t>	state: array[0..4] of (</a:t>
            </a:r>
            <a:r>
              <a:rPr lang="en-US" sz="1600" i="1" dirty="0">
                <a:latin typeface="Courier New" pitchFamily="49" charset="0"/>
              </a:rPr>
              <a:t>thinking</a:t>
            </a:r>
            <a:r>
              <a:rPr lang="en-US" sz="1600" dirty="0">
                <a:latin typeface="Courier New" pitchFamily="49" charset="0"/>
              </a:rPr>
              <a:t>, </a:t>
            </a:r>
            <a:r>
              <a:rPr lang="en-US" sz="1600" i="1" dirty="0">
                <a:latin typeface="Courier New" pitchFamily="49" charset="0"/>
              </a:rPr>
              <a:t>eating</a:t>
            </a:r>
            <a:r>
              <a:rPr lang="en-US" sz="1600" dirty="0">
                <a:latin typeface="Courier New" pitchFamily="49" charset="0"/>
              </a:rPr>
              <a:t>, </a:t>
            </a:r>
            <a:r>
              <a:rPr lang="en-US" sz="1600" i="1" dirty="0">
                <a:latin typeface="Courier New" pitchFamily="49" charset="0"/>
              </a:rPr>
              <a:t>hungry</a:t>
            </a:r>
            <a:r>
              <a:rPr lang="en-US" sz="1600" dirty="0">
                <a:latin typeface="Courier New" pitchFamily="49" charset="0"/>
              </a:rPr>
              <a:t>)</a:t>
            </a:r>
          </a:p>
          <a:p>
            <a:pPr>
              <a:buFont typeface="Wingdings" pitchFamily="2" charset="2"/>
              <a:buNone/>
            </a:pPr>
            <a:r>
              <a:rPr lang="en-US" sz="1600" dirty="0">
                <a:latin typeface="Courier New" pitchFamily="49" charset="0"/>
              </a:rPr>
              <a:t>	self:  array[0..4] of condition</a:t>
            </a:r>
          </a:p>
          <a:p>
            <a:pPr>
              <a:buFont typeface="Wingdings" pitchFamily="2" charset="2"/>
              <a:buNone/>
            </a:pPr>
            <a:endParaRPr lang="en-US" sz="1600" dirty="0">
              <a:latin typeface="Courier New" pitchFamily="49" charset="0"/>
            </a:endParaRPr>
          </a:p>
          <a:p>
            <a:pPr>
              <a:buFont typeface="Wingdings" pitchFamily="2" charset="2"/>
              <a:buNone/>
            </a:pPr>
            <a:r>
              <a:rPr lang="en-US" sz="1600" dirty="0">
                <a:latin typeface="Courier New" pitchFamily="49" charset="0"/>
              </a:rPr>
              <a:t>	void pickup (int </a:t>
            </a:r>
            <a:r>
              <a:rPr lang="en-US" sz="1600" dirty="0" err="1">
                <a:latin typeface="Courier New" pitchFamily="49" charset="0"/>
              </a:rPr>
              <a:t>i</a:t>
            </a:r>
            <a:r>
              <a:rPr lang="en-US" sz="1600" dirty="0">
                <a:latin typeface="Courier New" pitchFamily="49" charset="0"/>
              </a:rPr>
              <a:t>) {</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a:t>
            </a:r>
          </a:p>
          <a:p>
            <a:pPr>
              <a:buFont typeface="Wingdings" pitchFamily="2" charset="2"/>
              <a:buNone/>
            </a:pPr>
            <a:endParaRPr lang="en-US" sz="1600" dirty="0">
              <a:latin typeface="Courier New" pitchFamily="49" charset="0"/>
            </a:endParaRPr>
          </a:p>
          <a:p>
            <a:pPr>
              <a:buFont typeface="Wingdings" pitchFamily="2" charset="2"/>
              <a:buNone/>
            </a:pPr>
            <a:r>
              <a:rPr lang="en-US" sz="1600" dirty="0">
                <a:latin typeface="Courier New" pitchFamily="49" charset="0"/>
              </a:rPr>
              <a:t>	void putdown (int </a:t>
            </a:r>
            <a:r>
              <a:rPr lang="en-US" sz="1600" dirty="0" err="1">
                <a:latin typeface="Courier New" pitchFamily="49" charset="0"/>
              </a:rPr>
              <a:t>i</a:t>
            </a:r>
            <a:r>
              <a:rPr lang="en-US" sz="1600" dirty="0">
                <a:latin typeface="Courier New" pitchFamily="49" charset="0"/>
              </a:rPr>
              <a:t>) {</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a:t>
            </a:r>
          </a:p>
          <a:p>
            <a:pPr>
              <a:buFont typeface="Wingdings" pitchFamily="2" charset="2"/>
              <a:buNone/>
            </a:pPr>
            <a:endParaRPr lang="en-US" sz="1600" dirty="0">
              <a:latin typeface="Courier New" pitchFamily="49" charset="0"/>
            </a:endParaRPr>
          </a:p>
          <a:p>
            <a:pPr>
              <a:buFont typeface="Wingdings" pitchFamily="2" charset="2"/>
              <a:buNone/>
            </a:pPr>
            <a:r>
              <a:rPr lang="en-US" sz="1600" dirty="0">
                <a:latin typeface="Courier New" pitchFamily="49" charset="0"/>
              </a:rPr>
              <a:t>	void test (int </a:t>
            </a:r>
            <a:r>
              <a:rPr lang="en-US" sz="1600" dirty="0" err="1">
                <a:latin typeface="Courier New" pitchFamily="49" charset="0"/>
              </a:rPr>
              <a:t>i</a:t>
            </a:r>
            <a:r>
              <a:rPr lang="en-US" sz="1600" dirty="0">
                <a:latin typeface="Courier New" pitchFamily="49" charset="0"/>
              </a:rPr>
              <a:t>) {</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a:t>
            </a:r>
            <a:r>
              <a:rPr lang="en-US" sz="1600" dirty="0" err="1">
                <a:latin typeface="Courier New" pitchFamily="49" charset="0"/>
              </a:rPr>
              <a:t>initialization_code</a:t>
            </a:r>
            <a:r>
              <a:rPr lang="en-US" sz="1600" dirty="0">
                <a:latin typeface="Courier New" pitchFamily="49" charset="0"/>
              </a:rPr>
              <a:t>() {</a:t>
            </a:r>
          </a:p>
          <a:p>
            <a:pPr>
              <a:buFont typeface="Wingdings" pitchFamily="2" charset="2"/>
              <a:buNone/>
            </a:pPr>
            <a:r>
              <a:rPr lang="en-US" sz="1600" dirty="0">
                <a:latin typeface="Courier New" pitchFamily="49" charset="0"/>
              </a:rPr>
              <a:t>		for (int </a:t>
            </a:r>
            <a:r>
              <a:rPr lang="en-US" sz="1600" dirty="0" err="1">
                <a:latin typeface="Courier New" pitchFamily="49" charset="0"/>
              </a:rPr>
              <a:t>i</a:t>
            </a:r>
            <a:r>
              <a:rPr lang="en-US" sz="1600" dirty="0">
                <a:latin typeface="Courier New" pitchFamily="49" charset="0"/>
              </a:rPr>
              <a:t> = 0; I &lt; 5; </a:t>
            </a:r>
            <a:r>
              <a:rPr lang="en-US" sz="1600" dirty="0" err="1">
                <a:latin typeface="Courier New" pitchFamily="49" charset="0"/>
              </a:rPr>
              <a:t>i</a:t>
            </a:r>
            <a:r>
              <a:rPr lang="en-US" sz="1600" dirty="0">
                <a:latin typeface="Courier New" pitchFamily="49" charset="0"/>
              </a:rPr>
              <a:t>++)</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THINKING;</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a:t>
            </a:r>
          </a:p>
        </p:txBody>
      </p:sp>
      <p:sp>
        <p:nvSpPr>
          <p:cNvPr id="2" name="TextBox 1">
            <a:extLst>
              <a:ext uri="{FF2B5EF4-FFF2-40B4-BE49-F238E27FC236}">
                <a16:creationId xmlns:a16="http://schemas.microsoft.com/office/drawing/2014/main" id="{A6CE87E0-E9EC-4652-A8F9-D021DF6933F1}"/>
              </a:ext>
            </a:extLst>
          </p:cNvPr>
          <p:cNvSpPr txBox="1"/>
          <p:nvPr/>
        </p:nvSpPr>
        <p:spPr>
          <a:xfrm>
            <a:off x="182928" y="2788927"/>
            <a:ext cx="2743170" cy="646331"/>
          </a:xfrm>
          <a:prstGeom prst="rect">
            <a:avLst/>
          </a:prstGeom>
          <a:noFill/>
          <a:ln>
            <a:noFill/>
          </a:ln>
        </p:spPr>
        <p:txBody>
          <a:bodyPr wrap="square" rtlCol="0">
            <a:spAutoFit/>
          </a:bodyPr>
          <a:lstStyle/>
          <a:p>
            <a:r>
              <a:rPr lang="en-US" dirty="0"/>
              <a:t>- Only pickup if both chopsticks are available</a:t>
            </a:r>
          </a:p>
        </p:txBody>
      </p:sp>
    </p:spTree>
    <p:extLst>
      <p:ext uri="{BB962C8B-B14F-4D97-AF65-F5344CB8AC3E}">
        <p14:creationId xmlns:p14="http://schemas.microsoft.com/office/powerpoint/2010/main" val="2914748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91489" y="868708"/>
            <a:ext cx="8229600" cy="1143000"/>
          </a:xfrm>
          <a:noFill/>
          <a:ln/>
        </p:spPr>
        <p:txBody>
          <a:bodyPr lIns="92075" tIns="46038" rIns="92075" bIns="46038" anchor="ctr">
            <a:normAutofit fontScale="90000"/>
          </a:bodyPr>
          <a:lstStyle/>
          <a:p>
            <a:r>
              <a:rPr lang="en-US" dirty="0"/>
              <a:t>Dining </a:t>
            </a:r>
            <a:br>
              <a:rPr lang="en-US" dirty="0"/>
            </a:br>
            <a:r>
              <a:rPr lang="en-US" dirty="0"/>
              <a:t>Philosophers </a:t>
            </a:r>
            <a:br>
              <a:rPr lang="en-US" dirty="0"/>
            </a:br>
            <a:r>
              <a:rPr lang="en-US" dirty="0"/>
              <a:t>w/ Monitors</a:t>
            </a:r>
          </a:p>
        </p:txBody>
      </p:sp>
      <p:sp>
        <p:nvSpPr>
          <p:cNvPr id="223235" name="Rectangle 3"/>
          <p:cNvSpPr>
            <a:spLocks noGrp="1" noChangeArrowheads="1"/>
          </p:cNvSpPr>
          <p:nvPr>
            <p:ph type="body" idx="1"/>
          </p:nvPr>
        </p:nvSpPr>
        <p:spPr>
          <a:xfrm>
            <a:off x="2956557" y="502952"/>
            <a:ext cx="6217901" cy="6537926"/>
          </a:xfrm>
          <a:solidFill>
            <a:schemeClr val="bg1"/>
          </a:solidFill>
          <a:ln/>
        </p:spPr>
        <p:txBody>
          <a:bodyPr lIns="92075" tIns="46038" rIns="92075" bIns="46038">
            <a:normAutofit fontScale="85000" lnSpcReduction="20000"/>
          </a:bodyPr>
          <a:lstStyle/>
          <a:p>
            <a:pPr>
              <a:buFont typeface="Wingdings" pitchFamily="2" charset="2"/>
              <a:buNone/>
            </a:pPr>
            <a:r>
              <a:rPr lang="en-US" sz="1600" b="1" dirty="0">
                <a:latin typeface="Courier New" pitchFamily="49" charset="0"/>
              </a:rPr>
              <a:t>monitor</a:t>
            </a:r>
            <a:r>
              <a:rPr lang="en-US" sz="1600" dirty="0">
                <a:latin typeface="Courier New" pitchFamily="49" charset="0"/>
              </a:rPr>
              <a:t> </a:t>
            </a:r>
            <a:r>
              <a:rPr lang="en-US" sz="1600" dirty="0" err="1">
                <a:latin typeface="Courier New" pitchFamily="49" charset="0"/>
              </a:rPr>
              <a:t>DiningPhils</a:t>
            </a:r>
            <a:r>
              <a:rPr lang="en-US" sz="1600" dirty="0">
                <a:latin typeface="Courier New" pitchFamily="49" charset="0"/>
              </a:rPr>
              <a:t> {</a:t>
            </a:r>
          </a:p>
          <a:p>
            <a:pPr>
              <a:buFont typeface="Wingdings" pitchFamily="2" charset="2"/>
              <a:buNone/>
            </a:pPr>
            <a:r>
              <a:rPr lang="en-US" sz="1600" dirty="0">
                <a:latin typeface="Courier New" pitchFamily="49" charset="0"/>
              </a:rPr>
              <a:t>	state: array[0..4] of (</a:t>
            </a:r>
            <a:r>
              <a:rPr lang="en-US" sz="1600" i="1" dirty="0">
                <a:latin typeface="Courier New" pitchFamily="49" charset="0"/>
              </a:rPr>
              <a:t>thinking</a:t>
            </a:r>
            <a:r>
              <a:rPr lang="en-US" sz="1600" dirty="0">
                <a:latin typeface="Courier New" pitchFamily="49" charset="0"/>
              </a:rPr>
              <a:t>, </a:t>
            </a:r>
            <a:r>
              <a:rPr lang="en-US" sz="1600" i="1" dirty="0">
                <a:latin typeface="Courier New" pitchFamily="49" charset="0"/>
              </a:rPr>
              <a:t>eating</a:t>
            </a:r>
            <a:r>
              <a:rPr lang="en-US" sz="1600" dirty="0">
                <a:latin typeface="Courier New" pitchFamily="49" charset="0"/>
              </a:rPr>
              <a:t>, </a:t>
            </a:r>
            <a:r>
              <a:rPr lang="en-US" sz="1600" i="1" dirty="0">
                <a:latin typeface="Courier New" pitchFamily="49" charset="0"/>
              </a:rPr>
              <a:t>hungry</a:t>
            </a:r>
            <a:r>
              <a:rPr lang="en-US" sz="1600" dirty="0">
                <a:latin typeface="Courier New" pitchFamily="49" charset="0"/>
              </a:rPr>
              <a:t>)</a:t>
            </a:r>
          </a:p>
          <a:p>
            <a:pPr>
              <a:buFont typeface="Wingdings" pitchFamily="2" charset="2"/>
              <a:buNone/>
            </a:pPr>
            <a:r>
              <a:rPr lang="en-US" sz="1600" dirty="0">
                <a:latin typeface="Courier New" pitchFamily="49" charset="0"/>
              </a:rPr>
              <a:t>	self:  array[0..4] of condition</a:t>
            </a:r>
          </a:p>
          <a:p>
            <a:pPr>
              <a:buFont typeface="Wingdings" pitchFamily="2" charset="2"/>
              <a:buNone/>
            </a:pPr>
            <a:endParaRPr lang="en-US" sz="1600" dirty="0">
              <a:latin typeface="Courier New" pitchFamily="49" charset="0"/>
            </a:endParaRPr>
          </a:p>
          <a:p>
            <a:pPr>
              <a:buFont typeface="Wingdings" pitchFamily="2" charset="2"/>
              <a:buNone/>
            </a:pPr>
            <a:r>
              <a:rPr lang="en-US" sz="1600" dirty="0">
                <a:latin typeface="Courier New" pitchFamily="49" charset="0"/>
              </a:rPr>
              <a:t>	void pickup (int </a:t>
            </a:r>
            <a:r>
              <a:rPr lang="en-US" sz="1600" dirty="0" err="1">
                <a:latin typeface="Courier New" pitchFamily="49" charset="0"/>
              </a:rPr>
              <a:t>i</a:t>
            </a:r>
            <a:r>
              <a:rPr lang="en-US" sz="1600" dirty="0">
                <a:latin typeface="Courier New" pitchFamily="49" charset="0"/>
              </a:rPr>
              <a:t>) {</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HUNGRY;</a:t>
            </a:r>
          </a:p>
          <a:p>
            <a:pPr>
              <a:buFont typeface="Wingdings" pitchFamily="2" charset="2"/>
              <a:buNone/>
            </a:pPr>
            <a:r>
              <a:rPr lang="en-US" sz="1600" dirty="0">
                <a:latin typeface="Courier New" pitchFamily="49" charset="0"/>
              </a:rPr>
              <a:t>		test(</a:t>
            </a:r>
            <a:r>
              <a:rPr lang="en-US" sz="1600" dirty="0" err="1">
                <a:latin typeface="Courier New" pitchFamily="49" charset="0"/>
              </a:rPr>
              <a:t>i</a:t>
            </a:r>
            <a:r>
              <a:rPr lang="en-US" sz="1600" dirty="0">
                <a:latin typeface="Courier New" pitchFamily="49" charset="0"/>
              </a:rPr>
              <a:t>);</a:t>
            </a:r>
          </a:p>
          <a:p>
            <a:pPr>
              <a:buFont typeface="Wingdings" pitchFamily="2" charset="2"/>
              <a:buNone/>
            </a:pPr>
            <a:r>
              <a:rPr lang="en-US" sz="1600" dirty="0">
                <a:latin typeface="Courier New" pitchFamily="49" charset="0"/>
              </a:rPr>
              <a:t>		if (state[</a:t>
            </a:r>
            <a:r>
              <a:rPr lang="en-US" sz="1600" dirty="0" err="1">
                <a:latin typeface="Courier New" pitchFamily="49" charset="0"/>
              </a:rPr>
              <a:t>i</a:t>
            </a:r>
            <a:r>
              <a:rPr lang="en-US" sz="1600" dirty="0">
                <a:latin typeface="Courier New" pitchFamily="49" charset="0"/>
              </a:rPr>
              <a:t>] != EATING)</a:t>
            </a:r>
          </a:p>
          <a:p>
            <a:pPr>
              <a:buFont typeface="Wingdings" pitchFamily="2" charset="2"/>
              <a:buNone/>
            </a:pPr>
            <a:r>
              <a:rPr lang="en-US" sz="1600" dirty="0">
                <a:latin typeface="Courier New" pitchFamily="49" charset="0"/>
              </a:rPr>
              <a:t>			self[</a:t>
            </a:r>
            <a:r>
              <a:rPr lang="en-US" sz="1600" dirty="0" err="1">
                <a:latin typeface="Courier New" pitchFamily="49" charset="0"/>
              </a:rPr>
              <a:t>i</a:t>
            </a:r>
            <a:r>
              <a:rPr lang="en-US" sz="1600" dirty="0">
                <a:latin typeface="Courier New" pitchFamily="49" charset="0"/>
              </a:rPr>
              <a:t>].wait();</a:t>
            </a:r>
          </a:p>
          <a:p>
            <a:pPr>
              <a:buFont typeface="Wingdings" pitchFamily="2" charset="2"/>
              <a:buNone/>
            </a:pPr>
            <a:r>
              <a:rPr lang="en-US" sz="1600" dirty="0">
                <a:latin typeface="Courier New" pitchFamily="49" charset="0"/>
              </a:rPr>
              <a:t>	}</a:t>
            </a:r>
          </a:p>
          <a:p>
            <a:pPr>
              <a:buFont typeface="Wingdings" pitchFamily="2" charset="2"/>
              <a:buNone/>
            </a:pPr>
            <a:endParaRPr lang="en-US" sz="1600" dirty="0">
              <a:latin typeface="Courier New" pitchFamily="49" charset="0"/>
            </a:endParaRPr>
          </a:p>
          <a:p>
            <a:pPr>
              <a:buFont typeface="Wingdings" pitchFamily="2" charset="2"/>
              <a:buNone/>
            </a:pPr>
            <a:r>
              <a:rPr lang="en-US" sz="1600" dirty="0">
                <a:latin typeface="Courier New" pitchFamily="49" charset="0"/>
              </a:rPr>
              <a:t>	void putdown (int </a:t>
            </a:r>
            <a:r>
              <a:rPr lang="en-US" sz="1600" dirty="0" err="1">
                <a:latin typeface="Courier New" pitchFamily="49" charset="0"/>
              </a:rPr>
              <a:t>i</a:t>
            </a:r>
            <a:r>
              <a:rPr lang="en-US" sz="1600" dirty="0">
                <a:latin typeface="Courier New" pitchFamily="49" charset="0"/>
              </a:rPr>
              <a:t>) {</a:t>
            </a:r>
          </a:p>
          <a:p>
            <a:pPr>
              <a:buFont typeface="Wingdings" pitchFamily="2" charset="2"/>
              <a:buNone/>
            </a:pPr>
            <a:r>
              <a:rPr lang="en-US" sz="1600" dirty="0">
                <a:latin typeface="Courier New" pitchFamily="49" charset="0"/>
              </a:rPr>
              <a:t>		...		</a:t>
            </a:r>
          </a:p>
          <a:p>
            <a:pPr>
              <a:buFont typeface="Wingdings" pitchFamily="2" charset="2"/>
              <a:buNone/>
            </a:pPr>
            <a:r>
              <a:rPr lang="en-US" sz="1600" dirty="0">
                <a:latin typeface="Courier New" pitchFamily="49" charset="0"/>
              </a:rPr>
              <a:t>	}</a:t>
            </a:r>
          </a:p>
          <a:p>
            <a:pPr>
              <a:buFont typeface="Wingdings" pitchFamily="2" charset="2"/>
              <a:buNone/>
            </a:pPr>
            <a:endParaRPr lang="en-US" sz="1600" dirty="0">
              <a:latin typeface="Courier New" pitchFamily="49" charset="0"/>
            </a:endParaRPr>
          </a:p>
          <a:p>
            <a:pPr>
              <a:buFont typeface="Wingdings" pitchFamily="2" charset="2"/>
              <a:buNone/>
            </a:pPr>
            <a:r>
              <a:rPr lang="en-US" sz="1600" dirty="0">
                <a:latin typeface="Courier New" pitchFamily="49" charset="0"/>
              </a:rPr>
              <a:t>	void test (int </a:t>
            </a:r>
            <a:r>
              <a:rPr lang="en-US" sz="1600" dirty="0" err="1">
                <a:latin typeface="Courier New" pitchFamily="49" charset="0"/>
              </a:rPr>
              <a:t>i</a:t>
            </a:r>
            <a:r>
              <a:rPr lang="en-US" sz="1600" dirty="0">
                <a:latin typeface="Courier New" pitchFamily="49" charset="0"/>
              </a:rPr>
              <a:t>) {</a:t>
            </a:r>
          </a:p>
          <a:p>
            <a:pPr>
              <a:buFont typeface="Wingdings" pitchFamily="2" charset="2"/>
              <a:buNone/>
            </a:pPr>
            <a:r>
              <a:rPr lang="en-US" sz="1600" dirty="0">
                <a:latin typeface="Courier New" pitchFamily="49" charset="0"/>
              </a:rPr>
              <a:t>		if ( (state[(</a:t>
            </a:r>
            <a:r>
              <a:rPr lang="en-US" sz="1600" dirty="0" err="1">
                <a:latin typeface="Courier New" pitchFamily="49" charset="0"/>
              </a:rPr>
              <a:t>i</a:t>
            </a:r>
            <a:r>
              <a:rPr lang="en-US" sz="1600" dirty="0">
                <a:latin typeface="Courier New" pitchFamily="49" charset="0"/>
              </a:rPr>
              <a:t> + 4) % 5] != EATING) &amp;&amp; </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HUNGRY) &amp;&amp; </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+ 1) % 5] != EATING)) {</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EATING;</a:t>
            </a:r>
          </a:p>
          <a:p>
            <a:pPr>
              <a:buFont typeface="Wingdings" pitchFamily="2" charset="2"/>
              <a:buNone/>
            </a:pPr>
            <a:r>
              <a:rPr lang="en-US" sz="1600" dirty="0">
                <a:latin typeface="Courier New" pitchFamily="49" charset="0"/>
              </a:rPr>
              <a:t>			self[</a:t>
            </a:r>
            <a:r>
              <a:rPr lang="en-US" sz="1600" dirty="0" err="1">
                <a:latin typeface="Courier New" pitchFamily="49" charset="0"/>
              </a:rPr>
              <a:t>i</a:t>
            </a:r>
            <a:r>
              <a:rPr lang="en-US" sz="1600" dirty="0">
                <a:latin typeface="Courier New" pitchFamily="49" charset="0"/>
              </a:rPr>
              <a:t>].signal();			</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a:t>
            </a:r>
            <a:r>
              <a:rPr lang="en-US" sz="1600" dirty="0" err="1">
                <a:latin typeface="Courier New" pitchFamily="49" charset="0"/>
              </a:rPr>
              <a:t>initialization_code</a:t>
            </a:r>
            <a:r>
              <a:rPr lang="en-US" sz="1600" dirty="0">
                <a:latin typeface="Courier New" pitchFamily="49" charset="0"/>
              </a:rPr>
              <a:t>() {</a:t>
            </a:r>
          </a:p>
          <a:p>
            <a:pPr>
              <a:buFont typeface="Wingdings" pitchFamily="2" charset="2"/>
              <a:buNone/>
            </a:pPr>
            <a:r>
              <a:rPr lang="en-US" sz="1600" dirty="0">
                <a:latin typeface="Courier New" pitchFamily="49" charset="0"/>
              </a:rPr>
              <a:t>		for (int </a:t>
            </a:r>
            <a:r>
              <a:rPr lang="en-US" sz="1600" dirty="0" err="1">
                <a:latin typeface="Courier New" pitchFamily="49" charset="0"/>
              </a:rPr>
              <a:t>i</a:t>
            </a:r>
            <a:r>
              <a:rPr lang="en-US" sz="1600" dirty="0">
                <a:latin typeface="Courier New" pitchFamily="49" charset="0"/>
              </a:rPr>
              <a:t> = 0; I &lt; 5; </a:t>
            </a:r>
            <a:r>
              <a:rPr lang="en-US" sz="1600" dirty="0" err="1">
                <a:latin typeface="Courier New" pitchFamily="49" charset="0"/>
              </a:rPr>
              <a:t>i</a:t>
            </a:r>
            <a:r>
              <a:rPr lang="en-US" sz="1600" dirty="0">
                <a:latin typeface="Courier New" pitchFamily="49" charset="0"/>
              </a:rPr>
              <a:t>++)</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THINKING;</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a:t>
            </a:r>
          </a:p>
        </p:txBody>
      </p:sp>
      <p:sp>
        <p:nvSpPr>
          <p:cNvPr id="5" name="TextBox 4">
            <a:extLst>
              <a:ext uri="{FF2B5EF4-FFF2-40B4-BE49-F238E27FC236}">
                <a16:creationId xmlns:a16="http://schemas.microsoft.com/office/drawing/2014/main" id="{C3D43AD1-B38D-4094-B4BB-FB42BAC37847}"/>
              </a:ext>
            </a:extLst>
          </p:cNvPr>
          <p:cNvSpPr txBox="1"/>
          <p:nvPr/>
        </p:nvSpPr>
        <p:spPr>
          <a:xfrm>
            <a:off x="365806" y="4251951"/>
            <a:ext cx="2743170" cy="369332"/>
          </a:xfrm>
          <a:prstGeom prst="rect">
            <a:avLst/>
          </a:prstGeom>
          <a:noFill/>
          <a:ln>
            <a:noFill/>
          </a:ln>
        </p:spPr>
        <p:txBody>
          <a:bodyPr wrap="square" rtlCol="0">
            <a:spAutoFit/>
          </a:bodyPr>
          <a:lstStyle/>
          <a:p>
            <a:r>
              <a:rPr lang="en-US" dirty="0"/>
              <a:t>- Is left chopstick free?</a:t>
            </a:r>
          </a:p>
        </p:txBody>
      </p:sp>
      <p:sp>
        <p:nvSpPr>
          <p:cNvPr id="6" name="TextBox 5">
            <a:extLst>
              <a:ext uri="{FF2B5EF4-FFF2-40B4-BE49-F238E27FC236}">
                <a16:creationId xmlns:a16="http://schemas.microsoft.com/office/drawing/2014/main" id="{0EE046C6-9F63-4E1D-B3C3-3A426F303C68}"/>
              </a:ext>
            </a:extLst>
          </p:cNvPr>
          <p:cNvSpPr txBox="1"/>
          <p:nvPr/>
        </p:nvSpPr>
        <p:spPr>
          <a:xfrm>
            <a:off x="274367" y="4709146"/>
            <a:ext cx="2743170" cy="369332"/>
          </a:xfrm>
          <a:prstGeom prst="rect">
            <a:avLst/>
          </a:prstGeom>
          <a:noFill/>
          <a:ln>
            <a:noFill/>
          </a:ln>
        </p:spPr>
        <p:txBody>
          <a:bodyPr wrap="square" rtlCol="0">
            <a:spAutoFit/>
          </a:bodyPr>
          <a:lstStyle/>
          <a:p>
            <a:r>
              <a:rPr lang="en-US" dirty="0"/>
              <a:t>- Is right chopstick free?</a:t>
            </a:r>
          </a:p>
        </p:txBody>
      </p:sp>
      <p:cxnSp>
        <p:nvCxnSpPr>
          <p:cNvPr id="4" name="Straight Arrow Connector 3">
            <a:extLst>
              <a:ext uri="{FF2B5EF4-FFF2-40B4-BE49-F238E27FC236}">
                <a16:creationId xmlns:a16="http://schemas.microsoft.com/office/drawing/2014/main" id="{F5E46A8C-DAB6-444C-A6DB-B685D6911804}"/>
              </a:ext>
            </a:extLst>
          </p:cNvPr>
          <p:cNvCxnSpPr>
            <a:cxnSpLocks/>
            <a:stCxn id="5" idx="3"/>
          </p:cNvCxnSpPr>
          <p:nvPr/>
        </p:nvCxnSpPr>
        <p:spPr>
          <a:xfrm flipV="1">
            <a:off x="3108976" y="4069073"/>
            <a:ext cx="1371585" cy="367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DE1E7BA-EA33-426D-8A18-42923703F938}"/>
              </a:ext>
            </a:extLst>
          </p:cNvPr>
          <p:cNvCxnSpPr>
            <a:cxnSpLocks/>
            <a:stCxn id="6" idx="3"/>
          </p:cNvCxnSpPr>
          <p:nvPr/>
        </p:nvCxnSpPr>
        <p:spPr>
          <a:xfrm flipV="1">
            <a:off x="3017537" y="4434829"/>
            <a:ext cx="1463024" cy="4589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061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91489" y="868708"/>
            <a:ext cx="8229600" cy="1143000"/>
          </a:xfrm>
          <a:noFill/>
          <a:ln/>
        </p:spPr>
        <p:txBody>
          <a:bodyPr lIns="92075" tIns="46038" rIns="92075" bIns="46038" anchor="ctr">
            <a:normAutofit fontScale="90000"/>
          </a:bodyPr>
          <a:lstStyle/>
          <a:p>
            <a:r>
              <a:rPr lang="en-US" dirty="0"/>
              <a:t>Dining </a:t>
            </a:r>
            <a:br>
              <a:rPr lang="en-US" dirty="0"/>
            </a:br>
            <a:r>
              <a:rPr lang="en-US" dirty="0"/>
              <a:t>Philosophers </a:t>
            </a:r>
            <a:br>
              <a:rPr lang="en-US" dirty="0"/>
            </a:br>
            <a:r>
              <a:rPr lang="en-US" dirty="0"/>
              <a:t>w/ Monitors</a:t>
            </a:r>
          </a:p>
        </p:txBody>
      </p:sp>
      <p:sp>
        <p:nvSpPr>
          <p:cNvPr id="223235" name="Rectangle 3"/>
          <p:cNvSpPr>
            <a:spLocks noGrp="1" noChangeArrowheads="1"/>
          </p:cNvSpPr>
          <p:nvPr>
            <p:ph type="body" idx="1"/>
          </p:nvPr>
        </p:nvSpPr>
        <p:spPr>
          <a:xfrm>
            <a:off x="2926099" y="325183"/>
            <a:ext cx="6217901" cy="6537926"/>
          </a:xfrm>
          <a:solidFill>
            <a:schemeClr val="bg1"/>
          </a:solidFill>
          <a:ln/>
        </p:spPr>
        <p:txBody>
          <a:bodyPr lIns="92075" tIns="46038" rIns="92075" bIns="46038">
            <a:normAutofit fontScale="85000" lnSpcReduction="20000"/>
          </a:bodyPr>
          <a:lstStyle/>
          <a:p>
            <a:pPr>
              <a:buFont typeface="Wingdings" pitchFamily="2" charset="2"/>
              <a:buNone/>
            </a:pPr>
            <a:r>
              <a:rPr lang="en-US" sz="1600" b="1" dirty="0">
                <a:latin typeface="Courier New" pitchFamily="49" charset="0"/>
              </a:rPr>
              <a:t>monitor</a:t>
            </a:r>
            <a:r>
              <a:rPr lang="en-US" sz="1600" dirty="0">
                <a:latin typeface="Courier New" pitchFamily="49" charset="0"/>
              </a:rPr>
              <a:t> </a:t>
            </a:r>
            <a:r>
              <a:rPr lang="en-US" sz="1600" dirty="0" err="1">
                <a:latin typeface="Courier New" pitchFamily="49" charset="0"/>
              </a:rPr>
              <a:t>DiningPhils</a:t>
            </a:r>
            <a:r>
              <a:rPr lang="en-US" sz="1600" dirty="0">
                <a:latin typeface="Courier New" pitchFamily="49" charset="0"/>
              </a:rPr>
              <a:t> {</a:t>
            </a:r>
          </a:p>
          <a:p>
            <a:pPr>
              <a:buFont typeface="Wingdings" pitchFamily="2" charset="2"/>
              <a:buNone/>
            </a:pPr>
            <a:r>
              <a:rPr lang="en-US" sz="1600" dirty="0">
                <a:latin typeface="Courier New" pitchFamily="49" charset="0"/>
              </a:rPr>
              <a:t>	state: array[0..4] of (</a:t>
            </a:r>
            <a:r>
              <a:rPr lang="en-US" sz="1600" i="1" dirty="0">
                <a:latin typeface="Courier New" pitchFamily="49" charset="0"/>
              </a:rPr>
              <a:t>thinking</a:t>
            </a:r>
            <a:r>
              <a:rPr lang="en-US" sz="1600" dirty="0">
                <a:latin typeface="Courier New" pitchFamily="49" charset="0"/>
              </a:rPr>
              <a:t>, </a:t>
            </a:r>
            <a:r>
              <a:rPr lang="en-US" sz="1600" i="1" dirty="0">
                <a:latin typeface="Courier New" pitchFamily="49" charset="0"/>
              </a:rPr>
              <a:t>eating</a:t>
            </a:r>
            <a:r>
              <a:rPr lang="en-US" sz="1600" dirty="0">
                <a:latin typeface="Courier New" pitchFamily="49" charset="0"/>
              </a:rPr>
              <a:t>, </a:t>
            </a:r>
            <a:r>
              <a:rPr lang="en-US" sz="1600" i="1" dirty="0">
                <a:latin typeface="Courier New" pitchFamily="49" charset="0"/>
              </a:rPr>
              <a:t>hungry</a:t>
            </a:r>
            <a:r>
              <a:rPr lang="en-US" sz="1600" dirty="0">
                <a:latin typeface="Courier New" pitchFamily="49" charset="0"/>
              </a:rPr>
              <a:t>)</a:t>
            </a:r>
          </a:p>
          <a:p>
            <a:pPr>
              <a:buFont typeface="Wingdings" pitchFamily="2" charset="2"/>
              <a:buNone/>
            </a:pPr>
            <a:r>
              <a:rPr lang="en-US" sz="1600" dirty="0">
                <a:latin typeface="Courier New" pitchFamily="49" charset="0"/>
              </a:rPr>
              <a:t>	self:  array[0..4] of condition</a:t>
            </a:r>
          </a:p>
          <a:p>
            <a:pPr>
              <a:buFont typeface="Wingdings" pitchFamily="2" charset="2"/>
              <a:buNone/>
            </a:pPr>
            <a:endParaRPr lang="en-US" sz="1600" dirty="0">
              <a:latin typeface="Courier New" pitchFamily="49" charset="0"/>
            </a:endParaRPr>
          </a:p>
          <a:p>
            <a:pPr>
              <a:buFont typeface="Wingdings" pitchFamily="2" charset="2"/>
              <a:buNone/>
            </a:pPr>
            <a:r>
              <a:rPr lang="en-US" sz="1600" dirty="0">
                <a:latin typeface="Courier New" pitchFamily="49" charset="0"/>
              </a:rPr>
              <a:t>	void pickup (int </a:t>
            </a:r>
            <a:r>
              <a:rPr lang="en-US" sz="1600" dirty="0" err="1">
                <a:latin typeface="Courier New" pitchFamily="49" charset="0"/>
              </a:rPr>
              <a:t>i</a:t>
            </a:r>
            <a:r>
              <a:rPr lang="en-US" sz="1600" dirty="0">
                <a:latin typeface="Courier New" pitchFamily="49" charset="0"/>
              </a:rPr>
              <a:t>) {</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HUNGRY;</a:t>
            </a:r>
          </a:p>
          <a:p>
            <a:pPr>
              <a:buFont typeface="Wingdings" pitchFamily="2" charset="2"/>
              <a:buNone/>
            </a:pPr>
            <a:r>
              <a:rPr lang="en-US" sz="1600" dirty="0">
                <a:latin typeface="Courier New" pitchFamily="49" charset="0"/>
              </a:rPr>
              <a:t>		test(</a:t>
            </a:r>
            <a:r>
              <a:rPr lang="en-US" sz="1600" dirty="0" err="1">
                <a:latin typeface="Courier New" pitchFamily="49" charset="0"/>
              </a:rPr>
              <a:t>i</a:t>
            </a:r>
            <a:r>
              <a:rPr lang="en-US" sz="1600" dirty="0">
                <a:latin typeface="Courier New" pitchFamily="49" charset="0"/>
              </a:rPr>
              <a:t>);</a:t>
            </a:r>
          </a:p>
          <a:p>
            <a:pPr>
              <a:buFont typeface="Wingdings" pitchFamily="2" charset="2"/>
              <a:buNone/>
            </a:pPr>
            <a:r>
              <a:rPr lang="en-US" sz="1600" dirty="0">
                <a:latin typeface="Courier New" pitchFamily="49" charset="0"/>
              </a:rPr>
              <a:t>		if (state[</a:t>
            </a:r>
            <a:r>
              <a:rPr lang="en-US" sz="1600" dirty="0" err="1">
                <a:latin typeface="Courier New" pitchFamily="49" charset="0"/>
              </a:rPr>
              <a:t>i</a:t>
            </a:r>
            <a:r>
              <a:rPr lang="en-US" sz="1600" dirty="0">
                <a:latin typeface="Courier New" pitchFamily="49" charset="0"/>
              </a:rPr>
              <a:t>] != EATING)</a:t>
            </a:r>
          </a:p>
          <a:p>
            <a:pPr>
              <a:buFont typeface="Wingdings" pitchFamily="2" charset="2"/>
              <a:buNone/>
            </a:pPr>
            <a:r>
              <a:rPr lang="en-US" sz="1600" dirty="0">
                <a:latin typeface="Courier New" pitchFamily="49" charset="0"/>
              </a:rPr>
              <a:t>			self[</a:t>
            </a:r>
            <a:r>
              <a:rPr lang="en-US" sz="1600" dirty="0" err="1">
                <a:latin typeface="Courier New" pitchFamily="49" charset="0"/>
              </a:rPr>
              <a:t>i</a:t>
            </a:r>
            <a:r>
              <a:rPr lang="en-US" sz="1600" dirty="0">
                <a:latin typeface="Courier New" pitchFamily="49" charset="0"/>
              </a:rPr>
              <a:t>].wait();</a:t>
            </a:r>
          </a:p>
          <a:p>
            <a:pPr>
              <a:buFont typeface="Wingdings" pitchFamily="2" charset="2"/>
              <a:buNone/>
            </a:pPr>
            <a:r>
              <a:rPr lang="en-US" sz="1600" dirty="0">
                <a:latin typeface="Courier New" pitchFamily="49" charset="0"/>
              </a:rPr>
              <a:t>	}</a:t>
            </a:r>
          </a:p>
          <a:p>
            <a:pPr>
              <a:buFont typeface="Wingdings" pitchFamily="2" charset="2"/>
              <a:buNone/>
            </a:pPr>
            <a:endParaRPr lang="en-US" sz="1600" dirty="0">
              <a:latin typeface="Courier New" pitchFamily="49" charset="0"/>
            </a:endParaRPr>
          </a:p>
          <a:p>
            <a:pPr>
              <a:buFont typeface="Wingdings" pitchFamily="2" charset="2"/>
              <a:buNone/>
            </a:pPr>
            <a:r>
              <a:rPr lang="en-US" sz="1600" dirty="0">
                <a:latin typeface="Courier New" pitchFamily="49" charset="0"/>
              </a:rPr>
              <a:t>	void putdown (int </a:t>
            </a:r>
            <a:r>
              <a:rPr lang="en-US" sz="1600" dirty="0" err="1">
                <a:latin typeface="Courier New" pitchFamily="49" charset="0"/>
              </a:rPr>
              <a:t>i</a:t>
            </a:r>
            <a:r>
              <a:rPr lang="en-US" sz="1600" dirty="0">
                <a:latin typeface="Courier New" pitchFamily="49" charset="0"/>
              </a:rPr>
              <a:t>) {</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THINKING;</a:t>
            </a:r>
          </a:p>
          <a:p>
            <a:pPr>
              <a:buFont typeface="Wingdings" pitchFamily="2" charset="2"/>
              <a:buNone/>
            </a:pPr>
            <a:r>
              <a:rPr lang="en-US" sz="1600" dirty="0">
                <a:latin typeface="Courier New" pitchFamily="49" charset="0"/>
              </a:rPr>
              <a:t>		test((</a:t>
            </a:r>
            <a:r>
              <a:rPr lang="en-US" sz="1600" dirty="0" err="1">
                <a:latin typeface="Courier New" pitchFamily="49" charset="0"/>
              </a:rPr>
              <a:t>i</a:t>
            </a:r>
            <a:r>
              <a:rPr lang="en-US" sz="1600" dirty="0">
                <a:latin typeface="Courier New" pitchFamily="49" charset="0"/>
              </a:rPr>
              <a:t> + 4) % 5);	</a:t>
            </a:r>
          </a:p>
          <a:p>
            <a:pPr>
              <a:buNone/>
            </a:pPr>
            <a:r>
              <a:rPr lang="en-US" sz="1600" dirty="0">
                <a:latin typeface="Courier New" pitchFamily="49" charset="0"/>
              </a:rPr>
              <a:t>		test((</a:t>
            </a:r>
            <a:r>
              <a:rPr lang="en-US" sz="1600" dirty="0" err="1">
                <a:latin typeface="Courier New" pitchFamily="49" charset="0"/>
              </a:rPr>
              <a:t>i</a:t>
            </a:r>
            <a:r>
              <a:rPr lang="en-US" sz="1600" dirty="0">
                <a:latin typeface="Courier New" pitchFamily="49" charset="0"/>
              </a:rPr>
              <a:t> + 1) % 5);	</a:t>
            </a:r>
          </a:p>
          <a:p>
            <a:pPr>
              <a:buFont typeface="Wingdings" pitchFamily="2" charset="2"/>
              <a:buNone/>
            </a:pPr>
            <a:r>
              <a:rPr lang="en-US" sz="1600" dirty="0">
                <a:latin typeface="Courier New" pitchFamily="49" charset="0"/>
              </a:rPr>
              <a:t>	}</a:t>
            </a:r>
          </a:p>
          <a:p>
            <a:pPr>
              <a:buFont typeface="Wingdings" pitchFamily="2" charset="2"/>
              <a:buNone/>
            </a:pPr>
            <a:endParaRPr lang="en-US" sz="1600" dirty="0">
              <a:latin typeface="Courier New" pitchFamily="49" charset="0"/>
            </a:endParaRPr>
          </a:p>
          <a:p>
            <a:pPr>
              <a:buFont typeface="Wingdings" pitchFamily="2" charset="2"/>
              <a:buNone/>
            </a:pPr>
            <a:r>
              <a:rPr lang="en-US" sz="1600" dirty="0">
                <a:latin typeface="Courier New" pitchFamily="49" charset="0"/>
              </a:rPr>
              <a:t>	void test (int </a:t>
            </a:r>
            <a:r>
              <a:rPr lang="en-US" sz="1600" dirty="0" err="1">
                <a:latin typeface="Courier New" pitchFamily="49" charset="0"/>
              </a:rPr>
              <a:t>i</a:t>
            </a:r>
            <a:r>
              <a:rPr lang="en-US" sz="1600" dirty="0">
                <a:latin typeface="Courier New" pitchFamily="49" charset="0"/>
              </a:rPr>
              <a:t>) {</a:t>
            </a:r>
          </a:p>
          <a:p>
            <a:pPr>
              <a:buFont typeface="Wingdings" pitchFamily="2" charset="2"/>
              <a:buNone/>
            </a:pPr>
            <a:r>
              <a:rPr lang="en-US" sz="1600" dirty="0">
                <a:latin typeface="Courier New" pitchFamily="49" charset="0"/>
              </a:rPr>
              <a:t>		if ( (state[(</a:t>
            </a:r>
            <a:r>
              <a:rPr lang="en-US" sz="1600" dirty="0" err="1">
                <a:latin typeface="Courier New" pitchFamily="49" charset="0"/>
              </a:rPr>
              <a:t>i</a:t>
            </a:r>
            <a:r>
              <a:rPr lang="en-US" sz="1600" dirty="0">
                <a:latin typeface="Courier New" pitchFamily="49" charset="0"/>
              </a:rPr>
              <a:t> + 4) % 5] != EATING) &amp;&amp; </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HUNGRY) &amp;&amp; </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+ 1) % 5] != EATING)) {</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EATING;</a:t>
            </a:r>
          </a:p>
          <a:p>
            <a:pPr>
              <a:buFont typeface="Wingdings" pitchFamily="2" charset="2"/>
              <a:buNone/>
            </a:pPr>
            <a:r>
              <a:rPr lang="en-US" sz="1600" dirty="0">
                <a:latin typeface="Courier New" pitchFamily="49" charset="0"/>
              </a:rPr>
              <a:t>			self[</a:t>
            </a:r>
            <a:r>
              <a:rPr lang="en-US" sz="1600" dirty="0" err="1">
                <a:latin typeface="Courier New" pitchFamily="49" charset="0"/>
              </a:rPr>
              <a:t>i</a:t>
            </a:r>
            <a:r>
              <a:rPr lang="en-US" sz="1600" dirty="0">
                <a:latin typeface="Courier New" pitchFamily="49" charset="0"/>
              </a:rPr>
              <a:t>].signal();			</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a:t>
            </a:r>
            <a:r>
              <a:rPr lang="en-US" sz="1600" dirty="0" err="1">
                <a:latin typeface="Courier New" pitchFamily="49" charset="0"/>
              </a:rPr>
              <a:t>initialization_code</a:t>
            </a:r>
            <a:r>
              <a:rPr lang="en-US" sz="1600" dirty="0">
                <a:latin typeface="Courier New" pitchFamily="49" charset="0"/>
              </a:rPr>
              <a:t>() {</a:t>
            </a:r>
          </a:p>
          <a:p>
            <a:pPr>
              <a:buFont typeface="Wingdings" pitchFamily="2" charset="2"/>
              <a:buNone/>
            </a:pPr>
            <a:r>
              <a:rPr lang="en-US" sz="1600" dirty="0">
                <a:latin typeface="Courier New" pitchFamily="49" charset="0"/>
              </a:rPr>
              <a:t>		for (int </a:t>
            </a:r>
            <a:r>
              <a:rPr lang="en-US" sz="1600" dirty="0" err="1">
                <a:latin typeface="Courier New" pitchFamily="49" charset="0"/>
              </a:rPr>
              <a:t>i</a:t>
            </a:r>
            <a:r>
              <a:rPr lang="en-US" sz="1600" dirty="0">
                <a:latin typeface="Courier New" pitchFamily="49" charset="0"/>
              </a:rPr>
              <a:t> = 0; I &lt; 5; </a:t>
            </a:r>
            <a:r>
              <a:rPr lang="en-US" sz="1600" dirty="0" err="1">
                <a:latin typeface="Courier New" pitchFamily="49" charset="0"/>
              </a:rPr>
              <a:t>i</a:t>
            </a:r>
            <a:r>
              <a:rPr lang="en-US" sz="1600" dirty="0">
                <a:latin typeface="Courier New" pitchFamily="49" charset="0"/>
              </a:rPr>
              <a:t>++)</a:t>
            </a:r>
          </a:p>
          <a:p>
            <a:pPr>
              <a:buFont typeface="Wingdings" pitchFamily="2" charset="2"/>
              <a:buNone/>
            </a:pPr>
            <a:r>
              <a:rPr lang="en-US" sz="1600" dirty="0">
                <a:latin typeface="Courier New" pitchFamily="49" charset="0"/>
              </a:rPr>
              <a:t>			state[</a:t>
            </a:r>
            <a:r>
              <a:rPr lang="en-US" sz="1600" dirty="0" err="1">
                <a:latin typeface="Courier New" pitchFamily="49" charset="0"/>
              </a:rPr>
              <a:t>i</a:t>
            </a:r>
            <a:r>
              <a:rPr lang="en-US" sz="1600" dirty="0">
                <a:latin typeface="Courier New" pitchFamily="49" charset="0"/>
              </a:rPr>
              <a:t>] = THINKING;</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a:t>
            </a:r>
          </a:p>
        </p:txBody>
      </p:sp>
      <p:sp>
        <p:nvSpPr>
          <p:cNvPr id="4" name="TextBox 3">
            <a:extLst>
              <a:ext uri="{FF2B5EF4-FFF2-40B4-BE49-F238E27FC236}">
                <a16:creationId xmlns:a16="http://schemas.microsoft.com/office/drawing/2014/main" id="{560B98E0-C796-42D8-80D5-797ADFC42556}"/>
              </a:ext>
            </a:extLst>
          </p:cNvPr>
          <p:cNvSpPr txBox="1"/>
          <p:nvPr/>
        </p:nvSpPr>
        <p:spPr>
          <a:xfrm>
            <a:off x="274367" y="2971805"/>
            <a:ext cx="2743170" cy="1477328"/>
          </a:xfrm>
          <a:prstGeom prst="rect">
            <a:avLst/>
          </a:prstGeom>
          <a:noFill/>
          <a:ln>
            <a:noFill/>
          </a:ln>
        </p:spPr>
        <p:txBody>
          <a:bodyPr wrap="square" rtlCol="0">
            <a:spAutoFit/>
          </a:bodyPr>
          <a:lstStyle/>
          <a:p>
            <a:r>
              <a:rPr lang="en-US" dirty="0"/>
              <a:t>- Drop chopsticks &amp; see if we can feed (wakeup) a hungry (waiting) philosopher (process) to the left and right.</a:t>
            </a:r>
          </a:p>
        </p:txBody>
      </p:sp>
      <p:cxnSp>
        <p:nvCxnSpPr>
          <p:cNvPr id="6" name="Straight Arrow Connector 5">
            <a:extLst>
              <a:ext uri="{FF2B5EF4-FFF2-40B4-BE49-F238E27FC236}">
                <a16:creationId xmlns:a16="http://schemas.microsoft.com/office/drawing/2014/main" id="{079370BB-BCE9-4188-BC6F-71D23C3C650F}"/>
              </a:ext>
            </a:extLst>
          </p:cNvPr>
          <p:cNvCxnSpPr>
            <a:cxnSpLocks/>
            <a:stCxn id="4" idx="3"/>
          </p:cNvCxnSpPr>
          <p:nvPr/>
        </p:nvCxnSpPr>
        <p:spPr>
          <a:xfrm flipV="1">
            <a:off x="3017537" y="3246122"/>
            <a:ext cx="822951" cy="464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DF2B588-2E4E-42FF-B6A9-E1DA78DFB159}"/>
              </a:ext>
            </a:extLst>
          </p:cNvPr>
          <p:cNvCxnSpPr>
            <a:cxnSpLocks/>
            <a:stCxn id="4" idx="3"/>
          </p:cNvCxnSpPr>
          <p:nvPr/>
        </p:nvCxnSpPr>
        <p:spPr>
          <a:xfrm flipV="1">
            <a:off x="3017537" y="3429000"/>
            <a:ext cx="822951" cy="28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883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Monitors in Java</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50752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2B. Idea for Building the Process Tree</a:t>
            </a:r>
          </a:p>
        </p:txBody>
      </p:sp>
      <p:sp>
        <p:nvSpPr>
          <p:cNvPr id="2" name="Content Placeholder 1"/>
          <p:cNvSpPr>
            <a:spLocks noGrp="1"/>
          </p:cNvSpPr>
          <p:nvPr>
            <p:ph idx="1"/>
          </p:nvPr>
        </p:nvSpPr>
        <p:spPr/>
        <p:txBody>
          <a:bodyPr/>
          <a:lstStyle/>
          <a:p>
            <a:r>
              <a:rPr lang="en-US" dirty="0"/>
              <a:t>Building the tree/dictionary sounds like it is giving people the most trouble.</a:t>
            </a:r>
          </a:p>
          <a:p>
            <a:endParaRPr lang="en-US" dirty="0"/>
          </a:p>
          <a:p>
            <a:r>
              <a:rPr lang="en-US" dirty="0"/>
              <a:t>Step 1. Find the root parent and initialize our dictionary.</a:t>
            </a:r>
          </a:p>
          <a:p>
            <a:endParaRPr lang="en-US" dirty="0"/>
          </a:p>
          <a:p>
            <a:r>
              <a:rPr lang="en-US" dirty="0"/>
              <a:t>Step 2. Iterate through our (Parent, Child) pairs. For each pair …</a:t>
            </a:r>
          </a:p>
          <a:p>
            <a:endParaRPr lang="en-US" dirty="0"/>
          </a:p>
          <a:p>
            <a:r>
              <a:rPr lang="en-US" dirty="0"/>
              <a:t>Step 3. Look at our dictionary (key, value) pairs: </a:t>
            </a:r>
          </a:p>
          <a:p>
            <a:pPr lvl="1"/>
            <a:r>
              <a:rPr lang="en-US" dirty="0"/>
              <a:t>A. If Parent == key, add Child to value (which is a </a:t>
            </a:r>
            <a:r>
              <a:rPr lang="en-US" dirty="0" err="1"/>
              <a:t>subdictionary</a:t>
            </a:r>
            <a:r>
              <a:rPr lang="en-US" dirty="0"/>
              <a:t>)</a:t>
            </a:r>
          </a:p>
          <a:p>
            <a:pPr lvl="1"/>
            <a:r>
              <a:rPr lang="en-US" dirty="0"/>
              <a:t>B. Else, recursively look at value (which is a </a:t>
            </a:r>
            <a:r>
              <a:rPr lang="en-US" dirty="0" err="1"/>
              <a:t>subdictionary</a:t>
            </a:r>
            <a:r>
              <a:rPr lang="en-US" dirty="0"/>
              <a:t>)</a:t>
            </a:r>
          </a:p>
          <a:p>
            <a:endParaRPr lang="en-US" dirty="0"/>
          </a:p>
          <a:p>
            <a:endParaRPr lang="en-US" dirty="0"/>
          </a:p>
        </p:txBody>
      </p:sp>
    </p:spTree>
    <p:extLst>
      <p:ext uri="{BB962C8B-B14F-4D97-AF65-F5344CB8AC3E}">
        <p14:creationId xmlns:p14="http://schemas.microsoft.com/office/powerpoint/2010/main" val="190633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Monitors in Java</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Each object has a built-in monitor. </a:t>
            </a:r>
          </a:p>
          <a:p>
            <a:pPr lvl="1"/>
            <a:r>
              <a:rPr lang="en-US" dirty="0"/>
              <a:t>Only one active thread can own an object’s thread at a time.</a:t>
            </a:r>
          </a:p>
          <a:p>
            <a:r>
              <a:rPr lang="en-US" dirty="0"/>
              <a:t>Entry procedures (methods) are marked with </a:t>
            </a:r>
            <a:r>
              <a:rPr lang="en-US" b="1" dirty="0"/>
              <a:t>synchronized</a:t>
            </a:r>
            <a:r>
              <a:rPr lang="en-US" dirty="0"/>
              <a:t>.</a:t>
            </a:r>
          </a:p>
          <a:p>
            <a:endParaRPr lang="en-US" dirty="0"/>
          </a:p>
          <a:p>
            <a:r>
              <a:rPr lang="en-US" dirty="0"/>
              <a:t>A thread becomes the owner of an object’s monitor by executing a synchronized method of the object.</a:t>
            </a:r>
          </a:p>
          <a:p>
            <a:pPr lvl="1"/>
            <a:endParaRPr lang="en-US"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24000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Monitors in Java</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Inside the synchronized methods, our “sleep” and “wakeup” procedures are protected from race conditions.</a:t>
            </a:r>
          </a:p>
          <a:p>
            <a:endParaRPr lang="en-US" dirty="0"/>
          </a:p>
          <a:p>
            <a:r>
              <a:rPr lang="en-US" b="1" dirty="0" err="1">
                <a:solidFill>
                  <a:srgbClr val="00B050"/>
                </a:solidFill>
              </a:rPr>
              <a:t>Object.wait</a:t>
            </a:r>
            <a:r>
              <a:rPr lang="en-US" b="1" dirty="0">
                <a:solidFill>
                  <a:srgbClr val="00B050"/>
                </a:solidFill>
              </a:rPr>
              <a:t>() </a:t>
            </a:r>
            <a:r>
              <a:rPr lang="en-US" dirty="0"/>
              <a:t>– “sleep” - forces the current thread to wait until another thread invokes notify() of </a:t>
            </a:r>
            <a:r>
              <a:rPr lang="en-US" dirty="0" err="1"/>
              <a:t>notifyAll</a:t>
            </a:r>
            <a:r>
              <a:rPr lang="en-US" dirty="0"/>
              <a:t>() on that object.</a:t>
            </a:r>
          </a:p>
          <a:p>
            <a:r>
              <a:rPr lang="en-US" b="1" dirty="0" err="1">
                <a:solidFill>
                  <a:srgbClr val="00B050"/>
                </a:solidFill>
              </a:rPr>
              <a:t>Object.notify</a:t>
            </a:r>
            <a:r>
              <a:rPr lang="en-US" b="1" dirty="0">
                <a:solidFill>
                  <a:srgbClr val="00B050"/>
                </a:solidFill>
              </a:rPr>
              <a:t>() </a:t>
            </a:r>
            <a:r>
              <a:rPr lang="en-US" dirty="0"/>
              <a:t>– “wakeup” - wakes up a thread (non-deterministic) waiting to access the object’s monitor.</a:t>
            </a:r>
          </a:p>
          <a:p>
            <a:r>
              <a:rPr lang="en-US" b="1" dirty="0" err="1">
                <a:solidFill>
                  <a:srgbClr val="00B050"/>
                </a:solidFill>
              </a:rPr>
              <a:t>Object.notifyAll</a:t>
            </a:r>
            <a:r>
              <a:rPr lang="en-US" b="1" dirty="0">
                <a:solidFill>
                  <a:srgbClr val="00B050"/>
                </a:solidFill>
              </a:rPr>
              <a:t>() </a:t>
            </a:r>
            <a:r>
              <a:rPr lang="en-US" dirty="0"/>
              <a:t>– wakes up all threads waiting for the monitor.</a:t>
            </a:r>
          </a:p>
          <a:p>
            <a:endParaRPr lang="en-US" dirty="0"/>
          </a:p>
          <a:p>
            <a:r>
              <a:rPr lang="en-US" dirty="0"/>
              <a:t>For more details, take a look at the Java documentation:</a:t>
            </a:r>
          </a:p>
          <a:p>
            <a:pPr lvl="1"/>
            <a:r>
              <a:rPr lang="en-US" dirty="0">
                <a:hlinkClick r:id="rId2"/>
              </a:rPr>
              <a:t>https://docs.oracle.com/javase/8/docs/api/java/lang/Object.html#notify--</a:t>
            </a:r>
            <a:endParaRPr lang="en-US" dirty="0"/>
          </a:p>
          <a:p>
            <a:pPr lvl="1"/>
            <a:endParaRPr lang="en-US" dirty="0"/>
          </a:p>
          <a:p>
            <a:endParaRPr lang="en-US" dirty="0"/>
          </a:p>
        </p:txBody>
      </p:sp>
    </p:spTree>
    <p:extLst>
      <p:ext uri="{BB962C8B-B14F-4D97-AF65-F5344CB8AC3E}">
        <p14:creationId xmlns:p14="http://schemas.microsoft.com/office/powerpoint/2010/main" val="291067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Java Thread </a:t>
            </a:r>
            <a:br>
              <a:rPr lang="en-US" dirty="0"/>
            </a:br>
            <a:r>
              <a:rPr lang="en-US" dirty="0"/>
              <a:t>without Monitors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SimpleThread.java</a:t>
            </a:r>
          </a:p>
          <a:p>
            <a:endParaRPr lang="en-US" dirty="0"/>
          </a:p>
          <a:p>
            <a:r>
              <a:rPr lang="en-US" dirty="0"/>
              <a:t>What will happen?</a:t>
            </a:r>
          </a:p>
          <a:p>
            <a:endParaRPr lang="en-US" dirty="0"/>
          </a:p>
          <a:p>
            <a:endParaRPr lang="en-US" dirty="0"/>
          </a:p>
        </p:txBody>
      </p:sp>
      <p:pic>
        <p:nvPicPr>
          <p:cNvPr id="4" name="Picture 3">
            <a:extLst>
              <a:ext uri="{FF2B5EF4-FFF2-40B4-BE49-F238E27FC236}">
                <a16:creationId xmlns:a16="http://schemas.microsoft.com/office/drawing/2014/main" id="{AA7B75AC-870B-467E-BEA9-FBD2F04D1808}"/>
              </a:ext>
            </a:extLst>
          </p:cNvPr>
          <p:cNvPicPr>
            <a:picLocks noChangeAspect="1"/>
          </p:cNvPicPr>
          <p:nvPr/>
        </p:nvPicPr>
        <p:blipFill>
          <a:blip r:embed="rId2"/>
          <a:stretch>
            <a:fillRect/>
          </a:stretch>
        </p:blipFill>
        <p:spPr>
          <a:xfrm>
            <a:off x="4114805" y="45757"/>
            <a:ext cx="4901577" cy="6858000"/>
          </a:xfrm>
          <a:prstGeom prst="rect">
            <a:avLst/>
          </a:prstGeom>
        </p:spPr>
      </p:pic>
    </p:spTree>
    <p:extLst>
      <p:ext uri="{BB962C8B-B14F-4D97-AF65-F5344CB8AC3E}">
        <p14:creationId xmlns:p14="http://schemas.microsoft.com/office/powerpoint/2010/main" val="203004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365806" y="594391"/>
            <a:ext cx="8229600" cy="1143000"/>
          </a:xfrm>
        </p:spPr>
        <p:txBody>
          <a:bodyPr>
            <a:normAutofit fontScale="90000"/>
          </a:bodyPr>
          <a:lstStyle/>
          <a:p>
            <a:r>
              <a:rPr lang="en-US" dirty="0"/>
              <a:t>Java Thread </a:t>
            </a:r>
            <a:br>
              <a:rPr lang="en-US" dirty="0"/>
            </a:br>
            <a:r>
              <a:rPr lang="en-US" dirty="0"/>
              <a:t>without Monitors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SimpleThread.java</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9A7DE71-364B-491B-AD97-A015301209BB}"/>
              </a:ext>
            </a:extLst>
          </p:cNvPr>
          <p:cNvPicPr>
            <a:picLocks noChangeAspect="1"/>
          </p:cNvPicPr>
          <p:nvPr/>
        </p:nvPicPr>
        <p:blipFill>
          <a:blip r:embed="rId2"/>
          <a:stretch>
            <a:fillRect/>
          </a:stretch>
        </p:blipFill>
        <p:spPr>
          <a:xfrm>
            <a:off x="2834659" y="2423171"/>
            <a:ext cx="8029575" cy="3124200"/>
          </a:xfrm>
          <a:prstGeom prst="rect">
            <a:avLst/>
          </a:prstGeom>
        </p:spPr>
      </p:pic>
    </p:spTree>
    <p:extLst>
      <p:ext uri="{BB962C8B-B14F-4D97-AF65-F5344CB8AC3E}">
        <p14:creationId xmlns:p14="http://schemas.microsoft.com/office/powerpoint/2010/main" val="3982869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365806" y="594391"/>
            <a:ext cx="8229600" cy="1143000"/>
          </a:xfrm>
        </p:spPr>
        <p:txBody>
          <a:bodyPr>
            <a:normAutofit fontScale="90000"/>
          </a:bodyPr>
          <a:lstStyle/>
          <a:p>
            <a:r>
              <a:rPr lang="en-US" dirty="0"/>
              <a:t>Java Thread </a:t>
            </a:r>
            <a:br>
              <a:rPr lang="en-US" dirty="0"/>
            </a:br>
            <a:r>
              <a:rPr lang="en-US" dirty="0"/>
              <a:t>without Monitors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SimpleThread.java</a:t>
            </a:r>
          </a:p>
          <a:p>
            <a:endParaRPr lang="en-US" dirty="0"/>
          </a:p>
          <a:p>
            <a:endParaRPr lang="en-US" dirty="0"/>
          </a:p>
          <a:p>
            <a:endParaRPr lang="en-US" dirty="0"/>
          </a:p>
          <a:p>
            <a:endParaRPr lang="en-US" dirty="0"/>
          </a:p>
          <a:p>
            <a:endParaRPr lang="en-US" dirty="0"/>
          </a:p>
          <a:p>
            <a:endParaRPr lang="en-US" dirty="0"/>
          </a:p>
          <a:p>
            <a:r>
              <a:rPr lang="en-US" dirty="0"/>
              <a:t>Deadlock!</a:t>
            </a:r>
          </a:p>
          <a:p>
            <a:endParaRPr lang="en-US" dirty="0"/>
          </a:p>
          <a:p>
            <a:endParaRPr lang="en-US" dirty="0"/>
          </a:p>
        </p:txBody>
      </p:sp>
      <p:pic>
        <p:nvPicPr>
          <p:cNvPr id="4" name="Picture 3">
            <a:extLst>
              <a:ext uri="{FF2B5EF4-FFF2-40B4-BE49-F238E27FC236}">
                <a16:creationId xmlns:a16="http://schemas.microsoft.com/office/drawing/2014/main" id="{19A7DE71-364B-491B-AD97-A015301209BB}"/>
              </a:ext>
            </a:extLst>
          </p:cNvPr>
          <p:cNvPicPr>
            <a:picLocks noChangeAspect="1"/>
          </p:cNvPicPr>
          <p:nvPr/>
        </p:nvPicPr>
        <p:blipFill>
          <a:blip r:embed="rId2"/>
          <a:stretch>
            <a:fillRect/>
          </a:stretch>
        </p:blipFill>
        <p:spPr>
          <a:xfrm>
            <a:off x="2834659" y="2423171"/>
            <a:ext cx="8029575" cy="3124200"/>
          </a:xfrm>
          <a:prstGeom prst="rect">
            <a:avLst/>
          </a:prstGeom>
        </p:spPr>
      </p:pic>
      <p:cxnSp>
        <p:nvCxnSpPr>
          <p:cNvPr id="6" name="Straight Arrow Connector 5">
            <a:extLst>
              <a:ext uri="{FF2B5EF4-FFF2-40B4-BE49-F238E27FC236}">
                <a16:creationId xmlns:a16="http://schemas.microsoft.com/office/drawing/2014/main" id="{89BE07AD-24DB-4D6D-A736-02F0D4D77132}"/>
              </a:ext>
            </a:extLst>
          </p:cNvPr>
          <p:cNvCxnSpPr>
            <a:cxnSpLocks/>
          </p:cNvCxnSpPr>
          <p:nvPr/>
        </p:nvCxnSpPr>
        <p:spPr>
          <a:xfrm>
            <a:off x="1920269" y="4617707"/>
            <a:ext cx="1005829" cy="5486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80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274367" y="594391"/>
            <a:ext cx="8229600" cy="1143000"/>
          </a:xfrm>
        </p:spPr>
        <p:txBody>
          <a:bodyPr>
            <a:normAutofit fontScale="90000"/>
          </a:bodyPr>
          <a:lstStyle/>
          <a:p>
            <a:r>
              <a:rPr lang="en-US" dirty="0"/>
              <a:t>Monitors in </a:t>
            </a:r>
            <a:br>
              <a:rPr lang="en-US" dirty="0"/>
            </a:br>
            <a:r>
              <a:rPr lang="en-US" dirty="0"/>
              <a:t>Java</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6B604B24-A8B5-405D-9517-6EF96CAB1B96}"/>
              </a:ext>
            </a:extLst>
          </p:cNvPr>
          <p:cNvPicPr>
            <a:picLocks noChangeAspect="1"/>
          </p:cNvPicPr>
          <p:nvPr/>
        </p:nvPicPr>
        <p:blipFill>
          <a:blip r:embed="rId2"/>
          <a:stretch>
            <a:fillRect/>
          </a:stretch>
        </p:blipFill>
        <p:spPr>
          <a:xfrm>
            <a:off x="3908711" y="0"/>
            <a:ext cx="5197177" cy="6858000"/>
          </a:xfrm>
          <a:prstGeom prst="rect">
            <a:avLst/>
          </a:prstGeom>
        </p:spPr>
      </p:pic>
      <p:sp>
        <p:nvSpPr>
          <p:cNvPr id="5" name="TextBox 4">
            <a:extLst>
              <a:ext uri="{FF2B5EF4-FFF2-40B4-BE49-F238E27FC236}">
                <a16:creationId xmlns:a16="http://schemas.microsoft.com/office/drawing/2014/main" id="{1ED69790-76BE-40CE-8872-B8F74596908A}"/>
              </a:ext>
            </a:extLst>
          </p:cNvPr>
          <p:cNvSpPr txBox="1"/>
          <p:nvPr/>
        </p:nvSpPr>
        <p:spPr>
          <a:xfrm>
            <a:off x="274367" y="2148854"/>
            <a:ext cx="2194536" cy="646331"/>
          </a:xfrm>
          <a:prstGeom prst="rect">
            <a:avLst/>
          </a:prstGeom>
          <a:noFill/>
          <a:ln>
            <a:noFill/>
          </a:ln>
        </p:spPr>
        <p:txBody>
          <a:bodyPr wrap="square" rtlCol="0">
            <a:spAutoFit/>
          </a:bodyPr>
          <a:lstStyle/>
          <a:p>
            <a:r>
              <a:rPr lang="en-US" dirty="0"/>
              <a:t>- Our synchronized procedures.</a:t>
            </a:r>
          </a:p>
        </p:txBody>
      </p:sp>
      <p:cxnSp>
        <p:nvCxnSpPr>
          <p:cNvPr id="6" name="Straight Arrow Connector 5">
            <a:extLst>
              <a:ext uri="{FF2B5EF4-FFF2-40B4-BE49-F238E27FC236}">
                <a16:creationId xmlns:a16="http://schemas.microsoft.com/office/drawing/2014/main" id="{25235980-97C9-4156-B87B-9E81EECD016D}"/>
              </a:ext>
            </a:extLst>
          </p:cNvPr>
          <p:cNvCxnSpPr>
            <a:cxnSpLocks/>
            <a:stCxn id="5" idx="3"/>
          </p:cNvCxnSpPr>
          <p:nvPr/>
        </p:nvCxnSpPr>
        <p:spPr>
          <a:xfrm flipV="1">
            <a:off x="2468903" y="2240293"/>
            <a:ext cx="2194536" cy="2317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B242B79-A5EE-4AD2-982B-0466BFECA37A}"/>
              </a:ext>
            </a:extLst>
          </p:cNvPr>
          <p:cNvCxnSpPr>
            <a:cxnSpLocks/>
            <a:stCxn id="5" idx="3"/>
          </p:cNvCxnSpPr>
          <p:nvPr/>
        </p:nvCxnSpPr>
        <p:spPr>
          <a:xfrm>
            <a:off x="2468903" y="2472020"/>
            <a:ext cx="2103097" cy="17799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04AB8F2-FE00-4702-9018-0C1F4E3F2F3C}"/>
              </a:ext>
            </a:extLst>
          </p:cNvPr>
          <p:cNvSpPr txBox="1"/>
          <p:nvPr/>
        </p:nvSpPr>
        <p:spPr>
          <a:xfrm>
            <a:off x="182928" y="3063244"/>
            <a:ext cx="1188707" cy="369332"/>
          </a:xfrm>
          <a:prstGeom prst="rect">
            <a:avLst/>
          </a:prstGeom>
          <a:noFill/>
          <a:ln>
            <a:noFill/>
          </a:ln>
        </p:spPr>
        <p:txBody>
          <a:bodyPr wrap="square" rtlCol="0">
            <a:spAutoFit/>
          </a:bodyPr>
          <a:lstStyle/>
          <a:p>
            <a:r>
              <a:rPr lang="en-US" dirty="0"/>
              <a:t>- Sleep</a:t>
            </a:r>
          </a:p>
        </p:txBody>
      </p:sp>
      <p:sp>
        <p:nvSpPr>
          <p:cNvPr id="15" name="TextBox 14">
            <a:extLst>
              <a:ext uri="{FF2B5EF4-FFF2-40B4-BE49-F238E27FC236}">
                <a16:creationId xmlns:a16="http://schemas.microsoft.com/office/drawing/2014/main" id="{2A90EF86-012A-4206-AA81-A40C01245FDA}"/>
              </a:ext>
            </a:extLst>
          </p:cNvPr>
          <p:cNvSpPr txBox="1"/>
          <p:nvPr/>
        </p:nvSpPr>
        <p:spPr>
          <a:xfrm>
            <a:off x="274367" y="5532097"/>
            <a:ext cx="2468853" cy="646331"/>
          </a:xfrm>
          <a:prstGeom prst="rect">
            <a:avLst/>
          </a:prstGeom>
          <a:noFill/>
          <a:ln>
            <a:noFill/>
          </a:ln>
        </p:spPr>
        <p:txBody>
          <a:bodyPr wrap="square" rtlCol="0">
            <a:spAutoFit/>
          </a:bodyPr>
          <a:lstStyle/>
          <a:p>
            <a:r>
              <a:rPr lang="en-US" dirty="0"/>
              <a:t>- Wakeup (all)</a:t>
            </a:r>
          </a:p>
          <a:p>
            <a:r>
              <a:rPr lang="en-US" dirty="0"/>
              <a:t>Chose random thread</a:t>
            </a:r>
          </a:p>
        </p:txBody>
      </p:sp>
      <p:cxnSp>
        <p:nvCxnSpPr>
          <p:cNvPr id="17" name="Straight Arrow Connector 16">
            <a:extLst>
              <a:ext uri="{FF2B5EF4-FFF2-40B4-BE49-F238E27FC236}">
                <a16:creationId xmlns:a16="http://schemas.microsoft.com/office/drawing/2014/main" id="{BAA8B39D-E7B8-4EA3-8BF2-335486CB7541}"/>
              </a:ext>
            </a:extLst>
          </p:cNvPr>
          <p:cNvCxnSpPr>
            <a:cxnSpLocks/>
            <a:stCxn id="14" idx="3"/>
          </p:cNvCxnSpPr>
          <p:nvPr/>
        </p:nvCxnSpPr>
        <p:spPr>
          <a:xfrm flipV="1">
            <a:off x="1371635" y="2606049"/>
            <a:ext cx="3840438" cy="641861"/>
          </a:xfrm>
          <a:prstGeom prst="straightConnector1">
            <a:avLst/>
          </a:prstGeom>
          <a:ln w="349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F5AB957-0C59-4661-ADC5-78A5D74FF448}"/>
              </a:ext>
            </a:extLst>
          </p:cNvPr>
          <p:cNvCxnSpPr>
            <a:cxnSpLocks/>
            <a:stCxn id="15" idx="3"/>
          </p:cNvCxnSpPr>
          <p:nvPr/>
        </p:nvCxnSpPr>
        <p:spPr>
          <a:xfrm>
            <a:off x="2743220" y="5855263"/>
            <a:ext cx="2011658" cy="42591"/>
          </a:xfrm>
          <a:prstGeom prst="straightConnector1">
            <a:avLst/>
          </a:prstGeom>
          <a:ln w="3492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6569415-BE6E-4D79-A952-AC6C0F87DA13}"/>
              </a:ext>
            </a:extLst>
          </p:cNvPr>
          <p:cNvCxnSpPr>
            <a:cxnSpLocks/>
            <a:stCxn id="14" idx="3"/>
          </p:cNvCxnSpPr>
          <p:nvPr/>
        </p:nvCxnSpPr>
        <p:spPr>
          <a:xfrm>
            <a:off x="1371635" y="3247910"/>
            <a:ext cx="3840438" cy="1552675"/>
          </a:xfrm>
          <a:prstGeom prst="straightConnector1">
            <a:avLst/>
          </a:prstGeom>
          <a:ln w="349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2B817F9-84E0-4500-9D10-7EDFC2C266E0}"/>
              </a:ext>
            </a:extLst>
          </p:cNvPr>
          <p:cNvCxnSpPr>
            <a:cxnSpLocks/>
            <a:stCxn id="15" idx="3"/>
          </p:cNvCxnSpPr>
          <p:nvPr/>
        </p:nvCxnSpPr>
        <p:spPr>
          <a:xfrm flipV="1">
            <a:off x="2743220" y="3794759"/>
            <a:ext cx="1828780" cy="2060504"/>
          </a:xfrm>
          <a:prstGeom prst="straightConnector1">
            <a:avLst/>
          </a:prstGeom>
          <a:ln w="349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816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Monitors in Java</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355364BC-C4E8-416D-A17E-FC7A97FC776E}"/>
              </a:ext>
            </a:extLst>
          </p:cNvPr>
          <p:cNvPicPr>
            <a:picLocks noChangeAspect="1"/>
          </p:cNvPicPr>
          <p:nvPr/>
        </p:nvPicPr>
        <p:blipFill>
          <a:blip r:embed="rId2"/>
          <a:stretch>
            <a:fillRect/>
          </a:stretch>
        </p:blipFill>
        <p:spPr>
          <a:xfrm>
            <a:off x="4480561" y="30482"/>
            <a:ext cx="4559994" cy="6858000"/>
          </a:xfrm>
          <a:prstGeom prst="rect">
            <a:avLst/>
          </a:prstGeom>
        </p:spPr>
      </p:pic>
    </p:spTree>
    <p:extLst>
      <p:ext uri="{BB962C8B-B14F-4D97-AF65-F5344CB8AC3E}">
        <p14:creationId xmlns:p14="http://schemas.microsoft.com/office/powerpoint/2010/main" val="5642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Transactions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6543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lstStyle/>
          <a:p>
            <a:r>
              <a:rPr lang="en-US" dirty="0"/>
              <a:t>Motivation</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lstStyle/>
          <a:p>
            <a:r>
              <a:rPr lang="en-US" dirty="0"/>
              <a:t>Database operations frequently need to carry out atomic transactions:</a:t>
            </a:r>
          </a:p>
          <a:p>
            <a:pPr lvl="1"/>
            <a:r>
              <a:rPr lang="en-US" dirty="0"/>
              <a:t>Either the entire transaction must either complete or not occur at all</a:t>
            </a:r>
          </a:p>
          <a:p>
            <a:endParaRPr lang="en-US" dirty="0"/>
          </a:p>
          <a:p>
            <a:r>
              <a:rPr lang="en-US" dirty="0"/>
              <a:t>Operating Systems can be viewed as having many of the same needs and problems as databases. </a:t>
            </a:r>
          </a:p>
          <a:p>
            <a:endParaRPr lang="en-US" dirty="0"/>
          </a:p>
          <a:p>
            <a:r>
              <a:rPr lang="en-US" dirty="0"/>
              <a:t>An OS can be said to manage a small database of process-related information. </a:t>
            </a:r>
          </a:p>
          <a:p>
            <a:endParaRPr lang="en-US" dirty="0"/>
          </a:p>
          <a:p>
            <a:r>
              <a:rPr lang="en-US" dirty="0"/>
              <a:t>Therefore, OSes can benefit from emulating some of these techniques originally designed for databases.</a:t>
            </a:r>
          </a:p>
        </p:txBody>
      </p:sp>
    </p:spTree>
    <p:extLst>
      <p:ext uri="{BB962C8B-B14F-4D97-AF65-F5344CB8AC3E}">
        <p14:creationId xmlns:p14="http://schemas.microsoft.com/office/powerpoint/2010/main" val="329170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706C-DCA9-42D1-B6B8-CD8AA92ADF40}"/>
              </a:ext>
            </a:extLst>
          </p:cNvPr>
          <p:cNvSpPr>
            <a:spLocks noGrp="1"/>
          </p:cNvSpPr>
          <p:nvPr>
            <p:ph type="title"/>
          </p:nvPr>
        </p:nvSpPr>
        <p:spPr/>
        <p:txBody>
          <a:bodyPr/>
          <a:lstStyle/>
          <a:p>
            <a:r>
              <a:rPr lang="en-US" dirty="0"/>
              <a:t>Transaction Example</a:t>
            </a:r>
          </a:p>
        </p:txBody>
      </p:sp>
      <p:sp>
        <p:nvSpPr>
          <p:cNvPr id="3" name="Content Placeholder 2">
            <a:extLst>
              <a:ext uri="{FF2B5EF4-FFF2-40B4-BE49-F238E27FC236}">
                <a16:creationId xmlns:a16="http://schemas.microsoft.com/office/drawing/2014/main" id="{D5D24D93-5817-4D64-B314-421BF2BB0441}"/>
              </a:ext>
            </a:extLst>
          </p:cNvPr>
          <p:cNvSpPr>
            <a:spLocks noGrp="1"/>
          </p:cNvSpPr>
          <p:nvPr>
            <p:ph idx="1"/>
          </p:nvPr>
        </p:nvSpPr>
        <p:spPr/>
        <p:txBody>
          <a:bodyPr/>
          <a:lstStyle/>
          <a:p>
            <a:r>
              <a:rPr lang="en-US" sz="1800" dirty="0"/>
              <a:t>Matt transfers $100 to Mitch’s bank account. All three operations are part of a single transaction:</a:t>
            </a:r>
          </a:p>
          <a:p>
            <a:pPr lvl="1"/>
            <a:r>
              <a:rPr lang="en-US" sz="1600" dirty="0"/>
              <a:t>Matt</a:t>
            </a:r>
            <a:r>
              <a:rPr lang="en-US" sz="1650" dirty="0"/>
              <a:t> checks his bank account to make sure he has $100</a:t>
            </a:r>
          </a:p>
          <a:p>
            <a:pPr lvl="1"/>
            <a:r>
              <a:rPr lang="en-US" sz="1600" dirty="0"/>
              <a:t>Matt</a:t>
            </a:r>
            <a:r>
              <a:rPr lang="en-US" sz="1650" dirty="0"/>
              <a:t> deducts $100 from his account</a:t>
            </a:r>
          </a:p>
          <a:p>
            <a:pPr lvl="1"/>
            <a:r>
              <a:rPr lang="en-US" sz="1600" dirty="0"/>
              <a:t>Matt</a:t>
            </a:r>
            <a:r>
              <a:rPr lang="en-US" sz="1650" dirty="0"/>
              <a:t> adds $100 to Mitch’s bank account. </a:t>
            </a:r>
          </a:p>
          <a:p>
            <a:endParaRPr lang="en-US" sz="1800" dirty="0"/>
          </a:p>
          <a:p>
            <a:r>
              <a:rPr lang="en-US" sz="1800" dirty="0"/>
              <a:t>Either the entire transaction (all three operations) happens or does not. </a:t>
            </a:r>
            <a:endParaRPr lang="en-US" dirty="0"/>
          </a:p>
        </p:txBody>
      </p:sp>
    </p:spTree>
    <p:extLst>
      <p:ext uri="{BB962C8B-B14F-4D97-AF65-F5344CB8AC3E}">
        <p14:creationId xmlns:p14="http://schemas.microsoft.com/office/powerpoint/2010/main" val="451448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45" y="411513"/>
            <a:ext cx="8229600" cy="1143000"/>
          </a:xfrm>
        </p:spPr>
        <p:txBody>
          <a:bodyPr>
            <a:normAutofit fontScale="90000"/>
          </a:bodyPr>
          <a:lstStyle/>
          <a:p>
            <a:r>
              <a:rPr lang="en-US" dirty="0"/>
              <a:t>Part 2B.</a:t>
            </a:r>
            <a:br>
              <a:rPr lang="en-US" dirty="0"/>
            </a:br>
            <a:r>
              <a:rPr lang="en-US" dirty="0"/>
              <a:t>Step 1 </a:t>
            </a:r>
          </a:p>
        </p:txBody>
      </p:sp>
      <p:sp>
        <p:nvSpPr>
          <p:cNvPr id="2" name="Content Placeholder 1"/>
          <p:cNvSpPr>
            <a:spLocks noGrp="1"/>
          </p:cNvSpPr>
          <p:nvPr>
            <p:ph idx="1"/>
          </p:nvPr>
        </p:nvSpPr>
        <p:spPr>
          <a:xfrm>
            <a:off x="457199" y="1935480"/>
            <a:ext cx="6766532" cy="4389120"/>
          </a:xfrm>
        </p:spPr>
        <p:txBody>
          <a:bodyPr/>
          <a:lstStyle/>
          <a:p>
            <a:r>
              <a:rPr lang="en-US" dirty="0"/>
              <a:t>Initialize some variables &amp; collect some data.</a:t>
            </a:r>
          </a:p>
          <a:p>
            <a:pPr lvl="1"/>
            <a:r>
              <a:rPr lang="en-US" sz="1600" dirty="0"/>
              <a:t>tree = {} #use a dictionary to store key-value pairs</a:t>
            </a:r>
          </a:p>
          <a:p>
            <a:pPr lvl="1"/>
            <a:r>
              <a:rPr lang="en-US" sz="1600" dirty="0" err="1"/>
              <a:t>parentList</a:t>
            </a:r>
            <a:r>
              <a:rPr lang="en-US" sz="1600" dirty="0"/>
              <a:t> = [8144, 8144, 8144, 8145, 8150, 8146, 8146, etc.] </a:t>
            </a:r>
          </a:p>
          <a:p>
            <a:pPr lvl="1"/>
            <a:r>
              <a:rPr lang="fr-FR" sz="1600" dirty="0" err="1"/>
              <a:t>childList</a:t>
            </a:r>
            <a:r>
              <a:rPr lang="fr-FR" sz="1600" dirty="0"/>
              <a:t> = [8148, 8151, 8145, 8149, 8157, 8160, 8155, etc.] </a:t>
            </a:r>
            <a:r>
              <a:rPr lang="en-US" sz="1600" dirty="0"/>
              <a:t> </a:t>
            </a:r>
          </a:p>
          <a:p>
            <a:endParaRPr lang="en-US" dirty="0"/>
          </a:p>
          <a:p>
            <a:r>
              <a:rPr lang="en-US" dirty="0"/>
              <a:t>Find our root parent and initialize our tree.</a:t>
            </a:r>
          </a:p>
          <a:p>
            <a:pPr lvl="1"/>
            <a:r>
              <a:rPr lang="en-US" dirty="0"/>
              <a:t>How do we do that given our variables above?</a:t>
            </a:r>
          </a:p>
          <a:p>
            <a:pPr lvl="1"/>
            <a:r>
              <a:rPr lang="en-US" dirty="0" err="1"/>
              <a:t>rootID</a:t>
            </a:r>
            <a:r>
              <a:rPr lang="en-US" dirty="0"/>
              <a:t> = ?</a:t>
            </a:r>
          </a:p>
          <a:p>
            <a:pPr lvl="1"/>
            <a:endParaRPr lang="en-US" dirty="0"/>
          </a:p>
          <a:p>
            <a:r>
              <a:rPr lang="en-US" dirty="0"/>
              <a:t>Update the tree:</a:t>
            </a:r>
          </a:p>
          <a:p>
            <a:pPr lvl="1"/>
            <a:r>
              <a:rPr lang="en-US" dirty="0" err="1"/>
              <a:t>tree.update</a:t>
            </a:r>
            <a:r>
              <a:rPr lang="en-US" dirty="0"/>
              <a:t>(</a:t>
            </a:r>
            <a:r>
              <a:rPr lang="en-US" dirty="0" err="1"/>
              <a:t>rootID</a:t>
            </a:r>
            <a:r>
              <a:rPr lang="en-US" dirty="0"/>
              <a:t>: {})</a:t>
            </a:r>
          </a:p>
          <a:p>
            <a:pPr lvl="1"/>
            <a:r>
              <a:rPr lang="en-US" dirty="0"/>
              <a:t>Key is the </a:t>
            </a:r>
            <a:r>
              <a:rPr lang="en-US" dirty="0" err="1"/>
              <a:t>rootID</a:t>
            </a:r>
            <a:endParaRPr lang="en-US" dirty="0"/>
          </a:p>
          <a:p>
            <a:pPr lvl="1"/>
            <a:r>
              <a:rPr lang="en-US" dirty="0"/>
              <a:t>Value is set to an empty dictionary </a:t>
            </a:r>
          </a:p>
          <a:p>
            <a:pPr lvl="1"/>
            <a:endParaRPr lang="en-US" dirty="0"/>
          </a:p>
        </p:txBody>
      </p:sp>
      <p:sp>
        <p:nvSpPr>
          <p:cNvPr id="5" name="Content Placeholder 1">
            <a:extLst>
              <a:ext uri="{FF2B5EF4-FFF2-40B4-BE49-F238E27FC236}">
                <a16:creationId xmlns:a16="http://schemas.microsoft.com/office/drawing/2014/main" id="{F38E041F-737E-0ED5-AA3C-29CD75E36EFB}"/>
              </a:ext>
            </a:extLst>
          </p:cNvPr>
          <p:cNvSpPr txBox="1">
            <a:spLocks/>
          </p:cNvSpPr>
          <p:nvPr/>
        </p:nvSpPr>
        <p:spPr>
          <a:xfrm>
            <a:off x="6583658" y="1783098"/>
            <a:ext cx="2377459"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r>
              <a:rPr lang="en-US" dirty="0"/>
              <a:t>(Parent, Child)</a:t>
            </a:r>
          </a:p>
          <a:p>
            <a:r>
              <a:rPr lang="en-US" dirty="0"/>
              <a:t>(8144, 8148)</a:t>
            </a:r>
          </a:p>
          <a:p>
            <a:r>
              <a:rPr lang="en-US" dirty="0"/>
              <a:t>(8144, 8151)</a:t>
            </a:r>
          </a:p>
          <a:p>
            <a:r>
              <a:rPr lang="en-US" dirty="0"/>
              <a:t>(8144, 8145)</a:t>
            </a:r>
          </a:p>
          <a:p>
            <a:r>
              <a:rPr lang="en-US" dirty="0"/>
              <a:t>(8145, 8149)</a:t>
            </a:r>
          </a:p>
          <a:p>
            <a:r>
              <a:rPr lang="en-US" dirty="0"/>
              <a:t>(8150, 8157)</a:t>
            </a:r>
          </a:p>
          <a:p>
            <a:r>
              <a:rPr lang="en-US" dirty="0"/>
              <a:t>(8146, 8160)</a:t>
            </a:r>
          </a:p>
          <a:p>
            <a:r>
              <a:rPr lang="en-US" dirty="0"/>
              <a:t>(8146, 8155)</a:t>
            </a:r>
          </a:p>
          <a:p>
            <a:r>
              <a:rPr lang="en-US" dirty="0"/>
              <a:t>…</a:t>
            </a:r>
          </a:p>
          <a:p>
            <a:endParaRPr lang="en-US" dirty="0"/>
          </a:p>
        </p:txBody>
      </p:sp>
    </p:spTree>
    <p:extLst>
      <p:ext uri="{BB962C8B-B14F-4D97-AF65-F5344CB8AC3E}">
        <p14:creationId xmlns:p14="http://schemas.microsoft.com/office/powerpoint/2010/main" val="415129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706C-DCA9-42D1-B6B8-CD8AA92ADF40}"/>
              </a:ext>
            </a:extLst>
          </p:cNvPr>
          <p:cNvSpPr>
            <a:spLocks noGrp="1"/>
          </p:cNvSpPr>
          <p:nvPr>
            <p:ph type="title"/>
          </p:nvPr>
        </p:nvSpPr>
        <p:spPr/>
        <p:txBody>
          <a:bodyPr/>
          <a:lstStyle/>
          <a:p>
            <a:r>
              <a:rPr lang="en-US" dirty="0"/>
              <a:t>Desired Criteria: ACID</a:t>
            </a:r>
          </a:p>
        </p:txBody>
      </p:sp>
      <p:sp>
        <p:nvSpPr>
          <p:cNvPr id="3" name="Content Placeholder 2">
            <a:extLst>
              <a:ext uri="{FF2B5EF4-FFF2-40B4-BE49-F238E27FC236}">
                <a16:creationId xmlns:a16="http://schemas.microsoft.com/office/drawing/2014/main" id="{D5D24D93-5817-4D64-B314-421BF2BB0441}"/>
              </a:ext>
            </a:extLst>
          </p:cNvPr>
          <p:cNvSpPr>
            <a:spLocks noGrp="1"/>
          </p:cNvSpPr>
          <p:nvPr>
            <p:ph idx="1"/>
          </p:nvPr>
        </p:nvSpPr>
        <p:spPr/>
        <p:txBody>
          <a:bodyPr>
            <a:normAutofit lnSpcReduction="10000"/>
          </a:bodyPr>
          <a:lstStyle/>
          <a:p>
            <a:r>
              <a:rPr lang="en-US" b="1" dirty="0"/>
              <a:t>A</a:t>
            </a:r>
            <a:r>
              <a:rPr lang="en-US" dirty="0"/>
              <a:t>tomic: All actions in the transaction happen, or none happen. </a:t>
            </a:r>
          </a:p>
          <a:p>
            <a:pPr lvl="1"/>
            <a:r>
              <a:rPr lang="en-US" dirty="0"/>
              <a:t>“all or nothing”</a:t>
            </a:r>
          </a:p>
          <a:p>
            <a:endParaRPr lang="en-US" dirty="0"/>
          </a:p>
          <a:p>
            <a:r>
              <a:rPr lang="en-US" b="1" dirty="0"/>
              <a:t>C</a:t>
            </a:r>
            <a:r>
              <a:rPr lang="en-US" dirty="0"/>
              <a:t>onsistent: If each transaction is consistent, and the system starts consistent, then it ends up consistent. </a:t>
            </a:r>
          </a:p>
          <a:p>
            <a:pPr lvl="1"/>
            <a:r>
              <a:rPr lang="en-US" dirty="0"/>
              <a:t>“it looks correct to me”</a:t>
            </a:r>
          </a:p>
          <a:p>
            <a:endParaRPr lang="en-US" dirty="0"/>
          </a:p>
          <a:p>
            <a:r>
              <a:rPr lang="en-US" b="1" dirty="0"/>
              <a:t>I</a:t>
            </a:r>
            <a:r>
              <a:rPr lang="en-US" dirty="0"/>
              <a:t>solated: Execution of one transaction is isolated from that of other transactions.</a:t>
            </a:r>
          </a:p>
          <a:p>
            <a:pPr lvl="1"/>
            <a:r>
              <a:rPr lang="en-US" dirty="0"/>
              <a:t>“as if alone”</a:t>
            </a:r>
          </a:p>
          <a:p>
            <a:pPr lvl="1"/>
            <a:endParaRPr lang="en-US" dirty="0"/>
          </a:p>
          <a:p>
            <a:r>
              <a:rPr lang="en-US" b="1" dirty="0"/>
              <a:t>D</a:t>
            </a:r>
            <a:r>
              <a:rPr lang="en-US" dirty="0"/>
              <a:t>urability: If a transaction commits, its effects persist. </a:t>
            </a:r>
          </a:p>
          <a:p>
            <a:pPr lvl="1"/>
            <a:r>
              <a:rPr lang="en-US" dirty="0"/>
              <a:t>“survives failures”</a:t>
            </a:r>
          </a:p>
        </p:txBody>
      </p:sp>
    </p:spTree>
    <p:extLst>
      <p:ext uri="{BB962C8B-B14F-4D97-AF65-F5344CB8AC3E}">
        <p14:creationId xmlns:p14="http://schemas.microsoft.com/office/powerpoint/2010/main" val="3371319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lstStyle/>
          <a:p>
            <a:r>
              <a:rPr lang="en-US" dirty="0"/>
              <a:t>System Model</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lstStyle/>
          <a:p>
            <a:r>
              <a:rPr lang="en-US" b="1" dirty="0"/>
              <a:t>Atomic:</a:t>
            </a:r>
            <a:r>
              <a:rPr lang="en-US" dirty="0"/>
              <a:t> A transaction is a series of actions that must either complete in its entirety or must be rolled-back as if it had never commenced.</a:t>
            </a:r>
          </a:p>
          <a:p>
            <a:endParaRPr lang="en-US" dirty="0"/>
          </a:p>
          <a:p>
            <a:r>
              <a:rPr lang="en-US" dirty="0"/>
              <a:t>The system is considered to have three types of storage:</a:t>
            </a:r>
          </a:p>
          <a:p>
            <a:pPr lvl="1"/>
            <a:r>
              <a:rPr lang="en-US" dirty="0"/>
              <a:t>Volatile storage – lost on a system crash</a:t>
            </a:r>
          </a:p>
          <a:p>
            <a:pPr lvl="1"/>
            <a:r>
              <a:rPr lang="en-US" dirty="0"/>
              <a:t>Non-volatile storage – usually survives on a system crash, but could still be lost</a:t>
            </a:r>
          </a:p>
          <a:p>
            <a:pPr lvl="1"/>
            <a:r>
              <a:rPr lang="en-US" dirty="0"/>
              <a:t>Stable storage (</a:t>
            </a:r>
            <a:r>
              <a:rPr lang="en-US" b="1" dirty="0"/>
              <a:t>Durable</a:t>
            </a:r>
            <a:r>
              <a:rPr lang="en-US" dirty="0"/>
              <a:t>) – “never” lost or damaged. In practice, this would be done by replicating data (more on this when we get to mass storage). </a:t>
            </a:r>
          </a:p>
        </p:txBody>
      </p:sp>
    </p:spTree>
    <p:extLst>
      <p:ext uri="{BB962C8B-B14F-4D97-AF65-F5344CB8AC3E}">
        <p14:creationId xmlns:p14="http://schemas.microsoft.com/office/powerpoint/2010/main" val="389300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lstStyle/>
          <a:p>
            <a:r>
              <a:rPr lang="en-US" dirty="0"/>
              <a:t>Log-Based Recovery</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normAutofit lnSpcReduction="10000"/>
          </a:bodyPr>
          <a:lstStyle/>
          <a:p>
            <a:r>
              <a:rPr lang="en-US" dirty="0"/>
              <a:t>Before each step of a transaction is conducted, an entry is written to a log on stable storage:</a:t>
            </a:r>
          </a:p>
          <a:p>
            <a:pPr lvl="1"/>
            <a:r>
              <a:rPr lang="en-US" dirty="0"/>
              <a:t>Each transaction has a unique serial number</a:t>
            </a:r>
          </a:p>
          <a:p>
            <a:pPr lvl="1"/>
            <a:r>
              <a:rPr lang="en-US" dirty="0"/>
              <a:t>The first entry is a “start”</a:t>
            </a:r>
          </a:p>
          <a:p>
            <a:pPr lvl="1"/>
            <a:r>
              <a:rPr lang="en-US" dirty="0"/>
              <a:t>Every data changing entry specifies the transaction number, the old value, and the new value</a:t>
            </a:r>
          </a:p>
          <a:p>
            <a:pPr lvl="1"/>
            <a:r>
              <a:rPr lang="en-US" dirty="0"/>
              <a:t>The final entry is a “commit”</a:t>
            </a:r>
          </a:p>
          <a:p>
            <a:pPr lvl="1"/>
            <a:r>
              <a:rPr lang="en-US" dirty="0"/>
              <a:t>Transactions can be repeated (or undone) any number of times and the effect is the same as doing them once. Ex. “Change x from 5 to 6” rather than “add 1 to x”</a:t>
            </a:r>
          </a:p>
          <a:p>
            <a:endParaRPr lang="en-US" dirty="0"/>
          </a:p>
          <a:p>
            <a:r>
              <a:rPr lang="en-US" dirty="0"/>
              <a:t>After a crash, any transaction which has “commit” recorded in the log can be redone from the log information. Any which has “start”, but not “commit” can be undone.</a:t>
            </a:r>
          </a:p>
        </p:txBody>
      </p:sp>
    </p:spTree>
    <p:extLst>
      <p:ext uri="{BB962C8B-B14F-4D97-AF65-F5344CB8AC3E}">
        <p14:creationId xmlns:p14="http://schemas.microsoft.com/office/powerpoint/2010/main" val="162137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lstStyle/>
          <a:p>
            <a:r>
              <a:rPr lang="en-US" dirty="0"/>
              <a:t>Checkpoints</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lstStyle/>
          <a:p>
            <a:r>
              <a:rPr lang="en-US" dirty="0"/>
              <a:t>In the event of a crash, all data can be recovered using the log-based recovery.</a:t>
            </a:r>
          </a:p>
          <a:p>
            <a:r>
              <a:rPr lang="en-US" dirty="0"/>
              <a:t>However, this process can be slow and wasteful – not all transaction we repeat may not have been lost during the crash.</a:t>
            </a:r>
          </a:p>
          <a:p>
            <a:r>
              <a:rPr lang="en-US" dirty="0"/>
              <a:t>Alternatively, we can periodically establish a </a:t>
            </a:r>
            <a:r>
              <a:rPr lang="en-US" b="1" dirty="0"/>
              <a:t>checkpoint</a:t>
            </a:r>
            <a:r>
              <a:rPr lang="en-US" dirty="0"/>
              <a:t> as follows:</a:t>
            </a:r>
          </a:p>
          <a:p>
            <a:pPr lvl="1"/>
            <a:r>
              <a:rPr lang="en-US" dirty="0"/>
              <a:t>Write all data that has been affected by recent transactions (since the last checkpoint) to stable storage.</a:t>
            </a:r>
          </a:p>
          <a:p>
            <a:pPr lvl="1"/>
            <a:r>
              <a:rPr lang="en-US" dirty="0"/>
              <a:t>Write a &lt;checkpoint&gt; entry to the log</a:t>
            </a:r>
          </a:p>
          <a:p>
            <a:r>
              <a:rPr lang="en-US" dirty="0"/>
              <a:t>Now for crash recovery one only needs to find transactions that did not commit prior to the most recent checkpoint. Specifically, look for the last checkpoint record to get the most recent transactions that need to be redone or undone.</a:t>
            </a:r>
          </a:p>
          <a:p>
            <a:endParaRPr lang="en-US" dirty="0"/>
          </a:p>
        </p:txBody>
      </p:sp>
    </p:spTree>
    <p:extLst>
      <p:ext uri="{BB962C8B-B14F-4D97-AF65-F5344CB8AC3E}">
        <p14:creationId xmlns:p14="http://schemas.microsoft.com/office/powerpoint/2010/main" val="417046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lstStyle/>
          <a:p>
            <a:r>
              <a:rPr lang="en-US" dirty="0"/>
              <a:t>Concurrent Atomic Transactions</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lstStyle/>
          <a:p>
            <a:r>
              <a:rPr lang="en-US" dirty="0"/>
              <a:t>So far, we’ve only assumed one transaction at a time. Let’s now consider many transactions at once while keeping each transaction atomic.</a:t>
            </a:r>
          </a:p>
          <a:p>
            <a:endParaRPr lang="en-US" dirty="0"/>
          </a:p>
          <a:p>
            <a:r>
              <a:rPr lang="en-US" dirty="0"/>
              <a:t>Interleaving operations across transactions can result in better performance – similar advantages as multithreading and CPU scheduling.</a:t>
            </a:r>
          </a:p>
          <a:p>
            <a:endParaRPr lang="en-US" dirty="0"/>
          </a:p>
          <a:p>
            <a:r>
              <a:rPr lang="en-US" b="1" dirty="0"/>
              <a:t>Isolation: </a:t>
            </a:r>
            <a:r>
              <a:rPr lang="en-US" dirty="0"/>
              <a:t>However, each transaction must execute as if it were running by itself. Otherwise, similar problems we’ve seen with process synchronization.</a:t>
            </a:r>
          </a:p>
          <a:p>
            <a:endParaRPr lang="en-US" b="1" dirty="0"/>
          </a:p>
          <a:p>
            <a:r>
              <a:rPr lang="en-US" dirty="0"/>
              <a:t>How do we achieve this?</a:t>
            </a:r>
          </a:p>
          <a:p>
            <a:endParaRPr lang="en-US" dirty="0"/>
          </a:p>
          <a:p>
            <a:endParaRPr lang="en-US" dirty="0"/>
          </a:p>
        </p:txBody>
      </p:sp>
    </p:spTree>
    <p:extLst>
      <p:ext uri="{BB962C8B-B14F-4D97-AF65-F5344CB8AC3E}">
        <p14:creationId xmlns:p14="http://schemas.microsoft.com/office/powerpoint/2010/main" val="9392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68B9-82B9-4C4A-B3C4-B4370AA9A8A3}"/>
              </a:ext>
            </a:extLst>
          </p:cNvPr>
          <p:cNvSpPr>
            <a:spLocks noGrp="1"/>
          </p:cNvSpPr>
          <p:nvPr>
            <p:ph type="title"/>
          </p:nvPr>
        </p:nvSpPr>
        <p:spPr/>
        <p:txBody>
          <a:bodyPr/>
          <a:lstStyle/>
          <a:p>
            <a:r>
              <a:rPr lang="en-US" dirty="0"/>
              <a:t>Transaction Scheduling</a:t>
            </a:r>
          </a:p>
        </p:txBody>
      </p:sp>
      <p:sp>
        <p:nvSpPr>
          <p:cNvPr id="3" name="Content Placeholder 2">
            <a:extLst>
              <a:ext uri="{FF2B5EF4-FFF2-40B4-BE49-F238E27FC236}">
                <a16:creationId xmlns:a16="http://schemas.microsoft.com/office/drawing/2014/main" id="{223DC816-88EE-4F41-AABB-17A21AEFE18D}"/>
              </a:ext>
            </a:extLst>
          </p:cNvPr>
          <p:cNvSpPr>
            <a:spLocks noGrp="1"/>
          </p:cNvSpPr>
          <p:nvPr>
            <p:ph idx="1"/>
          </p:nvPr>
        </p:nvSpPr>
        <p:spPr/>
        <p:txBody>
          <a:bodyPr/>
          <a:lstStyle/>
          <a:p>
            <a:r>
              <a:rPr lang="en-US" dirty="0"/>
              <a:t>A </a:t>
            </a:r>
            <a:r>
              <a:rPr lang="en-US" b="1" dirty="0"/>
              <a:t>schedule</a:t>
            </a:r>
            <a:r>
              <a:rPr lang="en-US" dirty="0"/>
              <a:t>, S, of transactions T1, T2, …, Tn is an ordering of the operations of transactions</a:t>
            </a:r>
          </a:p>
          <a:p>
            <a:pPr lvl="1"/>
            <a:r>
              <a:rPr lang="en-US" dirty="0"/>
              <a:t>Operations from different transactions can be interleaved</a:t>
            </a:r>
          </a:p>
          <a:p>
            <a:pPr lvl="1"/>
            <a:r>
              <a:rPr lang="en-US" dirty="0"/>
              <a:t>Must preserve the order in which the instructions appear in each individual transaction</a:t>
            </a:r>
          </a:p>
        </p:txBody>
      </p:sp>
      <p:sp>
        <p:nvSpPr>
          <p:cNvPr id="8" name="Text Box 5">
            <a:extLst>
              <a:ext uri="{FF2B5EF4-FFF2-40B4-BE49-F238E27FC236}">
                <a16:creationId xmlns:a16="http://schemas.microsoft.com/office/drawing/2014/main" id="{08EAB064-662E-46EC-9730-21754ED9A0EC}"/>
              </a:ext>
            </a:extLst>
          </p:cNvPr>
          <p:cNvSpPr txBox="1">
            <a:spLocks noChangeArrowheads="1"/>
          </p:cNvSpPr>
          <p:nvPr/>
        </p:nvSpPr>
        <p:spPr bwMode="auto">
          <a:xfrm>
            <a:off x="1140892" y="4039680"/>
            <a:ext cx="450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u="sng" dirty="0">
                <a:latin typeface="Helvetica" panose="020B0604020202020204" pitchFamily="34" charset="0"/>
                <a:ea typeface="MS PGothic" panose="020B0600070205080204" pitchFamily="34" charset="-128"/>
              </a:rPr>
              <a:t>T1</a:t>
            </a:r>
          </a:p>
          <a:p>
            <a:pPr eaLnBrk="1" hangingPunct="1"/>
            <a:r>
              <a:rPr lang="en-US" altLang="en-US" dirty="0">
                <a:latin typeface="Helvetica" panose="020B0604020202020204" pitchFamily="34" charset="0"/>
                <a:ea typeface="MS PGothic" panose="020B0600070205080204" pitchFamily="34" charset="-128"/>
              </a:rPr>
              <a:t>1</a:t>
            </a:r>
          </a:p>
          <a:p>
            <a:pPr eaLnBrk="1" hangingPunct="1"/>
            <a:r>
              <a:rPr lang="en-US" altLang="en-US" dirty="0">
                <a:latin typeface="Helvetica" panose="020B0604020202020204" pitchFamily="34" charset="0"/>
                <a:ea typeface="MS PGothic" panose="020B0600070205080204" pitchFamily="34" charset="-128"/>
              </a:rPr>
              <a:t>2</a:t>
            </a:r>
          </a:p>
          <a:p>
            <a:pPr eaLnBrk="1" hangingPunct="1"/>
            <a:r>
              <a:rPr lang="en-US" altLang="en-US" dirty="0">
                <a:latin typeface="Helvetica" panose="020B0604020202020204" pitchFamily="34" charset="0"/>
                <a:ea typeface="MS PGothic" panose="020B0600070205080204" pitchFamily="34" charset="-128"/>
              </a:rPr>
              <a:t>3</a:t>
            </a:r>
          </a:p>
        </p:txBody>
      </p:sp>
      <p:sp>
        <p:nvSpPr>
          <p:cNvPr id="9" name="Text Box 6">
            <a:extLst>
              <a:ext uri="{FF2B5EF4-FFF2-40B4-BE49-F238E27FC236}">
                <a16:creationId xmlns:a16="http://schemas.microsoft.com/office/drawing/2014/main" id="{679378D4-E546-4808-AA0B-4AFD02F023D6}"/>
              </a:ext>
            </a:extLst>
          </p:cNvPr>
          <p:cNvSpPr txBox="1">
            <a:spLocks noChangeArrowheads="1"/>
          </p:cNvSpPr>
          <p:nvPr/>
        </p:nvSpPr>
        <p:spPr bwMode="auto">
          <a:xfrm>
            <a:off x="1725092" y="4052380"/>
            <a:ext cx="4508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u="sng">
                <a:latin typeface="Helvetica" panose="020B0604020202020204" pitchFamily="34" charset="0"/>
                <a:ea typeface="MS PGothic" panose="020B0600070205080204" pitchFamily="34" charset="-128"/>
              </a:rPr>
              <a:t>T2</a:t>
            </a:r>
          </a:p>
          <a:p>
            <a:pPr eaLnBrk="1" hangingPunct="1"/>
            <a:r>
              <a:rPr lang="en-US" altLang="en-US">
                <a:latin typeface="Helvetica" panose="020B0604020202020204" pitchFamily="34" charset="0"/>
                <a:ea typeface="MS PGothic" panose="020B0600070205080204" pitchFamily="34" charset="-128"/>
              </a:rPr>
              <a:t>A</a:t>
            </a:r>
          </a:p>
          <a:p>
            <a:pPr eaLnBrk="1" hangingPunct="1"/>
            <a:r>
              <a:rPr lang="en-US" altLang="en-US">
                <a:latin typeface="Helvetica" panose="020B0604020202020204" pitchFamily="34" charset="0"/>
                <a:ea typeface="MS PGothic" panose="020B0600070205080204" pitchFamily="34" charset="-128"/>
              </a:rPr>
              <a:t>B</a:t>
            </a:r>
          </a:p>
          <a:p>
            <a:pPr eaLnBrk="1" hangingPunct="1"/>
            <a:r>
              <a:rPr lang="en-US" altLang="en-US">
                <a:latin typeface="Helvetica" panose="020B0604020202020204" pitchFamily="34" charset="0"/>
                <a:ea typeface="MS PGothic" panose="020B0600070205080204" pitchFamily="34" charset="-128"/>
              </a:rPr>
              <a:t>C</a:t>
            </a:r>
          </a:p>
          <a:p>
            <a:pPr eaLnBrk="1" hangingPunct="1"/>
            <a:r>
              <a:rPr lang="en-US" altLang="en-US">
                <a:latin typeface="Helvetica" panose="020B0604020202020204" pitchFamily="34" charset="0"/>
                <a:ea typeface="MS PGothic" panose="020B0600070205080204" pitchFamily="34" charset="-128"/>
              </a:rPr>
              <a:t>D</a:t>
            </a:r>
          </a:p>
        </p:txBody>
      </p:sp>
      <p:sp>
        <p:nvSpPr>
          <p:cNvPr id="10" name="Text Box 8">
            <a:extLst>
              <a:ext uri="{FF2B5EF4-FFF2-40B4-BE49-F238E27FC236}">
                <a16:creationId xmlns:a16="http://schemas.microsoft.com/office/drawing/2014/main" id="{E3262C73-EE75-47D9-8C0A-D7312F3D0EDD}"/>
              </a:ext>
            </a:extLst>
          </p:cNvPr>
          <p:cNvSpPr txBox="1">
            <a:spLocks noChangeArrowheads="1"/>
          </p:cNvSpPr>
          <p:nvPr/>
        </p:nvSpPr>
        <p:spPr bwMode="auto">
          <a:xfrm>
            <a:off x="5690667" y="3861880"/>
            <a:ext cx="4508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u="sng">
                <a:latin typeface="Helvetica" panose="020B0604020202020204" pitchFamily="34" charset="0"/>
                <a:ea typeface="MS PGothic" panose="020B0600070205080204" pitchFamily="34" charset="-128"/>
              </a:rPr>
              <a:t>T1</a:t>
            </a:r>
          </a:p>
          <a:p>
            <a:pPr eaLnBrk="1" hangingPunct="1"/>
            <a:r>
              <a:rPr lang="en-US" altLang="en-US">
                <a:latin typeface="Helvetica" panose="020B0604020202020204" pitchFamily="34" charset="0"/>
                <a:ea typeface="MS PGothic" panose="020B0600070205080204" pitchFamily="34" charset="-128"/>
              </a:rPr>
              <a:t>1</a:t>
            </a:r>
          </a:p>
          <a:p>
            <a:pPr eaLnBrk="1" hangingPunct="1"/>
            <a:endParaRPr lang="en-US" altLang="en-US">
              <a:latin typeface="Helvetica" panose="020B0604020202020204" pitchFamily="34" charset="0"/>
              <a:ea typeface="MS PGothic" panose="020B0600070205080204" pitchFamily="34" charset="-128"/>
            </a:endParaRPr>
          </a:p>
          <a:p>
            <a:pPr eaLnBrk="1" hangingPunct="1"/>
            <a:endParaRPr lang="en-US" altLang="en-US">
              <a:latin typeface="Helvetica" panose="020B0604020202020204" pitchFamily="34" charset="0"/>
              <a:ea typeface="MS PGothic" panose="020B0600070205080204" pitchFamily="34" charset="-128"/>
            </a:endParaRPr>
          </a:p>
          <a:p>
            <a:pPr eaLnBrk="1" hangingPunct="1"/>
            <a:r>
              <a:rPr lang="en-US" altLang="en-US">
                <a:latin typeface="Helvetica" panose="020B0604020202020204" pitchFamily="34" charset="0"/>
                <a:ea typeface="MS PGothic" panose="020B0600070205080204" pitchFamily="34" charset="-128"/>
              </a:rPr>
              <a:t>2</a:t>
            </a:r>
          </a:p>
          <a:p>
            <a:pPr eaLnBrk="1" hangingPunct="1"/>
            <a:r>
              <a:rPr lang="en-US" altLang="en-US">
                <a:latin typeface="Helvetica" panose="020B0604020202020204" pitchFamily="34" charset="0"/>
                <a:ea typeface="MS PGothic" panose="020B0600070205080204" pitchFamily="34" charset="-128"/>
              </a:rPr>
              <a:t>3</a:t>
            </a:r>
          </a:p>
        </p:txBody>
      </p:sp>
      <p:sp>
        <p:nvSpPr>
          <p:cNvPr id="11" name="Text Box 9">
            <a:extLst>
              <a:ext uri="{FF2B5EF4-FFF2-40B4-BE49-F238E27FC236}">
                <a16:creationId xmlns:a16="http://schemas.microsoft.com/office/drawing/2014/main" id="{568FA268-BB8A-4571-AF93-54D6AE94471F}"/>
              </a:ext>
            </a:extLst>
          </p:cNvPr>
          <p:cNvSpPr txBox="1">
            <a:spLocks noChangeArrowheads="1"/>
          </p:cNvSpPr>
          <p:nvPr/>
        </p:nvSpPr>
        <p:spPr bwMode="auto">
          <a:xfrm>
            <a:off x="7189267" y="3849180"/>
            <a:ext cx="450850"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u="sng">
                <a:latin typeface="Helvetica" panose="020B0604020202020204" pitchFamily="34" charset="0"/>
                <a:ea typeface="MS PGothic" panose="020B0600070205080204" pitchFamily="34" charset="-128"/>
              </a:rPr>
              <a:t>T2</a:t>
            </a:r>
          </a:p>
          <a:p>
            <a:pPr eaLnBrk="1" hangingPunct="1"/>
            <a:endParaRPr lang="en-US" altLang="en-US">
              <a:latin typeface="Helvetica" panose="020B0604020202020204" pitchFamily="34" charset="0"/>
              <a:ea typeface="MS PGothic" panose="020B0600070205080204" pitchFamily="34" charset="-128"/>
            </a:endParaRPr>
          </a:p>
          <a:p>
            <a:pPr eaLnBrk="1" hangingPunct="1"/>
            <a:r>
              <a:rPr lang="en-US" altLang="en-US">
                <a:latin typeface="Helvetica" panose="020B0604020202020204" pitchFamily="34" charset="0"/>
                <a:ea typeface="MS PGothic" panose="020B0600070205080204" pitchFamily="34" charset="-128"/>
              </a:rPr>
              <a:t>A</a:t>
            </a:r>
          </a:p>
          <a:p>
            <a:pPr eaLnBrk="1" hangingPunct="1"/>
            <a:r>
              <a:rPr lang="en-US" altLang="en-US">
                <a:latin typeface="Helvetica" panose="020B0604020202020204" pitchFamily="34" charset="0"/>
                <a:ea typeface="MS PGothic" panose="020B0600070205080204" pitchFamily="34" charset="-128"/>
              </a:rPr>
              <a:t>B</a:t>
            </a:r>
          </a:p>
          <a:p>
            <a:pPr eaLnBrk="1" hangingPunct="1"/>
            <a:endParaRPr lang="en-US" altLang="en-US">
              <a:latin typeface="Helvetica" panose="020B0604020202020204" pitchFamily="34" charset="0"/>
              <a:ea typeface="MS PGothic" panose="020B0600070205080204" pitchFamily="34" charset="-128"/>
            </a:endParaRPr>
          </a:p>
          <a:p>
            <a:pPr eaLnBrk="1" hangingPunct="1"/>
            <a:endParaRPr lang="en-US" altLang="en-US">
              <a:latin typeface="Helvetica" panose="020B0604020202020204" pitchFamily="34" charset="0"/>
              <a:ea typeface="MS PGothic" panose="020B0600070205080204" pitchFamily="34" charset="-128"/>
            </a:endParaRPr>
          </a:p>
          <a:p>
            <a:pPr eaLnBrk="1" hangingPunct="1"/>
            <a:endParaRPr lang="en-US" altLang="en-US">
              <a:latin typeface="Helvetica" panose="020B0604020202020204" pitchFamily="34" charset="0"/>
              <a:ea typeface="MS PGothic" panose="020B0600070205080204" pitchFamily="34" charset="-128"/>
            </a:endParaRPr>
          </a:p>
          <a:p>
            <a:pPr eaLnBrk="1" hangingPunct="1"/>
            <a:r>
              <a:rPr lang="en-US" altLang="en-US">
                <a:latin typeface="Helvetica" panose="020B0604020202020204" pitchFamily="34" charset="0"/>
                <a:ea typeface="MS PGothic" panose="020B0600070205080204" pitchFamily="34" charset="-128"/>
              </a:rPr>
              <a:t>C</a:t>
            </a:r>
          </a:p>
          <a:p>
            <a:pPr eaLnBrk="1" hangingPunct="1"/>
            <a:r>
              <a:rPr lang="en-US" altLang="en-US">
                <a:latin typeface="Helvetica" panose="020B0604020202020204" pitchFamily="34" charset="0"/>
                <a:ea typeface="MS PGothic" panose="020B0600070205080204" pitchFamily="34" charset="-128"/>
              </a:rPr>
              <a:t>D</a:t>
            </a:r>
          </a:p>
        </p:txBody>
      </p:sp>
      <p:sp>
        <p:nvSpPr>
          <p:cNvPr id="12" name="Line 10">
            <a:extLst>
              <a:ext uri="{FF2B5EF4-FFF2-40B4-BE49-F238E27FC236}">
                <a16:creationId xmlns:a16="http://schemas.microsoft.com/office/drawing/2014/main" id="{B8AB68D3-DDA4-49E8-9C7B-17A9A5F6BB65}"/>
              </a:ext>
            </a:extLst>
          </p:cNvPr>
          <p:cNvSpPr>
            <a:spLocks noChangeShapeType="1"/>
          </p:cNvSpPr>
          <p:nvPr/>
        </p:nvSpPr>
        <p:spPr bwMode="auto">
          <a:xfrm>
            <a:off x="5935142" y="4306380"/>
            <a:ext cx="12065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Line 11">
            <a:extLst>
              <a:ext uri="{FF2B5EF4-FFF2-40B4-BE49-F238E27FC236}">
                <a16:creationId xmlns:a16="http://schemas.microsoft.com/office/drawing/2014/main" id="{D416771B-53EA-449B-8D42-0A44D68C324E}"/>
              </a:ext>
            </a:extLst>
          </p:cNvPr>
          <p:cNvSpPr>
            <a:spLocks noChangeShapeType="1"/>
          </p:cNvSpPr>
          <p:nvPr/>
        </p:nvSpPr>
        <p:spPr bwMode="auto">
          <a:xfrm flipH="1">
            <a:off x="6036742" y="4865180"/>
            <a:ext cx="1181100" cy="25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 name="Line 12">
            <a:extLst>
              <a:ext uri="{FF2B5EF4-FFF2-40B4-BE49-F238E27FC236}">
                <a16:creationId xmlns:a16="http://schemas.microsoft.com/office/drawing/2014/main" id="{E6A8F512-5C4E-4B1C-B8FB-680EF8C49D68}"/>
              </a:ext>
            </a:extLst>
          </p:cNvPr>
          <p:cNvSpPr>
            <a:spLocks noChangeShapeType="1"/>
          </p:cNvSpPr>
          <p:nvPr/>
        </p:nvSpPr>
        <p:spPr bwMode="auto">
          <a:xfrm>
            <a:off x="5947842" y="5436680"/>
            <a:ext cx="1244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 name="Line 13">
            <a:extLst>
              <a:ext uri="{FF2B5EF4-FFF2-40B4-BE49-F238E27FC236}">
                <a16:creationId xmlns:a16="http://schemas.microsoft.com/office/drawing/2014/main" id="{32EA5660-4368-4347-A54D-F09796CAFB36}"/>
              </a:ext>
            </a:extLst>
          </p:cNvPr>
          <p:cNvSpPr>
            <a:spLocks noChangeShapeType="1"/>
          </p:cNvSpPr>
          <p:nvPr/>
        </p:nvSpPr>
        <p:spPr bwMode="auto">
          <a:xfrm flipV="1">
            <a:off x="2502967" y="4931855"/>
            <a:ext cx="2720975" cy="9525"/>
          </a:xfrm>
          <a:prstGeom prst="line">
            <a:avLst/>
          </a:prstGeom>
          <a:noFill/>
          <a:ln w="5715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Text Box 14">
            <a:extLst>
              <a:ext uri="{FF2B5EF4-FFF2-40B4-BE49-F238E27FC236}">
                <a16:creationId xmlns:a16="http://schemas.microsoft.com/office/drawing/2014/main" id="{3D1F34B9-E15E-4F5A-8186-DF4116B7DB96}"/>
              </a:ext>
            </a:extLst>
          </p:cNvPr>
          <p:cNvSpPr txBox="1">
            <a:spLocks noChangeArrowheads="1"/>
          </p:cNvSpPr>
          <p:nvPr/>
        </p:nvSpPr>
        <p:spPr bwMode="auto">
          <a:xfrm>
            <a:off x="2410892" y="4420680"/>
            <a:ext cx="250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a:latin typeface="Helvetica" panose="020B0604020202020204" pitchFamily="34" charset="0"/>
                <a:ea typeface="MS PGothic" panose="020B0600070205080204" pitchFamily="34" charset="-128"/>
              </a:rPr>
              <a:t>one possible schedule:</a:t>
            </a:r>
          </a:p>
        </p:txBody>
      </p:sp>
    </p:spTree>
    <p:extLst>
      <p:ext uri="{BB962C8B-B14F-4D97-AF65-F5344CB8AC3E}">
        <p14:creationId xmlns:p14="http://schemas.microsoft.com/office/powerpoint/2010/main" val="1117649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68B9-82B9-4C4A-B3C4-B4370AA9A8A3}"/>
              </a:ext>
            </a:extLst>
          </p:cNvPr>
          <p:cNvSpPr>
            <a:spLocks noGrp="1"/>
          </p:cNvSpPr>
          <p:nvPr>
            <p:ph type="title"/>
          </p:nvPr>
        </p:nvSpPr>
        <p:spPr>
          <a:xfrm>
            <a:off x="457200" y="227838"/>
            <a:ext cx="8229600" cy="1143000"/>
          </a:xfrm>
        </p:spPr>
        <p:txBody>
          <a:bodyPr/>
          <a:lstStyle/>
          <a:p>
            <a:r>
              <a:rPr lang="en-US" dirty="0"/>
              <a:t>Transaction Scheduling: Example</a:t>
            </a:r>
          </a:p>
        </p:txBody>
      </p:sp>
      <p:sp>
        <p:nvSpPr>
          <p:cNvPr id="3" name="Content Placeholder 2">
            <a:extLst>
              <a:ext uri="{FF2B5EF4-FFF2-40B4-BE49-F238E27FC236}">
                <a16:creationId xmlns:a16="http://schemas.microsoft.com/office/drawing/2014/main" id="{223DC816-88EE-4F41-AABB-17A21AEFE18D}"/>
              </a:ext>
            </a:extLst>
          </p:cNvPr>
          <p:cNvSpPr>
            <a:spLocks noGrp="1"/>
          </p:cNvSpPr>
          <p:nvPr>
            <p:ph idx="1"/>
          </p:nvPr>
        </p:nvSpPr>
        <p:spPr>
          <a:xfrm>
            <a:off x="457200" y="1459230"/>
            <a:ext cx="8229600" cy="4389120"/>
          </a:xfrm>
        </p:spPr>
        <p:txBody>
          <a:bodyPr/>
          <a:lstStyle/>
          <a:p>
            <a:r>
              <a:rPr lang="en-US" dirty="0"/>
              <a:t>T1 transfers $100 from A to B. Each start with $1000</a:t>
            </a:r>
          </a:p>
          <a:p>
            <a:r>
              <a:rPr lang="en-US" dirty="0"/>
              <a:t>T2 adds 10% to each account</a:t>
            </a:r>
          </a:p>
        </p:txBody>
      </p:sp>
      <p:sp>
        <p:nvSpPr>
          <p:cNvPr id="18" name="Text Box 8">
            <a:extLst>
              <a:ext uri="{FF2B5EF4-FFF2-40B4-BE49-F238E27FC236}">
                <a16:creationId xmlns:a16="http://schemas.microsoft.com/office/drawing/2014/main" id="{5794E811-D091-47D2-853C-56D102654621}"/>
              </a:ext>
            </a:extLst>
          </p:cNvPr>
          <p:cNvSpPr txBox="1">
            <a:spLocks noChangeArrowheads="1"/>
          </p:cNvSpPr>
          <p:nvPr/>
        </p:nvSpPr>
        <p:spPr bwMode="auto">
          <a:xfrm>
            <a:off x="5429656" y="3016884"/>
            <a:ext cx="31856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Constraint: A+B should be </a:t>
            </a:r>
          </a:p>
          <a:p>
            <a:pPr eaLnBrk="1" hangingPunct="1"/>
            <a:r>
              <a:rPr lang="en-US" altLang="en-US" dirty="0">
                <a:latin typeface="Helvetica" panose="020B0604020202020204" pitchFamily="34" charset="0"/>
                <a:ea typeface="MS PGothic" panose="020B0600070205080204" pitchFamily="34" charset="-128"/>
              </a:rPr>
              <a:t>$2000 * .10 = $2200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Result: A = $990, B =  $1210 </a:t>
            </a:r>
          </a:p>
        </p:txBody>
      </p:sp>
      <p:sp>
        <p:nvSpPr>
          <p:cNvPr id="21" name="Text Box 11">
            <a:extLst>
              <a:ext uri="{FF2B5EF4-FFF2-40B4-BE49-F238E27FC236}">
                <a16:creationId xmlns:a16="http://schemas.microsoft.com/office/drawing/2014/main" id="{C3E34182-5563-4E8A-B540-ED82E5FBD193}"/>
              </a:ext>
            </a:extLst>
          </p:cNvPr>
          <p:cNvSpPr txBox="1">
            <a:spLocks noChangeArrowheads="1"/>
          </p:cNvSpPr>
          <p:nvPr/>
        </p:nvSpPr>
        <p:spPr bwMode="auto">
          <a:xfrm>
            <a:off x="1000125" y="2319337"/>
            <a:ext cx="1306961"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T1</a:t>
            </a: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 - 100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B+100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2" name="Text Box 12">
            <a:extLst>
              <a:ext uri="{FF2B5EF4-FFF2-40B4-BE49-F238E27FC236}">
                <a16:creationId xmlns:a16="http://schemas.microsoft.com/office/drawing/2014/main" id="{D7F98BAD-6B5F-4FB8-8993-AF6DB395C4DD}"/>
              </a:ext>
            </a:extLst>
          </p:cNvPr>
          <p:cNvSpPr txBox="1">
            <a:spLocks noChangeArrowheads="1"/>
          </p:cNvSpPr>
          <p:nvPr/>
        </p:nvSpPr>
        <p:spPr bwMode="auto">
          <a:xfrm>
            <a:off x="3146425" y="2344737"/>
            <a:ext cx="128753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T2</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A*1.10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B*1.10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3" name="Line 13">
            <a:extLst>
              <a:ext uri="{FF2B5EF4-FFF2-40B4-BE49-F238E27FC236}">
                <a16:creationId xmlns:a16="http://schemas.microsoft.com/office/drawing/2014/main" id="{1EEFFD67-1070-4161-BBB7-4079CDDEA09B}"/>
              </a:ext>
            </a:extLst>
          </p:cNvPr>
          <p:cNvSpPr>
            <a:spLocks noChangeShapeType="1"/>
          </p:cNvSpPr>
          <p:nvPr/>
        </p:nvSpPr>
        <p:spPr bwMode="auto">
          <a:xfrm>
            <a:off x="965200" y="2636837"/>
            <a:ext cx="405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14">
            <a:extLst>
              <a:ext uri="{FF2B5EF4-FFF2-40B4-BE49-F238E27FC236}">
                <a16:creationId xmlns:a16="http://schemas.microsoft.com/office/drawing/2014/main" id="{8C63F755-312E-4566-97EF-4385C5E12A88}"/>
              </a:ext>
            </a:extLst>
          </p:cNvPr>
          <p:cNvSpPr>
            <a:spLocks noChangeShapeType="1"/>
          </p:cNvSpPr>
          <p:nvPr/>
        </p:nvSpPr>
        <p:spPr bwMode="auto">
          <a:xfrm>
            <a:off x="2684463" y="2436812"/>
            <a:ext cx="0" cy="411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73441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68B9-82B9-4C4A-B3C4-B4370AA9A8A3}"/>
              </a:ext>
            </a:extLst>
          </p:cNvPr>
          <p:cNvSpPr>
            <a:spLocks noGrp="1"/>
          </p:cNvSpPr>
          <p:nvPr>
            <p:ph type="title"/>
          </p:nvPr>
        </p:nvSpPr>
        <p:spPr>
          <a:xfrm>
            <a:off x="457200" y="227838"/>
            <a:ext cx="8229600" cy="1143000"/>
          </a:xfrm>
        </p:spPr>
        <p:txBody>
          <a:bodyPr/>
          <a:lstStyle/>
          <a:p>
            <a:r>
              <a:rPr lang="en-US" dirty="0"/>
              <a:t>Transaction Scheduling: Example</a:t>
            </a:r>
          </a:p>
        </p:txBody>
      </p:sp>
      <p:sp>
        <p:nvSpPr>
          <p:cNvPr id="3" name="Content Placeholder 2">
            <a:extLst>
              <a:ext uri="{FF2B5EF4-FFF2-40B4-BE49-F238E27FC236}">
                <a16:creationId xmlns:a16="http://schemas.microsoft.com/office/drawing/2014/main" id="{223DC816-88EE-4F41-AABB-17A21AEFE18D}"/>
              </a:ext>
            </a:extLst>
          </p:cNvPr>
          <p:cNvSpPr>
            <a:spLocks noGrp="1"/>
          </p:cNvSpPr>
          <p:nvPr>
            <p:ph idx="1"/>
          </p:nvPr>
        </p:nvSpPr>
        <p:spPr>
          <a:xfrm>
            <a:off x="457200" y="1459230"/>
            <a:ext cx="8229600" cy="4389120"/>
          </a:xfrm>
        </p:spPr>
        <p:txBody>
          <a:bodyPr/>
          <a:lstStyle/>
          <a:p>
            <a:r>
              <a:rPr lang="en-US" dirty="0"/>
              <a:t>T1 transfers $100 from A to B. Each start with $1000</a:t>
            </a:r>
          </a:p>
          <a:p>
            <a:r>
              <a:rPr lang="en-US" dirty="0"/>
              <a:t>T2 adds 10% to each account</a:t>
            </a:r>
          </a:p>
        </p:txBody>
      </p:sp>
      <p:sp>
        <p:nvSpPr>
          <p:cNvPr id="18" name="Text Box 8">
            <a:extLst>
              <a:ext uri="{FF2B5EF4-FFF2-40B4-BE49-F238E27FC236}">
                <a16:creationId xmlns:a16="http://schemas.microsoft.com/office/drawing/2014/main" id="{5794E811-D091-47D2-853C-56D102654621}"/>
              </a:ext>
            </a:extLst>
          </p:cNvPr>
          <p:cNvSpPr txBox="1">
            <a:spLocks noChangeArrowheads="1"/>
          </p:cNvSpPr>
          <p:nvPr/>
        </p:nvSpPr>
        <p:spPr bwMode="auto">
          <a:xfrm>
            <a:off x="5429656" y="3016884"/>
            <a:ext cx="324973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Constraint: A+B should be </a:t>
            </a:r>
          </a:p>
          <a:p>
            <a:pPr eaLnBrk="1" hangingPunct="1"/>
            <a:r>
              <a:rPr lang="en-US" altLang="en-US" dirty="0">
                <a:latin typeface="Helvetica" panose="020B0604020202020204" pitchFamily="34" charset="0"/>
                <a:ea typeface="MS PGothic" panose="020B0600070205080204" pitchFamily="34" charset="-128"/>
              </a:rPr>
              <a:t>$2000 * .10 = $2200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Result: A = $1000, B =  $1200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Consistent, but not the same </a:t>
            </a:r>
          </a:p>
          <a:p>
            <a:pPr eaLnBrk="1" hangingPunct="1"/>
            <a:r>
              <a:rPr lang="en-US" altLang="en-US" dirty="0">
                <a:latin typeface="Helvetica" panose="020B0604020202020204" pitchFamily="34" charset="0"/>
                <a:ea typeface="MS PGothic" panose="020B0600070205080204" pitchFamily="34" charset="-128"/>
              </a:rPr>
              <a:t>as the previous schedule. </a:t>
            </a:r>
          </a:p>
          <a:p>
            <a:pPr eaLnBrk="1" hangingPunct="1"/>
            <a:r>
              <a:rPr lang="en-US" altLang="en-US" dirty="0">
                <a:latin typeface="Helvetica" panose="020B0604020202020204" pitchFamily="34" charset="0"/>
                <a:ea typeface="MS PGothic" panose="020B0600070205080204" pitchFamily="34" charset="-128"/>
              </a:rPr>
              <a:t>Either is ok… </a:t>
            </a:r>
          </a:p>
        </p:txBody>
      </p:sp>
      <p:sp>
        <p:nvSpPr>
          <p:cNvPr id="21" name="Text Box 11">
            <a:extLst>
              <a:ext uri="{FF2B5EF4-FFF2-40B4-BE49-F238E27FC236}">
                <a16:creationId xmlns:a16="http://schemas.microsoft.com/office/drawing/2014/main" id="{C3E34182-5563-4E8A-B540-ED82E5FBD193}"/>
              </a:ext>
            </a:extLst>
          </p:cNvPr>
          <p:cNvSpPr txBox="1">
            <a:spLocks noChangeArrowheads="1"/>
          </p:cNvSpPr>
          <p:nvPr/>
        </p:nvSpPr>
        <p:spPr bwMode="auto">
          <a:xfrm>
            <a:off x="1000125" y="2319337"/>
            <a:ext cx="130696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T1</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 - 100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B+100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2" name="Text Box 12">
            <a:extLst>
              <a:ext uri="{FF2B5EF4-FFF2-40B4-BE49-F238E27FC236}">
                <a16:creationId xmlns:a16="http://schemas.microsoft.com/office/drawing/2014/main" id="{D7F98BAD-6B5F-4FB8-8993-AF6DB395C4DD}"/>
              </a:ext>
            </a:extLst>
          </p:cNvPr>
          <p:cNvSpPr txBox="1">
            <a:spLocks noChangeArrowheads="1"/>
          </p:cNvSpPr>
          <p:nvPr/>
        </p:nvSpPr>
        <p:spPr bwMode="auto">
          <a:xfrm>
            <a:off x="3146425" y="2344737"/>
            <a:ext cx="129394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T2</a:t>
            </a: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A*1.10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B*1.10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3" name="Line 13">
            <a:extLst>
              <a:ext uri="{FF2B5EF4-FFF2-40B4-BE49-F238E27FC236}">
                <a16:creationId xmlns:a16="http://schemas.microsoft.com/office/drawing/2014/main" id="{1EEFFD67-1070-4161-BBB7-4079CDDEA09B}"/>
              </a:ext>
            </a:extLst>
          </p:cNvPr>
          <p:cNvSpPr>
            <a:spLocks noChangeShapeType="1"/>
          </p:cNvSpPr>
          <p:nvPr/>
        </p:nvSpPr>
        <p:spPr bwMode="auto">
          <a:xfrm>
            <a:off x="965200" y="2636837"/>
            <a:ext cx="405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14">
            <a:extLst>
              <a:ext uri="{FF2B5EF4-FFF2-40B4-BE49-F238E27FC236}">
                <a16:creationId xmlns:a16="http://schemas.microsoft.com/office/drawing/2014/main" id="{8C63F755-312E-4566-97EF-4385C5E12A88}"/>
              </a:ext>
            </a:extLst>
          </p:cNvPr>
          <p:cNvSpPr>
            <a:spLocks noChangeShapeType="1"/>
          </p:cNvSpPr>
          <p:nvPr/>
        </p:nvSpPr>
        <p:spPr bwMode="auto">
          <a:xfrm>
            <a:off x="2684463" y="2436812"/>
            <a:ext cx="0" cy="411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701036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68B9-82B9-4C4A-B3C4-B4370AA9A8A3}"/>
              </a:ext>
            </a:extLst>
          </p:cNvPr>
          <p:cNvSpPr>
            <a:spLocks noGrp="1"/>
          </p:cNvSpPr>
          <p:nvPr>
            <p:ph type="title"/>
          </p:nvPr>
        </p:nvSpPr>
        <p:spPr>
          <a:xfrm>
            <a:off x="457200" y="227838"/>
            <a:ext cx="8229600" cy="1143000"/>
          </a:xfrm>
        </p:spPr>
        <p:txBody>
          <a:bodyPr/>
          <a:lstStyle/>
          <a:p>
            <a:r>
              <a:rPr lang="en-US" dirty="0"/>
              <a:t>Transaction Scheduling: Example</a:t>
            </a:r>
          </a:p>
        </p:txBody>
      </p:sp>
      <p:sp>
        <p:nvSpPr>
          <p:cNvPr id="3" name="Content Placeholder 2">
            <a:extLst>
              <a:ext uri="{FF2B5EF4-FFF2-40B4-BE49-F238E27FC236}">
                <a16:creationId xmlns:a16="http://schemas.microsoft.com/office/drawing/2014/main" id="{223DC816-88EE-4F41-AABB-17A21AEFE18D}"/>
              </a:ext>
            </a:extLst>
          </p:cNvPr>
          <p:cNvSpPr>
            <a:spLocks noGrp="1"/>
          </p:cNvSpPr>
          <p:nvPr>
            <p:ph idx="1"/>
          </p:nvPr>
        </p:nvSpPr>
        <p:spPr>
          <a:xfrm>
            <a:off x="457200" y="1459230"/>
            <a:ext cx="8229600" cy="4389120"/>
          </a:xfrm>
        </p:spPr>
        <p:txBody>
          <a:bodyPr/>
          <a:lstStyle/>
          <a:p>
            <a:r>
              <a:rPr lang="en-US" dirty="0"/>
              <a:t>T1 transfers $100 from A to B. Each start with $1000</a:t>
            </a:r>
          </a:p>
          <a:p>
            <a:r>
              <a:rPr lang="en-US" dirty="0"/>
              <a:t>T2 adds 10% to each account</a:t>
            </a:r>
          </a:p>
        </p:txBody>
      </p:sp>
      <p:sp>
        <p:nvSpPr>
          <p:cNvPr id="18" name="Text Box 8">
            <a:extLst>
              <a:ext uri="{FF2B5EF4-FFF2-40B4-BE49-F238E27FC236}">
                <a16:creationId xmlns:a16="http://schemas.microsoft.com/office/drawing/2014/main" id="{5794E811-D091-47D2-853C-56D102654621}"/>
              </a:ext>
            </a:extLst>
          </p:cNvPr>
          <p:cNvSpPr txBox="1">
            <a:spLocks noChangeArrowheads="1"/>
          </p:cNvSpPr>
          <p:nvPr/>
        </p:nvSpPr>
        <p:spPr bwMode="auto">
          <a:xfrm>
            <a:off x="5429656" y="3016884"/>
            <a:ext cx="318561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Constraint: A+B should be </a:t>
            </a:r>
          </a:p>
          <a:p>
            <a:pPr eaLnBrk="1" hangingPunct="1"/>
            <a:r>
              <a:rPr lang="en-US" altLang="en-US" dirty="0">
                <a:latin typeface="Helvetica" panose="020B0604020202020204" pitchFamily="34" charset="0"/>
                <a:ea typeface="MS PGothic" panose="020B0600070205080204" pitchFamily="34" charset="-128"/>
              </a:rPr>
              <a:t>$2000 * .10 = $2200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Result: A = $990, B =  $1210 </a:t>
            </a: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Same as one of the serial </a:t>
            </a:r>
          </a:p>
          <a:p>
            <a:pPr eaLnBrk="1" hangingPunct="1"/>
            <a:r>
              <a:rPr lang="en-US" altLang="en-US" dirty="0">
                <a:latin typeface="Helvetica" panose="020B0604020202020204" pitchFamily="34" charset="0"/>
                <a:ea typeface="MS PGothic" panose="020B0600070205080204" pitchFamily="34" charset="-128"/>
              </a:rPr>
              <a:t>schedules. </a:t>
            </a:r>
          </a:p>
          <a:p>
            <a:pPr eaLnBrk="1" hangingPunct="1"/>
            <a:r>
              <a:rPr lang="en-US" altLang="en-US" dirty="0">
                <a:latin typeface="Helvetica" panose="020B0604020202020204" pitchFamily="34" charset="0"/>
                <a:ea typeface="MS PGothic" panose="020B0600070205080204" pitchFamily="34" charset="-128"/>
              </a:rPr>
              <a:t>Therefore, </a:t>
            </a:r>
            <a:r>
              <a:rPr lang="en-US" altLang="en-US" b="1" dirty="0">
                <a:latin typeface="Helvetica" panose="020B0604020202020204" pitchFamily="34" charset="0"/>
                <a:ea typeface="MS PGothic" panose="020B0600070205080204" pitchFamily="34" charset="-128"/>
              </a:rPr>
              <a:t>Serializable!</a:t>
            </a:r>
            <a:endParaRPr lang="en-US" altLang="en-US" dirty="0">
              <a:latin typeface="Helvetica" panose="020B0604020202020204" pitchFamily="34" charset="0"/>
              <a:ea typeface="MS PGothic" panose="020B0600070205080204" pitchFamily="34" charset="-128"/>
            </a:endParaRPr>
          </a:p>
        </p:txBody>
      </p:sp>
      <p:sp>
        <p:nvSpPr>
          <p:cNvPr id="21" name="Text Box 11">
            <a:extLst>
              <a:ext uri="{FF2B5EF4-FFF2-40B4-BE49-F238E27FC236}">
                <a16:creationId xmlns:a16="http://schemas.microsoft.com/office/drawing/2014/main" id="{C3E34182-5563-4E8A-B540-ED82E5FBD193}"/>
              </a:ext>
            </a:extLst>
          </p:cNvPr>
          <p:cNvSpPr txBox="1">
            <a:spLocks noChangeArrowheads="1"/>
          </p:cNvSpPr>
          <p:nvPr/>
        </p:nvSpPr>
        <p:spPr bwMode="auto">
          <a:xfrm>
            <a:off x="1000125" y="2319337"/>
            <a:ext cx="130696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T1</a:t>
            </a: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 - 100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B+100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2" name="Text Box 12">
            <a:extLst>
              <a:ext uri="{FF2B5EF4-FFF2-40B4-BE49-F238E27FC236}">
                <a16:creationId xmlns:a16="http://schemas.microsoft.com/office/drawing/2014/main" id="{D7F98BAD-6B5F-4FB8-8993-AF6DB395C4DD}"/>
              </a:ext>
            </a:extLst>
          </p:cNvPr>
          <p:cNvSpPr txBox="1">
            <a:spLocks noChangeArrowheads="1"/>
          </p:cNvSpPr>
          <p:nvPr/>
        </p:nvSpPr>
        <p:spPr bwMode="auto">
          <a:xfrm>
            <a:off x="3146425" y="2344737"/>
            <a:ext cx="129394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T2</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A*1.10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B*1.10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3" name="Line 13">
            <a:extLst>
              <a:ext uri="{FF2B5EF4-FFF2-40B4-BE49-F238E27FC236}">
                <a16:creationId xmlns:a16="http://schemas.microsoft.com/office/drawing/2014/main" id="{1EEFFD67-1070-4161-BBB7-4079CDDEA09B}"/>
              </a:ext>
            </a:extLst>
          </p:cNvPr>
          <p:cNvSpPr>
            <a:spLocks noChangeShapeType="1"/>
          </p:cNvSpPr>
          <p:nvPr/>
        </p:nvSpPr>
        <p:spPr bwMode="auto">
          <a:xfrm>
            <a:off x="965200" y="2636837"/>
            <a:ext cx="405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14">
            <a:extLst>
              <a:ext uri="{FF2B5EF4-FFF2-40B4-BE49-F238E27FC236}">
                <a16:creationId xmlns:a16="http://schemas.microsoft.com/office/drawing/2014/main" id="{8C63F755-312E-4566-97EF-4385C5E12A88}"/>
              </a:ext>
            </a:extLst>
          </p:cNvPr>
          <p:cNvSpPr>
            <a:spLocks noChangeShapeType="1"/>
          </p:cNvSpPr>
          <p:nvPr/>
        </p:nvSpPr>
        <p:spPr bwMode="auto">
          <a:xfrm>
            <a:off x="2684463" y="2436812"/>
            <a:ext cx="0" cy="411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241798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68B9-82B9-4C4A-B3C4-B4370AA9A8A3}"/>
              </a:ext>
            </a:extLst>
          </p:cNvPr>
          <p:cNvSpPr>
            <a:spLocks noGrp="1"/>
          </p:cNvSpPr>
          <p:nvPr>
            <p:ph type="title"/>
          </p:nvPr>
        </p:nvSpPr>
        <p:spPr>
          <a:xfrm>
            <a:off x="457200" y="227838"/>
            <a:ext cx="8229600" cy="1143000"/>
          </a:xfrm>
        </p:spPr>
        <p:txBody>
          <a:bodyPr/>
          <a:lstStyle/>
          <a:p>
            <a:r>
              <a:rPr lang="en-US" dirty="0"/>
              <a:t>Transaction Scheduling: Example</a:t>
            </a:r>
          </a:p>
        </p:txBody>
      </p:sp>
      <p:sp>
        <p:nvSpPr>
          <p:cNvPr id="3" name="Content Placeholder 2">
            <a:extLst>
              <a:ext uri="{FF2B5EF4-FFF2-40B4-BE49-F238E27FC236}">
                <a16:creationId xmlns:a16="http://schemas.microsoft.com/office/drawing/2014/main" id="{223DC816-88EE-4F41-AABB-17A21AEFE18D}"/>
              </a:ext>
            </a:extLst>
          </p:cNvPr>
          <p:cNvSpPr>
            <a:spLocks noGrp="1"/>
          </p:cNvSpPr>
          <p:nvPr>
            <p:ph idx="1"/>
          </p:nvPr>
        </p:nvSpPr>
        <p:spPr>
          <a:xfrm>
            <a:off x="457200" y="1459230"/>
            <a:ext cx="8229600" cy="4389120"/>
          </a:xfrm>
        </p:spPr>
        <p:txBody>
          <a:bodyPr/>
          <a:lstStyle/>
          <a:p>
            <a:r>
              <a:rPr lang="en-US" dirty="0"/>
              <a:t>T1 transfers $100 from A to B. Each start with $1000</a:t>
            </a:r>
          </a:p>
          <a:p>
            <a:r>
              <a:rPr lang="en-US" dirty="0"/>
              <a:t>T2 adds 10% to each account</a:t>
            </a:r>
          </a:p>
        </p:txBody>
      </p:sp>
      <p:sp>
        <p:nvSpPr>
          <p:cNvPr id="18" name="Text Box 8">
            <a:extLst>
              <a:ext uri="{FF2B5EF4-FFF2-40B4-BE49-F238E27FC236}">
                <a16:creationId xmlns:a16="http://schemas.microsoft.com/office/drawing/2014/main" id="{5794E811-D091-47D2-853C-56D102654621}"/>
              </a:ext>
            </a:extLst>
          </p:cNvPr>
          <p:cNvSpPr txBox="1">
            <a:spLocks noChangeArrowheads="1"/>
          </p:cNvSpPr>
          <p:nvPr/>
        </p:nvSpPr>
        <p:spPr bwMode="auto">
          <a:xfrm>
            <a:off x="5429656" y="3016884"/>
            <a:ext cx="316849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Constraint: A+B should be </a:t>
            </a:r>
          </a:p>
          <a:p>
            <a:pPr eaLnBrk="1" hangingPunct="1"/>
            <a:r>
              <a:rPr lang="en-US" altLang="en-US" dirty="0">
                <a:latin typeface="Helvetica" panose="020B0604020202020204" pitchFamily="34" charset="0"/>
                <a:ea typeface="MS PGothic" panose="020B0600070205080204" pitchFamily="34" charset="-128"/>
              </a:rPr>
              <a:t>$2000 * .10 = $2200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Result: A = $900, B =  $1100 </a:t>
            </a: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Not consistent!</a:t>
            </a:r>
          </a:p>
        </p:txBody>
      </p:sp>
      <p:sp>
        <p:nvSpPr>
          <p:cNvPr id="21" name="Text Box 11">
            <a:extLst>
              <a:ext uri="{FF2B5EF4-FFF2-40B4-BE49-F238E27FC236}">
                <a16:creationId xmlns:a16="http://schemas.microsoft.com/office/drawing/2014/main" id="{C3E34182-5563-4E8A-B540-ED82E5FBD193}"/>
              </a:ext>
            </a:extLst>
          </p:cNvPr>
          <p:cNvSpPr txBox="1">
            <a:spLocks noChangeArrowheads="1"/>
          </p:cNvSpPr>
          <p:nvPr/>
        </p:nvSpPr>
        <p:spPr bwMode="auto">
          <a:xfrm>
            <a:off x="1000125" y="2319337"/>
            <a:ext cx="1306961"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T1</a:t>
            </a: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 - 100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B+100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2" name="Text Box 12">
            <a:extLst>
              <a:ext uri="{FF2B5EF4-FFF2-40B4-BE49-F238E27FC236}">
                <a16:creationId xmlns:a16="http://schemas.microsoft.com/office/drawing/2014/main" id="{D7F98BAD-6B5F-4FB8-8993-AF6DB395C4DD}"/>
              </a:ext>
            </a:extLst>
          </p:cNvPr>
          <p:cNvSpPr txBox="1">
            <a:spLocks noChangeArrowheads="1"/>
          </p:cNvSpPr>
          <p:nvPr/>
        </p:nvSpPr>
        <p:spPr bwMode="auto">
          <a:xfrm>
            <a:off x="3146425" y="2344737"/>
            <a:ext cx="1293944"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T2</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A*1.10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B = B*1.10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3" name="Line 13">
            <a:extLst>
              <a:ext uri="{FF2B5EF4-FFF2-40B4-BE49-F238E27FC236}">
                <a16:creationId xmlns:a16="http://schemas.microsoft.com/office/drawing/2014/main" id="{1EEFFD67-1070-4161-BBB7-4079CDDEA09B}"/>
              </a:ext>
            </a:extLst>
          </p:cNvPr>
          <p:cNvSpPr>
            <a:spLocks noChangeShapeType="1"/>
          </p:cNvSpPr>
          <p:nvPr/>
        </p:nvSpPr>
        <p:spPr bwMode="auto">
          <a:xfrm>
            <a:off x="965200" y="2636837"/>
            <a:ext cx="405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14">
            <a:extLst>
              <a:ext uri="{FF2B5EF4-FFF2-40B4-BE49-F238E27FC236}">
                <a16:creationId xmlns:a16="http://schemas.microsoft.com/office/drawing/2014/main" id="{8C63F755-312E-4566-97EF-4385C5E12A88}"/>
              </a:ext>
            </a:extLst>
          </p:cNvPr>
          <p:cNvSpPr>
            <a:spLocks noChangeShapeType="1"/>
          </p:cNvSpPr>
          <p:nvPr/>
        </p:nvSpPr>
        <p:spPr bwMode="auto">
          <a:xfrm>
            <a:off x="2684463" y="2436812"/>
            <a:ext cx="0" cy="411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640585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258B-2F39-B123-8727-E66268E6FB26}"/>
              </a:ext>
            </a:extLst>
          </p:cNvPr>
          <p:cNvSpPr>
            <a:spLocks noGrp="1"/>
          </p:cNvSpPr>
          <p:nvPr>
            <p:ph type="title"/>
          </p:nvPr>
        </p:nvSpPr>
        <p:spPr/>
        <p:txBody>
          <a:bodyPr/>
          <a:lstStyle/>
          <a:p>
            <a:r>
              <a:rPr lang="en-US" dirty="0"/>
              <a:t>Part 2B. Step 3</a:t>
            </a:r>
          </a:p>
        </p:txBody>
      </p:sp>
      <p:sp>
        <p:nvSpPr>
          <p:cNvPr id="3" name="Content Placeholder 2">
            <a:extLst>
              <a:ext uri="{FF2B5EF4-FFF2-40B4-BE49-F238E27FC236}">
                <a16:creationId xmlns:a16="http://schemas.microsoft.com/office/drawing/2014/main" id="{D63D52B2-256C-A191-548A-E5133C72DAAD}"/>
              </a:ext>
            </a:extLst>
          </p:cNvPr>
          <p:cNvSpPr>
            <a:spLocks noGrp="1"/>
          </p:cNvSpPr>
          <p:nvPr>
            <p:ph idx="1"/>
          </p:nvPr>
        </p:nvSpPr>
        <p:spPr/>
        <p:txBody>
          <a:bodyPr/>
          <a:lstStyle/>
          <a:p>
            <a:r>
              <a:rPr lang="en-US" dirty="0"/>
              <a:t>Step 2. Iterate through our (Parent, Child) pairs. For each pair …</a:t>
            </a:r>
          </a:p>
          <a:p>
            <a:endParaRPr lang="en-US" dirty="0"/>
          </a:p>
          <a:p>
            <a:r>
              <a:rPr lang="en-US" dirty="0"/>
              <a:t>Step 3. Look at our dictionary (key, value) pairs: </a:t>
            </a:r>
          </a:p>
          <a:p>
            <a:pPr lvl="1"/>
            <a:r>
              <a:rPr lang="en-US" dirty="0"/>
              <a:t>A. If Parent == key, add Child to value (which is a </a:t>
            </a:r>
            <a:r>
              <a:rPr lang="en-US" dirty="0" err="1"/>
              <a:t>subdictionary</a:t>
            </a:r>
            <a:r>
              <a:rPr lang="en-US" dirty="0"/>
              <a:t>)</a:t>
            </a:r>
          </a:p>
          <a:p>
            <a:pPr lvl="1"/>
            <a:r>
              <a:rPr lang="en-US" dirty="0"/>
              <a:t>B. Else, recursively look at value (which is a </a:t>
            </a:r>
            <a:r>
              <a:rPr lang="en-US" dirty="0" err="1"/>
              <a:t>subdictionary</a:t>
            </a:r>
            <a:r>
              <a:rPr lang="en-US" dirty="0"/>
              <a:t>)</a:t>
            </a:r>
          </a:p>
          <a:p>
            <a:endParaRPr lang="en-US" dirty="0"/>
          </a:p>
        </p:txBody>
      </p:sp>
    </p:spTree>
    <p:extLst>
      <p:ext uri="{BB962C8B-B14F-4D97-AF65-F5344CB8AC3E}">
        <p14:creationId xmlns:p14="http://schemas.microsoft.com/office/powerpoint/2010/main" val="137605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A787-1BCA-48A0-80B2-0465E0176BED}"/>
              </a:ext>
            </a:extLst>
          </p:cNvPr>
          <p:cNvSpPr>
            <a:spLocks noGrp="1"/>
          </p:cNvSpPr>
          <p:nvPr>
            <p:ph type="title"/>
          </p:nvPr>
        </p:nvSpPr>
        <p:spPr/>
        <p:txBody>
          <a:bodyPr/>
          <a:lstStyle/>
          <a:p>
            <a:r>
              <a:rPr lang="en-US" dirty="0"/>
              <a:t>Scheduling Correctness</a:t>
            </a:r>
          </a:p>
        </p:txBody>
      </p:sp>
      <p:sp>
        <p:nvSpPr>
          <p:cNvPr id="3" name="Content Placeholder 2">
            <a:extLst>
              <a:ext uri="{FF2B5EF4-FFF2-40B4-BE49-F238E27FC236}">
                <a16:creationId xmlns:a16="http://schemas.microsoft.com/office/drawing/2014/main" id="{924C532E-300D-4CE9-9ABD-B1315A072187}"/>
              </a:ext>
            </a:extLst>
          </p:cNvPr>
          <p:cNvSpPr>
            <a:spLocks noGrp="1"/>
          </p:cNvSpPr>
          <p:nvPr>
            <p:ph idx="1"/>
          </p:nvPr>
        </p:nvSpPr>
        <p:spPr/>
        <p:txBody>
          <a:bodyPr/>
          <a:lstStyle/>
          <a:p>
            <a:r>
              <a:rPr lang="en-US" dirty="0"/>
              <a:t>How do we judge whether a schedule is correct?</a:t>
            </a:r>
          </a:p>
          <a:p>
            <a:endParaRPr lang="en-US" dirty="0"/>
          </a:p>
          <a:p>
            <a:endParaRPr lang="en-US" dirty="0"/>
          </a:p>
          <a:p>
            <a:r>
              <a:rPr lang="en-US" dirty="0"/>
              <a:t>If the schedule is equivalent to some serial execution.</a:t>
            </a:r>
          </a:p>
        </p:txBody>
      </p:sp>
    </p:spTree>
    <p:extLst>
      <p:ext uri="{BB962C8B-B14F-4D97-AF65-F5344CB8AC3E}">
        <p14:creationId xmlns:p14="http://schemas.microsoft.com/office/powerpoint/2010/main" val="3832421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C611-F64F-46AF-88A6-48057B22C16E}"/>
              </a:ext>
            </a:extLst>
          </p:cNvPr>
          <p:cNvSpPr>
            <a:spLocks noGrp="1"/>
          </p:cNvSpPr>
          <p:nvPr>
            <p:ph type="title"/>
          </p:nvPr>
        </p:nvSpPr>
        <p:spPr/>
        <p:txBody>
          <a:bodyPr/>
          <a:lstStyle/>
          <a:p>
            <a:r>
              <a:rPr lang="en-US" dirty="0"/>
              <a:t>Formal Properties of Schedules</a:t>
            </a:r>
          </a:p>
        </p:txBody>
      </p:sp>
      <p:sp>
        <p:nvSpPr>
          <p:cNvPr id="3" name="Content Placeholder 2">
            <a:extLst>
              <a:ext uri="{FF2B5EF4-FFF2-40B4-BE49-F238E27FC236}">
                <a16:creationId xmlns:a16="http://schemas.microsoft.com/office/drawing/2014/main" id="{57D4D364-4C4A-4621-BDBE-6B26CC917D4E}"/>
              </a:ext>
            </a:extLst>
          </p:cNvPr>
          <p:cNvSpPr>
            <a:spLocks noGrp="1"/>
          </p:cNvSpPr>
          <p:nvPr>
            <p:ph idx="1"/>
          </p:nvPr>
        </p:nvSpPr>
        <p:spPr/>
        <p:txBody>
          <a:bodyPr/>
          <a:lstStyle/>
          <a:p>
            <a:r>
              <a:rPr lang="en-US" b="1" dirty="0"/>
              <a:t>Serial Schedule: </a:t>
            </a:r>
            <a:r>
              <a:rPr lang="en-US" dirty="0"/>
              <a:t>a schedule that does not interleave the actions of different transactions.</a:t>
            </a:r>
          </a:p>
          <a:p>
            <a:endParaRPr lang="en-US" dirty="0"/>
          </a:p>
          <a:p>
            <a:r>
              <a:rPr lang="en-US" b="1" dirty="0"/>
              <a:t>Serializable Schedule: </a:t>
            </a:r>
            <a:r>
              <a:rPr lang="en-US" dirty="0"/>
              <a:t>a schedule that is equivalent to some serial execution of transactions.</a:t>
            </a:r>
          </a:p>
          <a:p>
            <a:pPr lvl="1"/>
            <a:r>
              <a:rPr lang="en-US" dirty="0"/>
              <a:t>Preserves consistency</a:t>
            </a:r>
          </a:p>
          <a:p>
            <a:endParaRPr lang="en-US" dirty="0"/>
          </a:p>
        </p:txBody>
      </p:sp>
    </p:spTree>
    <p:extLst>
      <p:ext uri="{BB962C8B-B14F-4D97-AF65-F5344CB8AC3E}">
        <p14:creationId xmlns:p14="http://schemas.microsoft.com/office/powerpoint/2010/main" val="1784070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normAutofit fontScale="90000"/>
          </a:bodyPr>
          <a:lstStyle/>
          <a:p>
            <a:r>
              <a:rPr lang="en-US" dirty="0"/>
              <a:t>Testing &amp; Guaranteeing Serializability</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lstStyle/>
          <a:p>
            <a:r>
              <a:rPr lang="en-US" dirty="0"/>
              <a:t>Testing: precedence graphs (4125/5125 or another database system course)</a:t>
            </a:r>
          </a:p>
          <a:p>
            <a:endParaRPr lang="en-US" dirty="0"/>
          </a:p>
          <a:p>
            <a:r>
              <a:rPr lang="en-US" dirty="0"/>
              <a:t>Guaranteeing: locking protocols</a:t>
            </a:r>
          </a:p>
          <a:p>
            <a:pPr lvl="1"/>
            <a:r>
              <a:rPr lang="en-US" dirty="0"/>
              <a:t>Two-phase locking: either growing phase (acquiring locks) or shrinking phase (releasing locks)</a:t>
            </a:r>
          </a:p>
          <a:p>
            <a:pPr lvl="1"/>
            <a:r>
              <a:rPr lang="en-US" dirty="0"/>
              <a:t>Timestamp-based protocols: assign each transaction a timestamp. Rollback transaction based on their timestamps when they run into read-write conflicts</a:t>
            </a:r>
          </a:p>
          <a:p>
            <a:pPr lvl="1"/>
            <a:r>
              <a:rPr lang="en-US" dirty="0"/>
              <a:t>Maybe revisit this in more details with File Systems</a:t>
            </a:r>
          </a:p>
        </p:txBody>
      </p:sp>
    </p:spTree>
    <p:extLst>
      <p:ext uri="{BB962C8B-B14F-4D97-AF65-F5344CB8AC3E}">
        <p14:creationId xmlns:p14="http://schemas.microsoft.com/office/powerpoint/2010/main" val="11856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Finish process synchronization</a:t>
            </a:r>
          </a:p>
          <a:p>
            <a:endParaRPr lang="en-US" dirty="0"/>
          </a:p>
          <a:p>
            <a:r>
              <a:rPr lang="en-US" dirty="0"/>
              <a:t>Introduction to Deadlocks (Chapter 6)</a:t>
            </a:r>
          </a:p>
          <a:p>
            <a:endParaRPr lang="en-US" dirty="0"/>
          </a:p>
          <a:p>
            <a:endParaRPr lang="en-US" dirty="0"/>
          </a:p>
          <a:p>
            <a:endParaRPr lang="en-US" dirty="0"/>
          </a:p>
        </p:txBody>
      </p:sp>
    </p:spTree>
    <p:extLst>
      <p:ext uri="{BB962C8B-B14F-4D97-AF65-F5344CB8AC3E}">
        <p14:creationId xmlns:p14="http://schemas.microsoft.com/office/powerpoint/2010/main" val="274089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10107</TotalTime>
  <Words>6083</Words>
  <Application>Microsoft Office PowerPoint</Application>
  <PresentationFormat>On-screen Show (4:3)</PresentationFormat>
  <Paragraphs>1185</Paragraphs>
  <Slides>93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93</vt:i4>
      </vt:variant>
    </vt:vector>
  </HeadingPairs>
  <TitlesOfParts>
    <vt:vector size="102" baseType="lpstr">
      <vt:lpstr>Calibri</vt:lpstr>
      <vt:lpstr>Cambria</vt:lpstr>
      <vt:lpstr>Century Gothic</vt:lpstr>
      <vt:lpstr>Courier New</vt:lpstr>
      <vt:lpstr>Helvetica</vt:lpstr>
      <vt:lpstr>Palatino Linotype</vt:lpstr>
      <vt:lpstr>Wingdings</vt:lpstr>
      <vt:lpstr>Wingdings 2</vt:lpstr>
      <vt:lpstr>Presentation on brainstorming</vt:lpstr>
      <vt:lpstr>CSCI 4401/5401:  Principles of Operation Systems</vt:lpstr>
      <vt:lpstr>Announcements</vt:lpstr>
      <vt:lpstr>Upcoming Schedule</vt:lpstr>
      <vt:lpstr>What We’re Doing Today</vt:lpstr>
      <vt:lpstr>Assignment 2:  Ideas &amp; Discussion</vt:lpstr>
      <vt:lpstr>Part 2A</vt:lpstr>
      <vt:lpstr>Part 2B. Idea for Building the Process Tree</vt:lpstr>
      <vt:lpstr>Part 2B. Step 1 </vt:lpstr>
      <vt:lpstr>Part 2B. Step 3</vt:lpstr>
      <vt:lpstr>Part 2B. Step 3: If parent == key, add child to value </vt:lpstr>
      <vt:lpstr>Part 2B. Step 3: Else, recursively look at values (i.e., the subdictionaries)</vt:lpstr>
      <vt:lpstr>Process Synchronization</vt:lpstr>
      <vt:lpstr>Process Synchronization: Motivation</vt:lpstr>
      <vt:lpstr>Problematic CPU execution sequence</vt:lpstr>
      <vt:lpstr>Process Synchronization: Toward a Solution</vt:lpstr>
      <vt:lpstr>Critical-Section Problem:  Criteria for a Solution</vt:lpstr>
      <vt:lpstr>Process Synchronization: Toward a Solution</vt:lpstr>
      <vt:lpstr>Attempt # 3: Peterson’s Solution</vt:lpstr>
      <vt:lpstr>Bakery Algorithm Code</vt:lpstr>
      <vt:lpstr>Bakery, Cont.</vt:lpstr>
      <vt:lpstr>Process Synchronization: Toward a Solution</vt:lpstr>
      <vt:lpstr>Picking up where we left off</vt:lpstr>
      <vt:lpstr>Atomic Instructions</vt:lpstr>
      <vt:lpstr>Atomic Instructions</vt:lpstr>
      <vt:lpstr>Test and Set Instruction</vt:lpstr>
      <vt:lpstr>Mutual Exclusion w/ Test and Set</vt:lpstr>
      <vt:lpstr>Test and Set Lock: Observations</vt:lpstr>
      <vt:lpstr>Solution to Unbounded Waiting</vt:lpstr>
      <vt:lpstr>Solution to Unbounded Waiting (2)</vt:lpstr>
      <vt:lpstr>Solution to Unbounded Waiting (3)</vt:lpstr>
      <vt:lpstr>Unbounded Waiting Test and Set Lock: Observations</vt:lpstr>
      <vt:lpstr>Semaphores</vt:lpstr>
      <vt:lpstr>Semaphores (by Dijkstra) </vt:lpstr>
      <vt:lpstr>Semaphores</vt:lpstr>
      <vt:lpstr>Semaphores Implementations</vt:lpstr>
      <vt:lpstr>C.S. with Semaphores</vt:lpstr>
      <vt:lpstr>Binary Semaphores (mutex)</vt:lpstr>
      <vt:lpstr>Binary Semaphores (mutex)</vt:lpstr>
      <vt:lpstr>Binary Semaphores (mutex)</vt:lpstr>
      <vt:lpstr>Binary Semaphores (mutex)</vt:lpstr>
      <vt:lpstr>Binary Semaphores (mutex)</vt:lpstr>
      <vt:lpstr>Deadlocks</vt:lpstr>
      <vt:lpstr>Classic Synchronization Problems</vt:lpstr>
      <vt:lpstr>Overview</vt:lpstr>
      <vt:lpstr>Bounded-Buffer Problem</vt:lpstr>
      <vt:lpstr>Bounded Buffer w/Semaphores</vt:lpstr>
      <vt:lpstr>The Readers-Writers Problem</vt:lpstr>
      <vt:lpstr>Readers/Writers Problem</vt:lpstr>
      <vt:lpstr>R/W Solution Sketch (semaphores)</vt:lpstr>
      <vt:lpstr>R/W Solution Code (semaphores)</vt:lpstr>
      <vt:lpstr>Reader/Writer Implementation</vt:lpstr>
      <vt:lpstr>Reader/Writer Implementation</vt:lpstr>
      <vt:lpstr>Dining Philosophers Problem</vt:lpstr>
      <vt:lpstr>Dining Philosophers Problem</vt:lpstr>
      <vt:lpstr>Dining Philosophers Problem</vt:lpstr>
      <vt:lpstr>Dining Philosophers Problem</vt:lpstr>
      <vt:lpstr>Dining Philosophers Problem</vt:lpstr>
      <vt:lpstr>Dining Philosophers Problem</vt:lpstr>
      <vt:lpstr>Dining Philosophers Problem</vt:lpstr>
      <vt:lpstr>Monitors</vt:lpstr>
      <vt:lpstr>Problem with Semaphores</vt:lpstr>
      <vt:lpstr>Monitor Usage</vt:lpstr>
      <vt:lpstr>Monitors</vt:lpstr>
      <vt:lpstr>Monitor Usage</vt:lpstr>
      <vt:lpstr>Monitors</vt:lpstr>
      <vt:lpstr>Dining  Philosophers  w/ Monitors</vt:lpstr>
      <vt:lpstr>Dining  Philosophers  w/ Monitors</vt:lpstr>
      <vt:lpstr>Dining  Philosophers  w/ Monitors</vt:lpstr>
      <vt:lpstr>Monitors in Java</vt:lpstr>
      <vt:lpstr>Monitors in Java</vt:lpstr>
      <vt:lpstr>Monitors in Java</vt:lpstr>
      <vt:lpstr>Java Thread  without Monitors</vt:lpstr>
      <vt:lpstr>Java Thread  without Monitors</vt:lpstr>
      <vt:lpstr>Java Thread  without Monitors</vt:lpstr>
      <vt:lpstr>Monitors in  Java</vt:lpstr>
      <vt:lpstr>Monitors in Java</vt:lpstr>
      <vt:lpstr>Transactions</vt:lpstr>
      <vt:lpstr>Motivation</vt:lpstr>
      <vt:lpstr>Transaction Example</vt:lpstr>
      <vt:lpstr>Desired Criteria: ACID</vt:lpstr>
      <vt:lpstr>System Model</vt:lpstr>
      <vt:lpstr>Log-Based Recovery</vt:lpstr>
      <vt:lpstr>Checkpoints</vt:lpstr>
      <vt:lpstr>Concurrent Atomic Transactions</vt:lpstr>
      <vt:lpstr>Transaction Scheduling</vt:lpstr>
      <vt:lpstr>Transaction Scheduling: Example</vt:lpstr>
      <vt:lpstr>Transaction Scheduling: Example</vt:lpstr>
      <vt:lpstr>Transaction Scheduling: Example</vt:lpstr>
      <vt:lpstr>Transaction Scheduling: Example</vt:lpstr>
      <vt:lpstr>Scheduling Correctness</vt:lpstr>
      <vt:lpstr>Formal Properties of Schedules</vt:lpstr>
      <vt:lpstr>Testing &amp; Guaranteeing Serializability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355:Database Systems</dc:title>
  <dc:creator>James Wagner</dc:creator>
  <cp:lastModifiedBy>James Wagner</cp:lastModifiedBy>
  <cp:revision>390</cp:revision>
  <dcterms:created xsi:type="dcterms:W3CDTF">2018-08-26T03:11:26Z</dcterms:created>
  <dcterms:modified xsi:type="dcterms:W3CDTF">2023-09-12T22:55:41Z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