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1"/>
  </p:notesMasterIdLst>
  <p:sldIdLst>
    <p:sldId id="272" r:id="rId2"/>
    <p:sldId id="707" r:id="rId3"/>
    <p:sldId id="871" r:id="rId4"/>
    <p:sldId id="872" r:id="rId5"/>
    <p:sldId id="965" r:id="rId6"/>
    <p:sldId id="318" r:id="rId7"/>
    <p:sldId id="873" r:id="rId8"/>
    <p:sldId id="874" r:id="rId9"/>
    <p:sldId id="875" r:id="rId10"/>
    <p:sldId id="876" r:id="rId11"/>
    <p:sldId id="324" r:id="rId12"/>
    <p:sldId id="325" r:id="rId13"/>
    <p:sldId id="326" r:id="rId14"/>
    <p:sldId id="327" r:id="rId15"/>
    <p:sldId id="328" r:id="rId16"/>
    <p:sldId id="329" r:id="rId17"/>
    <p:sldId id="330" r:id="rId18"/>
    <p:sldId id="877" r:id="rId19"/>
    <p:sldId id="911" r:id="rId20"/>
    <p:sldId id="789" r:id="rId21"/>
    <p:sldId id="969" r:id="rId22"/>
    <p:sldId id="849" r:id="rId23"/>
    <p:sldId id="833" r:id="rId24"/>
    <p:sldId id="850" r:id="rId25"/>
    <p:sldId id="257" r:id="rId26"/>
    <p:sldId id="258" r:id="rId27"/>
    <p:sldId id="259" r:id="rId28"/>
    <p:sldId id="851" r:id="rId29"/>
    <p:sldId id="852" r:id="rId30"/>
    <p:sldId id="261" r:id="rId31"/>
    <p:sldId id="262" r:id="rId32"/>
    <p:sldId id="853" r:id="rId33"/>
    <p:sldId id="854" r:id="rId34"/>
    <p:sldId id="855" r:id="rId35"/>
    <p:sldId id="856" r:id="rId36"/>
    <p:sldId id="857" r:id="rId37"/>
    <p:sldId id="859" r:id="rId38"/>
    <p:sldId id="860" r:id="rId39"/>
    <p:sldId id="862" r:id="rId40"/>
    <p:sldId id="861" r:id="rId41"/>
    <p:sldId id="863" r:id="rId42"/>
    <p:sldId id="864" r:id="rId43"/>
    <p:sldId id="865" r:id="rId44"/>
    <p:sldId id="835" r:id="rId45"/>
    <p:sldId id="836" r:id="rId46"/>
    <p:sldId id="868" r:id="rId47"/>
    <p:sldId id="837" r:id="rId48"/>
    <p:sldId id="869" r:id="rId49"/>
    <p:sldId id="838" r:id="rId50"/>
    <p:sldId id="839" r:id="rId51"/>
    <p:sldId id="843" r:id="rId52"/>
    <p:sldId id="841" r:id="rId53"/>
    <p:sldId id="870" r:id="rId54"/>
    <p:sldId id="966" r:id="rId55"/>
    <p:sldId id="967" r:id="rId56"/>
    <p:sldId id="968" r:id="rId57"/>
    <p:sldId id="878" r:id="rId58"/>
    <p:sldId id="879" r:id="rId59"/>
    <p:sldId id="880" r:id="rId60"/>
    <p:sldId id="904" r:id="rId61"/>
    <p:sldId id="906" r:id="rId62"/>
    <p:sldId id="881" r:id="rId63"/>
    <p:sldId id="882" r:id="rId64"/>
    <p:sldId id="278" r:id="rId65"/>
    <p:sldId id="907" r:id="rId66"/>
    <p:sldId id="279" r:id="rId67"/>
    <p:sldId id="280" r:id="rId68"/>
    <p:sldId id="831" r:id="rId69"/>
    <p:sldId id="689"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Wagner" initials="JW" lastIdx="1" clrIdx="0">
    <p:extLst>
      <p:ext uri="{19B8F6BF-5375-455C-9EA6-DF929625EA0E}">
        <p15:presenceInfo xmlns:p15="http://schemas.microsoft.com/office/powerpoint/2012/main" userId="e4470d077970d2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FEF83B-510A-4219-8A13-F66ECD732AE6}" v="3" dt="2023-09-14T21:50:13.989"/>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03" autoAdjust="0"/>
    <p:restoredTop sz="94660"/>
  </p:normalViewPr>
  <p:slideViewPr>
    <p:cSldViewPr>
      <p:cViewPr varScale="1">
        <p:scale>
          <a:sx n="102" d="100"/>
          <a:sy n="102" d="100"/>
        </p:scale>
        <p:origin x="1494" y="102"/>
      </p:cViewPr>
      <p:guideLst>
        <p:guide orient="horz" pos="2160"/>
        <p:guide pos="2880"/>
      </p:guideLst>
    </p:cSldViewPr>
  </p:slideViewPr>
  <p:notesTextViewPr>
    <p:cViewPr>
      <p:scale>
        <a:sx n="3" d="2"/>
        <a:sy n="3" d="2"/>
      </p:scale>
      <p:origin x="0" y="-90"/>
    </p:cViewPr>
  </p:notesTextViewPr>
  <p:sorterViewPr>
    <p:cViewPr>
      <p:scale>
        <a:sx n="100" d="100"/>
        <a:sy n="100" d="100"/>
      </p:scale>
      <p:origin x="0" y="0"/>
    </p:cViewPr>
  </p:sorterViewPr>
  <p:gridSpacing cx="91439" cy="91439"/>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Wagner" userId="2862651d-6f44-4741-89aa-aec1c8926fa8" providerId="ADAL" clId="{585FDF2D-F797-4B53-BF4D-40119817AA6B}"/>
    <pc:docChg chg="undo custSel addSld delSld modSld sldOrd">
      <pc:chgData name="James Wagner" userId="2862651d-6f44-4741-89aa-aec1c8926fa8" providerId="ADAL" clId="{585FDF2D-F797-4B53-BF4D-40119817AA6B}" dt="2022-09-20T20:30:38.432" v="5267" actId="47"/>
      <pc:docMkLst>
        <pc:docMk/>
      </pc:docMkLst>
      <pc:sldChg chg="del">
        <pc:chgData name="James Wagner" userId="2862651d-6f44-4741-89aa-aec1c8926fa8" providerId="ADAL" clId="{585FDF2D-F797-4B53-BF4D-40119817AA6B}" dt="2022-09-20T20:30:38.432" v="5267" actId="47"/>
        <pc:sldMkLst>
          <pc:docMk/>
          <pc:sldMk cId="3375393629" sldId="257"/>
        </pc:sldMkLst>
      </pc:sldChg>
      <pc:sldChg chg="del">
        <pc:chgData name="James Wagner" userId="2862651d-6f44-4741-89aa-aec1c8926fa8" providerId="ADAL" clId="{585FDF2D-F797-4B53-BF4D-40119817AA6B}" dt="2022-09-20T20:30:38.432" v="5267" actId="47"/>
        <pc:sldMkLst>
          <pc:docMk/>
          <pc:sldMk cId="1241095286" sldId="258"/>
        </pc:sldMkLst>
      </pc:sldChg>
      <pc:sldChg chg="delSp modSp del mod">
        <pc:chgData name="James Wagner" userId="2862651d-6f44-4741-89aa-aec1c8926fa8" providerId="ADAL" clId="{585FDF2D-F797-4B53-BF4D-40119817AA6B}" dt="2022-09-20T20:30:38.432" v="5267" actId="47"/>
        <pc:sldMkLst>
          <pc:docMk/>
          <pc:sldMk cId="1344582335" sldId="259"/>
        </pc:sldMkLst>
        <pc:spChg chg="del">
          <ac:chgData name="James Wagner" userId="2862651d-6f44-4741-89aa-aec1c8926fa8" providerId="ADAL" clId="{585FDF2D-F797-4B53-BF4D-40119817AA6B}" dt="2022-09-15T19:23:16.930" v="1245" actId="478"/>
          <ac:spMkLst>
            <pc:docMk/>
            <pc:sldMk cId="1344582335" sldId="259"/>
            <ac:spMk id="4" creationId="{00000000-0000-0000-0000-000000000000}"/>
          </ac:spMkLst>
        </pc:spChg>
        <pc:spChg chg="mod">
          <ac:chgData name="James Wagner" userId="2862651d-6f44-4741-89aa-aec1c8926fa8" providerId="ADAL" clId="{585FDF2D-F797-4B53-BF4D-40119817AA6B}" dt="2022-09-15T19:24:19.856" v="1246" actId="207"/>
          <ac:spMkLst>
            <pc:docMk/>
            <pc:sldMk cId="1344582335" sldId="259"/>
            <ac:spMk id="545795" creationId="{00000000-0000-0000-0000-000000000000}"/>
          </ac:spMkLst>
        </pc:spChg>
      </pc:sldChg>
      <pc:sldChg chg="del">
        <pc:chgData name="James Wagner" userId="2862651d-6f44-4741-89aa-aec1c8926fa8" providerId="ADAL" clId="{585FDF2D-F797-4B53-BF4D-40119817AA6B}" dt="2022-09-20T20:30:38.432" v="5267" actId="47"/>
        <pc:sldMkLst>
          <pc:docMk/>
          <pc:sldMk cId="4026990428" sldId="261"/>
        </pc:sldMkLst>
      </pc:sldChg>
      <pc:sldChg chg="del">
        <pc:chgData name="James Wagner" userId="2862651d-6f44-4741-89aa-aec1c8926fa8" providerId="ADAL" clId="{585FDF2D-F797-4B53-BF4D-40119817AA6B}" dt="2022-09-20T20:30:38.432" v="5267" actId="47"/>
        <pc:sldMkLst>
          <pc:docMk/>
          <pc:sldMk cId="2179956348" sldId="262"/>
        </pc:sldMkLst>
      </pc:sldChg>
      <pc:sldChg chg="modSp mod">
        <pc:chgData name="James Wagner" userId="2862651d-6f44-4741-89aa-aec1c8926fa8" providerId="ADAL" clId="{585FDF2D-F797-4B53-BF4D-40119817AA6B}" dt="2022-09-15T20:26:26.331" v="5223" actId="20577"/>
        <pc:sldMkLst>
          <pc:docMk/>
          <pc:sldMk cId="3549628654" sldId="272"/>
        </pc:sldMkLst>
        <pc:spChg chg="mod">
          <ac:chgData name="James Wagner" userId="2862651d-6f44-4741-89aa-aec1c8926fa8" providerId="ADAL" clId="{585FDF2D-F797-4B53-BF4D-40119817AA6B}" dt="2022-09-15T20:26:26.331" v="5223" actId="20577"/>
          <ac:spMkLst>
            <pc:docMk/>
            <pc:sldMk cId="3549628654" sldId="272"/>
            <ac:spMk id="5" creationId="{00000000-0000-0000-0000-000000000000}"/>
          </ac:spMkLst>
        </pc:spChg>
      </pc:sldChg>
      <pc:sldChg chg="modSp add mod">
        <pc:chgData name="James Wagner" userId="2862651d-6f44-4741-89aa-aec1c8926fa8" providerId="ADAL" clId="{585FDF2D-F797-4B53-BF4D-40119817AA6B}" dt="2022-09-15T20:01:05.923" v="4133" actId="20577"/>
        <pc:sldMkLst>
          <pc:docMk/>
          <pc:sldMk cId="3371319977" sldId="318"/>
        </pc:sldMkLst>
        <pc:spChg chg="mod">
          <ac:chgData name="James Wagner" userId="2862651d-6f44-4741-89aa-aec1c8926fa8" providerId="ADAL" clId="{585FDF2D-F797-4B53-BF4D-40119817AA6B}" dt="2022-09-15T20:01:05.923" v="4133" actId="20577"/>
          <ac:spMkLst>
            <pc:docMk/>
            <pc:sldMk cId="3371319977" sldId="318"/>
            <ac:spMk id="3" creationId="{D5D24D93-5817-4D64-B314-421BF2BB0441}"/>
          </ac:spMkLst>
        </pc:spChg>
      </pc:sldChg>
      <pc:sldChg chg="add">
        <pc:chgData name="James Wagner" userId="2862651d-6f44-4741-89aa-aec1c8926fa8" providerId="ADAL" clId="{585FDF2D-F797-4B53-BF4D-40119817AA6B}" dt="2022-09-15T20:17:10.528" v="4647"/>
        <pc:sldMkLst>
          <pc:docMk/>
          <pc:sldMk cId="1117649440" sldId="324"/>
        </pc:sldMkLst>
      </pc:sldChg>
      <pc:sldChg chg="add">
        <pc:chgData name="James Wagner" userId="2862651d-6f44-4741-89aa-aec1c8926fa8" providerId="ADAL" clId="{585FDF2D-F797-4B53-BF4D-40119817AA6B}" dt="2022-09-15T20:17:10.528" v="4647"/>
        <pc:sldMkLst>
          <pc:docMk/>
          <pc:sldMk cId="173441695" sldId="325"/>
        </pc:sldMkLst>
      </pc:sldChg>
      <pc:sldChg chg="add">
        <pc:chgData name="James Wagner" userId="2862651d-6f44-4741-89aa-aec1c8926fa8" providerId="ADAL" clId="{585FDF2D-F797-4B53-BF4D-40119817AA6B}" dt="2022-09-15T20:17:10.528" v="4647"/>
        <pc:sldMkLst>
          <pc:docMk/>
          <pc:sldMk cId="3701036953" sldId="326"/>
        </pc:sldMkLst>
      </pc:sldChg>
      <pc:sldChg chg="add">
        <pc:chgData name="James Wagner" userId="2862651d-6f44-4741-89aa-aec1c8926fa8" providerId="ADAL" clId="{585FDF2D-F797-4B53-BF4D-40119817AA6B}" dt="2022-09-15T20:17:10.528" v="4647"/>
        <pc:sldMkLst>
          <pc:docMk/>
          <pc:sldMk cId="1241798049" sldId="327"/>
        </pc:sldMkLst>
      </pc:sldChg>
      <pc:sldChg chg="add">
        <pc:chgData name="James Wagner" userId="2862651d-6f44-4741-89aa-aec1c8926fa8" providerId="ADAL" clId="{585FDF2D-F797-4B53-BF4D-40119817AA6B}" dt="2022-09-15T20:17:10.528" v="4647"/>
        <pc:sldMkLst>
          <pc:docMk/>
          <pc:sldMk cId="3640585201" sldId="328"/>
        </pc:sldMkLst>
      </pc:sldChg>
      <pc:sldChg chg="add">
        <pc:chgData name="James Wagner" userId="2862651d-6f44-4741-89aa-aec1c8926fa8" providerId="ADAL" clId="{585FDF2D-F797-4B53-BF4D-40119817AA6B}" dt="2022-09-15T20:17:10.528" v="4647"/>
        <pc:sldMkLst>
          <pc:docMk/>
          <pc:sldMk cId="3832421167" sldId="329"/>
        </pc:sldMkLst>
      </pc:sldChg>
      <pc:sldChg chg="add">
        <pc:chgData name="James Wagner" userId="2862651d-6f44-4741-89aa-aec1c8926fa8" providerId="ADAL" clId="{585FDF2D-F797-4B53-BF4D-40119817AA6B}" dt="2022-09-15T20:17:10.528" v="4647"/>
        <pc:sldMkLst>
          <pc:docMk/>
          <pc:sldMk cId="1784070659" sldId="330"/>
        </pc:sldMkLst>
      </pc:sldChg>
      <pc:sldChg chg="del">
        <pc:chgData name="James Wagner" userId="2862651d-6f44-4741-89aa-aec1c8926fa8" providerId="ADAL" clId="{585FDF2D-F797-4B53-BF4D-40119817AA6B}" dt="2022-09-12T22:54:48.389" v="2" actId="47"/>
        <pc:sldMkLst>
          <pc:docMk/>
          <pc:sldMk cId="2542617944" sldId="479"/>
        </pc:sldMkLst>
      </pc:sldChg>
      <pc:sldChg chg="del">
        <pc:chgData name="James Wagner" userId="2862651d-6f44-4741-89aa-aec1c8926fa8" providerId="ADAL" clId="{585FDF2D-F797-4B53-BF4D-40119817AA6B}" dt="2022-09-12T22:54:48.389" v="2" actId="47"/>
        <pc:sldMkLst>
          <pc:docMk/>
          <pc:sldMk cId="3483229089" sldId="482"/>
        </pc:sldMkLst>
      </pc:sldChg>
      <pc:sldChg chg="del">
        <pc:chgData name="James Wagner" userId="2862651d-6f44-4741-89aa-aec1c8926fa8" providerId="ADAL" clId="{585FDF2D-F797-4B53-BF4D-40119817AA6B}" dt="2022-09-12T22:54:48.389" v="2" actId="47"/>
        <pc:sldMkLst>
          <pc:docMk/>
          <pc:sldMk cId="1554891347" sldId="526"/>
        </pc:sldMkLst>
      </pc:sldChg>
      <pc:sldChg chg="del">
        <pc:chgData name="James Wagner" userId="2862651d-6f44-4741-89aa-aec1c8926fa8" providerId="ADAL" clId="{585FDF2D-F797-4B53-BF4D-40119817AA6B}" dt="2022-09-12T22:54:48.389" v="2" actId="47"/>
        <pc:sldMkLst>
          <pc:docMk/>
          <pc:sldMk cId="1822586823" sldId="528"/>
        </pc:sldMkLst>
      </pc:sldChg>
      <pc:sldChg chg="del">
        <pc:chgData name="James Wagner" userId="2862651d-6f44-4741-89aa-aec1c8926fa8" providerId="ADAL" clId="{585FDF2D-F797-4B53-BF4D-40119817AA6B}" dt="2022-09-12T22:54:48.389" v="2" actId="47"/>
        <pc:sldMkLst>
          <pc:docMk/>
          <pc:sldMk cId="2028904474" sldId="544"/>
        </pc:sldMkLst>
      </pc:sldChg>
      <pc:sldChg chg="del">
        <pc:chgData name="James Wagner" userId="2862651d-6f44-4741-89aa-aec1c8926fa8" providerId="ADAL" clId="{585FDF2D-F797-4B53-BF4D-40119817AA6B}" dt="2022-09-12T22:54:48.389" v="2" actId="47"/>
        <pc:sldMkLst>
          <pc:docMk/>
          <pc:sldMk cId="3426040833" sldId="546"/>
        </pc:sldMkLst>
      </pc:sldChg>
      <pc:sldChg chg="del">
        <pc:chgData name="James Wagner" userId="2862651d-6f44-4741-89aa-aec1c8926fa8" providerId="ADAL" clId="{585FDF2D-F797-4B53-BF4D-40119817AA6B}" dt="2022-09-12T22:54:48.389" v="2" actId="47"/>
        <pc:sldMkLst>
          <pc:docMk/>
          <pc:sldMk cId="2577196697" sldId="547"/>
        </pc:sldMkLst>
      </pc:sldChg>
      <pc:sldChg chg="del">
        <pc:chgData name="James Wagner" userId="2862651d-6f44-4741-89aa-aec1c8926fa8" providerId="ADAL" clId="{585FDF2D-F797-4B53-BF4D-40119817AA6B}" dt="2022-09-12T22:54:48.389" v="2" actId="47"/>
        <pc:sldMkLst>
          <pc:docMk/>
          <pc:sldMk cId="3585017601" sldId="560"/>
        </pc:sldMkLst>
      </pc:sldChg>
      <pc:sldChg chg="del">
        <pc:chgData name="James Wagner" userId="2862651d-6f44-4741-89aa-aec1c8926fa8" providerId="ADAL" clId="{585FDF2D-F797-4B53-BF4D-40119817AA6B}" dt="2022-09-12T22:54:48.389" v="2" actId="47"/>
        <pc:sldMkLst>
          <pc:docMk/>
          <pc:sldMk cId="650563412" sldId="562"/>
        </pc:sldMkLst>
      </pc:sldChg>
      <pc:sldChg chg="add">
        <pc:chgData name="James Wagner" userId="2862651d-6f44-4741-89aa-aec1c8926fa8" providerId="ADAL" clId="{585FDF2D-F797-4B53-BF4D-40119817AA6B}" dt="2022-09-14T16:47:15.292" v="38"/>
        <pc:sldMkLst>
          <pc:docMk/>
          <pc:sldMk cId="1398691328" sldId="576"/>
        </pc:sldMkLst>
      </pc:sldChg>
      <pc:sldChg chg="modSp mod">
        <pc:chgData name="James Wagner" userId="2862651d-6f44-4741-89aa-aec1c8926fa8" providerId="ADAL" clId="{585FDF2D-F797-4B53-BF4D-40119817AA6B}" dt="2022-09-15T19:27:53.225" v="1247"/>
        <pc:sldMkLst>
          <pc:docMk/>
          <pc:sldMk cId="4092751307" sldId="689"/>
        </pc:sldMkLst>
        <pc:spChg chg="mod">
          <ac:chgData name="James Wagner" userId="2862651d-6f44-4741-89aa-aec1c8926fa8" providerId="ADAL" clId="{585FDF2D-F797-4B53-BF4D-40119817AA6B}" dt="2022-09-15T19:27:53.225" v="1247"/>
          <ac:spMkLst>
            <pc:docMk/>
            <pc:sldMk cId="4092751307" sldId="689"/>
            <ac:spMk id="2" creationId="{00000000-0000-0000-0000-000000000000}"/>
          </ac:spMkLst>
        </pc:spChg>
      </pc:sldChg>
      <pc:sldChg chg="add del">
        <pc:chgData name="James Wagner" userId="2862651d-6f44-4741-89aa-aec1c8926fa8" providerId="ADAL" clId="{585FDF2D-F797-4B53-BF4D-40119817AA6B}" dt="2022-09-15T18:00:14.975" v="49" actId="47"/>
        <pc:sldMkLst>
          <pc:docMk/>
          <pc:sldMk cId="2409927662" sldId="695"/>
        </pc:sldMkLst>
      </pc:sldChg>
      <pc:sldChg chg="modSp add del mod">
        <pc:chgData name="James Wagner" userId="2862651d-6f44-4741-89aa-aec1c8926fa8" providerId="ADAL" clId="{585FDF2D-F797-4B53-BF4D-40119817AA6B}" dt="2022-09-15T18:22:37.514" v="645" actId="20577"/>
        <pc:sldMkLst>
          <pc:docMk/>
          <pc:sldMk cId="1906337731" sldId="697"/>
        </pc:sldMkLst>
        <pc:spChg chg="mod">
          <ac:chgData name="James Wagner" userId="2862651d-6f44-4741-89aa-aec1c8926fa8" providerId="ADAL" clId="{585FDF2D-F797-4B53-BF4D-40119817AA6B}" dt="2022-09-15T17:59:30.657" v="48" actId="20577"/>
          <ac:spMkLst>
            <pc:docMk/>
            <pc:sldMk cId="1906337731" sldId="697"/>
            <ac:spMk id="2" creationId="{00000000-0000-0000-0000-000000000000}"/>
          </ac:spMkLst>
        </pc:spChg>
        <pc:spChg chg="mod">
          <ac:chgData name="James Wagner" userId="2862651d-6f44-4741-89aa-aec1c8926fa8" providerId="ADAL" clId="{585FDF2D-F797-4B53-BF4D-40119817AA6B}" dt="2022-09-15T18:22:37.514" v="645" actId="20577"/>
          <ac:spMkLst>
            <pc:docMk/>
            <pc:sldMk cId="1906337731" sldId="697"/>
            <ac:spMk id="3" creationId="{00000000-0000-0000-0000-000000000000}"/>
          </ac:spMkLst>
        </pc:spChg>
      </pc:sldChg>
      <pc:sldChg chg="add del">
        <pc:chgData name="James Wagner" userId="2862651d-6f44-4741-89aa-aec1c8926fa8" providerId="ADAL" clId="{585FDF2D-F797-4B53-BF4D-40119817AA6B}" dt="2022-09-15T18:39:49.403" v="1200" actId="47"/>
        <pc:sldMkLst>
          <pc:docMk/>
          <pc:sldMk cId="4265508392" sldId="699"/>
        </pc:sldMkLst>
      </pc:sldChg>
      <pc:sldChg chg="addSp delSp modSp add del mod modNotesTx">
        <pc:chgData name="James Wagner" userId="2862651d-6f44-4741-89aa-aec1c8926fa8" providerId="ADAL" clId="{585FDF2D-F797-4B53-BF4D-40119817AA6B}" dt="2022-09-15T18:19:31.169" v="566" actId="20577"/>
        <pc:sldMkLst>
          <pc:docMk/>
          <pc:sldMk cId="4151297518" sldId="702"/>
        </pc:sldMkLst>
        <pc:spChg chg="mod">
          <ac:chgData name="James Wagner" userId="2862651d-6f44-4741-89aa-aec1c8926fa8" providerId="ADAL" clId="{585FDF2D-F797-4B53-BF4D-40119817AA6B}" dt="2022-09-15T18:19:31.169" v="566" actId="20577"/>
          <ac:spMkLst>
            <pc:docMk/>
            <pc:sldMk cId="4151297518" sldId="702"/>
            <ac:spMk id="2" creationId="{00000000-0000-0000-0000-000000000000}"/>
          </ac:spMkLst>
        </pc:spChg>
        <pc:spChg chg="add mod">
          <ac:chgData name="James Wagner" userId="2862651d-6f44-4741-89aa-aec1c8926fa8" providerId="ADAL" clId="{585FDF2D-F797-4B53-BF4D-40119817AA6B}" dt="2022-09-15T18:15:42.985" v="223" actId="1076"/>
          <ac:spMkLst>
            <pc:docMk/>
            <pc:sldMk cId="4151297518" sldId="702"/>
            <ac:spMk id="5" creationId="{F38E041F-737E-0ED5-AA3C-29CD75E36EFB}"/>
          </ac:spMkLst>
        </pc:spChg>
        <pc:picChg chg="del">
          <ac:chgData name="James Wagner" userId="2862651d-6f44-4741-89aa-aec1c8926fa8" providerId="ADAL" clId="{585FDF2D-F797-4B53-BF4D-40119817AA6B}" dt="2022-09-15T18:14:02.298" v="83" actId="478"/>
          <ac:picMkLst>
            <pc:docMk/>
            <pc:sldMk cId="4151297518" sldId="702"/>
            <ac:picMk id="4" creationId="{D3265971-7EB9-434A-8378-D8FCF675DF96}"/>
          </ac:picMkLst>
        </pc:picChg>
        <pc:cxnChg chg="del">
          <ac:chgData name="James Wagner" userId="2862651d-6f44-4741-89aa-aec1c8926fa8" providerId="ADAL" clId="{585FDF2D-F797-4B53-BF4D-40119817AA6B}" dt="2022-09-15T18:14:07.945" v="84" actId="478"/>
          <ac:cxnSpMkLst>
            <pc:docMk/>
            <pc:sldMk cId="4151297518" sldId="702"/>
            <ac:cxnSpMk id="6" creationId="{E2E868A1-0779-4B20-8F2B-237538752ECF}"/>
          </ac:cxnSpMkLst>
        </pc:cxnChg>
        <pc:cxnChg chg="del">
          <ac:chgData name="James Wagner" userId="2862651d-6f44-4741-89aa-aec1c8926fa8" providerId="ADAL" clId="{585FDF2D-F797-4B53-BF4D-40119817AA6B}" dt="2022-09-15T18:14:07.945" v="84" actId="478"/>
          <ac:cxnSpMkLst>
            <pc:docMk/>
            <pc:sldMk cId="4151297518" sldId="702"/>
            <ac:cxnSpMk id="9" creationId="{5F0B2C4D-6561-4C20-AAA2-66E04B0265EC}"/>
          </ac:cxnSpMkLst>
        </pc:cxnChg>
        <pc:cxnChg chg="del">
          <ac:chgData name="James Wagner" userId="2862651d-6f44-4741-89aa-aec1c8926fa8" providerId="ADAL" clId="{585FDF2D-F797-4B53-BF4D-40119817AA6B}" dt="2022-09-15T18:14:07.945" v="84" actId="478"/>
          <ac:cxnSpMkLst>
            <pc:docMk/>
            <pc:sldMk cId="4151297518" sldId="702"/>
            <ac:cxnSpMk id="12" creationId="{AF8CB35E-05CC-4D21-9EA3-7088A641BF6F}"/>
          </ac:cxnSpMkLst>
        </pc:cxnChg>
        <pc:cxnChg chg="del">
          <ac:chgData name="James Wagner" userId="2862651d-6f44-4741-89aa-aec1c8926fa8" providerId="ADAL" clId="{585FDF2D-F797-4B53-BF4D-40119817AA6B}" dt="2022-09-15T18:14:07.945" v="84" actId="478"/>
          <ac:cxnSpMkLst>
            <pc:docMk/>
            <pc:sldMk cId="4151297518" sldId="702"/>
            <ac:cxnSpMk id="15" creationId="{DD9D61E3-3F23-420D-9925-A749BB9714BB}"/>
          </ac:cxnSpMkLst>
        </pc:cxnChg>
        <pc:cxnChg chg="del">
          <ac:chgData name="James Wagner" userId="2862651d-6f44-4741-89aa-aec1c8926fa8" providerId="ADAL" clId="{585FDF2D-F797-4B53-BF4D-40119817AA6B}" dt="2022-09-15T18:14:10.281" v="85" actId="478"/>
          <ac:cxnSpMkLst>
            <pc:docMk/>
            <pc:sldMk cId="4151297518" sldId="702"/>
            <ac:cxnSpMk id="18" creationId="{89863C97-7816-4C2A-84DB-7900A8ADA3C4}"/>
          </ac:cxnSpMkLst>
        </pc:cxnChg>
        <pc:cxnChg chg="del">
          <ac:chgData name="James Wagner" userId="2862651d-6f44-4741-89aa-aec1c8926fa8" providerId="ADAL" clId="{585FDF2D-F797-4B53-BF4D-40119817AA6B}" dt="2022-09-15T18:14:12.209" v="86" actId="478"/>
          <ac:cxnSpMkLst>
            <pc:docMk/>
            <pc:sldMk cId="4151297518" sldId="702"/>
            <ac:cxnSpMk id="27" creationId="{DE71B28B-B6AB-4EBA-BB06-F30406402740}"/>
          </ac:cxnSpMkLst>
        </pc:cxnChg>
      </pc:sldChg>
      <pc:sldChg chg="add del">
        <pc:chgData name="James Wagner" userId="2862651d-6f44-4741-89aa-aec1c8926fa8" providerId="ADAL" clId="{585FDF2D-F797-4B53-BF4D-40119817AA6B}" dt="2022-09-15T18:32:50.448" v="1021" actId="47"/>
        <pc:sldMkLst>
          <pc:docMk/>
          <pc:sldMk cId="3407669704" sldId="703"/>
        </pc:sldMkLst>
      </pc:sldChg>
      <pc:sldChg chg="modSp add del mod">
        <pc:chgData name="James Wagner" userId="2862651d-6f44-4741-89aa-aec1c8926fa8" providerId="ADAL" clId="{585FDF2D-F797-4B53-BF4D-40119817AA6B}" dt="2022-09-15T18:35:30.640" v="1028" actId="47"/>
        <pc:sldMkLst>
          <pc:docMk/>
          <pc:sldMk cId="1698952564" sldId="704"/>
        </pc:sldMkLst>
        <pc:spChg chg="mod">
          <ac:chgData name="James Wagner" userId="2862651d-6f44-4741-89aa-aec1c8926fa8" providerId="ADAL" clId="{585FDF2D-F797-4B53-BF4D-40119817AA6B}" dt="2022-09-15T18:33:48.771" v="1023" actId="1076"/>
          <ac:spMkLst>
            <pc:docMk/>
            <pc:sldMk cId="1698952564" sldId="704"/>
            <ac:spMk id="19" creationId="{204E1FC4-0CB7-4101-BCF7-21E774100F2D}"/>
          </ac:spMkLst>
        </pc:spChg>
        <pc:cxnChg chg="mod">
          <ac:chgData name="James Wagner" userId="2862651d-6f44-4741-89aa-aec1c8926fa8" providerId="ADAL" clId="{585FDF2D-F797-4B53-BF4D-40119817AA6B}" dt="2022-09-15T18:33:45.503" v="1022" actId="1076"/>
          <ac:cxnSpMkLst>
            <pc:docMk/>
            <pc:sldMk cId="1698952564" sldId="704"/>
            <ac:cxnSpMk id="18" creationId="{B486656E-8AAA-4BD7-B231-B06EB879AC94}"/>
          </ac:cxnSpMkLst>
        </pc:cxnChg>
      </pc:sldChg>
      <pc:sldChg chg="modSp mod">
        <pc:chgData name="James Wagner" userId="2862651d-6f44-4741-89aa-aec1c8926fa8" providerId="ADAL" clId="{585FDF2D-F797-4B53-BF4D-40119817AA6B}" dt="2022-09-15T20:31:49.130" v="5261" actId="20577"/>
        <pc:sldMkLst>
          <pc:docMk/>
          <pc:sldMk cId="1962834633" sldId="705"/>
        </pc:sldMkLst>
        <pc:spChg chg="mod">
          <ac:chgData name="James Wagner" userId="2862651d-6f44-4741-89aa-aec1c8926fa8" providerId="ADAL" clId="{585FDF2D-F797-4B53-BF4D-40119817AA6B}" dt="2022-09-15T20:31:49.130" v="5261" actId="20577"/>
          <ac:spMkLst>
            <pc:docMk/>
            <pc:sldMk cId="1962834633" sldId="705"/>
            <ac:spMk id="2" creationId="{00000000-0000-0000-0000-000000000000}"/>
          </ac:spMkLst>
        </pc:spChg>
      </pc:sldChg>
      <pc:sldChg chg="modSp mod">
        <pc:chgData name="James Wagner" userId="2862651d-6f44-4741-89aa-aec1c8926fa8" providerId="ADAL" clId="{585FDF2D-F797-4B53-BF4D-40119817AA6B}" dt="2022-09-14T16:44:56.945" v="36" actId="15"/>
        <pc:sldMkLst>
          <pc:docMk/>
          <pc:sldMk cId="1107418130" sldId="707"/>
        </pc:sldMkLst>
        <pc:spChg chg="mod">
          <ac:chgData name="James Wagner" userId="2862651d-6f44-4741-89aa-aec1c8926fa8" providerId="ADAL" clId="{585FDF2D-F797-4B53-BF4D-40119817AA6B}" dt="2022-09-14T16:44:56.945" v="36" actId="15"/>
          <ac:spMkLst>
            <pc:docMk/>
            <pc:sldMk cId="1107418130" sldId="707"/>
            <ac:spMk id="3" creationId="{ADF719E9-DF5D-416F-841C-722E8D7AB880}"/>
          </ac:spMkLst>
        </pc:spChg>
      </pc:sldChg>
      <pc:sldChg chg="del">
        <pc:chgData name="James Wagner" userId="2862651d-6f44-4741-89aa-aec1c8926fa8" providerId="ADAL" clId="{585FDF2D-F797-4B53-BF4D-40119817AA6B}" dt="2022-09-12T22:54:48.389" v="2" actId="47"/>
        <pc:sldMkLst>
          <pc:docMk/>
          <pc:sldMk cId="3515243503" sldId="708"/>
        </pc:sldMkLst>
      </pc:sldChg>
      <pc:sldChg chg="modSp add mod">
        <pc:chgData name="James Wagner" userId="2862651d-6f44-4741-89aa-aec1c8926fa8" providerId="ADAL" clId="{585FDF2D-F797-4B53-BF4D-40119817AA6B}" dt="2022-09-15T18:22:53.393" v="666" actId="20577"/>
        <pc:sldMkLst>
          <pc:docMk/>
          <pc:sldMk cId="874925526" sldId="710"/>
        </pc:sldMkLst>
        <pc:spChg chg="mod">
          <ac:chgData name="James Wagner" userId="2862651d-6f44-4741-89aa-aec1c8926fa8" providerId="ADAL" clId="{585FDF2D-F797-4B53-BF4D-40119817AA6B}" dt="2022-09-15T18:22:53.393" v="666" actId="20577"/>
          <ac:spMkLst>
            <pc:docMk/>
            <pc:sldMk cId="874925526" sldId="710"/>
            <ac:spMk id="4" creationId="{A58CC36A-C6B3-45A9-8503-06F76D304752}"/>
          </ac:spMkLst>
        </pc:spChg>
      </pc:sldChg>
      <pc:sldChg chg="del">
        <pc:chgData name="James Wagner" userId="2862651d-6f44-4741-89aa-aec1c8926fa8" providerId="ADAL" clId="{585FDF2D-F797-4B53-BF4D-40119817AA6B}" dt="2022-09-12T22:54:48.389" v="2" actId="47"/>
        <pc:sldMkLst>
          <pc:docMk/>
          <pc:sldMk cId="1498733077" sldId="769"/>
        </pc:sldMkLst>
      </pc:sldChg>
      <pc:sldChg chg="add">
        <pc:chgData name="James Wagner" userId="2862651d-6f44-4741-89aa-aec1c8926fa8" providerId="ADAL" clId="{585FDF2D-F797-4B53-BF4D-40119817AA6B}" dt="2022-09-14T16:43:50.976" v="3"/>
        <pc:sldMkLst>
          <pc:docMk/>
          <pc:sldMk cId="1633755526" sldId="772"/>
        </pc:sldMkLst>
      </pc:sldChg>
      <pc:sldChg chg="del">
        <pc:chgData name="James Wagner" userId="2862651d-6f44-4741-89aa-aec1c8926fa8" providerId="ADAL" clId="{585FDF2D-F797-4B53-BF4D-40119817AA6B}" dt="2022-09-12T22:54:48.389" v="2" actId="47"/>
        <pc:sldMkLst>
          <pc:docMk/>
          <pc:sldMk cId="2189288665" sldId="784"/>
        </pc:sldMkLst>
      </pc:sldChg>
      <pc:sldChg chg="del">
        <pc:chgData name="James Wagner" userId="2862651d-6f44-4741-89aa-aec1c8926fa8" providerId="ADAL" clId="{585FDF2D-F797-4B53-BF4D-40119817AA6B}" dt="2022-09-12T22:54:48.389" v="2" actId="47"/>
        <pc:sldMkLst>
          <pc:docMk/>
          <pc:sldMk cId="1824986002" sldId="785"/>
        </pc:sldMkLst>
      </pc:sldChg>
      <pc:sldChg chg="modSp mod">
        <pc:chgData name="James Wagner" userId="2862651d-6f44-4741-89aa-aec1c8926fa8" providerId="ADAL" clId="{585FDF2D-F797-4B53-BF4D-40119817AA6B}" dt="2022-09-15T19:14:07.169" v="1244" actId="5793"/>
        <pc:sldMkLst>
          <pc:docMk/>
          <pc:sldMk cId="4130446263" sldId="799"/>
        </pc:sldMkLst>
        <pc:spChg chg="mod">
          <ac:chgData name="James Wagner" userId="2862651d-6f44-4741-89aa-aec1c8926fa8" providerId="ADAL" clId="{585FDF2D-F797-4B53-BF4D-40119817AA6B}" dt="2022-09-15T19:14:07.169" v="1244" actId="5793"/>
          <ac:spMkLst>
            <pc:docMk/>
            <pc:sldMk cId="4130446263" sldId="799"/>
            <ac:spMk id="221187" creationId="{00000000-0000-0000-0000-000000000000}"/>
          </ac:spMkLst>
        </pc:spChg>
      </pc:sldChg>
      <pc:sldChg chg="del">
        <pc:chgData name="James Wagner" userId="2862651d-6f44-4741-89aa-aec1c8926fa8" providerId="ADAL" clId="{585FDF2D-F797-4B53-BF4D-40119817AA6B}" dt="2022-09-20T20:30:38.432" v="5267" actId="47"/>
        <pc:sldMkLst>
          <pc:docMk/>
          <pc:sldMk cId="1897422165" sldId="850"/>
        </pc:sldMkLst>
      </pc:sldChg>
      <pc:sldChg chg="del">
        <pc:chgData name="James Wagner" userId="2862651d-6f44-4741-89aa-aec1c8926fa8" providerId="ADAL" clId="{585FDF2D-F797-4B53-BF4D-40119817AA6B}" dt="2022-09-20T20:30:38.432" v="5267" actId="47"/>
        <pc:sldMkLst>
          <pc:docMk/>
          <pc:sldMk cId="634844739" sldId="851"/>
        </pc:sldMkLst>
      </pc:sldChg>
      <pc:sldChg chg="del">
        <pc:chgData name="James Wagner" userId="2862651d-6f44-4741-89aa-aec1c8926fa8" providerId="ADAL" clId="{585FDF2D-F797-4B53-BF4D-40119817AA6B}" dt="2022-09-20T20:30:38.432" v="5267" actId="47"/>
        <pc:sldMkLst>
          <pc:docMk/>
          <pc:sldMk cId="2244110389" sldId="852"/>
        </pc:sldMkLst>
      </pc:sldChg>
      <pc:sldChg chg="del">
        <pc:chgData name="James Wagner" userId="2862651d-6f44-4741-89aa-aec1c8926fa8" providerId="ADAL" clId="{585FDF2D-F797-4B53-BF4D-40119817AA6B}" dt="2022-09-16T13:31:07.331" v="5266" actId="47"/>
        <pc:sldMkLst>
          <pc:docMk/>
          <pc:sldMk cId="3567215224" sldId="853"/>
        </pc:sldMkLst>
      </pc:sldChg>
      <pc:sldChg chg="del">
        <pc:chgData name="James Wagner" userId="2862651d-6f44-4741-89aa-aec1c8926fa8" providerId="ADAL" clId="{585FDF2D-F797-4B53-BF4D-40119817AA6B}" dt="2022-09-16T13:31:07.331" v="5266" actId="47"/>
        <pc:sldMkLst>
          <pc:docMk/>
          <pc:sldMk cId="2180004158" sldId="854"/>
        </pc:sldMkLst>
      </pc:sldChg>
      <pc:sldChg chg="del">
        <pc:chgData name="James Wagner" userId="2862651d-6f44-4741-89aa-aec1c8926fa8" providerId="ADAL" clId="{585FDF2D-F797-4B53-BF4D-40119817AA6B}" dt="2022-09-16T13:31:07.331" v="5266" actId="47"/>
        <pc:sldMkLst>
          <pc:docMk/>
          <pc:sldMk cId="587929286" sldId="855"/>
        </pc:sldMkLst>
      </pc:sldChg>
      <pc:sldChg chg="del">
        <pc:chgData name="James Wagner" userId="2862651d-6f44-4741-89aa-aec1c8926fa8" providerId="ADAL" clId="{585FDF2D-F797-4B53-BF4D-40119817AA6B}" dt="2022-09-16T13:31:07.331" v="5266" actId="47"/>
        <pc:sldMkLst>
          <pc:docMk/>
          <pc:sldMk cId="2601720565" sldId="856"/>
        </pc:sldMkLst>
      </pc:sldChg>
      <pc:sldChg chg="del">
        <pc:chgData name="James Wagner" userId="2862651d-6f44-4741-89aa-aec1c8926fa8" providerId="ADAL" clId="{585FDF2D-F797-4B53-BF4D-40119817AA6B}" dt="2022-09-16T13:31:07.331" v="5266" actId="47"/>
        <pc:sldMkLst>
          <pc:docMk/>
          <pc:sldMk cId="3944823761" sldId="857"/>
        </pc:sldMkLst>
      </pc:sldChg>
      <pc:sldChg chg="del">
        <pc:chgData name="James Wagner" userId="2862651d-6f44-4741-89aa-aec1c8926fa8" providerId="ADAL" clId="{585FDF2D-F797-4B53-BF4D-40119817AA6B}" dt="2022-09-16T13:31:02.790" v="5265" actId="47"/>
        <pc:sldMkLst>
          <pc:docMk/>
          <pc:sldMk cId="155790345" sldId="859"/>
        </pc:sldMkLst>
      </pc:sldChg>
      <pc:sldChg chg="del">
        <pc:chgData name="James Wagner" userId="2862651d-6f44-4741-89aa-aec1c8926fa8" providerId="ADAL" clId="{585FDF2D-F797-4B53-BF4D-40119817AA6B}" dt="2022-09-16T13:31:02.790" v="5265" actId="47"/>
        <pc:sldMkLst>
          <pc:docMk/>
          <pc:sldMk cId="1471577287" sldId="860"/>
        </pc:sldMkLst>
      </pc:sldChg>
      <pc:sldChg chg="del">
        <pc:chgData name="James Wagner" userId="2862651d-6f44-4741-89aa-aec1c8926fa8" providerId="ADAL" clId="{585FDF2D-F797-4B53-BF4D-40119817AA6B}" dt="2022-09-16T13:31:02.790" v="5265" actId="47"/>
        <pc:sldMkLst>
          <pc:docMk/>
          <pc:sldMk cId="4184072411" sldId="861"/>
        </pc:sldMkLst>
      </pc:sldChg>
      <pc:sldChg chg="del">
        <pc:chgData name="James Wagner" userId="2862651d-6f44-4741-89aa-aec1c8926fa8" providerId="ADAL" clId="{585FDF2D-F797-4B53-BF4D-40119817AA6B}" dt="2022-09-16T13:31:02.790" v="5265" actId="47"/>
        <pc:sldMkLst>
          <pc:docMk/>
          <pc:sldMk cId="770347592" sldId="862"/>
        </pc:sldMkLst>
      </pc:sldChg>
      <pc:sldChg chg="del">
        <pc:chgData name="James Wagner" userId="2862651d-6f44-4741-89aa-aec1c8926fa8" providerId="ADAL" clId="{585FDF2D-F797-4B53-BF4D-40119817AA6B}" dt="2022-09-16T13:31:02.790" v="5265" actId="47"/>
        <pc:sldMkLst>
          <pc:docMk/>
          <pc:sldMk cId="1142436191" sldId="863"/>
        </pc:sldMkLst>
      </pc:sldChg>
      <pc:sldChg chg="del">
        <pc:chgData name="James Wagner" userId="2862651d-6f44-4741-89aa-aec1c8926fa8" providerId="ADAL" clId="{585FDF2D-F797-4B53-BF4D-40119817AA6B}" dt="2022-09-16T13:31:02.790" v="5265" actId="47"/>
        <pc:sldMkLst>
          <pc:docMk/>
          <pc:sldMk cId="4256671515" sldId="864"/>
        </pc:sldMkLst>
      </pc:sldChg>
      <pc:sldChg chg="add">
        <pc:chgData name="James Wagner" userId="2862651d-6f44-4741-89aa-aec1c8926fa8" providerId="ADAL" clId="{585FDF2D-F797-4B53-BF4D-40119817AA6B}" dt="2022-09-14T16:43:50.976" v="3"/>
        <pc:sldMkLst>
          <pc:docMk/>
          <pc:sldMk cId="234599352" sldId="865"/>
        </pc:sldMkLst>
      </pc:sldChg>
      <pc:sldChg chg="del">
        <pc:chgData name="James Wagner" userId="2862651d-6f44-4741-89aa-aec1c8926fa8" providerId="ADAL" clId="{585FDF2D-F797-4B53-BF4D-40119817AA6B}" dt="2022-09-12T22:54:48.389" v="2" actId="47"/>
        <pc:sldMkLst>
          <pc:docMk/>
          <pc:sldMk cId="2848837931" sldId="865"/>
        </pc:sldMkLst>
      </pc:sldChg>
      <pc:sldChg chg="add">
        <pc:chgData name="James Wagner" userId="2862651d-6f44-4741-89aa-aec1c8926fa8" providerId="ADAL" clId="{585FDF2D-F797-4B53-BF4D-40119817AA6B}" dt="2022-09-14T16:45:02.094" v="37"/>
        <pc:sldMkLst>
          <pc:docMk/>
          <pc:sldMk cId="4273773147" sldId="866"/>
        </pc:sldMkLst>
      </pc:sldChg>
      <pc:sldChg chg="modSp add mod">
        <pc:chgData name="James Wagner" userId="2862651d-6f44-4741-89aa-aec1c8926fa8" providerId="ADAL" clId="{585FDF2D-F797-4B53-BF4D-40119817AA6B}" dt="2022-09-15T18:10:11.777" v="80" actId="20577"/>
        <pc:sldMkLst>
          <pc:docMk/>
          <pc:sldMk cId="389378644" sldId="867"/>
        </pc:sldMkLst>
        <pc:spChg chg="mod">
          <ac:chgData name="James Wagner" userId="2862651d-6f44-4741-89aa-aec1c8926fa8" providerId="ADAL" clId="{585FDF2D-F797-4B53-BF4D-40119817AA6B}" dt="2022-09-15T18:10:11.777" v="80" actId="20577"/>
          <ac:spMkLst>
            <pc:docMk/>
            <pc:sldMk cId="389378644" sldId="867"/>
            <ac:spMk id="4" creationId="{A58CC36A-C6B3-45A9-8503-06F76D304752}"/>
          </ac:spMkLst>
        </pc:spChg>
      </pc:sldChg>
      <pc:sldChg chg="del">
        <pc:chgData name="James Wagner" userId="2862651d-6f44-4741-89aa-aec1c8926fa8" providerId="ADAL" clId="{585FDF2D-F797-4B53-BF4D-40119817AA6B}" dt="2022-09-12T22:54:48.389" v="2" actId="47"/>
        <pc:sldMkLst>
          <pc:docMk/>
          <pc:sldMk cId="1525566204" sldId="867"/>
        </pc:sldMkLst>
      </pc:sldChg>
      <pc:sldChg chg="modSp add mod modNotesTx">
        <pc:chgData name="James Wagner" userId="2862651d-6f44-4741-89aa-aec1c8926fa8" providerId="ADAL" clId="{585FDF2D-F797-4B53-BF4D-40119817AA6B}" dt="2022-09-15T18:36:26.321" v="1071" actId="20577"/>
        <pc:sldMkLst>
          <pc:docMk/>
          <pc:sldMk cId="758683964" sldId="868"/>
        </pc:sldMkLst>
        <pc:spChg chg="mod">
          <ac:chgData name="James Wagner" userId="2862651d-6f44-4741-89aa-aec1c8926fa8" providerId="ADAL" clId="{585FDF2D-F797-4B53-BF4D-40119817AA6B}" dt="2022-09-15T18:23:54.931" v="764" actId="1035"/>
          <ac:spMkLst>
            <pc:docMk/>
            <pc:sldMk cId="758683964" sldId="868"/>
            <ac:spMk id="2" creationId="{00000000-0000-0000-0000-000000000000}"/>
          </ac:spMkLst>
        </pc:spChg>
        <pc:spChg chg="mod">
          <ac:chgData name="James Wagner" userId="2862651d-6f44-4741-89aa-aec1c8926fa8" providerId="ADAL" clId="{585FDF2D-F797-4B53-BF4D-40119817AA6B}" dt="2022-09-15T18:36:26.321" v="1071" actId="20577"/>
          <ac:spMkLst>
            <pc:docMk/>
            <pc:sldMk cId="758683964" sldId="868"/>
            <ac:spMk id="3" creationId="{00000000-0000-0000-0000-000000000000}"/>
          </ac:spMkLst>
        </pc:spChg>
        <pc:spChg chg="mod">
          <ac:chgData name="James Wagner" userId="2862651d-6f44-4741-89aa-aec1c8926fa8" providerId="ADAL" clId="{585FDF2D-F797-4B53-BF4D-40119817AA6B}" dt="2022-09-15T18:36:02.869" v="1036" actId="1076"/>
          <ac:spMkLst>
            <pc:docMk/>
            <pc:sldMk cId="758683964" sldId="868"/>
            <ac:spMk id="4" creationId="{0A75723E-1D99-463A-9BED-FE74CF5AC455}"/>
          </ac:spMkLst>
        </pc:spChg>
        <pc:spChg chg="mod">
          <ac:chgData name="James Wagner" userId="2862651d-6f44-4741-89aa-aec1c8926fa8" providerId="ADAL" clId="{585FDF2D-F797-4B53-BF4D-40119817AA6B}" dt="2022-09-15T18:24:15.120" v="767" actId="1076"/>
          <ac:spMkLst>
            <pc:docMk/>
            <pc:sldMk cId="758683964" sldId="868"/>
            <ac:spMk id="5" creationId="{EDD9EF01-810E-438E-B1F8-73786406C1C0}"/>
          </ac:spMkLst>
        </pc:spChg>
        <pc:spChg chg="mod">
          <ac:chgData name="James Wagner" userId="2862651d-6f44-4741-89aa-aec1c8926fa8" providerId="ADAL" clId="{585FDF2D-F797-4B53-BF4D-40119817AA6B}" dt="2022-09-15T18:24:28.825" v="773" actId="1076"/>
          <ac:spMkLst>
            <pc:docMk/>
            <pc:sldMk cId="758683964" sldId="868"/>
            <ac:spMk id="6" creationId="{F0EAA8AA-91A1-4D06-8BBE-CB07FDDB1389}"/>
          </ac:spMkLst>
        </pc:spChg>
        <pc:spChg chg="mod">
          <ac:chgData name="James Wagner" userId="2862651d-6f44-4741-89aa-aec1c8926fa8" providerId="ADAL" clId="{585FDF2D-F797-4B53-BF4D-40119817AA6B}" dt="2022-09-15T18:24:27.135" v="772" actId="1076"/>
          <ac:spMkLst>
            <pc:docMk/>
            <pc:sldMk cId="758683964" sldId="868"/>
            <ac:spMk id="7" creationId="{C38E7811-C4B3-4C52-9F04-C7788E67DDC1}"/>
          </ac:spMkLst>
        </pc:spChg>
        <pc:spChg chg="mod">
          <ac:chgData name="James Wagner" userId="2862651d-6f44-4741-89aa-aec1c8926fa8" providerId="ADAL" clId="{585FDF2D-F797-4B53-BF4D-40119817AA6B}" dt="2022-09-15T18:23:54.931" v="764" actId="1035"/>
          <ac:spMkLst>
            <pc:docMk/>
            <pc:sldMk cId="758683964" sldId="868"/>
            <ac:spMk id="19" creationId="{204E1FC4-0CB7-4101-BCF7-21E774100F2D}"/>
          </ac:spMkLst>
        </pc:spChg>
        <pc:spChg chg="mod">
          <ac:chgData name="James Wagner" userId="2862651d-6f44-4741-89aa-aec1c8926fa8" providerId="ADAL" clId="{585FDF2D-F797-4B53-BF4D-40119817AA6B}" dt="2022-09-15T18:24:05.507" v="765" actId="1076"/>
          <ac:spMkLst>
            <pc:docMk/>
            <pc:sldMk cId="758683964" sldId="868"/>
            <ac:spMk id="22" creationId="{25631750-8235-4415-B890-BACEAD5ACD49}"/>
          </ac:spMkLst>
        </pc:spChg>
        <pc:spChg chg="mod">
          <ac:chgData name="James Wagner" userId="2862651d-6f44-4741-89aa-aec1c8926fa8" providerId="ADAL" clId="{585FDF2D-F797-4B53-BF4D-40119817AA6B}" dt="2022-09-15T18:24:07.933" v="766" actId="1076"/>
          <ac:spMkLst>
            <pc:docMk/>
            <pc:sldMk cId="758683964" sldId="868"/>
            <ac:spMk id="23" creationId="{58D5FF33-B178-4CB0-8658-5CF07E6E282B}"/>
          </ac:spMkLst>
        </pc:spChg>
        <pc:spChg chg="mod">
          <ac:chgData name="James Wagner" userId="2862651d-6f44-4741-89aa-aec1c8926fa8" providerId="ADAL" clId="{585FDF2D-F797-4B53-BF4D-40119817AA6B}" dt="2022-09-15T18:23:54.931" v="764" actId="1035"/>
          <ac:spMkLst>
            <pc:docMk/>
            <pc:sldMk cId="758683964" sldId="868"/>
            <ac:spMk id="24" creationId="{D33F69A5-2A15-4F84-ABFD-FE09C256F3E7}"/>
          </ac:spMkLst>
        </pc:spChg>
        <pc:cxnChg chg="mod">
          <ac:chgData name="James Wagner" userId="2862651d-6f44-4741-89aa-aec1c8926fa8" providerId="ADAL" clId="{585FDF2D-F797-4B53-BF4D-40119817AA6B}" dt="2022-09-15T18:26:00.226" v="910" actId="1076"/>
          <ac:cxnSpMkLst>
            <pc:docMk/>
            <pc:sldMk cId="758683964" sldId="868"/>
            <ac:cxnSpMk id="9" creationId="{F2C97ADD-2440-4D57-B5B2-71CDD03FD91A}"/>
          </ac:cxnSpMkLst>
        </pc:cxnChg>
        <pc:cxnChg chg="mod">
          <ac:chgData name="James Wagner" userId="2862651d-6f44-4741-89aa-aec1c8926fa8" providerId="ADAL" clId="{585FDF2D-F797-4B53-BF4D-40119817AA6B}" dt="2022-09-15T18:25:43.269" v="907" actId="1076"/>
          <ac:cxnSpMkLst>
            <pc:docMk/>
            <pc:sldMk cId="758683964" sldId="868"/>
            <ac:cxnSpMk id="11" creationId="{DCB9B264-4618-4D4A-9008-C069167136E9}"/>
          </ac:cxnSpMkLst>
        </pc:cxnChg>
        <pc:cxnChg chg="mod">
          <ac:chgData name="James Wagner" userId="2862651d-6f44-4741-89aa-aec1c8926fa8" providerId="ADAL" clId="{585FDF2D-F797-4B53-BF4D-40119817AA6B}" dt="2022-09-15T18:26:03.097" v="911" actId="1076"/>
          <ac:cxnSpMkLst>
            <pc:docMk/>
            <pc:sldMk cId="758683964" sldId="868"/>
            <ac:cxnSpMk id="15" creationId="{CBE32CEB-CE2D-4929-B705-119C35794DF5}"/>
          </ac:cxnSpMkLst>
        </pc:cxnChg>
        <pc:cxnChg chg="mod">
          <ac:chgData name="James Wagner" userId="2862651d-6f44-4741-89aa-aec1c8926fa8" providerId="ADAL" clId="{585FDF2D-F797-4B53-BF4D-40119817AA6B}" dt="2022-09-15T18:24:23.784" v="771" actId="1076"/>
          <ac:cxnSpMkLst>
            <pc:docMk/>
            <pc:sldMk cId="758683964" sldId="868"/>
            <ac:cxnSpMk id="18" creationId="{B486656E-8AAA-4BD7-B231-B06EB879AC94}"/>
          </ac:cxnSpMkLst>
        </pc:cxnChg>
      </pc:sldChg>
      <pc:sldChg chg="del">
        <pc:chgData name="James Wagner" userId="2862651d-6f44-4741-89aa-aec1c8926fa8" providerId="ADAL" clId="{585FDF2D-F797-4B53-BF4D-40119817AA6B}" dt="2022-09-12T22:54:48.389" v="2" actId="47"/>
        <pc:sldMkLst>
          <pc:docMk/>
          <pc:sldMk cId="1217059906" sldId="868"/>
        </pc:sldMkLst>
      </pc:sldChg>
      <pc:sldChg chg="add del">
        <pc:chgData name="James Wagner" userId="2862651d-6f44-4741-89aa-aec1c8926fa8" providerId="ADAL" clId="{585FDF2D-F797-4B53-BF4D-40119817AA6B}" dt="2022-09-15T18:21:41.068" v="604" actId="47"/>
        <pc:sldMkLst>
          <pc:docMk/>
          <pc:sldMk cId="1225391143" sldId="869"/>
        </pc:sldMkLst>
      </pc:sldChg>
      <pc:sldChg chg="modSp new mod ord">
        <pc:chgData name="James Wagner" userId="2862651d-6f44-4741-89aa-aec1c8926fa8" providerId="ADAL" clId="{585FDF2D-F797-4B53-BF4D-40119817AA6B}" dt="2022-09-15T18:34:18.348" v="1027"/>
        <pc:sldMkLst>
          <pc:docMk/>
          <pc:sldMk cId="1376057395" sldId="869"/>
        </pc:sldMkLst>
        <pc:spChg chg="mod">
          <ac:chgData name="James Wagner" userId="2862651d-6f44-4741-89aa-aec1c8926fa8" providerId="ADAL" clId="{585FDF2D-F797-4B53-BF4D-40119817AA6B}" dt="2022-09-15T18:27:17.227" v="928" actId="20577"/>
          <ac:spMkLst>
            <pc:docMk/>
            <pc:sldMk cId="1376057395" sldId="869"/>
            <ac:spMk id="2" creationId="{0E92258B-2F39-B123-8727-E66268E6FB26}"/>
          </ac:spMkLst>
        </pc:spChg>
        <pc:spChg chg="mod">
          <ac:chgData name="James Wagner" userId="2862651d-6f44-4741-89aa-aec1c8926fa8" providerId="ADAL" clId="{585FDF2D-F797-4B53-BF4D-40119817AA6B}" dt="2022-09-15T18:34:14.265" v="1025"/>
          <ac:spMkLst>
            <pc:docMk/>
            <pc:sldMk cId="1376057395" sldId="869"/>
            <ac:spMk id="3" creationId="{D63D52B2-256C-A191-548A-E5133C72DAAD}"/>
          </ac:spMkLst>
        </pc:spChg>
      </pc:sldChg>
      <pc:sldChg chg="del">
        <pc:chgData name="James Wagner" userId="2862651d-6f44-4741-89aa-aec1c8926fa8" providerId="ADAL" clId="{585FDF2D-F797-4B53-BF4D-40119817AA6B}" dt="2022-09-12T22:54:48.389" v="2" actId="47"/>
        <pc:sldMkLst>
          <pc:docMk/>
          <pc:sldMk cId="2142875280" sldId="869"/>
        </pc:sldMkLst>
      </pc:sldChg>
      <pc:sldChg chg="del">
        <pc:chgData name="James Wagner" userId="2862651d-6f44-4741-89aa-aec1c8926fa8" providerId="ADAL" clId="{585FDF2D-F797-4B53-BF4D-40119817AA6B}" dt="2022-09-12T22:54:48.389" v="2" actId="47"/>
        <pc:sldMkLst>
          <pc:docMk/>
          <pc:sldMk cId="275510507" sldId="870"/>
        </pc:sldMkLst>
      </pc:sldChg>
      <pc:sldChg chg="addSp delSp modSp new mod modNotesTx">
        <pc:chgData name="James Wagner" userId="2862651d-6f44-4741-89aa-aec1c8926fa8" providerId="ADAL" clId="{585FDF2D-F797-4B53-BF4D-40119817AA6B}" dt="2022-09-15T18:43:10.903" v="1242" actId="1076"/>
        <pc:sldMkLst>
          <pc:docMk/>
          <pc:sldMk cId="2096175146" sldId="870"/>
        </pc:sldMkLst>
        <pc:spChg chg="mod">
          <ac:chgData name="James Wagner" userId="2862651d-6f44-4741-89aa-aec1c8926fa8" providerId="ADAL" clId="{585FDF2D-F797-4B53-BF4D-40119817AA6B}" dt="2022-09-15T18:37:15.554" v="1153" actId="20577"/>
          <ac:spMkLst>
            <pc:docMk/>
            <pc:sldMk cId="2096175146" sldId="870"/>
            <ac:spMk id="2" creationId="{18B63AEA-3161-5F82-01D3-9A6D83619543}"/>
          </ac:spMkLst>
        </pc:spChg>
        <pc:spChg chg="del">
          <ac:chgData name="James Wagner" userId="2862651d-6f44-4741-89aa-aec1c8926fa8" providerId="ADAL" clId="{585FDF2D-F797-4B53-BF4D-40119817AA6B}" dt="2022-09-15T18:37:53.649" v="1155" actId="478"/>
          <ac:spMkLst>
            <pc:docMk/>
            <pc:sldMk cId="2096175146" sldId="870"/>
            <ac:spMk id="3" creationId="{F1085A52-BAFE-2445-F175-E65CCED5E839}"/>
          </ac:spMkLst>
        </pc:spChg>
        <pc:spChg chg="add mod">
          <ac:chgData name="James Wagner" userId="2862651d-6f44-4741-89aa-aec1c8926fa8" providerId="ADAL" clId="{585FDF2D-F797-4B53-BF4D-40119817AA6B}" dt="2022-09-15T18:39:24.705" v="1196" actId="1076"/>
          <ac:spMkLst>
            <pc:docMk/>
            <pc:sldMk cId="2096175146" sldId="870"/>
            <ac:spMk id="4" creationId="{D774DF17-9300-8C1E-BE78-206CF81A484D}"/>
          </ac:spMkLst>
        </pc:spChg>
        <pc:spChg chg="add mod">
          <ac:chgData name="James Wagner" userId="2862651d-6f44-4741-89aa-aec1c8926fa8" providerId="ADAL" clId="{585FDF2D-F797-4B53-BF4D-40119817AA6B}" dt="2022-09-15T18:37:50.070" v="1154"/>
          <ac:spMkLst>
            <pc:docMk/>
            <pc:sldMk cId="2096175146" sldId="870"/>
            <ac:spMk id="5" creationId="{E97A2D30-EFCF-B41A-7E4E-466E60589A01}"/>
          </ac:spMkLst>
        </pc:spChg>
        <pc:spChg chg="add mod">
          <ac:chgData name="James Wagner" userId="2862651d-6f44-4741-89aa-aec1c8926fa8" providerId="ADAL" clId="{585FDF2D-F797-4B53-BF4D-40119817AA6B}" dt="2022-09-15T18:37:50.070" v="1154"/>
          <ac:spMkLst>
            <pc:docMk/>
            <pc:sldMk cId="2096175146" sldId="870"/>
            <ac:spMk id="6" creationId="{75467FCF-E8F1-46F0-9E42-D6EF7C3E70F1}"/>
          </ac:spMkLst>
        </pc:spChg>
        <pc:spChg chg="add mod">
          <ac:chgData name="James Wagner" userId="2862651d-6f44-4741-89aa-aec1c8926fa8" providerId="ADAL" clId="{585FDF2D-F797-4B53-BF4D-40119817AA6B}" dt="2022-09-15T18:37:50.070" v="1154"/>
          <ac:spMkLst>
            <pc:docMk/>
            <pc:sldMk cId="2096175146" sldId="870"/>
            <ac:spMk id="7" creationId="{3839BA59-4355-6420-8D61-7B40A1AF4CBE}"/>
          </ac:spMkLst>
        </pc:spChg>
        <pc:spChg chg="add mod">
          <ac:chgData name="James Wagner" userId="2862651d-6f44-4741-89aa-aec1c8926fa8" providerId="ADAL" clId="{585FDF2D-F797-4B53-BF4D-40119817AA6B}" dt="2022-09-15T18:37:50.070" v="1154"/>
          <ac:spMkLst>
            <pc:docMk/>
            <pc:sldMk cId="2096175146" sldId="870"/>
            <ac:spMk id="8" creationId="{D3913A9D-6996-DB81-D2B6-51CD45BCB1E9}"/>
          </ac:spMkLst>
        </pc:spChg>
        <pc:spChg chg="add mod">
          <ac:chgData name="James Wagner" userId="2862651d-6f44-4741-89aa-aec1c8926fa8" providerId="ADAL" clId="{585FDF2D-F797-4B53-BF4D-40119817AA6B}" dt="2022-09-15T18:37:50.070" v="1154"/>
          <ac:spMkLst>
            <pc:docMk/>
            <pc:sldMk cId="2096175146" sldId="870"/>
            <ac:spMk id="13" creationId="{ED768EAC-BF52-370A-D158-E1500580B05D}"/>
          </ac:spMkLst>
        </pc:spChg>
        <pc:spChg chg="add mod">
          <ac:chgData name="James Wagner" userId="2862651d-6f44-4741-89aa-aec1c8926fa8" providerId="ADAL" clId="{585FDF2D-F797-4B53-BF4D-40119817AA6B}" dt="2022-09-15T18:39:27.359" v="1197" actId="1076"/>
          <ac:spMkLst>
            <pc:docMk/>
            <pc:sldMk cId="2096175146" sldId="870"/>
            <ac:spMk id="14" creationId="{E70FEAE4-3497-04CB-9037-8B3729FFB783}"/>
          </ac:spMkLst>
        </pc:spChg>
        <pc:spChg chg="add mod">
          <ac:chgData name="James Wagner" userId="2862651d-6f44-4741-89aa-aec1c8926fa8" providerId="ADAL" clId="{585FDF2D-F797-4B53-BF4D-40119817AA6B}" dt="2022-09-15T18:39:29.632" v="1198" actId="1076"/>
          <ac:spMkLst>
            <pc:docMk/>
            <pc:sldMk cId="2096175146" sldId="870"/>
            <ac:spMk id="15" creationId="{D012113E-C602-3F3F-D850-D7C0A33173CA}"/>
          </ac:spMkLst>
        </pc:spChg>
        <pc:spChg chg="add mod">
          <ac:chgData name="James Wagner" userId="2862651d-6f44-4741-89aa-aec1c8926fa8" providerId="ADAL" clId="{585FDF2D-F797-4B53-BF4D-40119817AA6B}" dt="2022-09-15T18:37:50.070" v="1154"/>
          <ac:spMkLst>
            <pc:docMk/>
            <pc:sldMk cId="2096175146" sldId="870"/>
            <ac:spMk id="16" creationId="{CCD559FF-E639-5F4F-2A79-6AD15C6A3D72}"/>
          </ac:spMkLst>
        </pc:spChg>
        <pc:spChg chg="add mod">
          <ac:chgData name="James Wagner" userId="2862651d-6f44-4741-89aa-aec1c8926fa8" providerId="ADAL" clId="{585FDF2D-F797-4B53-BF4D-40119817AA6B}" dt="2022-09-15T18:43:10.903" v="1242" actId="1076"/>
          <ac:spMkLst>
            <pc:docMk/>
            <pc:sldMk cId="2096175146" sldId="870"/>
            <ac:spMk id="17" creationId="{FFBF5B0A-2E05-7252-71AD-B189BCC0C4DD}"/>
          </ac:spMkLst>
        </pc:spChg>
        <pc:spChg chg="add mod">
          <ac:chgData name="James Wagner" userId="2862651d-6f44-4741-89aa-aec1c8926fa8" providerId="ADAL" clId="{585FDF2D-F797-4B53-BF4D-40119817AA6B}" dt="2022-09-15T18:43:00.188" v="1230" actId="1076"/>
          <ac:spMkLst>
            <pc:docMk/>
            <pc:sldMk cId="2096175146" sldId="870"/>
            <ac:spMk id="18" creationId="{B3D1063E-7E5E-B66B-57AF-E1216783C690}"/>
          </ac:spMkLst>
        </pc:spChg>
        <pc:cxnChg chg="add mod">
          <ac:chgData name="James Wagner" userId="2862651d-6f44-4741-89aa-aec1c8926fa8" providerId="ADAL" clId="{585FDF2D-F797-4B53-BF4D-40119817AA6B}" dt="2022-09-15T18:37:50.070" v="1154"/>
          <ac:cxnSpMkLst>
            <pc:docMk/>
            <pc:sldMk cId="2096175146" sldId="870"/>
            <ac:cxnSpMk id="9" creationId="{824E334B-C2B6-AB6C-8067-03F25366D121}"/>
          </ac:cxnSpMkLst>
        </pc:cxnChg>
        <pc:cxnChg chg="add mod">
          <ac:chgData name="James Wagner" userId="2862651d-6f44-4741-89aa-aec1c8926fa8" providerId="ADAL" clId="{585FDF2D-F797-4B53-BF4D-40119817AA6B}" dt="2022-09-15T18:37:50.070" v="1154"/>
          <ac:cxnSpMkLst>
            <pc:docMk/>
            <pc:sldMk cId="2096175146" sldId="870"/>
            <ac:cxnSpMk id="10" creationId="{821EF383-6FB9-A7B7-70E9-05698C025AB3}"/>
          </ac:cxnSpMkLst>
        </pc:cxnChg>
        <pc:cxnChg chg="add mod">
          <ac:chgData name="James Wagner" userId="2862651d-6f44-4741-89aa-aec1c8926fa8" providerId="ADAL" clId="{585FDF2D-F797-4B53-BF4D-40119817AA6B}" dt="2022-09-15T18:37:50.070" v="1154"/>
          <ac:cxnSpMkLst>
            <pc:docMk/>
            <pc:sldMk cId="2096175146" sldId="870"/>
            <ac:cxnSpMk id="11" creationId="{77A08E71-2286-14D9-E5DA-E85A43DA1756}"/>
          </ac:cxnSpMkLst>
        </pc:cxnChg>
        <pc:cxnChg chg="add mod">
          <ac:chgData name="James Wagner" userId="2862651d-6f44-4741-89aa-aec1c8926fa8" providerId="ADAL" clId="{585FDF2D-F797-4B53-BF4D-40119817AA6B}" dt="2022-09-15T18:37:50.070" v="1154"/>
          <ac:cxnSpMkLst>
            <pc:docMk/>
            <pc:sldMk cId="2096175146" sldId="870"/>
            <ac:cxnSpMk id="12" creationId="{19D000A0-F8A4-3C9D-CC4E-BBF6C456A625}"/>
          </ac:cxnSpMkLst>
        </pc:cxnChg>
      </pc:sldChg>
      <pc:sldChg chg="modSp add mod">
        <pc:chgData name="James Wagner" userId="2862651d-6f44-4741-89aa-aec1c8926fa8" providerId="ADAL" clId="{585FDF2D-F797-4B53-BF4D-40119817AA6B}" dt="2022-09-15T20:14:34.891" v="4616" actId="20577"/>
        <pc:sldMkLst>
          <pc:docMk/>
          <pc:sldMk cId="406543886" sldId="871"/>
        </pc:sldMkLst>
        <pc:spChg chg="mod">
          <ac:chgData name="James Wagner" userId="2862651d-6f44-4741-89aa-aec1c8926fa8" providerId="ADAL" clId="{585FDF2D-F797-4B53-BF4D-40119817AA6B}" dt="2022-09-15T20:14:34.891" v="4616" actId="20577"/>
          <ac:spMkLst>
            <pc:docMk/>
            <pc:sldMk cId="406543886" sldId="871"/>
            <ac:spMk id="4" creationId="{A58CC36A-C6B3-45A9-8503-06F76D304752}"/>
          </ac:spMkLst>
        </pc:spChg>
      </pc:sldChg>
      <pc:sldChg chg="del">
        <pc:chgData name="James Wagner" userId="2862651d-6f44-4741-89aa-aec1c8926fa8" providerId="ADAL" clId="{585FDF2D-F797-4B53-BF4D-40119817AA6B}" dt="2022-09-12T22:54:48.389" v="2" actId="47"/>
        <pc:sldMkLst>
          <pc:docMk/>
          <pc:sldMk cId="4053931501" sldId="871"/>
        </pc:sldMkLst>
      </pc:sldChg>
      <pc:sldChg chg="addSp delSp modSp new mod modClrScheme chgLayout">
        <pc:chgData name="James Wagner" userId="2862651d-6f44-4741-89aa-aec1c8926fa8" providerId="ADAL" clId="{585FDF2D-F797-4B53-BF4D-40119817AA6B}" dt="2022-09-15T19:53:44.882" v="4098" actId="20577"/>
        <pc:sldMkLst>
          <pc:docMk/>
          <pc:sldMk cId="3291705958" sldId="872"/>
        </pc:sldMkLst>
        <pc:spChg chg="del mod ord">
          <ac:chgData name="James Wagner" userId="2862651d-6f44-4741-89aa-aec1c8926fa8" providerId="ADAL" clId="{585FDF2D-F797-4B53-BF4D-40119817AA6B}" dt="2022-09-15T19:30:24.984" v="1269" actId="700"/>
          <ac:spMkLst>
            <pc:docMk/>
            <pc:sldMk cId="3291705958" sldId="872"/>
            <ac:spMk id="2" creationId="{73736C6E-14AC-9BDB-45A5-A7723BAC3E82}"/>
          </ac:spMkLst>
        </pc:spChg>
        <pc:spChg chg="del mod ord">
          <ac:chgData name="James Wagner" userId="2862651d-6f44-4741-89aa-aec1c8926fa8" providerId="ADAL" clId="{585FDF2D-F797-4B53-BF4D-40119817AA6B}" dt="2022-09-15T19:30:24.984" v="1269" actId="700"/>
          <ac:spMkLst>
            <pc:docMk/>
            <pc:sldMk cId="3291705958" sldId="872"/>
            <ac:spMk id="3" creationId="{FC2BACA4-2832-C5EC-5403-20052DB7688A}"/>
          </ac:spMkLst>
        </pc:spChg>
        <pc:spChg chg="add mod ord">
          <ac:chgData name="James Wagner" userId="2862651d-6f44-4741-89aa-aec1c8926fa8" providerId="ADAL" clId="{585FDF2D-F797-4B53-BF4D-40119817AA6B}" dt="2022-09-15T19:32:01.121" v="1284" actId="20577"/>
          <ac:spMkLst>
            <pc:docMk/>
            <pc:sldMk cId="3291705958" sldId="872"/>
            <ac:spMk id="4" creationId="{E1AC1762-F573-E5C1-C2CD-4DF05E841E6F}"/>
          </ac:spMkLst>
        </pc:spChg>
        <pc:spChg chg="add mod ord">
          <ac:chgData name="James Wagner" userId="2862651d-6f44-4741-89aa-aec1c8926fa8" providerId="ADAL" clId="{585FDF2D-F797-4B53-BF4D-40119817AA6B}" dt="2022-09-15T19:53:44.882" v="4098" actId="20577"/>
          <ac:spMkLst>
            <pc:docMk/>
            <pc:sldMk cId="3291705958" sldId="872"/>
            <ac:spMk id="5" creationId="{035B9F6C-4E5D-5F09-D0D9-9AFAD2050F55}"/>
          </ac:spMkLst>
        </pc:spChg>
      </pc:sldChg>
      <pc:sldChg chg="del">
        <pc:chgData name="James Wagner" userId="2862651d-6f44-4741-89aa-aec1c8926fa8" providerId="ADAL" clId="{585FDF2D-F797-4B53-BF4D-40119817AA6B}" dt="2022-09-12T22:54:48.389" v="2" actId="47"/>
        <pc:sldMkLst>
          <pc:docMk/>
          <pc:sldMk cId="4180720472" sldId="872"/>
        </pc:sldMkLst>
      </pc:sldChg>
      <pc:sldChg chg="del">
        <pc:chgData name="James Wagner" userId="2862651d-6f44-4741-89aa-aec1c8926fa8" providerId="ADAL" clId="{585FDF2D-F797-4B53-BF4D-40119817AA6B}" dt="2022-09-12T22:54:48.389" v="2" actId="47"/>
        <pc:sldMkLst>
          <pc:docMk/>
          <pc:sldMk cId="1214031188" sldId="873"/>
        </pc:sldMkLst>
      </pc:sldChg>
      <pc:sldChg chg="modSp add mod">
        <pc:chgData name="James Wagner" userId="2862651d-6f44-4741-89aa-aec1c8926fa8" providerId="ADAL" clId="{585FDF2D-F797-4B53-BF4D-40119817AA6B}" dt="2022-09-15T20:02:31.100" v="4157" actId="113"/>
        <pc:sldMkLst>
          <pc:docMk/>
          <pc:sldMk cId="3893002587" sldId="873"/>
        </pc:sldMkLst>
        <pc:spChg chg="mod">
          <ac:chgData name="James Wagner" userId="2862651d-6f44-4741-89aa-aec1c8926fa8" providerId="ADAL" clId="{585FDF2D-F797-4B53-BF4D-40119817AA6B}" dt="2022-09-15T19:34:39.514" v="1829" actId="20577"/>
          <ac:spMkLst>
            <pc:docMk/>
            <pc:sldMk cId="3893002587" sldId="873"/>
            <ac:spMk id="4" creationId="{E1AC1762-F573-E5C1-C2CD-4DF05E841E6F}"/>
          </ac:spMkLst>
        </pc:spChg>
        <pc:spChg chg="mod">
          <ac:chgData name="James Wagner" userId="2862651d-6f44-4741-89aa-aec1c8926fa8" providerId="ADAL" clId="{585FDF2D-F797-4B53-BF4D-40119817AA6B}" dt="2022-09-15T20:02:31.100" v="4157" actId="113"/>
          <ac:spMkLst>
            <pc:docMk/>
            <pc:sldMk cId="3893002587" sldId="873"/>
            <ac:spMk id="5" creationId="{035B9F6C-4E5D-5F09-D0D9-9AFAD2050F55}"/>
          </ac:spMkLst>
        </pc:spChg>
      </pc:sldChg>
      <pc:sldChg chg="del">
        <pc:chgData name="James Wagner" userId="2862651d-6f44-4741-89aa-aec1c8926fa8" providerId="ADAL" clId="{585FDF2D-F797-4B53-BF4D-40119817AA6B}" dt="2022-09-12T22:54:48.389" v="2" actId="47"/>
        <pc:sldMkLst>
          <pc:docMk/>
          <pc:sldMk cId="889270590" sldId="874"/>
        </pc:sldMkLst>
      </pc:sldChg>
      <pc:sldChg chg="modSp add mod">
        <pc:chgData name="James Wagner" userId="2862651d-6f44-4741-89aa-aec1c8926fa8" providerId="ADAL" clId="{585FDF2D-F797-4B53-BF4D-40119817AA6B}" dt="2022-09-15T19:47:06.236" v="3839" actId="313"/>
        <pc:sldMkLst>
          <pc:docMk/>
          <pc:sldMk cId="1621373369" sldId="874"/>
        </pc:sldMkLst>
        <pc:spChg chg="mod">
          <ac:chgData name="James Wagner" userId="2862651d-6f44-4741-89aa-aec1c8926fa8" providerId="ADAL" clId="{585FDF2D-F797-4B53-BF4D-40119817AA6B}" dt="2022-09-15T19:37:56.338" v="2391" actId="20577"/>
          <ac:spMkLst>
            <pc:docMk/>
            <pc:sldMk cId="1621373369" sldId="874"/>
            <ac:spMk id="4" creationId="{E1AC1762-F573-E5C1-C2CD-4DF05E841E6F}"/>
          </ac:spMkLst>
        </pc:spChg>
        <pc:spChg chg="mod">
          <ac:chgData name="James Wagner" userId="2862651d-6f44-4741-89aa-aec1c8926fa8" providerId="ADAL" clId="{585FDF2D-F797-4B53-BF4D-40119817AA6B}" dt="2022-09-15T19:47:06.236" v="3839" actId="313"/>
          <ac:spMkLst>
            <pc:docMk/>
            <pc:sldMk cId="1621373369" sldId="874"/>
            <ac:spMk id="5" creationId="{035B9F6C-4E5D-5F09-D0D9-9AFAD2050F55}"/>
          </ac:spMkLst>
        </pc:spChg>
      </pc:sldChg>
      <pc:sldChg chg="del">
        <pc:chgData name="James Wagner" userId="2862651d-6f44-4741-89aa-aec1c8926fa8" providerId="ADAL" clId="{585FDF2D-F797-4B53-BF4D-40119817AA6B}" dt="2022-09-12T22:54:48.389" v="2" actId="47"/>
        <pc:sldMkLst>
          <pc:docMk/>
          <pc:sldMk cId="2621843798" sldId="875"/>
        </pc:sldMkLst>
      </pc:sldChg>
      <pc:sldChg chg="modSp add mod">
        <pc:chgData name="James Wagner" userId="2862651d-6f44-4741-89aa-aec1c8926fa8" providerId="ADAL" clId="{585FDF2D-F797-4B53-BF4D-40119817AA6B}" dt="2022-09-15T19:45:49.114" v="3622" actId="20577"/>
        <pc:sldMkLst>
          <pc:docMk/>
          <pc:sldMk cId="4170468881" sldId="875"/>
        </pc:sldMkLst>
        <pc:spChg chg="mod">
          <ac:chgData name="James Wagner" userId="2862651d-6f44-4741-89aa-aec1c8926fa8" providerId="ADAL" clId="{585FDF2D-F797-4B53-BF4D-40119817AA6B}" dt="2022-09-15T19:41:54.226" v="2942" actId="20577"/>
          <ac:spMkLst>
            <pc:docMk/>
            <pc:sldMk cId="4170468881" sldId="875"/>
            <ac:spMk id="4" creationId="{E1AC1762-F573-E5C1-C2CD-4DF05E841E6F}"/>
          </ac:spMkLst>
        </pc:spChg>
        <pc:spChg chg="mod">
          <ac:chgData name="James Wagner" userId="2862651d-6f44-4741-89aa-aec1c8926fa8" providerId="ADAL" clId="{585FDF2D-F797-4B53-BF4D-40119817AA6B}" dt="2022-09-15T19:45:49.114" v="3622" actId="20577"/>
          <ac:spMkLst>
            <pc:docMk/>
            <pc:sldMk cId="4170468881" sldId="875"/>
            <ac:spMk id="5" creationId="{035B9F6C-4E5D-5F09-D0D9-9AFAD2050F55}"/>
          </ac:spMkLst>
        </pc:spChg>
      </pc:sldChg>
      <pc:sldChg chg="modSp add mod">
        <pc:chgData name="James Wagner" userId="2862651d-6f44-4741-89aa-aec1c8926fa8" providerId="ADAL" clId="{585FDF2D-F797-4B53-BF4D-40119817AA6B}" dt="2022-09-15T20:15:54.258" v="4646" actId="20577"/>
        <pc:sldMkLst>
          <pc:docMk/>
          <pc:sldMk cId="93921557" sldId="876"/>
        </pc:sldMkLst>
        <pc:spChg chg="mod">
          <ac:chgData name="James Wagner" userId="2862651d-6f44-4741-89aa-aec1c8926fa8" providerId="ADAL" clId="{585FDF2D-F797-4B53-BF4D-40119817AA6B}" dt="2022-09-15T19:47:40.922" v="3869" actId="20577"/>
          <ac:spMkLst>
            <pc:docMk/>
            <pc:sldMk cId="93921557" sldId="876"/>
            <ac:spMk id="4" creationId="{E1AC1762-F573-E5C1-C2CD-4DF05E841E6F}"/>
          </ac:spMkLst>
        </pc:spChg>
        <pc:spChg chg="mod">
          <ac:chgData name="James Wagner" userId="2862651d-6f44-4741-89aa-aec1c8926fa8" providerId="ADAL" clId="{585FDF2D-F797-4B53-BF4D-40119817AA6B}" dt="2022-09-15T20:15:54.258" v="4646" actId="20577"/>
          <ac:spMkLst>
            <pc:docMk/>
            <pc:sldMk cId="93921557" sldId="876"/>
            <ac:spMk id="5" creationId="{035B9F6C-4E5D-5F09-D0D9-9AFAD2050F55}"/>
          </ac:spMkLst>
        </pc:spChg>
      </pc:sldChg>
      <pc:sldChg chg="del">
        <pc:chgData name="James Wagner" userId="2862651d-6f44-4741-89aa-aec1c8926fa8" providerId="ADAL" clId="{585FDF2D-F797-4B53-BF4D-40119817AA6B}" dt="2022-09-12T22:54:48.389" v="2" actId="47"/>
        <pc:sldMkLst>
          <pc:docMk/>
          <pc:sldMk cId="609191224" sldId="876"/>
        </pc:sldMkLst>
      </pc:sldChg>
      <pc:sldChg chg="modSp add mod">
        <pc:chgData name="James Wagner" userId="2862651d-6f44-4741-89aa-aec1c8926fa8" providerId="ADAL" clId="{585FDF2D-F797-4B53-BF4D-40119817AA6B}" dt="2022-09-15T20:25:48.594" v="5202" actId="20577"/>
        <pc:sldMkLst>
          <pc:docMk/>
          <pc:sldMk cId="1185675111" sldId="877"/>
        </pc:sldMkLst>
        <pc:spChg chg="mod">
          <ac:chgData name="James Wagner" userId="2862651d-6f44-4741-89aa-aec1c8926fa8" providerId="ADAL" clId="{585FDF2D-F797-4B53-BF4D-40119817AA6B}" dt="2022-09-15T20:20:17.636" v="4685" actId="27636"/>
          <ac:spMkLst>
            <pc:docMk/>
            <pc:sldMk cId="1185675111" sldId="877"/>
            <ac:spMk id="4" creationId="{E1AC1762-F573-E5C1-C2CD-4DF05E841E6F}"/>
          </ac:spMkLst>
        </pc:spChg>
        <pc:spChg chg="mod">
          <ac:chgData name="James Wagner" userId="2862651d-6f44-4741-89aa-aec1c8926fa8" providerId="ADAL" clId="{585FDF2D-F797-4B53-BF4D-40119817AA6B}" dt="2022-09-15T20:25:48.594" v="5202" actId="20577"/>
          <ac:spMkLst>
            <pc:docMk/>
            <pc:sldMk cId="1185675111" sldId="877"/>
            <ac:spMk id="5" creationId="{035B9F6C-4E5D-5F09-D0D9-9AFAD2050F55}"/>
          </ac:spMkLst>
        </pc:spChg>
      </pc:sldChg>
      <pc:sldChg chg="del">
        <pc:chgData name="James Wagner" userId="2862651d-6f44-4741-89aa-aec1c8926fa8" providerId="ADAL" clId="{585FDF2D-F797-4B53-BF4D-40119817AA6B}" dt="2022-09-12T22:54:48.389" v="2" actId="47"/>
        <pc:sldMkLst>
          <pc:docMk/>
          <pc:sldMk cId="2879590926" sldId="877"/>
        </pc:sldMkLst>
      </pc:sldChg>
      <pc:sldChg chg="del">
        <pc:chgData name="James Wagner" userId="2862651d-6f44-4741-89aa-aec1c8926fa8" providerId="ADAL" clId="{585FDF2D-F797-4B53-BF4D-40119817AA6B}" dt="2022-09-12T22:54:48.389" v="2" actId="47"/>
        <pc:sldMkLst>
          <pc:docMk/>
          <pc:sldMk cId="1636688676" sldId="878"/>
        </pc:sldMkLst>
      </pc:sldChg>
      <pc:sldChg chg="add del">
        <pc:chgData name="James Wagner" userId="2862651d-6f44-4741-89aa-aec1c8926fa8" providerId="ADAL" clId="{585FDF2D-F797-4B53-BF4D-40119817AA6B}" dt="2022-09-15T20:25:56.152" v="5203" actId="47"/>
        <pc:sldMkLst>
          <pc:docMk/>
          <pc:sldMk cId="2932004179" sldId="878"/>
        </pc:sldMkLst>
      </pc:sldChg>
      <pc:sldChg chg="add del">
        <pc:chgData name="James Wagner" userId="2862651d-6f44-4741-89aa-aec1c8926fa8" providerId="ADAL" clId="{585FDF2D-F797-4B53-BF4D-40119817AA6B}" dt="2022-09-15T20:25:56.624" v="5204" actId="47"/>
        <pc:sldMkLst>
          <pc:docMk/>
          <pc:sldMk cId="897845948" sldId="879"/>
        </pc:sldMkLst>
      </pc:sldChg>
      <pc:sldChg chg="del">
        <pc:chgData name="James Wagner" userId="2862651d-6f44-4741-89aa-aec1c8926fa8" providerId="ADAL" clId="{585FDF2D-F797-4B53-BF4D-40119817AA6B}" dt="2022-09-12T22:54:48.389" v="2" actId="47"/>
        <pc:sldMkLst>
          <pc:docMk/>
          <pc:sldMk cId="3933968940" sldId="879"/>
        </pc:sldMkLst>
      </pc:sldChg>
      <pc:sldChg chg="add del">
        <pc:chgData name="James Wagner" userId="2862651d-6f44-4741-89aa-aec1c8926fa8" providerId="ADAL" clId="{585FDF2D-F797-4B53-BF4D-40119817AA6B}" dt="2022-09-15T20:25:57.259" v="5205" actId="47"/>
        <pc:sldMkLst>
          <pc:docMk/>
          <pc:sldMk cId="805130677" sldId="880"/>
        </pc:sldMkLst>
      </pc:sldChg>
      <pc:sldChg chg="del">
        <pc:chgData name="James Wagner" userId="2862651d-6f44-4741-89aa-aec1c8926fa8" providerId="ADAL" clId="{585FDF2D-F797-4B53-BF4D-40119817AA6B}" dt="2022-09-12T22:54:48.389" v="2" actId="47"/>
        <pc:sldMkLst>
          <pc:docMk/>
          <pc:sldMk cId="946359521" sldId="880"/>
        </pc:sldMkLst>
      </pc:sldChg>
      <pc:sldChg chg="modSp new del mod">
        <pc:chgData name="James Wagner" userId="2862651d-6f44-4741-89aa-aec1c8926fa8" providerId="ADAL" clId="{585FDF2D-F797-4B53-BF4D-40119817AA6B}" dt="2022-09-15T19:53:26.710" v="4092" actId="47"/>
        <pc:sldMkLst>
          <pc:docMk/>
          <pc:sldMk cId="481082004" sldId="881"/>
        </pc:sldMkLst>
        <pc:spChg chg="mod">
          <ac:chgData name="James Wagner" userId="2862651d-6f44-4741-89aa-aec1c8926fa8" providerId="ADAL" clId="{585FDF2D-F797-4B53-BF4D-40119817AA6B}" dt="2022-09-15T19:53:18.970" v="4090" actId="20577"/>
          <ac:spMkLst>
            <pc:docMk/>
            <pc:sldMk cId="481082004" sldId="881"/>
            <ac:spMk id="2" creationId="{BE188E4E-EC8B-B648-B6D0-40509EF5A11C}"/>
          </ac:spMkLst>
        </pc:spChg>
      </pc:sldChg>
      <pc:sldChg chg="del">
        <pc:chgData name="James Wagner" userId="2862651d-6f44-4741-89aa-aec1c8926fa8" providerId="ADAL" clId="{585FDF2D-F797-4B53-BF4D-40119817AA6B}" dt="2022-09-12T22:54:48.389" v="2" actId="47"/>
        <pc:sldMkLst>
          <pc:docMk/>
          <pc:sldMk cId="957338560" sldId="881"/>
        </pc:sldMkLst>
      </pc:sldChg>
      <pc:sldChg chg="modSp add mod">
        <pc:chgData name="James Wagner" userId="2862651d-6f44-4741-89aa-aec1c8926fa8" providerId="ADAL" clId="{585FDF2D-F797-4B53-BF4D-40119817AA6B}" dt="2022-09-15T19:56:09.698" v="4118" actId="20577"/>
        <pc:sldMkLst>
          <pc:docMk/>
          <pc:sldMk cId="451448384" sldId="965"/>
        </pc:sldMkLst>
        <pc:spChg chg="mod">
          <ac:chgData name="James Wagner" userId="2862651d-6f44-4741-89aa-aec1c8926fa8" providerId="ADAL" clId="{585FDF2D-F797-4B53-BF4D-40119817AA6B}" dt="2022-09-15T19:56:09.698" v="4118" actId="20577"/>
          <ac:spMkLst>
            <pc:docMk/>
            <pc:sldMk cId="451448384" sldId="965"/>
            <ac:spMk id="3" creationId="{D5D24D93-5817-4D64-B314-421BF2BB0441}"/>
          </ac:spMkLst>
        </pc:spChg>
      </pc:sldChg>
      <pc:sldChg chg="delSp modSp add mod">
        <pc:chgData name="James Wagner" userId="2862651d-6f44-4741-89aa-aec1c8926fa8" providerId="ADAL" clId="{585FDF2D-F797-4B53-BF4D-40119817AA6B}" dt="2022-09-15T20:43:06.019" v="5264" actId="6549"/>
        <pc:sldMkLst>
          <pc:docMk/>
          <pc:sldMk cId="3982869982" sldId="966"/>
        </pc:sldMkLst>
        <pc:spChg chg="mod">
          <ac:chgData name="James Wagner" userId="2862651d-6f44-4741-89aa-aec1c8926fa8" providerId="ADAL" clId="{585FDF2D-F797-4B53-BF4D-40119817AA6B}" dt="2022-09-15T20:43:06.019" v="5264" actId="6549"/>
          <ac:spMkLst>
            <pc:docMk/>
            <pc:sldMk cId="3982869982" sldId="966"/>
            <ac:spMk id="3" creationId="{ADF719E9-DF5D-416F-841C-722E8D7AB880}"/>
          </ac:spMkLst>
        </pc:spChg>
        <pc:cxnChg chg="del">
          <ac:chgData name="James Wagner" userId="2862651d-6f44-4741-89aa-aec1c8926fa8" providerId="ADAL" clId="{585FDF2D-F797-4B53-BF4D-40119817AA6B}" dt="2022-09-15T20:43:02.651" v="5263" actId="478"/>
          <ac:cxnSpMkLst>
            <pc:docMk/>
            <pc:sldMk cId="3982869982" sldId="966"/>
            <ac:cxnSpMk id="6" creationId="{89BE07AD-24DB-4D6D-A736-02F0D4D77132}"/>
          </ac:cxnSpMkLst>
        </pc:cxnChg>
      </pc:sldChg>
    </pc:docChg>
  </pc:docChgLst>
  <pc:docChgLst>
    <pc:chgData name="James Wagner" userId="2862651d-6f44-4741-89aa-aec1c8926fa8" providerId="ADAL" clId="{2C6D715C-F5AE-4DA9-BAA0-2B73E979AF39}"/>
    <pc:docChg chg="modSld">
      <pc:chgData name="James Wagner" userId="2862651d-6f44-4741-89aa-aec1c8926fa8" providerId="ADAL" clId="{2C6D715C-F5AE-4DA9-BAA0-2B73E979AF39}" dt="2022-09-15T23:47:40.389" v="40" actId="14100"/>
      <pc:docMkLst>
        <pc:docMk/>
      </pc:docMkLst>
      <pc:sldChg chg="modSp mod">
        <pc:chgData name="James Wagner" userId="2862651d-6f44-4741-89aa-aec1c8926fa8" providerId="ADAL" clId="{2C6D715C-F5AE-4DA9-BAA0-2B73E979AF39}" dt="2022-09-15T23:18:39.293" v="29" actId="20577"/>
        <pc:sldMkLst>
          <pc:docMk/>
          <pc:sldMk cId="1962834633" sldId="705"/>
        </pc:sldMkLst>
        <pc:spChg chg="mod">
          <ac:chgData name="James Wagner" userId="2862651d-6f44-4741-89aa-aec1c8926fa8" providerId="ADAL" clId="{2C6D715C-F5AE-4DA9-BAA0-2B73E979AF39}" dt="2022-09-15T23:18:39.293" v="29" actId="20577"/>
          <ac:spMkLst>
            <pc:docMk/>
            <pc:sldMk cId="1962834633" sldId="705"/>
            <ac:spMk id="2" creationId="{00000000-0000-0000-0000-000000000000}"/>
          </ac:spMkLst>
        </pc:spChg>
      </pc:sldChg>
      <pc:sldChg chg="modSp mod">
        <pc:chgData name="James Wagner" userId="2862651d-6f44-4741-89aa-aec1c8926fa8" providerId="ADAL" clId="{2C6D715C-F5AE-4DA9-BAA0-2B73E979AF39}" dt="2022-09-15T23:47:40.389" v="40" actId="14100"/>
        <pc:sldMkLst>
          <pc:docMk/>
          <pc:sldMk cId="758683964" sldId="868"/>
        </pc:sldMkLst>
        <pc:spChg chg="mod">
          <ac:chgData name="James Wagner" userId="2862651d-6f44-4741-89aa-aec1c8926fa8" providerId="ADAL" clId="{2C6D715C-F5AE-4DA9-BAA0-2B73E979AF39}" dt="2022-09-15T23:43:00.998" v="30" actId="1076"/>
          <ac:spMkLst>
            <pc:docMk/>
            <pc:sldMk cId="758683964" sldId="868"/>
            <ac:spMk id="4" creationId="{0A75723E-1D99-463A-9BED-FE74CF5AC455}"/>
          </ac:spMkLst>
        </pc:spChg>
        <pc:spChg chg="mod">
          <ac:chgData name="James Wagner" userId="2862651d-6f44-4741-89aa-aec1c8926fa8" providerId="ADAL" clId="{2C6D715C-F5AE-4DA9-BAA0-2B73E979AF39}" dt="2022-09-15T23:43:43.325" v="33" actId="1076"/>
          <ac:spMkLst>
            <pc:docMk/>
            <pc:sldMk cId="758683964" sldId="868"/>
            <ac:spMk id="5" creationId="{EDD9EF01-810E-438E-B1F8-73786406C1C0}"/>
          </ac:spMkLst>
        </pc:spChg>
        <pc:spChg chg="mod">
          <ac:chgData name="James Wagner" userId="2862651d-6f44-4741-89aa-aec1c8926fa8" providerId="ADAL" clId="{2C6D715C-F5AE-4DA9-BAA0-2B73E979AF39}" dt="2022-09-15T23:46:01.252" v="34" actId="1076"/>
          <ac:spMkLst>
            <pc:docMk/>
            <pc:sldMk cId="758683964" sldId="868"/>
            <ac:spMk id="6" creationId="{F0EAA8AA-91A1-4D06-8BBE-CB07FDDB1389}"/>
          </ac:spMkLst>
        </pc:spChg>
        <pc:spChg chg="mod">
          <ac:chgData name="James Wagner" userId="2862651d-6f44-4741-89aa-aec1c8926fa8" providerId="ADAL" clId="{2C6D715C-F5AE-4DA9-BAA0-2B73E979AF39}" dt="2022-09-15T23:47:04.804" v="36" actId="1076"/>
          <ac:spMkLst>
            <pc:docMk/>
            <pc:sldMk cId="758683964" sldId="868"/>
            <ac:spMk id="7" creationId="{C38E7811-C4B3-4C52-9F04-C7788E67DDC1}"/>
          </ac:spMkLst>
        </pc:spChg>
        <pc:spChg chg="mod">
          <ac:chgData name="James Wagner" userId="2862651d-6f44-4741-89aa-aec1c8926fa8" providerId="ADAL" clId="{2C6D715C-F5AE-4DA9-BAA0-2B73E979AF39}" dt="2022-09-15T23:47:34.812" v="38" actId="1076"/>
          <ac:spMkLst>
            <pc:docMk/>
            <pc:sldMk cId="758683964" sldId="868"/>
            <ac:spMk id="19" creationId="{204E1FC4-0CB7-4101-BCF7-21E774100F2D}"/>
          </ac:spMkLst>
        </pc:spChg>
        <pc:cxnChg chg="mod">
          <ac:chgData name="James Wagner" userId="2862651d-6f44-4741-89aa-aec1c8926fa8" providerId="ADAL" clId="{2C6D715C-F5AE-4DA9-BAA0-2B73E979AF39}" dt="2022-09-15T23:43:40.908" v="32" actId="14100"/>
          <ac:cxnSpMkLst>
            <pc:docMk/>
            <pc:sldMk cId="758683964" sldId="868"/>
            <ac:cxnSpMk id="9" creationId="{F2C97ADD-2440-4D57-B5B2-71CDD03FD91A}"/>
          </ac:cxnSpMkLst>
        </pc:cxnChg>
        <pc:cxnChg chg="mod">
          <ac:chgData name="James Wagner" userId="2862651d-6f44-4741-89aa-aec1c8926fa8" providerId="ADAL" clId="{2C6D715C-F5AE-4DA9-BAA0-2B73E979AF39}" dt="2022-09-15T23:46:04.132" v="35" actId="1076"/>
          <ac:cxnSpMkLst>
            <pc:docMk/>
            <pc:sldMk cId="758683964" sldId="868"/>
            <ac:cxnSpMk id="11" creationId="{DCB9B264-4618-4D4A-9008-C069167136E9}"/>
          </ac:cxnSpMkLst>
        </pc:cxnChg>
        <pc:cxnChg chg="mod">
          <ac:chgData name="James Wagner" userId="2862651d-6f44-4741-89aa-aec1c8926fa8" providerId="ADAL" clId="{2C6D715C-F5AE-4DA9-BAA0-2B73E979AF39}" dt="2022-09-15T23:47:08.259" v="37" actId="1076"/>
          <ac:cxnSpMkLst>
            <pc:docMk/>
            <pc:sldMk cId="758683964" sldId="868"/>
            <ac:cxnSpMk id="15" creationId="{CBE32CEB-CE2D-4929-B705-119C35794DF5}"/>
          </ac:cxnSpMkLst>
        </pc:cxnChg>
        <pc:cxnChg chg="mod">
          <ac:chgData name="James Wagner" userId="2862651d-6f44-4741-89aa-aec1c8926fa8" providerId="ADAL" clId="{2C6D715C-F5AE-4DA9-BAA0-2B73E979AF39}" dt="2022-09-15T23:47:40.389" v="40" actId="14100"/>
          <ac:cxnSpMkLst>
            <pc:docMk/>
            <pc:sldMk cId="758683964" sldId="868"/>
            <ac:cxnSpMk id="18" creationId="{B486656E-8AAA-4BD7-B231-B06EB879AC94}"/>
          </ac:cxnSpMkLst>
        </pc:cxnChg>
      </pc:sldChg>
    </pc:docChg>
  </pc:docChgLst>
  <pc:docChgLst>
    <pc:chgData name="James Wagner" userId="2862651d-6f44-4741-89aa-aec1c8926fa8" providerId="ADAL" clId="{75FEF83B-510A-4219-8A13-F66ECD732AE6}"/>
    <pc:docChg chg="undo custSel addSld delSld modSld">
      <pc:chgData name="James Wagner" userId="2862651d-6f44-4741-89aa-aec1c8926fa8" providerId="ADAL" clId="{75FEF83B-510A-4219-8A13-F66ECD732AE6}" dt="2023-09-14T22:14:50.888" v="395" actId="1076"/>
      <pc:docMkLst>
        <pc:docMk/>
      </pc:docMkLst>
      <pc:sldChg chg="add">
        <pc:chgData name="James Wagner" userId="2862651d-6f44-4741-89aa-aec1c8926fa8" providerId="ADAL" clId="{75FEF83B-510A-4219-8A13-F66ECD732AE6}" dt="2023-09-14T15:12:04.816" v="52"/>
        <pc:sldMkLst>
          <pc:docMk/>
          <pc:sldMk cId="3375393629" sldId="257"/>
        </pc:sldMkLst>
      </pc:sldChg>
      <pc:sldChg chg="add">
        <pc:chgData name="James Wagner" userId="2862651d-6f44-4741-89aa-aec1c8926fa8" providerId="ADAL" clId="{75FEF83B-510A-4219-8A13-F66ECD732AE6}" dt="2023-09-14T15:12:04.816" v="52"/>
        <pc:sldMkLst>
          <pc:docMk/>
          <pc:sldMk cId="1241095286" sldId="258"/>
        </pc:sldMkLst>
      </pc:sldChg>
      <pc:sldChg chg="add">
        <pc:chgData name="James Wagner" userId="2862651d-6f44-4741-89aa-aec1c8926fa8" providerId="ADAL" clId="{75FEF83B-510A-4219-8A13-F66ECD732AE6}" dt="2023-09-14T15:12:04.816" v="52"/>
        <pc:sldMkLst>
          <pc:docMk/>
          <pc:sldMk cId="1344582335" sldId="259"/>
        </pc:sldMkLst>
      </pc:sldChg>
      <pc:sldChg chg="add">
        <pc:chgData name="James Wagner" userId="2862651d-6f44-4741-89aa-aec1c8926fa8" providerId="ADAL" clId="{75FEF83B-510A-4219-8A13-F66ECD732AE6}" dt="2023-09-14T15:12:04.816" v="52"/>
        <pc:sldMkLst>
          <pc:docMk/>
          <pc:sldMk cId="4026990428" sldId="261"/>
        </pc:sldMkLst>
      </pc:sldChg>
      <pc:sldChg chg="add">
        <pc:chgData name="James Wagner" userId="2862651d-6f44-4741-89aa-aec1c8926fa8" providerId="ADAL" clId="{75FEF83B-510A-4219-8A13-F66ECD732AE6}" dt="2023-09-14T15:12:04.816" v="52"/>
        <pc:sldMkLst>
          <pc:docMk/>
          <pc:sldMk cId="2179956348" sldId="262"/>
        </pc:sldMkLst>
      </pc:sldChg>
      <pc:sldChg chg="modSp mod">
        <pc:chgData name="James Wagner" userId="2862651d-6f44-4741-89aa-aec1c8926fa8" providerId="ADAL" clId="{75FEF83B-510A-4219-8A13-F66ECD732AE6}" dt="2023-09-14T15:13:06.628" v="74" actId="20577"/>
        <pc:sldMkLst>
          <pc:docMk/>
          <pc:sldMk cId="3549628654" sldId="272"/>
        </pc:sldMkLst>
        <pc:spChg chg="mod">
          <ac:chgData name="James Wagner" userId="2862651d-6f44-4741-89aa-aec1c8926fa8" providerId="ADAL" clId="{75FEF83B-510A-4219-8A13-F66ECD732AE6}" dt="2023-09-14T15:13:06.628" v="74" actId="20577"/>
          <ac:spMkLst>
            <pc:docMk/>
            <pc:sldMk cId="3549628654" sldId="272"/>
            <ac:spMk id="5" creationId="{00000000-0000-0000-0000-000000000000}"/>
          </ac:spMkLst>
        </pc:spChg>
      </pc:sldChg>
      <pc:sldChg chg="add">
        <pc:chgData name="James Wagner" userId="2862651d-6f44-4741-89aa-aec1c8926fa8" providerId="ADAL" clId="{75FEF83B-510A-4219-8A13-F66ECD732AE6}" dt="2023-09-14T15:12:45.681" v="70"/>
        <pc:sldMkLst>
          <pc:docMk/>
          <pc:sldMk cId="1333844687" sldId="278"/>
        </pc:sldMkLst>
      </pc:sldChg>
      <pc:sldChg chg="add">
        <pc:chgData name="James Wagner" userId="2862651d-6f44-4741-89aa-aec1c8926fa8" providerId="ADAL" clId="{75FEF83B-510A-4219-8A13-F66ECD732AE6}" dt="2023-09-14T15:12:45.681" v="70"/>
        <pc:sldMkLst>
          <pc:docMk/>
          <pc:sldMk cId="2803393785" sldId="279"/>
        </pc:sldMkLst>
      </pc:sldChg>
      <pc:sldChg chg="add">
        <pc:chgData name="James Wagner" userId="2862651d-6f44-4741-89aa-aec1c8926fa8" providerId="ADAL" clId="{75FEF83B-510A-4219-8A13-F66ECD732AE6}" dt="2023-09-14T15:12:45.681" v="70"/>
        <pc:sldMkLst>
          <pc:docMk/>
          <pc:sldMk cId="941410056" sldId="280"/>
        </pc:sldMkLst>
      </pc:sldChg>
      <pc:sldChg chg="del">
        <pc:chgData name="James Wagner" userId="2862651d-6f44-4741-89aa-aec1c8926fa8" providerId="ADAL" clId="{75FEF83B-510A-4219-8A13-F66ECD732AE6}" dt="2023-09-14T15:10:29.738" v="49" actId="47"/>
        <pc:sldMkLst>
          <pc:docMk/>
          <pc:sldMk cId="1398691328" sldId="576"/>
        </pc:sldMkLst>
      </pc:sldChg>
      <pc:sldChg chg="modSp mod">
        <pc:chgData name="James Wagner" userId="2862651d-6f44-4741-89aa-aec1c8926fa8" providerId="ADAL" clId="{75FEF83B-510A-4219-8A13-F66ECD732AE6}" dt="2023-09-14T21:40:51.694" v="134"/>
        <pc:sldMkLst>
          <pc:docMk/>
          <pc:sldMk cId="4092751307" sldId="689"/>
        </pc:sldMkLst>
        <pc:spChg chg="mod">
          <ac:chgData name="James Wagner" userId="2862651d-6f44-4741-89aa-aec1c8926fa8" providerId="ADAL" clId="{75FEF83B-510A-4219-8A13-F66ECD732AE6}" dt="2023-09-14T21:40:51.694" v="134"/>
          <ac:spMkLst>
            <pc:docMk/>
            <pc:sldMk cId="4092751307" sldId="689"/>
            <ac:spMk id="2" creationId="{00000000-0000-0000-0000-000000000000}"/>
          </ac:spMkLst>
        </pc:spChg>
      </pc:sldChg>
      <pc:sldChg chg="del">
        <pc:chgData name="James Wagner" userId="2862651d-6f44-4741-89aa-aec1c8926fa8" providerId="ADAL" clId="{75FEF83B-510A-4219-8A13-F66ECD732AE6}" dt="2023-09-14T15:10:29.738" v="49" actId="47"/>
        <pc:sldMkLst>
          <pc:docMk/>
          <pc:sldMk cId="1906337731" sldId="697"/>
        </pc:sldMkLst>
      </pc:sldChg>
      <pc:sldChg chg="del">
        <pc:chgData name="James Wagner" userId="2862651d-6f44-4741-89aa-aec1c8926fa8" providerId="ADAL" clId="{75FEF83B-510A-4219-8A13-F66ECD732AE6}" dt="2023-09-14T15:10:29.738" v="49" actId="47"/>
        <pc:sldMkLst>
          <pc:docMk/>
          <pc:sldMk cId="4151297518" sldId="702"/>
        </pc:sldMkLst>
      </pc:sldChg>
      <pc:sldChg chg="del">
        <pc:chgData name="James Wagner" userId="2862651d-6f44-4741-89aa-aec1c8926fa8" providerId="ADAL" clId="{75FEF83B-510A-4219-8A13-F66ECD732AE6}" dt="2023-09-14T15:10:29.738" v="49" actId="47"/>
        <pc:sldMkLst>
          <pc:docMk/>
          <pc:sldMk cId="1962834633" sldId="705"/>
        </pc:sldMkLst>
      </pc:sldChg>
      <pc:sldChg chg="modSp mod">
        <pc:chgData name="James Wagner" userId="2862651d-6f44-4741-89aa-aec1c8926fa8" providerId="ADAL" clId="{75FEF83B-510A-4219-8A13-F66ECD732AE6}" dt="2023-09-14T21:40:37.672" v="133" actId="207"/>
        <pc:sldMkLst>
          <pc:docMk/>
          <pc:sldMk cId="1107418130" sldId="707"/>
        </pc:sldMkLst>
        <pc:spChg chg="mod">
          <ac:chgData name="James Wagner" userId="2862651d-6f44-4741-89aa-aec1c8926fa8" providerId="ADAL" clId="{75FEF83B-510A-4219-8A13-F66ECD732AE6}" dt="2023-09-14T21:40:37.672" v="133" actId="207"/>
          <ac:spMkLst>
            <pc:docMk/>
            <pc:sldMk cId="1107418130" sldId="707"/>
            <ac:spMk id="3" creationId="{ADF719E9-DF5D-416F-841C-722E8D7AB880}"/>
          </ac:spMkLst>
        </pc:spChg>
      </pc:sldChg>
      <pc:sldChg chg="del">
        <pc:chgData name="James Wagner" userId="2862651d-6f44-4741-89aa-aec1c8926fa8" providerId="ADAL" clId="{75FEF83B-510A-4219-8A13-F66ECD732AE6}" dt="2023-09-14T15:10:29.738" v="49" actId="47"/>
        <pc:sldMkLst>
          <pc:docMk/>
          <pc:sldMk cId="874925526" sldId="710"/>
        </pc:sldMkLst>
      </pc:sldChg>
      <pc:sldChg chg="del">
        <pc:chgData name="James Wagner" userId="2862651d-6f44-4741-89aa-aec1c8926fa8" providerId="ADAL" clId="{75FEF83B-510A-4219-8A13-F66ECD732AE6}" dt="2023-09-14T15:10:29.738" v="49" actId="47"/>
        <pc:sldMkLst>
          <pc:docMk/>
          <pc:sldMk cId="1633755526" sldId="772"/>
        </pc:sldMkLst>
      </pc:sldChg>
      <pc:sldChg chg="add">
        <pc:chgData name="James Wagner" userId="2862651d-6f44-4741-89aa-aec1c8926fa8" providerId="ADAL" clId="{75FEF83B-510A-4219-8A13-F66ECD732AE6}" dt="2023-09-14T15:12:04.816" v="52"/>
        <pc:sldMkLst>
          <pc:docMk/>
          <pc:sldMk cId="2026208436" sldId="789"/>
        </pc:sldMkLst>
      </pc:sldChg>
      <pc:sldChg chg="del">
        <pc:chgData name="James Wagner" userId="2862651d-6f44-4741-89aa-aec1c8926fa8" providerId="ADAL" clId="{75FEF83B-510A-4219-8A13-F66ECD732AE6}" dt="2023-09-14T15:10:29.738" v="49" actId="47"/>
        <pc:sldMkLst>
          <pc:docMk/>
          <pc:sldMk cId="3280574471" sldId="795"/>
        </pc:sldMkLst>
      </pc:sldChg>
      <pc:sldChg chg="del">
        <pc:chgData name="James Wagner" userId="2862651d-6f44-4741-89aa-aec1c8926fa8" providerId="ADAL" clId="{75FEF83B-510A-4219-8A13-F66ECD732AE6}" dt="2023-09-14T15:10:29.738" v="49" actId="47"/>
        <pc:sldMkLst>
          <pc:docMk/>
          <pc:sldMk cId="1427819927" sldId="797"/>
        </pc:sldMkLst>
      </pc:sldChg>
      <pc:sldChg chg="del">
        <pc:chgData name="James Wagner" userId="2862651d-6f44-4741-89aa-aec1c8926fa8" providerId="ADAL" clId="{75FEF83B-510A-4219-8A13-F66ECD732AE6}" dt="2023-09-14T15:10:29.738" v="49" actId="47"/>
        <pc:sldMkLst>
          <pc:docMk/>
          <pc:sldMk cId="4130446263" sldId="799"/>
        </pc:sldMkLst>
      </pc:sldChg>
      <pc:sldChg chg="del">
        <pc:chgData name="James Wagner" userId="2862651d-6f44-4741-89aa-aec1c8926fa8" providerId="ADAL" clId="{75FEF83B-510A-4219-8A13-F66ECD732AE6}" dt="2023-09-14T15:10:29.738" v="49" actId="47"/>
        <pc:sldMkLst>
          <pc:docMk/>
          <pc:sldMk cId="2914748501" sldId="801"/>
        </pc:sldMkLst>
      </pc:sldChg>
      <pc:sldChg chg="del">
        <pc:chgData name="James Wagner" userId="2862651d-6f44-4741-89aa-aec1c8926fa8" providerId="ADAL" clId="{75FEF83B-510A-4219-8A13-F66ECD732AE6}" dt="2023-09-14T15:10:29.738" v="49" actId="47"/>
        <pc:sldMkLst>
          <pc:docMk/>
          <pc:sldMk cId="324000730" sldId="823"/>
        </pc:sldMkLst>
      </pc:sldChg>
      <pc:sldChg chg="del">
        <pc:chgData name="James Wagner" userId="2862651d-6f44-4741-89aa-aec1c8926fa8" providerId="ADAL" clId="{75FEF83B-510A-4219-8A13-F66ECD732AE6}" dt="2023-09-14T15:10:29.738" v="49" actId="47"/>
        <pc:sldMkLst>
          <pc:docMk/>
          <pc:sldMk cId="1793437141" sldId="827"/>
        </pc:sldMkLst>
      </pc:sldChg>
      <pc:sldChg chg="del">
        <pc:chgData name="James Wagner" userId="2862651d-6f44-4741-89aa-aec1c8926fa8" providerId="ADAL" clId="{75FEF83B-510A-4219-8A13-F66ECD732AE6}" dt="2023-09-14T15:10:29.738" v="49" actId="47"/>
        <pc:sldMkLst>
          <pc:docMk/>
          <pc:sldMk cId="3905333828" sldId="828"/>
        </pc:sldMkLst>
      </pc:sldChg>
      <pc:sldChg chg="modSp mod">
        <pc:chgData name="James Wagner" userId="2862651d-6f44-4741-89aa-aec1c8926fa8" providerId="ADAL" clId="{75FEF83B-510A-4219-8A13-F66ECD732AE6}" dt="2023-09-14T15:12:17.309" v="69" actId="20577"/>
        <pc:sldMkLst>
          <pc:docMk/>
          <pc:sldMk cId="537169571" sldId="831"/>
        </pc:sldMkLst>
        <pc:spChg chg="mod">
          <ac:chgData name="James Wagner" userId="2862651d-6f44-4741-89aa-aec1c8926fa8" providerId="ADAL" clId="{75FEF83B-510A-4219-8A13-F66ECD732AE6}" dt="2023-09-14T15:12:17.309" v="69" actId="20577"/>
          <ac:spMkLst>
            <pc:docMk/>
            <pc:sldMk cId="537169571" sldId="831"/>
            <ac:spMk id="3" creationId="{ADF719E9-DF5D-416F-841C-722E8D7AB880}"/>
          </ac:spMkLst>
        </pc:spChg>
      </pc:sldChg>
      <pc:sldChg chg="del">
        <pc:chgData name="James Wagner" userId="2862651d-6f44-4741-89aa-aec1c8926fa8" providerId="ADAL" clId="{75FEF83B-510A-4219-8A13-F66ECD732AE6}" dt="2023-09-14T15:10:29.738" v="49" actId="47"/>
        <pc:sldMkLst>
          <pc:docMk/>
          <pc:sldMk cId="1350752490" sldId="832"/>
        </pc:sldMkLst>
      </pc:sldChg>
      <pc:sldChg chg="add del">
        <pc:chgData name="James Wagner" userId="2862651d-6f44-4741-89aa-aec1c8926fa8" providerId="ADAL" clId="{75FEF83B-510A-4219-8A13-F66ECD732AE6}" dt="2023-09-14T15:12:04.816" v="52"/>
        <pc:sldMkLst>
          <pc:docMk/>
          <pc:sldMk cId="4106801392" sldId="833"/>
        </pc:sldMkLst>
      </pc:sldChg>
      <pc:sldChg chg="del">
        <pc:chgData name="James Wagner" userId="2862651d-6f44-4741-89aa-aec1c8926fa8" providerId="ADAL" clId="{75FEF83B-510A-4219-8A13-F66ECD732AE6}" dt="2023-09-14T15:10:29.738" v="49" actId="47"/>
        <pc:sldMkLst>
          <pc:docMk/>
          <pc:sldMk cId="2552816211" sldId="834"/>
        </pc:sldMkLst>
      </pc:sldChg>
      <pc:sldChg chg="del">
        <pc:chgData name="James Wagner" userId="2862651d-6f44-4741-89aa-aec1c8926fa8" providerId="ADAL" clId="{75FEF83B-510A-4219-8A13-F66ECD732AE6}" dt="2023-09-14T15:10:29.738" v="49" actId="47"/>
        <pc:sldMkLst>
          <pc:docMk/>
          <pc:sldMk cId="56425814" sldId="835"/>
        </pc:sldMkLst>
      </pc:sldChg>
      <pc:sldChg chg="add">
        <pc:chgData name="James Wagner" userId="2862651d-6f44-4741-89aa-aec1c8926fa8" providerId="ADAL" clId="{75FEF83B-510A-4219-8A13-F66ECD732AE6}" dt="2023-09-14T15:12:04.816" v="52"/>
        <pc:sldMkLst>
          <pc:docMk/>
          <pc:sldMk cId="2749142828" sldId="835"/>
        </pc:sldMkLst>
      </pc:sldChg>
      <pc:sldChg chg="add">
        <pc:chgData name="James Wagner" userId="2862651d-6f44-4741-89aa-aec1c8926fa8" providerId="ADAL" clId="{75FEF83B-510A-4219-8A13-F66ECD732AE6}" dt="2023-09-14T15:12:04.816" v="52"/>
        <pc:sldMkLst>
          <pc:docMk/>
          <pc:sldMk cId="1499862121" sldId="836"/>
        </pc:sldMkLst>
      </pc:sldChg>
      <pc:sldChg chg="add">
        <pc:chgData name="James Wagner" userId="2862651d-6f44-4741-89aa-aec1c8926fa8" providerId="ADAL" clId="{75FEF83B-510A-4219-8A13-F66ECD732AE6}" dt="2023-09-14T15:12:04.816" v="52"/>
        <pc:sldMkLst>
          <pc:docMk/>
          <pc:sldMk cId="995220075" sldId="837"/>
        </pc:sldMkLst>
      </pc:sldChg>
      <pc:sldChg chg="modSp add mod">
        <pc:chgData name="James Wagner" userId="2862651d-6f44-4741-89aa-aec1c8926fa8" providerId="ADAL" clId="{75FEF83B-510A-4219-8A13-F66ECD732AE6}" dt="2023-09-14T21:58:39.048" v="163" actId="20577"/>
        <pc:sldMkLst>
          <pc:docMk/>
          <pc:sldMk cId="608008913" sldId="838"/>
        </pc:sldMkLst>
        <pc:spChg chg="mod">
          <ac:chgData name="James Wagner" userId="2862651d-6f44-4741-89aa-aec1c8926fa8" providerId="ADAL" clId="{75FEF83B-510A-4219-8A13-F66ECD732AE6}" dt="2023-09-14T21:58:39.048" v="163" actId="20577"/>
          <ac:spMkLst>
            <pc:docMk/>
            <pc:sldMk cId="608008913" sldId="838"/>
            <ac:spMk id="3" creationId="{ADF719E9-DF5D-416F-841C-722E8D7AB880}"/>
          </ac:spMkLst>
        </pc:spChg>
      </pc:sldChg>
      <pc:sldChg chg="add">
        <pc:chgData name="James Wagner" userId="2862651d-6f44-4741-89aa-aec1c8926fa8" providerId="ADAL" clId="{75FEF83B-510A-4219-8A13-F66ECD732AE6}" dt="2023-09-14T15:12:04.816" v="52"/>
        <pc:sldMkLst>
          <pc:docMk/>
          <pc:sldMk cId="3636298180" sldId="839"/>
        </pc:sldMkLst>
      </pc:sldChg>
      <pc:sldChg chg="add">
        <pc:chgData name="James Wagner" userId="2862651d-6f44-4741-89aa-aec1c8926fa8" providerId="ADAL" clId="{75FEF83B-510A-4219-8A13-F66ECD732AE6}" dt="2023-09-14T15:12:45.681" v="70"/>
        <pc:sldMkLst>
          <pc:docMk/>
          <pc:sldMk cId="2754243950" sldId="841"/>
        </pc:sldMkLst>
      </pc:sldChg>
      <pc:sldChg chg="add del">
        <pc:chgData name="James Wagner" userId="2862651d-6f44-4741-89aa-aec1c8926fa8" providerId="ADAL" clId="{75FEF83B-510A-4219-8A13-F66ECD732AE6}" dt="2023-09-14T21:50:16.451" v="136" actId="47"/>
        <pc:sldMkLst>
          <pc:docMk/>
          <pc:sldMk cId="1889559053" sldId="842"/>
        </pc:sldMkLst>
      </pc:sldChg>
      <pc:sldChg chg="add">
        <pc:chgData name="James Wagner" userId="2862651d-6f44-4741-89aa-aec1c8926fa8" providerId="ADAL" clId="{75FEF83B-510A-4219-8A13-F66ECD732AE6}" dt="2023-09-14T15:12:45.681" v="70"/>
        <pc:sldMkLst>
          <pc:docMk/>
          <pc:sldMk cId="4104294329" sldId="843"/>
        </pc:sldMkLst>
      </pc:sldChg>
      <pc:sldChg chg="del">
        <pc:chgData name="James Wagner" userId="2862651d-6f44-4741-89aa-aec1c8926fa8" providerId="ADAL" clId="{75FEF83B-510A-4219-8A13-F66ECD732AE6}" dt="2023-09-14T15:10:29.738" v="49" actId="47"/>
        <pc:sldMkLst>
          <pc:docMk/>
          <pc:sldMk cId="3197173678" sldId="846"/>
        </pc:sldMkLst>
      </pc:sldChg>
      <pc:sldChg chg="del">
        <pc:chgData name="James Wagner" userId="2862651d-6f44-4741-89aa-aec1c8926fa8" providerId="ADAL" clId="{75FEF83B-510A-4219-8A13-F66ECD732AE6}" dt="2023-09-14T15:10:29.738" v="49" actId="47"/>
        <pc:sldMkLst>
          <pc:docMk/>
          <pc:sldMk cId="1736061090" sldId="847"/>
        </pc:sldMkLst>
      </pc:sldChg>
      <pc:sldChg chg="del">
        <pc:chgData name="James Wagner" userId="2862651d-6f44-4741-89aa-aec1c8926fa8" providerId="ADAL" clId="{75FEF83B-510A-4219-8A13-F66ECD732AE6}" dt="2023-09-14T15:10:29.738" v="49" actId="47"/>
        <pc:sldMkLst>
          <pc:docMk/>
          <pc:sldMk cId="2974883173" sldId="848"/>
        </pc:sldMkLst>
      </pc:sldChg>
      <pc:sldChg chg="add del">
        <pc:chgData name="James Wagner" userId="2862651d-6f44-4741-89aa-aec1c8926fa8" providerId="ADAL" clId="{75FEF83B-510A-4219-8A13-F66ECD732AE6}" dt="2023-09-14T15:12:04.816" v="52"/>
        <pc:sldMkLst>
          <pc:docMk/>
          <pc:sldMk cId="203004299" sldId="849"/>
        </pc:sldMkLst>
      </pc:sldChg>
      <pc:sldChg chg="add">
        <pc:chgData name="James Wagner" userId="2862651d-6f44-4741-89aa-aec1c8926fa8" providerId="ADAL" clId="{75FEF83B-510A-4219-8A13-F66ECD732AE6}" dt="2023-09-14T15:12:04.816" v="52"/>
        <pc:sldMkLst>
          <pc:docMk/>
          <pc:sldMk cId="1897422165" sldId="850"/>
        </pc:sldMkLst>
      </pc:sldChg>
      <pc:sldChg chg="add">
        <pc:chgData name="James Wagner" userId="2862651d-6f44-4741-89aa-aec1c8926fa8" providerId="ADAL" clId="{75FEF83B-510A-4219-8A13-F66ECD732AE6}" dt="2023-09-14T15:12:04.816" v="52"/>
        <pc:sldMkLst>
          <pc:docMk/>
          <pc:sldMk cId="634844739" sldId="851"/>
        </pc:sldMkLst>
      </pc:sldChg>
      <pc:sldChg chg="add">
        <pc:chgData name="James Wagner" userId="2862651d-6f44-4741-89aa-aec1c8926fa8" providerId="ADAL" clId="{75FEF83B-510A-4219-8A13-F66ECD732AE6}" dt="2023-09-14T15:12:04.816" v="52"/>
        <pc:sldMkLst>
          <pc:docMk/>
          <pc:sldMk cId="2244110389" sldId="852"/>
        </pc:sldMkLst>
      </pc:sldChg>
      <pc:sldChg chg="add">
        <pc:chgData name="James Wagner" userId="2862651d-6f44-4741-89aa-aec1c8926fa8" providerId="ADAL" clId="{75FEF83B-510A-4219-8A13-F66ECD732AE6}" dt="2023-09-14T15:12:04.816" v="52"/>
        <pc:sldMkLst>
          <pc:docMk/>
          <pc:sldMk cId="3567215224" sldId="853"/>
        </pc:sldMkLst>
      </pc:sldChg>
      <pc:sldChg chg="add">
        <pc:chgData name="James Wagner" userId="2862651d-6f44-4741-89aa-aec1c8926fa8" providerId="ADAL" clId="{75FEF83B-510A-4219-8A13-F66ECD732AE6}" dt="2023-09-14T15:12:04.816" v="52"/>
        <pc:sldMkLst>
          <pc:docMk/>
          <pc:sldMk cId="2180004158" sldId="854"/>
        </pc:sldMkLst>
      </pc:sldChg>
      <pc:sldChg chg="add modNotesTx">
        <pc:chgData name="James Wagner" userId="2862651d-6f44-4741-89aa-aec1c8926fa8" providerId="ADAL" clId="{75FEF83B-510A-4219-8A13-F66ECD732AE6}" dt="2023-09-14T21:52:59.813" v="145" actId="20577"/>
        <pc:sldMkLst>
          <pc:docMk/>
          <pc:sldMk cId="587929286" sldId="855"/>
        </pc:sldMkLst>
      </pc:sldChg>
      <pc:sldChg chg="add">
        <pc:chgData name="James Wagner" userId="2862651d-6f44-4741-89aa-aec1c8926fa8" providerId="ADAL" clId="{75FEF83B-510A-4219-8A13-F66ECD732AE6}" dt="2023-09-14T15:12:04.816" v="52"/>
        <pc:sldMkLst>
          <pc:docMk/>
          <pc:sldMk cId="2601720565" sldId="856"/>
        </pc:sldMkLst>
      </pc:sldChg>
      <pc:sldChg chg="add">
        <pc:chgData name="James Wagner" userId="2862651d-6f44-4741-89aa-aec1c8926fa8" providerId="ADAL" clId="{75FEF83B-510A-4219-8A13-F66ECD732AE6}" dt="2023-09-14T15:12:04.816" v="52"/>
        <pc:sldMkLst>
          <pc:docMk/>
          <pc:sldMk cId="3944823761" sldId="857"/>
        </pc:sldMkLst>
      </pc:sldChg>
      <pc:sldChg chg="del">
        <pc:chgData name="James Wagner" userId="2862651d-6f44-4741-89aa-aec1c8926fa8" providerId="ADAL" clId="{75FEF83B-510A-4219-8A13-F66ECD732AE6}" dt="2023-09-14T15:10:29.738" v="49" actId="47"/>
        <pc:sldMkLst>
          <pc:docMk/>
          <pc:sldMk cId="2910679390" sldId="858"/>
        </pc:sldMkLst>
      </pc:sldChg>
      <pc:sldChg chg="add">
        <pc:chgData name="James Wagner" userId="2862651d-6f44-4741-89aa-aec1c8926fa8" providerId="ADAL" clId="{75FEF83B-510A-4219-8A13-F66ECD732AE6}" dt="2023-09-14T15:12:04.816" v="52"/>
        <pc:sldMkLst>
          <pc:docMk/>
          <pc:sldMk cId="155790345" sldId="859"/>
        </pc:sldMkLst>
      </pc:sldChg>
      <pc:sldChg chg="add">
        <pc:chgData name="James Wagner" userId="2862651d-6f44-4741-89aa-aec1c8926fa8" providerId="ADAL" clId="{75FEF83B-510A-4219-8A13-F66ECD732AE6}" dt="2023-09-14T15:12:04.816" v="52"/>
        <pc:sldMkLst>
          <pc:docMk/>
          <pc:sldMk cId="1471577287" sldId="860"/>
        </pc:sldMkLst>
      </pc:sldChg>
      <pc:sldChg chg="add">
        <pc:chgData name="James Wagner" userId="2862651d-6f44-4741-89aa-aec1c8926fa8" providerId="ADAL" clId="{75FEF83B-510A-4219-8A13-F66ECD732AE6}" dt="2023-09-14T15:12:04.816" v="52"/>
        <pc:sldMkLst>
          <pc:docMk/>
          <pc:sldMk cId="4184072411" sldId="861"/>
        </pc:sldMkLst>
      </pc:sldChg>
      <pc:sldChg chg="add">
        <pc:chgData name="James Wagner" userId="2862651d-6f44-4741-89aa-aec1c8926fa8" providerId="ADAL" clId="{75FEF83B-510A-4219-8A13-F66ECD732AE6}" dt="2023-09-14T15:12:04.816" v="52"/>
        <pc:sldMkLst>
          <pc:docMk/>
          <pc:sldMk cId="770347592" sldId="862"/>
        </pc:sldMkLst>
      </pc:sldChg>
      <pc:sldChg chg="add">
        <pc:chgData name="James Wagner" userId="2862651d-6f44-4741-89aa-aec1c8926fa8" providerId="ADAL" clId="{75FEF83B-510A-4219-8A13-F66ECD732AE6}" dt="2023-09-14T15:12:04.816" v="52"/>
        <pc:sldMkLst>
          <pc:docMk/>
          <pc:sldMk cId="1142436191" sldId="863"/>
        </pc:sldMkLst>
      </pc:sldChg>
      <pc:sldChg chg="add">
        <pc:chgData name="James Wagner" userId="2862651d-6f44-4741-89aa-aec1c8926fa8" providerId="ADAL" clId="{75FEF83B-510A-4219-8A13-F66ECD732AE6}" dt="2023-09-14T15:12:04.816" v="52"/>
        <pc:sldMkLst>
          <pc:docMk/>
          <pc:sldMk cId="4256671515" sldId="864"/>
        </pc:sldMkLst>
      </pc:sldChg>
      <pc:sldChg chg="del">
        <pc:chgData name="James Wagner" userId="2862651d-6f44-4741-89aa-aec1c8926fa8" providerId="ADAL" clId="{75FEF83B-510A-4219-8A13-F66ECD732AE6}" dt="2023-09-14T15:10:29.738" v="49" actId="47"/>
        <pc:sldMkLst>
          <pc:docMk/>
          <pc:sldMk cId="234599352" sldId="865"/>
        </pc:sldMkLst>
      </pc:sldChg>
      <pc:sldChg chg="add">
        <pc:chgData name="James Wagner" userId="2862651d-6f44-4741-89aa-aec1c8926fa8" providerId="ADAL" clId="{75FEF83B-510A-4219-8A13-F66ECD732AE6}" dt="2023-09-14T15:12:04.816" v="52"/>
        <pc:sldMkLst>
          <pc:docMk/>
          <pc:sldMk cId="4263446340" sldId="865"/>
        </pc:sldMkLst>
      </pc:sldChg>
      <pc:sldChg chg="del">
        <pc:chgData name="James Wagner" userId="2862651d-6f44-4741-89aa-aec1c8926fa8" providerId="ADAL" clId="{75FEF83B-510A-4219-8A13-F66ECD732AE6}" dt="2023-09-14T15:10:29.738" v="49" actId="47"/>
        <pc:sldMkLst>
          <pc:docMk/>
          <pc:sldMk cId="4273773147" sldId="866"/>
        </pc:sldMkLst>
      </pc:sldChg>
      <pc:sldChg chg="del">
        <pc:chgData name="James Wagner" userId="2862651d-6f44-4741-89aa-aec1c8926fa8" providerId="ADAL" clId="{75FEF83B-510A-4219-8A13-F66ECD732AE6}" dt="2023-09-14T15:10:29.738" v="49" actId="47"/>
        <pc:sldMkLst>
          <pc:docMk/>
          <pc:sldMk cId="389378644" sldId="867"/>
        </pc:sldMkLst>
      </pc:sldChg>
      <pc:sldChg chg="del">
        <pc:chgData name="James Wagner" userId="2862651d-6f44-4741-89aa-aec1c8926fa8" providerId="ADAL" clId="{75FEF83B-510A-4219-8A13-F66ECD732AE6}" dt="2023-09-14T15:10:29.738" v="49" actId="47"/>
        <pc:sldMkLst>
          <pc:docMk/>
          <pc:sldMk cId="758683964" sldId="868"/>
        </pc:sldMkLst>
      </pc:sldChg>
      <pc:sldChg chg="add">
        <pc:chgData name="James Wagner" userId="2862651d-6f44-4741-89aa-aec1c8926fa8" providerId="ADAL" clId="{75FEF83B-510A-4219-8A13-F66ECD732AE6}" dt="2023-09-14T15:12:04.816" v="52"/>
        <pc:sldMkLst>
          <pc:docMk/>
          <pc:sldMk cId="804175788" sldId="868"/>
        </pc:sldMkLst>
      </pc:sldChg>
      <pc:sldChg chg="add">
        <pc:chgData name="James Wagner" userId="2862651d-6f44-4741-89aa-aec1c8926fa8" providerId="ADAL" clId="{75FEF83B-510A-4219-8A13-F66ECD732AE6}" dt="2023-09-14T15:12:04.816" v="52"/>
        <pc:sldMkLst>
          <pc:docMk/>
          <pc:sldMk cId="403330877" sldId="869"/>
        </pc:sldMkLst>
      </pc:sldChg>
      <pc:sldChg chg="del">
        <pc:chgData name="James Wagner" userId="2862651d-6f44-4741-89aa-aec1c8926fa8" providerId="ADAL" clId="{75FEF83B-510A-4219-8A13-F66ECD732AE6}" dt="2023-09-14T15:10:29.738" v="49" actId="47"/>
        <pc:sldMkLst>
          <pc:docMk/>
          <pc:sldMk cId="1376057395" sldId="869"/>
        </pc:sldMkLst>
      </pc:sldChg>
      <pc:sldChg chg="del">
        <pc:chgData name="James Wagner" userId="2862651d-6f44-4741-89aa-aec1c8926fa8" providerId="ADAL" clId="{75FEF83B-510A-4219-8A13-F66ECD732AE6}" dt="2023-09-14T15:10:29.738" v="49" actId="47"/>
        <pc:sldMkLst>
          <pc:docMk/>
          <pc:sldMk cId="2096175146" sldId="870"/>
        </pc:sldMkLst>
      </pc:sldChg>
      <pc:sldChg chg="add">
        <pc:chgData name="James Wagner" userId="2862651d-6f44-4741-89aa-aec1c8926fa8" providerId="ADAL" clId="{75FEF83B-510A-4219-8A13-F66ECD732AE6}" dt="2023-09-14T15:12:45.681" v="70"/>
        <pc:sldMkLst>
          <pc:docMk/>
          <pc:sldMk cId="3367991005" sldId="870"/>
        </pc:sldMkLst>
      </pc:sldChg>
      <pc:sldChg chg="add">
        <pc:chgData name="James Wagner" userId="2862651d-6f44-4741-89aa-aec1c8926fa8" providerId="ADAL" clId="{75FEF83B-510A-4219-8A13-F66ECD732AE6}" dt="2023-09-14T15:12:45.681" v="70"/>
        <pc:sldMkLst>
          <pc:docMk/>
          <pc:sldMk cId="3353321910" sldId="878"/>
        </pc:sldMkLst>
      </pc:sldChg>
      <pc:sldChg chg="add">
        <pc:chgData name="James Wagner" userId="2862651d-6f44-4741-89aa-aec1c8926fa8" providerId="ADAL" clId="{75FEF83B-510A-4219-8A13-F66ECD732AE6}" dt="2023-09-14T15:12:45.681" v="70"/>
        <pc:sldMkLst>
          <pc:docMk/>
          <pc:sldMk cId="3918018408" sldId="879"/>
        </pc:sldMkLst>
      </pc:sldChg>
      <pc:sldChg chg="add">
        <pc:chgData name="James Wagner" userId="2862651d-6f44-4741-89aa-aec1c8926fa8" providerId="ADAL" clId="{75FEF83B-510A-4219-8A13-F66ECD732AE6}" dt="2023-09-14T15:12:45.681" v="70"/>
        <pc:sldMkLst>
          <pc:docMk/>
          <pc:sldMk cId="2483319571" sldId="880"/>
        </pc:sldMkLst>
      </pc:sldChg>
      <pc:sldChg chg="add">
        <pc:chgData name="James Wagner" userId="2862651d-6f44-4741-89aa-aec1c8926fa8" providerId="ADAL" clId="{75FEF83B-510A-4219-8A13-F66ECD732AE6}" dt="2023-09-14T15:12:45.681" v="70"/>
        <pc:sldMkLst>
          <pc:docMk/>
          <pc:sldMk cId="685361228" sldId="881"/>
        </pc:sldMkLst>
      </pc:sldChg>
      <pc:sldChg chg="add">
        <pc:chgData name="James Wagner" userId="2862651d-6f44-4741-89aa-aec1c8926fa8" providerId="ADAL" clId="{75FEF83B-510A-4219-8A13-F66ECD732AE6}" dt="2023-09-14T15:12:45.681" v="70"/>
        <pc:sldMkLst>
          <pc:docMk/>
          <pc:sldMk cId="1663556956" sldId="882"/>
        </pc:sldMkLst>
      </pc:sldChg>
      <pc:sldChg chg="add">
        <pc:chgData name="James Wagner" userId="2862651d-6f44-4741-89aa-aec1c8926fa8" providerId="ADAL" clId="{75FEF83B-510A-4219-8A13-F66ECD732AE6}" dt="2023-09-14T15:12:45.681" v="70"/>
        <pc:sldMkLst>
          <pc:docMk/>
          <pc:sldMk cId="3158535786" sldId="904"/>
        </pc:sldMkLst>
      </pc:sldChg>
      <pc:sldChg chg="add">
        <pc:chgData name="James Wagner" userId="2862651d-6f44-4741-89aa-aec1c8926fa8" providerId="ADAL" clId="{75FEF83B-510A-4219-8A13-F66ECD732AE6}" dt="2023-09-14T15:12:45.681" v="70"/>
        <pc:sldMkLst>
          <pc:docMk/>
          <pc:sldMk cId="2430888387" sldId="906"/>
        </pc:sldMkLst>
      </pc:sldChg>
      <pc:sldChg chg="delSp modSp add mod modNotesTx">
        <pc:chgData name="James Wagner" userId="2862651d-6f44-4741-89aa-aec1c8926fa8" providerId="ADAL" clId="{75FEF83B-510A-4219-8A13-F66ECD732AE6}" dt="2023-09-14T22:14:50.888" v="395" actId="1076"/>
        <pc:sldMkLst>
          <pc:docMk/>
          <pc:sldMk cId="3753015582" sldId="907"/>
        </pc:sldMkLst>
        <pc:spChg chg="del mod">
          <ac:chgData name="James Wagner" userId="2862651d-6f44-4741-89aa-aec1c8926fa8" providerId="ADAL" clId="{75FEF83B-510A-4219-8A13-F66ECD732AE6}" dt="2023-09-14T22:14:45.807" v="394" actId="478"/>
          <ac:spMkLst>
            <pc:docMk/>
            <pc:sldMk cId="3753015582" sldId="907"/>
            <ac:spMk id="2" creationId="{26F8C1B2-5D54-D0AC-9109-CFBBA70431E1}"/>
          </ac:spMkLst>
        </pc:spChg>
        <pc:spChg chg="mod">
          <ac:chgData name="James Wagner" userId="2862651d-6f44-4741-89aa-aec1c8926fa8" providerId="ADAL" clId="{75FEF83B-510A-4219-8A13-F66ECD732AE6}" dt="2023-09-14T22:14:31.090" v="391" actId="6549"/>
          <ac:spMkLst>
            <pc:docMk/>
            <pc:sldMk cId="3753015582" sldId="907"/>
            <ac:spMk id="4" creationId="{A2EFBB07-8217-47CF-89E8-046B5306B1D7}"/>
          </ac:spMkLst>
        </pc:spChg>
        <pc:spChg chg="mod">
          <ac:chgData name="James Wagner" userId="2862651d-6f44-4741-89aa-aec1c8926fa8" providerId="ADAL" clId="{75FEF83B-510A-4219-8A13-F66ECD732AE6}" dt="2023-09-14T22:14:50.888" v="395" actId="1076"/>
          <ac:spMkLst>
            <pc:docMk/>
            <pc:sldMk cId="3753015582" sldId="907"/>
            <ac:spMk id="6" creationId="{83072102-BC65-457C-889B-95252747D7CD}"/>
          </ac:spMkLst>
        </pc:spChg>
        <pc:spChg chg="mod">
          <ac:chgData name="James Wagner" userId="2862651d-6f44-4741-89aa-aec1c8926fa8" providerId="ADAL" clId="{75FEF83B-510A-4219-8A13-F66ECD732AE6}" dt="2023-09-14T22:12:40.280" v="291" actId="1076"/>
          <ac:spMkLst>
            <pc:docMk/>
            <pc:sldMk cId="3753015582" sldId="907"/>
            <ac:spMk id="594946" creationId="{00000000-0000-0000-0000-000000000000}"/>
          </ac:spMkLst>
        </pc:spChg>
      </pc:sldChg>
      <pc:sldChg chg="add">
        <pc:chgData name="James Wagner" userId="2862651d-6f44-4741-89aa-aec1c8926fa8" providerId="ADAL" clId="{75FEF83B-510A-4219-8A13-F66ECD732AE6}" dt="2023-09-14T15:12:04.816" v="52"/>
        <pc:sldMkLst>
          <pc:docMk/>
          <pc:sldMk cId="1460810790" sldId="911"/>
        </pc:sldMkLst>
      </pc:sldChg>
      <pc:sldChg chg="modSp mod">
        <pc:chgData name="James Wagner" userId="2862651d-6f44-4741-89aa-aec1c8926fa8" providerId="ADAL" clId="{75FEF83B-510A-4219-8A13-F66ECD732AE6}" dt="2023-09-12T22:54:49.624" v="48" actId="20577"/>
        <pc:sldMkLst>
          <pc:docMk/>
          <pc:sldMk cId="451448384" sldId="965"/>
        </pc:sldMkLst>
        <pc:spChg chg="mod">
          <ac:chgData name="James Wagner" userId="2862651d-6f44-4741-89aa-aec1c8926fa8" providerId="ADAL" clId="{75FEF83B-510A-4219-8A13-F66ECD732AE6}" dt="2023-09-12T22:54:49.624" v="48" actId="20577"/>
          <ac:spMkLst>
            <pc:docMk/>
            <pc:sldMk cId="451448384" sldId="965"/>
            <ac:spMk id="3" creationId="{D5D24D93-5817-4D64-B314-421BF2BB0441}"/>
          </ac:spMkLst>
        </pc:spChg>
      </pc:sldChg>
      <pc:sldChg chg="add modNotesTx">
        <pc:chgData name="James Wagner" userId="2862651d-6f44-4741-89aa-aec1c8926fa8" providerId="ADAL" clId="{75FEF83B-510A-4219-8A13-F66ECD732AE6}" dt="2023-09-14T22:05:40.527" v="278" actId="20577"/>
        <pc:sldMkLst>
          <pc:docMk/>
          <pc:sldMk cId="1857612245" sldId="966"/>
        </pc:sldMkLst>
      </pc:sldChg>
      <pc:sldChg chg="del">
        <pc:chgData name="James Wagner" userId="2862651d-6f44-4741-89aa-aec1c8926fa8" providerId="ADAL" clId="{75FEF83B-510A-4219-8A13-F66ECD732AE6}" dt="2023-09-14T15:10:29.738" v="49" actId="47"/>
        <pc:sldMkLst>
          <pc:docMk/>
          <pc:sldMk cId="3982869982" sldId="966"/>
        </pc:sldMkLst>
      </pc:sldChg>
      <pc:sldChg chg="add">
        <pc:chgData name="James Wagner" userId="2862651d-6f44-4741-89aa-aec1c8926fa8" providerId="ADAL" clId="{75FEF83B-510A-4219-8A13-F66ECD732AE6}" dt="2023-09-14T15:12:45.681" v="70"/>
        <pc:sldMkLst>
          <pc:docMk/>
          <pc:sldMk cId="280780173" sldId="967"/>
        </pc:sldMkLst>
      </pc:sldChg>
      <pc:sldChg chg="add">
        <pc:chgData name="James Wagner" userId="2862651d-6f44-4741-89aa-aec1c8926fa8" providerId="ADAL" clId="{75FEF83B-510A-4219-8A13-F66ECD732AE6}" dt="2023-09-14T15:12:45.681" v="70"/>
        <pc:sldMkLst>
          <pc:docMk/>
          <pc:sldMk cId="1359260056" sldId="968"/>
        </pc:sldMkLst>
      </pc:sldChg>
      <pc:sldChg chg="add">
        <pc:chgData name="James Wagner" userId="2862651d-6f44-4741-89aa-aec1c8926fa8" providerId="ADAL" clId="{75FEF83B-510A-4219-8A13-F66ECD732AE6}" dt="2023-09-14T21:50:13.986" v="135"/>
        <pc:sldMkLst>
          <pc:docMk/>
          <pc:sldMk cId="1765679049" sldId="9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9/14/2023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Deadlock?</a:t>
            </a:r>
          </a:p>
        </p:txBody>
      </p:sp>
      <p:sp>
        <p:nvSpPr>
          <p:cNvPr id="4" name="Slide Number Placeholder 3"/>
          <p:cNvSpPr>
            <a:spLocks noGrp="1"/>
          </p:cNvSpPr>
          <p:nvPr>
            <p:ph type="sldNum" sz="quarter" idx="5"/>
          </p:nvPr>
        </p:nvSpPr>
        <p:spPr/>
        <p:txBody>
          <a:bodyPr/>
          <a:lstStyle/>
          <a:p>
            <a:fld id="{893B0CF2-7F87-4E02-A248-870047730F99}" type="slidenum">
              <a:rPr lang="en-US" smtClean="0"/>
              <a:t>34</a:t>
            </a:fld>
            <a:endParaRPr lang="en-US"/>
          </a:p>
        </p:txBody>
      </p:sp>
    </p:spTree>
    <p:extLst>
      <p:ext uri="{BB962C8B-B14F-4D97-AF65-F5344CB8AC3E}">
        <p14:creationId xmlns:p14="http://schemas.microsoft.com/office/powerpoint/2010/main" val="4088109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3 free. P1 runs and 5 free. P0 can run then 10 free. P2 can then run.</a:t>
            </a:r>
          </a:p>
          <a:p>
            <a:r>
              <a:rPr lang="en-US" dirty="0"/>
              <a:t>No, 3 free. P2 needs 7</a:t>
            </a:r>
          </a:p>
        </p:txBody>
      </p:sp>
      <p:sp>
        <p:nvSpPr>
          <p:cNvPr id="4" name="Slide Number Placeholder 3"/>
          <p:cNvSpPr>
            <a:spLocks noGrp="1"/>
          </p:cNvSpPr>
          <p:nvPr>
            <p:ph type="sldNum" sz="quarter" idx="5"/>
          </p:nvPr>
        </p:nvSpPr>
        <p:spPr/>
        <p:txBody>
          <a:bodyPr/>
          <a:lstStyle/>
          <a:p>
            <a:fld id="{893B0CF2-7F87-4E02-A248-870047730F99}" type="slidenum">
              <a:rPr lang="en-US" smtClean="0"/>
              <a:t>54</a:t>
            </a:fld>
            <a:endParaRPr lang="en-US"/>
          </a:p>
        </p:txBody>
      </p:sp>
    </p:spTree>
    <p:extLst>
      <p:ext uri="{BB962C8B-B14F-4D97-AF65-F5344CB8AC3E}">
        <p14:creationId xmlns:p14="http://schemas.microsoft.com/office/powerpoint/2010/main" val="3877791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 T0 = 3,3,2; T1 = 5,3,2; T2 = 7,4,3; T3 = 7,4,5; T4 = 10, 4, 7; T5 = 10, 5, 7</a:t>
            </a:r>
          </a:p>
          <a:p>
            <a:r>
              <a:rPr lang="en-US" dirty="0"/>
              <a:t>Need: P0(7,4,3), P1(1,2,2), P2(6,0,0), P3(0,1,1), P4(4,3,1)</a:t>
            </a:r>
          </a:p>
        </p:txBody>
      </p:sp>
      <p:sp>
        <p:nvSpPr>
          <p:cNvPr id="4" name="Slide Number Placeholder 3"/>
          <p:cNvSpPr>
            <a:spLocks noGrp="1"/>
          </p:cNvSpPr>
          <p:nvPr>
            <p:ph type="sldNum" sz="quarter" idx="5"/>
          </p:nvPr>
        </p:nvSpPr>
        <p:spPr/>
        <p:txBody>
          <a:bodyPr/>
          <a:lstStyle/>
          <a:p>
            <a:fld id="{893B0CF2-7F87-4E02-A248-870047730F99}" type="slidenum">
              <a:rPr lang="en-US" smtClean="0"/>
              <a:t>65</a:t>
            </a:fld>
            <a:endParaRPr lang="en-US"/>
          </a:p>
        </p:txBody>
      </p:sp>
    </p:spTree>
    <p:extLst>
      <p:ext uri="{BB962C8B-B14F-4D97-AF65-F5344CB8AC3E}">
        <p14:creationId xmlns:p14="http://schemas.microsoft.com/office/powerpoint/2010/main" val="4236480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P0, P2, or P4 first. Etc.</a:t>
            </a:r>
          </a:p>
        </p:txBody>
      </p:sp>
      <p:sp>
        <p:nvSpPr>
          <p:cNvPr id="4" name="Slide Number Placeholder 3"/>
          <p:cNvSpPr>
            <a:spLocks noGrp="1"/>
          </p:cNvSpPr>
          <p:nvPr>
            <p:ph type="sldNum" sz="quarter" idx="5"/>
          </p:nvPr>
        </p:nvSpPr>
        <p:spPr/>
        <p:txBody>
          <a:bodyPr/>
          <a:lstStyle/>
          <a:p>
            <a:fld id="{893B0CF2-7F87-4E02-A248-870047730F99}" type="slidenum">
              <a:rPr lang="en-US" smtClean="0"/>
              <a:t>67</a:t>
            </a:fld>
            <a:endParaRPr lang="en-US"/>
          </a:p>
        </p:txBody>
      </p:sp>
    </p:spTree>
    <p:extLst>
      <p:ext uri="{BB962C8B-B14F-4D97-AF65-F5344CB8AC3E}">
        <p14:creationId xmlns:p14="http://schemas.microsoft.com/office/powerpoint/2010/main" val="2611780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9/14/2023</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9/14/2023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9/14/2023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9/14/2023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9/14/2023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9/14/2023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9/14/2023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9/14/2023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9/14/2023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195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100"/>
            </a:lvl1pPr>
            <a:lvl2pPr>
              <a:defRPr sz="1950"/>
            </a:lvl2pPr>
            <a:lvl3pPr>
              <a:defRPr sz="1800"/>
            </a:lvl3pPr>
            <a:lvl4pPr>
              <a:defRPr sz="150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9/14/2023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15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24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188"/>
              </a:spcBef>
              <a:buFontTx/>
              <a:buNone/>
              <a:defRPr sz="975"/>
            </a:lvl1pPr>
            <a:lvl2pPr>
              <a:defRPr sz="900"/>
            </a:lvl2pPr>
            <a:lvl3pPr>
              <a:defRPr sz="750"/>
            </a:lvl3pPr>
            <a:lvl4pPr>
              <a:defRPr sz="675"/>
            </a:lvl4pPr>
            <a:lvl5pPr>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9/14/2023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825">
                <a:solidFill>
                  <a:schemeClr val="tx1"/>
                </a:solidFill>
              </a:defRPr>
            </a:lvl1pPr>
          </a:lstStyle>
          <a:p>
            <a:fld id="{61146459-E3C3-4969-9224-5ED50B492D17}" type="datetime1">
              <a:rPr lang="en-US" smtClean="0"/>
              <a:pPr/>
              <a:t>9/14/2023</a:t>
            </a:fld>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825">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825">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3750" b="0" kern="1200">
          <a:ln>
            <a:noFill/>
          </a:ln>
          <a:solidFill>
            <a:schemeClr val="tx2"/>
          </a:solidFill>
          <a:effectLst/>
          <a:latin typeface="+mj-lt"/>
          <a:ea typeface="+mj-ea"/>
          <a:cs typeface="+mj-cs"/>
        </a:defRPr>
      </a:lvl1pPr>
    </p:titleStyle>
    <p:body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CSCI 4401/5401: </a:t>
            </a:r>
            <a:br>
              <a:rPr lang="en-US" dirty="0"/>
            </a:br>
            <a:r>
              <a:rPr lang="en-US"/>
              <a:t>Principles of Operation </a:t>
            </a:r>
            <a:r>
              <a:rPr lang="en-US" dirty="0"/>
              <a:t>Systems</a:t>
            </a:r>
          </a:p>
        </p:txBody>
      </p:sp>
      <p:sp>
        <p:nvSpPr>
          <p:cNvPr id="5" name="Subtitle 4"/>
          <p:cNvSpPr>
            <a:spLocks noGrp="1"/>
          </p:cNvSpPr>
          <p:nvPr>
            <p:ph type="subTitle" idx="1"/>
          </p:nvPr>
        </p:nvSpPr>
        <p:spPr/>
        <p:txBody>
          <a:bodyPr>
            <a:normAutofit/>
          </a:bodyPr>
          <a:lstStyle/>
          <a:p>
            <a:r>
              <a:rPr lang="en-US" dirty="0"/>
              <a:t>James Wagner</a:t>
            </a:r>
          </a:p>
          <a:p>
            <a:r>
              <a:rPr lang="en-US" dirty="0"/>
              <a:t>University of New Orleans</a:t>
            </a:r>
          </a:p>
          <a:p>
            <a:r>
              <a:rPr lang="en-US" dirty="0"/>
              <a:t>Week 5, Lecture 10</a:t>
            </a:r>
          </a:p>
          <a:p>
            <a:r>
              <a:rPr lang="en-US" dirty="0"/>
              <a:t>September 14</a:t>
            </a:r>
            <a:r>
              <a:rPr lang="en-US" baseline="30000" dirty="0"/>
              <a:t>th</a:t>
            </a:r>
            <a:r>
              <a:rPr lang="en-US" dirty="0"/>
              <a:t>, 2023</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C1762-F573-E5C1-C2CD-4DF05E841E6F}"/>
              </a:ext>
            </a:extLst>
          </p:cNvPr>
          <p:cNvSpPr>
            <a:spLocks noGrp="1"/>
          </p:cNvSpPr>
          <p:nvPr>
            <p:ph type="title"/>
          </p:nvPr>
        </p:nvSpPr>
        <p:spPr/>
        <p:txBody>
          <a:bodyPr/>
          <a:lstStyle/>
          <a:p>
            <a:r>
              <a:rPr lang="en-US" dirty="0"/>
              <a:t>Concurrent Atomic Transactions</a:t>
            </a:r>
          </a:p>
        </p:txBody>
      </p:sp>
      <p:sp>
        <p:nvSpPr>
          <p:cNvPr id="5" name="Content Placeholder 4">
            <a:extLst>
              <a:ext uri="{FF2B5EF4-FFF2-40B4-BE49-F238E27FC236}">
                <a16:creationId xmlns:a16="http://schemas.microsoft.com/office/drawing/2014/main" id="{035B9F6C-4E5D-5F09-D0D9-9AFAD2050F55}"/>
              </a:ext>
            </a:extLst>
          </p:cNvPr>
          <p:cNvSpPr>
            <a:spLocks noGrp="1"/>
          </p:cNvSpPr>
          <p:nvPr>
            <p:ph idx="1"/>
          </p:nvPr>
        </p:nvSpPr>
        <p:spPr/>
        <p:txBody>
          <a:bodyPr/>
          <a:lstStyle/>
          <a:p>
            <a:r>
              <a:rPr lang="en-US" dirty="0"/>
              <a:t>So far, we’ve only assumed one transaction at a time. Let’s now consider many transactions at once while keeping each transaction atomic.</a:t>
            </a:r>
          </a:p>
          <a:p>
            <a:endParaRPr lang="en-US" dirty="0"/>
          </a:p>
          <a:p>
            <a:r>
              <a:rPr lang="en-US" dirty="0"/>
              <a:t>Interleaving operations across transactions can result in better performance – similar advantages as multithreading and CPU scheduling.</a:t>
            </a:r>
          </a:p>
          <a:p>
            <a:endParaRPr lang="en-US" dirty="0"/>
          </a:p>
          <a:p>
            <a:r>
              <a:rPr lang="en-US" b="1" dirty="0"/>
              <a:t>Isolation: </a:t>
            </a:r>
            <a:r>
              <a:rPr lang="en-US" dirty="0"/>
              <a:t>However, each transaction must execute as if it were running by itself. Otherwise, similar problems we’ve seen with process synchronization.</a:t>
            </a:r>
          </a:p>
          <a:p>
            <a:endParaRPr lang="en-US" b="1" dirty="0"/>
          </a:p>
          <a:p>
            <a:r>
              <a:rPr lang="en-US" dirty="0"/>
              <a:t>How do we achieve this?</a:t>
            </a:r>
          </a:p>
          <a:p>
            <a:endParaRPr lang="en-US" dirty="0"/>
          </a:p>
          <a:p>
            <a:endParaRPr lang="en-US" dirty="0"/>
          </a:p>
        </p:txBody>
      </p:sp>
    </p:spTree>
    <p:extLst>
      <p:ext uri="{BB962C8B-B14F-4D97-AF65-F5344CB8AC3E}">
        <p14:creationId xmlns:p14="http://schemas.microsoft.com/office/powerpoint/2010/main" val="9392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68B9-82B9-4C4A-B3C4-B4370AA9A8A3}"/>
              </a:ext>
            </a:extLst>
          </p:cNvPr>
          <p:cNvSpPr>
            <a:spLocks noGrp="1"/>
          </p:cNvSpPr>
          <p:nvPr>
            <p:ph type="title"/>
          </p:nvPr>
        </p:nvSpPr>
        <p:spPr/>
        <p:txBody>
          <a:bodyPr/>
          <a:lstStyle/>
          <a:p>
            <a:r>
              <a:rPr lang="en-US" dirty="0"/>
              <a:t>Transaction Scheduling</a:t>
            </a:r>
          </a:p>
        </p:txBody>
      </p:sp>
      <p:sp>
        <p:nvSpPr>
          <p:cNvPr id="3" name="Content Placeholder 2">
            <a:extLst>
              <a:ext uri="{FF2B5EF4-FFF2-40B4-BE49-F238E27FC236}">
                <a16:creationId xmlns:a16="http://schemas.microsoft.com/office/drawing/2014/main" id="{223DC816-88EE-4F41-AABB-17A21AEFE18D}"/>
              </a:ext>
            </a:extLst>
          </p:cNvPr>
          <p:cNvSpPr>
            <a:spLocks noGrp="1"/>
          </p:cNvSpPr>
          <p:nvPr>
            <p:ph idx="1"/>
          </p:nvPr>
        </p:nvSpPr>
        <p:spPr/>
        <p:txBody>
          <a:bodyPr/>
          <a:lstStyle/>
          <a:p>
            <a:r>
              <a:rPr lang="en-US" dirty="0"/>
              <a:t>A </a:t>
            </a:r>
            <a:r>
              <a:rPr lang="en-US" b="1" dirty="0"/>
              <a:t>schedule</a:t>
            </a:r>
            <a:r>
              <a:rPr lang="en-US" dirty="0"/>
              <a:t>, S, of transactions T1, T2, …, Tn is an ordering of the operations of transactions</a:t>
            </a:r>
          </a:p>
          <a:p>
            <a:pPr lvl="1"/>
            <a:r>
              <a:rPr lang="en-US" dirty="0"/>
              <a:t>Operations from different transactions can be interleaved</a:t>
            </a:r>
          </a:p>
          <a:p>
            <a:pPr lvl="1"/>
            <a:r>
              <a:rPr lang="en-US" dirty="0"/>
              <a:t>Must preserve the order in which the instructions appear in each individual transaction</a:t>
            </a:r>
          </a:p>
        </p:txBody>
      </p:sp>
      <p:sp>
        <p:nvSpPr>
          <p:cNvPr id="8" name="Text Box 5">
            <a:extLst>
              <a:ext uri="{FF2B5EF4-FFF2-40B4-BE49-F238E27FC236}">
                <a16:creationId xmlns:a16="http://schemas.microsoft.com/office/drawing/2014/main" id="{08EAB064-662E-46EC-9730-21754ED9A0EC}"/>
              </a:ext>
            </a:extLst>
          </p:cNvPr>
          <p:cNvSpPr txBox="1">
            <a:spLocks noChangeArrowheads="1"/>
          </p:cNvSpPr>
          <p:nvPr/>
        </p:nvSpPr>
        <p:spPr bwMode="auto">
          <a:xfrm>
            <a:off x="1140892" y="4039680"/>
            <a:ext cx="4508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u="sng" dirty="0">
                <a:latin typeface="Helvetica" panose="020B0604020202020204" pitchFamily="34" charset="0"/>
                <a:ea typeface="MS PGothic" panose="020B0600070205080204" pitchFamily="34" charset="-128"/>
              </a:rPr>
              <a:t>T1</a:t>
            </a:r>
          </a:p>
          <a:p>
            <a:pPr eaLnBrk="1" hangingPunct="1"/>
            <a:r>
              <a:rPr lang="en-US" altLang="en-US" dirty="0">
                <a:latin typeface="Helvetica" panose="020B0604020202020204" pitchFamily="34" charset="0"/>
                <a:ea typeface="MS PGothic" panose="020B0600070205080204" pitchFamily="34" charset="-128"/>
              </a:rPr>
              <a:t>1</a:t>
            </a:r>
          </a:p>
          <a:p>
            <a:pPr eaLnBrk="1" hangingPunct="1"/>
            <a:r>
              <a:rPr lang="en-US" altLang="en-US" dirty="0">
                <a:latin typeface="Helvetica" panose="020B0604020202020204" pitchFamily="34" charset="0"/>
                <a:ea typeface="MS PGothic" panose="020B0600070205080204" pitchFamily="34" charset="-128"/>
              </a:rPr>
              <a:t>2</a:t>
            </a:r>
          </a:p>
          <a:p>
            <a:pPr eaLnBrk="1" hangingPunct="1"/>
            <a:r>
              <a:rPr lang="en-US" altLang="en-US" dirty="0">
                <a:latin typeface="Helvetica" panose="020B0604020202020204" pitchFamily="34" charset="0"/>
                <a:ea typeface="MS PGothic" panose="020B0600070205080204" pitchFamily="34" charset="-128"/>
              </a:rPr>
              <a:t>3</a:t>
            </a:r>
          </a:p>
        </p:txBody>
      </p:sp>
      <p:sp>
        <p:nvSpPr>
          <p:cNvPr id="9" name="Text Box 6">
            <a:extLst>
              <a:ext uri="{FF2B5EF4-FFF2-40B4-BE49-F238E27FC236}">
                <a16:creationId xmlns:a16="http://schemas.microsoft.com/office/drawing/2014/main" id="{679378D4-E546-4808-AA0B-4AFD02F023D6}"/>
              </a:ext>
            </a:extLst>
          </p:cNvPr>
          <p:cNvSpPr txBox="1">
            <a:spLocks noChangeArrowheads="1"/>
          </p:cNvSpPr>
          <p:nvPr/>
        </p:nvSpPr>
        <p:spPr bwMode="auto">
          <a:xfrm>
            <a:off x="1725092" y="4052380"/>
            <a:ext cx="4508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u="sng">
                <a:latin typeface="Helvetica" panose="020B0604020202020204" pitchFamily="34" charset="0"/>
                <a:ea typeface="MS PGothic" panose="020B0600070205080204" pitchFamily="34" charset="-128"/>
              </a:rPr>
              <a:t>T2</a:t>
            </a:r>
          </a:p>
          <a:p>
            <a:pPr eaLnBrk="1" hangingPunct="1"/>
            <a:r>
              <a:rPr lang="en-US" altLang="en-US">
                <a:latin typeface="Helvetica" panose="020B0604020202020204" pitchFamily="34" charset="0"/>
                <a:ea typeface="MS PGothic" panose="020B0600070205080204" pitchFamily="34" charset="-128"/>
              </a:rPr>
              <a:t>A</a:t>
            </a:r>
          </a:p>
          <a:p>
            <a:pPr eaLnBrk="1" hangingPunct="1"/>
            <a:r>
              <a:rPr lang="en-US" altLang="en-US">
                <a:latin typeface="Helvetica" panose="020B0604020202020204" pitchFamily="34" charset="0"/>
                <a:ea typeface="MS PGothic" panose="020B0600070205080204" pitchFamily="34" charset="-128"/>
              </a:rPr>
              <a:t>B</a:t>
            </a:r>
          </a:p>
          <a:p>
            <a:pPr eaLnBrk="1" hangingPunct="1"/>
            <a:r>
              <a:rPr lang="en-US" altLang="en-US">
                <a:latin typeface="Helvetica" panose="020B0604020202020204" pitchFamily="34" charset="0"/>
                <a:ea typeface="MS PGothic" panose="020B0600070205080204" pitchFamily="34" charset="-128"/>
              </a:rPr>
              <a:t>C</a:t>
            </a:r>
          </a:p>
          <a:p>
            <a:pPr eaLnBrk="1" hangingPunct="1"/>
            <a:r>
              <a:rPr lang="en-US" altLang="en-US">
                <a:latin typeface="Helvetica" panose="020B0604020202020204" pitchFamily="34" charset="0"/>
                <a:ea typeface="MS PGothic" panose="020B0600070205080204" pitchFamily="34" charset="-128"/>
              </a:rPr>
              <a:t>D</a:t>
            </a:r>
          </a:p>
        </p:txBody>
      </p:sp>
      <p:sp>
        <p:nvSpPr>
          <p:cNvPr id="10" name="Text Box 8">
            <a:extLst>
              <a:ext uri="{FF2B5EF4-FFF2-40B4-BE49-F238E27FC236}">
                <a16:creationId xmlns:a16="http://schemas.microsoft.com/office/drawing/2014/main" id="{E3262C73-EE75-47D9-8C0A-D7312F3D0EDD}"/>
              </a:ext>
            </a:extLst>
          </p:cNvPr>
          <p:cNvSpPr txBox="1">
            <a:spLocks noChangeArrowheads="1"/>
          </p:cNvSpPr>
          <p:nvPr/>
        </p:nvSpPr>
        <p:spPr bwMode="auto">
          <a:xfrm>
            <a:off x="5690667" y="3861880"/>
            <a:ext cx="4508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u="sng">
                <a:latin typeface="Helvetica" panose="020B0604020202020204" pitchFamily="34" charset="0"/>
                <a:ea typeface="MS PGothic" panose="020B0600070205080204" pitchFamily="34" charset="-128"/>
              </a:rPr>
              <a:t>T1</a:t>
            </a:r>
          </a:p>
          <a:p>
            <a:pPr eaLnBrk="1" hangingPunct="1"/>
            <a:r>
              <a:rPr lang="en-US" altLang="en-US">
                <a:latin typeface="Helvetica" panose="020B0604020202020204" pitchFamily="34" charset="0"/>
                <a:ea typeface="MS PGothic" panose="020B0600070205080204" pitchFamily="34" charset="-128"/>
              </a:rPr>
              <a:t>1</a:t>
            </a:r>
          </a:p>
          <a:p>
            <a:pPr eaLnBrk="1" hangingPunct="1"/>
            <a:endParaRPr lang="en-US" altLang="en-US">
              <a:latin typeface="Helvetica" panose="020B0604020202020204" pitchFamily="34" charset="0"/>
              <a:ea typeface="MS PGothic" panose="020B0600070205080204" pitchFamily="34" charset="-128"/>
            </a:endParaRPr>
          </a:p>
          <a:p>
            <a:pPr eaLnBrk="1" hangingPunct="1"/>
            <a:endParaRPr lang="en-US" altLang="en-US">
              <a:latin typeface="Helvetica" panose="020B0604020202020204" pitchFamily="34" charset="0"/>
              <a:ea typeface="MS PGothic" panose="020B0600070205080204" pitchFamily="34" charset="-128"/>
            </a:endParaRPr>
          </a:p>
          <a:p>
            <a:pPr eaLnBrk="1" hangingPunct="1"/>
            <a:r>
              <a:rPr lang="en-US" altLang="en-US">
                <a:latin typeface="Helvetica" panose="020B0604020202020204" pitchFamily="34" charset="0"/>
                <a:ea typeface="MS PGothic" panose="020B0600070205080204" pitchFamily="34" charset="-128"/>
              </a:rPr>
              <a:t>2</a:t>
            </a:r>
          </a:p>
          <a:p>
            <a:pPr eaLnBrk="1" hangingPunct="1"/>
            <a:r>
              <a:rPr lang="en-US" altLang="en-US">
                <a:latin typeface="Helvetica" panose="020B0604020202020204" pitchFamily="34" charset="0"/>
                <a:ea typeface="MS PGothic" panose="020B0600070205080204" pitchFamily="34" charset="-128"/>
              </a:rPr>
              <a:t>3</a:t>
            </a:r>
          </a:p>
        </p:txBody>
      </p:sp>
      <p:sp>
        <p:nvSpPr>
          <p:cNvPr id="11" name="Text Box 9">
            <a:extLst>
              <a:ext uri="{FF2B5EF4-FFF2-40B4-BE49-F238E27FC236}">
                <a16:creationId xmlns:a16="http://schemas.microsoft.com/office/drawing/2014/main" id="{568FA268-BB8A-4571-AF93-54D6AE94471F}"/>
              </a:ext>
            </a:extLst>
          </p:cNvPr>
          <p:cNvSpPr txBox="1">
            <a:spLocks noChangeArrowheads="1"/>
          </p:cNvSpPr>
          <p:nvPr/>
        </p:nvSpPr>
        <p:spPr bwMode="auto">
          <a:xfrm>
            <a:off x="7189267" y="3849180"/>
            <a:ext cx="450850"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u="sng">
                <a:latin typeface="Helvetica" panose="020B0604020202020204" pitchFamily="34" charset="0"/>
                <a:ea typeface="MS PGothic" panose="020B0600070205080204" pitchFamily="34" charset="-128"/>
              </a:rPr>
              <a:t>T2</a:t>
            </a:r>
          </a:p>
          <a:p>
            <a:pPr eaLnBrk="1" hangingPunct="1"/>
            <a:endParaRPr lang="en-US" altLang="en-US">
              <a:latin typeface="Helvetica" panose="020B0604020202020204" pitchFamily="34" charset="0"/>
              <a:ea typeface="MS PGothic" panose="020B0600070205080204" pitchFamily="34" charset="-128"/>
            </a:endParaRPr>
          </a:p>
          <a:p>
            <a:pPr eaLnBrk="1" hangingPunct="1"/>
            <a:r>
              <a:rPr lang="en-US" altLang="en-US">
                <a:latin typeface="Helvetica" panose="020B0604020202020204" pitchFamily="34" charset="0"/>
                <a:ea typeface="MS PGothic" panose="020B0600070205080204" pitchFamily="34" charset="-128"/>
              </a:rPr>
              <a:t>A</a:t>
            </a:r>
          </a:p>
          <a:p>
            <a:pPr eaLnBrk="1" hangingPunct="1"/>
            <a:r>
              <a:rPr lang="en-US" altLang="en-US">
                <a:latin typeface="Helvetica" panose="020B0604020202020204" pitchFamily="34" charset="0"/>
                <a:ea typeface="MS PGothic" panose="020B0600070205080204" pitchFamily="34" charset="-128"/>
              </a:rPr>
              <a:t>B</a:t>
            </a:r>
          </a:p>
          <a:p>
            <a:pPr eaLnBrk="1" hangingPunct="1"/>
            <a:endParaRPr lang="en-US" altLang="en-US">
              <a:latin typeface="Helvetica" panose="020B0604020202020204" pitchFamily="34" charset="0"/>
              <a:ea typeface="MS PGothic" panose="020B0600070205080204" pitchFamily="34" charset="-128"/>
            </a:endParaRPr>
          </a:p>
          <a:p>
            <a:pPr eaLnBrk="1" hangingPunct="1"/>
            <a:endParaRPr lang="en-US" altLang="en-US">
              <a:latin typeface="Helvetica" panose="020B0604020202020204" pitchFamily="34" charset="0"/>
              <a:ea typeface="MS PGothic" panose="020B0600070205080204" pitchFamily="34" charset="-128"/>
            </a:endParaRPr>
          </a:p>
          <a:p>
            <a:pPr eaLnBrk="1" hangingPunct="1"/>
            <a:endParaRPr lang="en-US" altLang="en-US">
              <a:latin typeface="Helvetica" panose="020B0604020202020204" pitchFamily="34" charset="0"/>
              <a:ea typeface="MS PGothic" panose="020B0600070205080204" pitchFamily="34" charset="-128"/>
            </a:endParaRPr>
          </a:p>
          <a:p>
            <a:pPr eaLnBrk="1" hangingPunct="1"/>
            <a:r>
              <a:rPr lang="en-US" altLang="en-US">
                <a:latin typeface="Helvetica" panose="020B0604020202020204" pitchFamily="34" charset="0"/>
                <a:ea typeface="MS PGothic" panose="020B0600070205080204" pitchFamily="34" charset="-128"/>
              </a:rPr>
              <a:t>C</a:t>
            </a:r>
          </a:p>
          <a:p>
            <a:pPr eaLnBrk="1" hangingPunct="1"/>
            <a:r>
              <a:rPr lang="en-US" altLang="en-US">
                <a:latin typeface="Helvetica" panose="020B0604020202020204" pitchFamily="34" charset="0"/>
                <a:ea typeface="MS PGothic" panose="020B0600070205080204" pitchFamily="34" charset="-128"/>
              </a:rPr>
              <a:t>D</a:t>
            </a:r>
          </a:p>
        </p:txBody>
      </p:sp>
      <p:sp>
        <p:nvSpPr>
          <p:cNvPr id="12" name="Line 10">
            <a:extLst>
              <a:ext uri="{FF2B5EF4-FFF2-40B4-BE49-F238E27FC236}">
                <a16:creationId xmlns:a16="http://schemas.microsoft.com/office/drawing/2014/main" id="{B8AB68D3-DDA4-49E8-9C7B-17A9A5F6BB65}"/>
              </a:ext>
            </a:extLst>
          </p:cNvPr>
          <p:cNvSpPr>
            <a:spLocks noChangeShapeType="1"/>
          </p:cNvSpPr>
          <p:nvPr/>
        </p:nvSpPr>
        <p:spPr bwMode="auto">
          <a:xfrm>
            <a:off x="5935142" y="4306380"/>
            <a:ext cx="12065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 name="Line 11">
            <a:extLst>
              <a:ext uri="{FF2B5EF4-FFF2-40B4-BE49-F238E27FC236}">
                <a16:creationId xmlns:a16="http://schemas.microsoft.com/office/drawing/2014/main" id="{D416771B-53EA-449B-8D42-0A44D68C324E}"/>
              </a:ext>
            </a:extLst>
          </p:cNvPr>
          <p:cNvSpPr>
            <a:spLocks noChangeShapeType="1"/>
          </p:cNvSpPr>
          <p:nvPr/>
        </p:nvSpPr>
        <p:spPr bwMode="auto">
          <a:xfrm flipH="1">
            <a:off x="6036742" y="4865180"/>
            <a:ext cx="1181100" cy="25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 name="Line 12">
            <a:extLst>
              <a:ext uri="{FF2B5EF4-FFF2-40B4-BE49-F238E27FC236}">
                <a16:creationId xmlns:a16="http://schemas.microsoft.com/office/drawing/2014/main" id="{E6A8F512-5C4E-4B1C-B8FB-680EF8C49D68}"/>
              </a:ext>
            </a:extLst>
          </p:cNvPr>
          <p:cNvSpPr>
            <a:spLocks noChangeShapeType="1"/>
          </p:cNvSpPr>
          <p:nvPr/>
        </p:nvSpPr>
        <p:spPr bwMode="auto">
          <a:xfrm>
            <a:off x="5947842" y="5436680"/>
            <a:ext cx="1244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 name="Line 13">
            <a:extLst>
              <a:ext uri="{FF2B5EF4-FFF2-40B4-BE49-F238E27FC236}">
                <a16:creationId xmlns:a16="http://schemas.microsoft.com/office/drawing/2014/main" id="{32EA5660-4368-4347-A54D-F09796CAFB36}"/>
              </a:ext>
            </a:extLst>
          </p:cNvPr>
          <p:cNvSpPr>
            <a:spLocks noChangeShapeType="1"/>
          </p:cNvSpPr>
          <p:nvPr/>
        </p:nvSpPr>
        <p:spPr bwMode="auto">
          <a:xfrm flipV="1">
            <a:off x="2502967" y="4931855"/>
            <a:ext cx="2720975" cy="9525"/>
          </a:xfrm>
          <a:prstGeom prst="line">
            <a:avLst/>
          </a:prstGeom>
          <a:noFill/>
          <a:ln w="5715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 name="Text Box 14">
            <a:extLst>
              <a:ext uri="{FF2B5EF4-FFF2-40B4-BE49-F238E27FC236}">
                <a16:creationId xmlns:a16="http://schemas.microsoft.com/office/drawing/2014/main" id="{3D1F34B9-E15E-4F5A-8186-DF4116B7DB96}"/>
              </a:ext>
            </a:extLst>
          </p:cNvPr>
          <p:cNvSpPr txBox="1">
            <a:spLocks noChangeArrowheads="1"/>
          </p:cNvSpPr>
          <p:nvPr/>
        </p:nvSpPr>
        <p:spPr bwMode="auto">
          <a:xfrm>
            <a:off x="2410892" y="4420680"/>
            <a:ext cx="2508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a:latin typeface="Helvetica" panose="020B0604020202020204" pitchFamily="34" charset="0"/>
                <a:ea typeface="MS PGothic" panose="020B0600070205080204" pitchFamily="34" charset="-128"/>
              </a:rPr>
              <a:t>one possible schedule:</a:t>
            </a:r>
          </a:p>
        </p:txBody>
      </p:sp>
    </p:spTree>
    <p:extLst>
      <p:ext uri="{BB962C8B-B14F-4D97-AF65-F5344CB8AC3E}">
        <p14:creationId xmlns:p14="http://schemas.microsoft.com/office/powerpoint/2010/main" val="1117649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68B9-82B9-4C4A-B3C4-B4370AA9A8A3}"/>
              </a:ext>
            </a:extLst>
          </p:cNvPr>
          <p:cNvSpPr>
            <a:spLocks noGrp="1"/>
          </p:cNvSpPr>
          <p:nvPr>
            <p:ph type="title"/>
          </p:nvPr>
        </p:nvSpPr>
        <p:spPr>
          <a:xfrm>
            <a:off x="457200" y="227838"/>
            <a:ext cx="8229600" cy="1143000"/>
          </a:xfrm>
        </p:spPr>
        <p:txBody>
          <a:bodyPr/>
          <a:lstStyle/>
          <a:p>
            <a:r>
              <a:rPr lang="en-US" dirty="0"/>
              <a:t>Transaction Scheduling: Example</a:t>
            </a:r>
          </a:p>
        </p:txBody>
      </p:sp>
      <p:sp>
        <p:nvSpPr>
          <p:cNvPr id="3" name="Content Placeholder 2">
            <a:extLst>
              <a:ext uri="{FF2B5EF4-FFF2-40B4-BE49-F238E27FC236}">
                <a16:creationId xmlns:a16="http://schemas.microsoft.com/office/drawing/2014/main" id="{223DC816-88EE-4F41-AABB-17A21AEFE18D}"/>
              </a:ext>
            </a:extLst>
          </p:cNvPr>
          <p:cNvSpPr>
            <a:spLocks noGrp="1"/>
          </p:cNvSpPr>
          <p:nvPr>
            <p:ph idx="1"/>
          </p:nvPr>
        </p:nvSpPr>
        <p:spPr>
          <a:xfrm>
            <a:off x="457200" y="1459230"/>
            <a:ext cx="8229600" cy="4389120"/>
          </a:xfrm>
        </p:spPr>
        <p:txBody>
          <a:bodyPr/>
          <a:lstStyle/>
          <a:p>
            <a:r>
              <a:rPr lang="en-US" dirty="0"/>
              <a:t>T1 transfers $100 from A to B. Each start with $1000</a:t>
            </a:r>
          </a:p>
          <a:p>
            <a:r>
              <a:rPr lang="en-US" dirty="0"/>
              <a:t>T2 adds 10% to each account</a:t>
            </a:r>
          </a:p>
        </p:txBody>
      </p:sp>
      <p:sp>
        <p:nvSpPr>
          <p:cNvPr id="18" name="Text Box 8">
            <a:extLst>
              <a:ext uri="{FF2B5EF4-FFF2-40B4-BE49-F238E27FC236}">
                <a16:creationId xmlns:a16="http://schemas.microsoft.com/office/drawing/2014/main" id="{5794E811-D091-47D2-853C-56D102654621}"/>
              </a:ext>
            </a:extLst>
          </p:cNvPr>
          <p:cNvSpPr txBox="1">
            <a:spLocks noChangeArrowheads="1"/>
          </p:cNvSpPr>
          <p:nvPr/>
        </p:nvSpPr>
        <p:spPr bwMode="auto">
          <a:xfrm>
            <a:off x="5429656" y="3016884"/>
            <a:ext cx="31856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Constraint: A+B should be </a:t>
            </a:r>
          </a:p>
          <a:p>
            <a:pPr eaLnBrk="1" hangingPunct="1"/>
            <a:r>
              <a:rPr lang="en-US" altLang="en-US" dirty="0">
                <a:latin typeface="Helvetica" panose="020B0604020202020204" pitchFamily="34" charset="0"/>
                <a:ea typeface="MS PGothic" panose="020B0600070205080204" pitchFamily="34" charset="-128"/>
              </a:rPr>
              <a:t>$2000 * .10 = $2200</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Result: A = $990, B =  $1210 </a:t>
            </a:r>
          </a:p>
        </p:txBody>
      </p:sp>
      <p:sp>
        <p:nvSpPr>
          <p:cNvPr id="21" name="Text Box 11">
            <a:extLst>
              <a:ext uri="{FF2B5EF4-FFF2-40B4-BE49-F238E27FC236}">
                <a16:creationId xmlns:a16="http://schemas.microsoft.com/office/drawing/2014/main" id="{C3E34182-5563-4E8A-B540-ED82E5FBD193}"/>
              </a:ext>
            </a:extLst>
          </p:cNvPr>
          <p:cNvSpPr txBox="1">
            <a:spLocks noChangeArrowheads="1"/>
          </p:cNvSpPr>
          <p:nvPr/>
        </p:nvSpPr>
        <p:spPr bwMode="auto">
          <a:xfrm>
            <a:off x="1000125" y="2319337"/>
            <a:ext cx="1306961"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T1</a:t>
            </a:r>
          </a:p>
          <a:p>
            <a:pPr eaLnBrk="1" hangingPunct="1"/>
            <a:r>
              <a:rPr lang="en-US" altLang="en-US" dirty="0">
                <a:latin typeface="Helvetica" panose="020B0604020202020204" pitchFamily="34" charset="0"/>
                <a:ea typeface="MS PGothic" panose="020B0600070205080204" pitchFamily="34" charset="-128"/>
              </a:rPr>
              <a:t>read(A)</a:t>
            </a:r>
          </a:p>
          <a:p>
            <a:pPr eaLnBrk="1" hangingPunct="1"/>
            <a:r>
              <a:rPr lang="en-US" altLang="en-US" dirty="0">
                <a:latin typeface="Helvetica" panose="020B0604020202020204" pitchFamily="34" charset="0"/>
                <a:ea typeface="MS PGothic" panose="020B0600070205080204" pitchFamily="34" charset="-128"/>
              </a:rPr>
              <a:t>A = A - 100</a:t>
            </a:r>
          </a:p>
          <a:p>
            <a:pPr eaLnBrk="1" hangingPunct="1"/>
            <a:r>
              <a:rPr lang="en-US" altLang="en-US" dirty="0">
                <a:latin typeface="Helvetica" panose="020B0604020202020204" pitchFamily="34" charset="0"/>
                <a:ea typeface="MS PGothic" panose="020B0600070205080204" pitchFamily="34" charset="-128"/>
              </a:rPr>
              <a:t>write(A)</a:t>
            </a:r>
          </a:p>
          <a:p>
            <a:pPr eaLnBrk="1" hangingPunct="1"/>
            <a:r>
              <a:rPr lang="en-US" altLang="en-US" dirty="0">
                <a:latin typeface="Helvetica" panose="020B0604020202020204" pitchFamily="34" charset="0"/>
                <a:ea typeface="MS PGothic" panose="020B0600070205080204" pitchFamily="34" charset="-128"/>
              </a:rPr>
              <a:t>read(B)</a:t>
            </a:r>
          </a:p>
          <a:p>
            <a:pPr eaLnBrk="1" hangingPunct="1"/>
            <a:r>
              <a:rPr lang="en-US" altLang="en-US" dirty="0">
                <a:latin typeface="Helvetica" panose="020B0604020202020204" pitchFamily="34" charset="0"/>
                <a:ea typeface="MS PGothic" panose="020B0600070205080204" pitchFamily="34" charset="-128"/>
              </a:rPr>
              <a:t>B = B+100</a:t>
            </a:r>
          </a:p>
          <a:p>
            <a:pPr eaLnBrk="1" hangingPunct="1"/>
            <a:r>
              <a:rPr lang="en-US" altLang="en-US" dirty="0">
                <a:latin typeface="Helvetica" panose="020B0604020202020204" pitchFamily="34" charset="0"/>
                <a:ea typeface="MS PGothic" panose="020B0600070205080204" pitchFamily="34" charset="-128"/>
              </a:rPr>
              <a:t>write(B)</a:t>
            </a:r>
          </a:p>
        </p:txBody>
      </p:sp>
      <p:sp>
        <p:nvSpPr>
          <p:cNvPr id="22" name="Text Box 12">
            <a:extLst>
              <a:ext uri="{FF2B5EF4-FFF2-40B4-BE49-F238E27FC236}">
                <a16:creationId xmlns:a16="http://schemas.microsoft.com/office/drawing/2014/main" id="{D7F98BAD-6B5F-4FB8-8993-AF6DB395C4DD}"/>
              </a:ext>
            </a:extLst>
          </p:cNvPr>
          <p:cNvSpPr txBox="1">
            <a:spLocks noChangeArrowheads="1"/>
          </p:cNvSpPr>
          <p:nvPr/>
        </p:nvSpPr>
        <p:spPr bwMode="auto">
          <a:xfrm>
            <a:off x="3146425" y="2344737"/>
            <a:ext cx="1287532"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T2</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read(A)</a:t>
            </a:r>
          </a:p>
          <a:p>
            <a:pPr eaLnBrk="1" hangingPunct="1"/>
            <a:r>
              <a:rPr lang="en-US" altLang="en-US" dirty="0">
                <a:latin typeface="Helvetica" panose="020B0604020202020204" pitchFamily="34" charset="0"/>
                <a:ea typeface="MS PGothic" panose="020B0600070205080204" pitchFamily="34" charset="-128"/>
              </a:rPr>
              <a:t>A = A*1.10</a:t>
            </a:r>
          </a:p>
          <a:p>
            <a:pPr eaLnBrk="1" hangingPunct="1"/>
            <a:r>
              <a:rPr lang="en-US" altLang="en-US" dirty="0">
                <a:latin typeface="Helvetica" panose="020B0604020202020204" pitchFamily="34" charset="0"/>
                <a:ea typeface="MS PGothic" panose="020B0600070205080204" pitchFamily="34" charset="-128"/>
              </a:rPr>
              <a:t>write(A)</a:t>
            </a:r>
          </a:p>
          <a:p>
            <a:pPr eaLnBrk="1" hangingPunct="1"/>
            <a:r>
              <a:rPr lang="en-US" altLang="en-US" dirty="0">
                <a:latin typeface="Helvetica" panose="020B0604020202020204" pitchFamily="34" charset="0"/>
                <a:ea typeface="MS PGothic" panose="020B0600070205080204" pitchFamily="34" charset="-128"/>
              </a:rPr>
              <a:t>read(B)</a:t>
            </a:r>
          </a:p>
          <a:p>
            <a:pPr eaLnBrk="1" hangingPunct="1"/>
            <a:r>
              <a:rPr lang="en-US" altLang="en-US" dirty="0">
                <a:latin typeface="Helvetica" panose="020B0604020202020204" pitchFamily="34" charset="0"/>
                <a:ea typeface="MS PGothic" panose="020B0600070205080204" pitchFamily="34" charset="-128"/>
              </a:rPr>
              <a:t>B = B*1.10</a:t>
            </a:r>
          </a:p>
          <a:p>
            <a:pPr eaLnBrk="1" hangingPunct="1"/>
            <a:r>
              <a:rPr lang="en-US" altLang="en-US" dirty="0">
                <a:latin typeface="Helvetica" panose="020B0604020202020204" pitchFamily="34" charset="0"/>
                <a:ea typeface="MS PGothic" panose="020B0600070205080204" pitchFamily="34" charset="-128"/>
              </a:rPr>
              <a:t>write(B)</a:t>
            </a:r>
          </a:p>
        </p:txBody>
      </p:sp>
      <p:sp>
        <p:nvSpPr>
          <p:cNvPr id="23" name="Line 13">
            <a:extLst>
              <a:ext uri="{FF2B5EF4-FFF2-40B4-BE49-F238E27FC236}">
                <a16:creationId xmlns:a16="http://schemas.microsoft.com/office/drawing/2014/main" id="{1EEFFD67-1070-4161-BBB7-4079CDDEA09B}"/>
              </a:ext>
            </a:extLst>
          </p:cNvPr>
          <p:cNvSpPr>
            <a:spLocks noChangeShapeType="1"/>
          </p:cNvSpPr>
          <p:nvPr/>
        </p:nvSpPr>
        <p:spPr bwMode="auto">
          <a:xfrm>
            <a:off x="965200" y="2636837"/>
            <a:ext cx="4051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 name="Line 14">
            <a:extLst>
              <a:ext uri="{FF2B5EF4-FFF2-40B4-BE49-F238E27FC236}">
                <a16:creationId xmlns:a16="http://schemas.microsoft.com/office/drawing/2014/main" id="{8C63F755-312E-4566-97EF-4385C5E12A88}"/>
              </a:ext>
            </a:extLst>
          </p:cNvPr>
          <p:cNvSpPr>
            <a:spLocks noChangeShapeType="1"/>
          </p:cNvSpPr>
          <p:nvPr/>
        </p:nvSpPr>
        <p:spPr bwMode="auto">
          <a:xfrm>
            <a:off x="2684463" y="2436812"/>
            <a:ext cx="0" cy="411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173441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68B9-82B9-4C4A-B3C4-B4370AA9A8A3}"/>
              </a:ext>
            </a:extLst>
          </p:cNvPr>
          <p:cNvSpPr>
            <a:spLocks noGrp="1"/>
          </p:cNvSpPr>
          <p:nvPr>
            <p:ph type="title"/>
          </p:nvPr>
        </p:nvSpPr>
        <p:spPr>
          <a:xfrm>
            <a:off x="457200" y="227838"/>
            <a:ext cx="8229600" cy="1143000"/>
          </a:xfrm>
        </p:spPr>
        <p:txBody>
          <a:bodyPr/>
          <a:lstStyle/>
          <a:p>
            <a:r>
              <a:rPr lang="en-US" dirty="0"/>
              <a:t>Transaction Scheduling: Example</a:t>
            </a:r>
          </a:p>
        </p:txBody>
      </p:sp>
      <p:sp>
        <p:nvSpPr>
          <p:cNvPr id="3" name="Content Placeholder 2">
            <a:extLst>
              <a:ext uri="{FF2B5EF4-FFF2-40B4-BE49-F238E27FC236}">
                <a16:creationId xmlns:a16="http://schemas.microsoft.com/office/drawing/2014/main" id="{223DC816-88EE-4F41-AABB-17A21AEFE18D}"/>
              </a:ext>
            </a:extLst>
          </p:cNvPr>
          <p:cNvSpPr>
            <a:spLocks noGrp="1"/>
          </p:cNvSpPr>
          <p:nvPr>
            <p:ph idx="1"/>
          </p:nvPr>
        </p:nvSpPr>
        <p:spPr>
          <a:xfrm>
            <a:off x="457200" y="1459230"/>
            <a:ext cx="8229600" cy="4389120"/>
          </a:xfrm>
        </p:spPr>
        <p:txBody>
          <a:bodyPr/>
          <a:lstStyle/>
          <a:p>
            <a:r>
              <a:rPr lang="en-US" dirty="0"/>
              <a:t>T1 transfers $100 from A to B. Each start with $1000</a:t>
            </a:r>
          </a:p>
          <a:p>
            <a:r>
              <a:rPr lang="en-US" dirty="0"/>
              <a:t>T2 adds 10% to each account</a:t>
            </a:r>
          </a:p>
        </p:txBody>
      </p:sp>
      <p:sp>
        <p:nvSpPr>
          <p:cNvPr id="18" name="Text Box 8">
            <a:extLst>
              <a:ext uri="{FF2B5EF4-FFF2-40B4-BE49-F238E27FC236}">
                <a16:creationId xmlns:a16="http://schemas.microsoft.com/office/drawing/2014/main" id="{5794E811-D091-47D2-853C-56D102654621}"/>
              </a:ext>
            </a:extLst>
          </p:cNvPr>
          <p:cNvSpPr txBox="1">
            <a:spLocks noChangeArrowheads="1"/>
          </p:cNvSpPr>
          <p:nvPr/>
        </p:nvSpPr>
        <p:spPr bwMode="auto">
          <a:xfrm>
            <a:off x="5429656" y="3016884"/>
            <a:ext cx="324973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Constraint: A+B should be </a:t>
            </a:r>
          </a:p>
          <a:p>
            <a:pPr eaLnBrk="1" hangingPunct="1"/>
            <a:r>
              <a:rPr lang="en-US" altLang="en-US" dirty="0">
                <a:latin typeface="Helvetica" panose="020B0604020202020204" pitchFamily="34" charset="0"/>
                <a:ea typeface="MS PGothic" panose="020B0600070205080204" pitchFamily="34" charset="-128"/>
              </a:rPr>
              <a:t>$2000 * .10 = $2200</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Result: A = $1000, B =  $1200</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Consistent, but not the same </a:t>
            </a:r>
          </a:p>
          <a:p>
            <a:pPr eaLnBrk="1" hangingPunct="1"/>
            <a:r>
              <a:rPr lang="en-US" altLang="en-US" dirty="0">
                <a:latin typeface="Helvetica" panose="020B0604020202020204" pitchFamily="34" charset="0"/>
                <a:ea typeface="MS PGothic" panose="020B0600070205080204" pitchFamily="34" charset="-128"/>
              </a:rPr>
              <a:t>as the previous schedule. </a:t>
            </a:r>
          </a:p>
          <a:p>
            <a:pPr eaLnBrk="1" hangingPunct="1"/>
            <a:r>
              <a:rPr lang="en-US" altLang="en-US" dirty="0">
                <a:latin typeface="Helvetica" panose="020B0604020202020204" pitchFamily="34" charset="0"/>
                <a:ea typeface="MS PGothic" panose="020B0600070205080204" pitchFamily="34" charset="-128"/>
              </a:rPr>
              <a:t>Either is ok… </a:t>
            </a:r>
          </a:p>
        </p:txBody>
      </p:sp>
      <p:sp>
        <p:nvSpPr>
          <p:cNvPr id="21" name="Text Box 11">
            <a:extLst>
              <a:ext uri="{FF2B5EF4-FFF2-40B4-BE49-F238E27FC236}">
                <a16:creationId xmlns:a16="http://schemas.microsoft.com/office/drawing/2014/main" id="{C3E34182-5563-4E8A-B540-ED82E5FBD193}"/>
              </a:ext>
            </a:extLst>
          </p:cNvPr>
          <p:cNvSpPr txBox="1">
            <a:spLocks noChangeArrowheads="1"/>
          </p:cNvSpPr>
          <p:nvPr/>
        </p:nvSpPr>
        <p:spPr bwMode="auto">
          <a:xfrm>
            <a:off x="1000125" y="2319337"/>
            <a:ext cx="1306961"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T1</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read(A)</a:t>
            </a:r>
          </a:p>
          <a:p>
            <a:pPr eaLnBrk="1" hangingPunct="1"/>
            <a:r>
              <a:rPr lang="en-US" altLang="en-US" dirty="0">
                <a:latin typeface="Helvetica" panose="020B0604020202020204" pitchFamily="34" charset="0"/>
                <a:ea typeface="MS PGothic" panose="020B0600070205080204" pitchFamily="34" charset="-128"/>
              </a:rPr>
              <a:t>A = A - 100</a:t>
            </a:r>
          </a:p>
          <a:p>
            <a:pPr eaLnBrk="1" hangingPunct="1"/>
            <a:r>
              <a:rPr lang="en-US" altLang="en-US" dirty="0">
                <a:latin typeface="Helvetica" panose="020B0604020202020204" pitchFamily="34" charset="0"/>
                <a:ea typeface="MS PGothic" panose="020B0600070205080204" pitchFamily="34" charset="-128"/>
              </a:rPr>
              <a:t>write(A)</a:t>
            </a:r>
          </a:p>
          <a:p>
            <a:pPr eaLnBrk="1" hangingPunct="1"/>
            <a:r>
              <a:rPr lang="en-US" altLang="en-US" dirty="0">
                <a:latin typeface="Helvetica" panose="020B0604020202020204" pitchFamily="34" charset="0"/>
                <a:ea typeface="MS PGothic" panose="020B0600070205080204" pitchFamily="34" charset="-128"/>
              </a:rPr>
              <a:t>read(B)</a:t>
            </a:r>
          </a:p>
          <a:p>
            <a:pPr eaLnBrk="1" hangingPunct="1"/>
            <a:r>
              <a:rPr lang="en-US" altLang="en-US" dirty="0">
                <a:latin typeface="Helvetica" panose="020B0604020202020204" pitchFamily="34" charset="0"/>
                <a:ea typeface="MS PGothic" panose="020B0600070205080204" pitchFamily="34" charset="-128"/>
              </a:rPr>
              <a:t>B = B+100</a:t>
            </a:r>
          </a:p>
          <a:p>
            <a:pPr eaLnBrk="1" hangingPunct="1"/>
            <a:r>
              <a:rPr lang="en-US" altLang="en-US" dirty="0">
                <a:latin typeface="Helvetica" panose="020B0604020202020204" pitchFamily="34" charset="0"/>
                <a:ea typeface="MS PGothic" panose="020B0600070205080204" pitchFamily="34" charset="-128"/>
              </a:rPr>
              <a:t>write(B)</a:t>
            </a:r>
          </a:p>
        </p:txBody>
      </p:sp>
      <p:sp>
        <p:nvSpPr>
          <p:cNvPr id="22" name="Text Box 12">
            <a:extLst>
              <a:ext uri="{FF2B5EF4-FFF2-40B4-BE49-F238E27FC236}">
                <a16:creationId xmlns:a16="http://schemas.microsoft.com/office/drawing/2014/main" id="{D7F98BAD-6B5F-4FB8-8993-AF6DB395C4DD}"/>
              </a:ext>
            </a:extLst>
          </p:cNvPr>
          <p:cNvSpPr txBox="1">
            <a:spLocks noChangeArrowheads="1"/>
          </p:cNvSpPr>
          <p:nvPr/>
        </p:nvSpPr>
        <p:spPr bwMode="auto">
          <a:xfrm>
            <a:off x="3146425" y="2344737"/>
            <a:ext cx="129394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T2</a:t>
            </a:r>
          </a:p>
          <a:p>
            <a:pPr eaLnBrk="1" hangingPunct="1"/>
            <a:r>
              <a:rPr lang="en-US" altLang="en-US" dirty="0">
                <a:latin typeface="Helvetica" panose="020B0604020202020204" pitchFamily="34" charset="0"/>
                <a:ea typeface="MS PGothic" panose="020B0600070205080204" pitchFamily="34" charset="-128"/>
              </a:rPr>
              <a:t>read(A)</a:t>
            </a:r>
          </a:p>
          <a:p>
            <a:pPr eaLnBrk="1" hangingPunct="1"/>
            <a:r>
              <a:rPr lang="en-US" altLang="en-US" dirty="0">
                <a:latin typeface="Helvetica" panose="020B0604020202020204" pitchFamily="34" charset="0"/>
                <a:ea typeface="MS PGothic" panose="020B0600070205080204" pitchFamily="34" charset="-128"/>
              </a:rPr>
              <a:t>A = A*1.10</a:t>
            </a:r>
          </a:p>
          <a:p>
            <a:pPr eaLnBrk="1" hangingPunct="1"/>
            <a:r>
              <a:rPr lang="en-US" altLang="en-US" dirty="0">
                <a:latin typeface="Helvetica" panose="020B0604020202020204" pitchFamily="34" charset="0"/>
                <a:ea typeface="MS PGothic" panose="020B0600070205080204" pitchFamily="34" charset="-128"/>
              </a:rPr>
              <a:t>write(A)</a:t>
            </a:r>
          </a:p>
          <a:p>
            <a:pPr eaLnBrk="1" hangingPunct="1"/>
            <a:r>
              <a:rPr lang="en-US" altLang="en-US" dirty="0">
                <a:latin typeface="Helvetica" panose="020B0604020202020204" pitchFamily="34" charset="0"/>
                <a:ea typeface="MS PGothic" panose="020B0600070205080204" pitchFamily="34" charset="-128"/>
              </a:rPr>
              <a:t>read(B)</a:t>
            </a:r>
          </a:p>
          <a:p>
            <a:pPr eaLnBrk="1" hangingPunct="1"/>
            <a:r>
              <a:rPr lang="en-US" altLang="en-US" dirty="0">
                <a:latin typeface="Helvetica" panose="020B0604020202020204" pitchFamily="34" charset="0"/>
                <a:ea typeface="MS PGothic" panose="020B0600070205080204" pitchFamily="34" charset="-128"/>
              </a:rPr>
              <a:t>B = B*1.10</a:t>
            </a:r>
          </a:p>
          <a:p>
            <a:pPr eaLnBrk="1" hangingPunct="1"/>
            <a:r>
              <a:rPr lang="en-US" altLang="en-US" dirty="0">
                <a:latin typeface="Helvetica" panose="020B0604020202020204" pitchFamily="34" charset="0"/>
                <a:ea typeface="MS PGothic" panose="020B0600070205080204" pitchFamily="34" charset="-128"/>
              </a:rPr>
              <a:t>write(B)</a:t>
            </a:r>
          </a:p>
        </p:txBody>
      </p:sp>
      <p:sp>
        <p:nvSpPr>
          <p:cNvPr id="23" name="Line 13">
            <a:extLst>
              <a:ext uri="{FF2B5EF4-FFF2-40B4-BE49-F238E27FC236}">
                <a16:creationId xmlns:a16="http://schemas.microsoft.com/office/drawing/2014/main" id="{1EEFFD67-1070-4161-BBB7-4079CDDEA09B}"/>
              </a:ext>
            </a:extLst>
          </p:cNvPr>
          <p:cNvSpPr>
            <a:spLocks noChangeShapeType="1"/>
          </p:cNvSpPr>
          <p:nvPr/>
        </p:nvSpPr>
        <p:spPr bwMode="auto">
          <a:xfrm>
            <a:off x="965200" y="2636837"/>
            <a:ext cx="4051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 name="Line 14">
            <a:extLst>
              <a:ext uri="{FF2B5EF4-FFF2-40B4-BE49-F238E27FC236}">
                <a16:creationId xmlns:a16="http://schemas.microsoft.com/office/drawing/2014/main" id="{8C63F755-312E-4566-97EF-4385C5E12A88}"/>
              </a:ext>
            </a:extLst>
          </p:cNvPr>
          <p:cNvSpPr>
            <a:spLocks noChangeShapeType="1"/>
          </p:cNvSpPr>
          <p:nvPr/>
        </p:nvSpPr>
        <p:spPr bwMode="auto">
          <a:xfrm>
            <a:off x="2684463" y="2436812"/>
            <a:ext cx="0" cy="411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701036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68B9-82B9-4C4A-B3C4-B4370AA9A8A3}"/>
              </a:ext>
            </a:extLst>
          </p:cNvPr>
          <p:cNvSpPr>
            <a:spLocks noGrp="1"/>
          </p:cNvSpPr>
          <p:nvPr>
            <p:ph type="title"/>
          </p:nvPr>
        </p:nvSpPr>
        <p:spPr>
          <a:xfrm>
            <a:off x="457200" y="227838"/>
            <a:ext cx="8229600" cy="1143000"/>
          </a:xfrm>
        </p:spPr>
        <p:txBody>
          <a:bodyPr/>
          <a:lstStyle/>
          <a:p>
            <a:r>
              <a:rPr lang="en-US" dirty="0"/>
              <a:t>Transaction Scheduling: Example</a:t>
            </a:r>
          </a:p>
        </p:txBody>
      </p:sp>
      <p:sp>
        <p:nvSpPr>
          <p:cNvPr id="3" name="Content Placeholder 2">
            <a:extLst>
              <a:ext uri="{FF2B5EF4-FFF2-40B4-BE49-F238E27FC236}">
                <a16:creationId xmlns:a16="http://schemas.microsoft.com/office/drawing/2014/main" id="{223DC816-88EE-4F41-AABB-17A21AEFE18D}"/>
              </a:ext>
            </a:extLst>
          </p:cNvPr>
          <p:cNvSpPr>
            <a:spLocks noGrp="1"/>
          </p:cNvSpPr>
          <p:nvPr>
            <p:ph idx="1"/>
          </p:nvPr>
        </p:nvSpPr>
        <p:spPr>
          <a:xfrm>
            <a:off x="457200" y="1459230"/>
            <a:ext cx="8229600" cy="4389120"/>
          </a:xfrm>
        </p:spPr>
        <p:txBody>
          <a:bodyPr/>
          <a:lstStyle/>
          <a:p>
            <a:r>
              <a:rPr lang="en-US" dirty="0"/>
              <a:t>T1 transfers $100 from A to B. Each start with $1000</a:t>
            </a:r>
          </a:p>
          <a:p>
            <a:r>
              <a:rPr lang="en-US" dirty="0"/>
              <a:t>T2 adds 10% to each account</a:t>
            </a:r>
          </a:p>
        </p:txBody>
      </p:sp>
      <p:sp>
        <p:nvSpPr>
          <p:cNvPr id="18" name="Text Box 8">
            <a:extLst>
              <a:ext uri="{FF2B5EF4-FFF2-40B4-BE49-F238E27FC236}">
                <a16:creationId xmlns:a16="http://schemas.microsoft.com/office/drawing/2014/main" id="{5794E811-D091-47D2-853C-56D102654621}"/>
              </a:ext>
            </a:extLst>
          </p:cNvPr>
          <p:cNvSpPr txBox="1">
            <a:spLocks noChangeArrowheads="1"/>
          </p:cNvSpPr>
          <p:nvPr/>
        </p:nvSpPr>
        <p:spPr bwMode="auto">
          <a:xfrm>
            <a:off x="5429656" y="3016884"/>
            <a:ext cx="3185616"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Constraint: A+B should be </a:t>
            </a:r>
          </a:p>
          <a:p>
            <a:pPr eaLnBrk="1" hangingPunct="1"/>
            <a:r>
              <a:rPr lang="en-US" altLang="en-US" dirty="0">
                <a:latin typeface="Helvetica" panose="020B0604020202020204" pitchFamily="34" charset="0"/>
                <a:ea typeface="MS PGothic" panose="020B0600070205080204" pitchFamily="34" charset="-128"/>
              </a:rPr>
              <a:t>$2000 * .10 = $2200</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Result: A = $990, B =  $1210 </a:t>
            </a: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Same as one of the serial </a:t>
            </a:r>
          </a:p>
          <a:p>
            <a:pPr eaLnBrk="1" hangingPunct="1"/>
            <a:r>
              <a:rPr lang="en-US" altLang="en-US" dirty="0">
                <a:latin typeface="Helvetica" panose="020B0604020202020204" pitchFamily="34" charset="0"/>
                <a:ea typeface="MS PGothic" panose="020B0600070205080204" pitchFamily="34" charset="-128"/>
              </a:rPr>
              <a:t>schedules. </a:t>
            </a:r>
          </a:p>
          <a:p>
            <a:pPr eaLnBrk="1" hangingPunct="1"/>
            <a:r>
              <a:rPr lang="en-US" altLang="en-US" dirty="0">
                <a:latin typeface="Helvetica" panose="020B0604020202020204" pitchFamily="34" charset="0"/>
                <a:ea typeface="MS PGothic" panose="020B0600070205080204" pitchFamily="34" charset="-128"/>
              </a:rPr>
              <a:t>Therefore, </a:t>
            </a:r>
            <a:r>
              <a:rPr lang="en-US" altLang="en-US" b="1" dirty="0">
                <a:latin typeface="Helvetica" panose="020B0604020202020204" pitchFamily="34" charset="0"/>
                <a:ea typeface="MS PGothic" panose="020B0600070205080204" pitchFamily="34" charset="-128"/>
              </a:rPr>
              <a:t>Serializable!</a:t>
            </a:r>
            <a:endParaRPr lang="en-US" altLang="en-US" dirty="0">
              <a:latin typeface="Helvetica" panose="020B0604020202020204" pitchFamily="34" charset="0"/>
              <a:ea typeface="MS PGothic" panose="020B0600070205080204" pitchFamily="34" charset="-128"/>
            </a:endParaRPr>
          </a:p>
        </p:txBody>
      </p:sp>
      <p:sp>
        <p:nvSpPr>
          <p:cNvPr id="21" name="Text Box 11">
            <a:extLst>
              <a:ext uri="{FF2B5EF4-FFF2-40B4-BE49-F238E27FC236}">
                <a16:creationId xmlns:a16="http://schemas.microsoft.com/office/drawing/2014/main" id="{C3E34182-5563-4E8A-B540-ED82E5FBD193}"/>
              </a:ext>
            </a:extLst>
          </p:cNvPr>
          <p:cNvSpPr txBox="1">
            <a:spLocks noChangeArrowheads="1"/>
          </p:cNvSpPr>
          <p:nvPr/>
        </p:nvSpPr>
        <p:spPr bwMode="auto">
          <a:xfrm>
            <a:off x="1000125" y="2319337"/>
            <a:ext cx="1306961"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T1</a:t>
            </a:r>
          </a:p>
          <a:p>
            <a:pPr eaLnBrk="1" hangingPunct="1"/>
            <a:r>
              <a:rPr lang="en-US" altLang="en-US" dirty="0">
                <a:latin typeface="Helvetica" panose="020B0604020202020204" pitchFamily="34" charset="0"/>
                <a:ea typeface="MS PGothic" panose="020B0600070205080204" pitchFamily="34" charset="-128"/>
              </a:rPr>
              <a:t>read(A)</a:t>
            </a:r>
          </a:p>
          <a:p>
            <a:pPr eaLnBrk="1" hangingPunct="1"/>
            <a:r>
              <a:rPr lang="en-US" altLang="en-US" dirty="0">
                <a:latin typeface="Helvetica" panose="020B0604020202020204" pitchFamily="34" charset="0"/>
                <a:ea typeface="MS PGothic" panose="020B0600070205080204" pitchFamily="34" charset="-128"/>
              </a:rPr>
              <a:t>A = A - 100</a:t>
            </a:r>
          </a:p>
          <a:p>
            <a:pPr eaLnBrk="1" hangingPunct="1"/>
            <a:r>
              <a:rPr lang="en-US" altLang="en-US" dirty="0">
                <a:latin typeface="Helvetica" panose="020B0604020202020204" pitchFamily="34" charset="0"/>
                <a:ea typeface="MS PGothic" panose="020B0600070205080204" pitchFamily="34" charset="-128"/>
              </a:rPr>
              <a:t>write(A)</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read(B)</a:t>
            </a:r>
          </a:p>
          <a:p>
            <a:pPr eaLnBrk="1" hangingPunct="1"/>
            <a:r>
              <a:rPr lang="en-US" altLang="en-US" dirty="0">
                <a:latin typeface="Helvetica" panose="020B0604020202020204" pitchFamily="34" charset="0"/>
                <a:ea typeface="MS PGothic" panose="020B0600070205080204" pitchFamily="34" charset="-128"/>
              </a:rPr>
              <a:t>B = B+100</a:t>
            </a:r>
          </a:p>
          <a:p>
            <a:pPr eaLnBrk="1" hangingPunct="1"/>
            <a:r>
              <a:rPr lang="en-US" altLang="en-US" dirty="0">
                <a:latin typeface="Helvetica" panose="020B0604020202020204" pitchFamily="34" charset="0"/>
                <a:ea typeface="MS PGothic" panose="020B0600070205080204" pitchFamily="34" charset="-128"/>
              </a:rPr>
              <a:t>write(B)</a:t>
            </a:r>
          </a:p>
        </p:txBody>
      </p:sp>
      <p:sp>
        <p:nvSpPr>
          <p:cNvPr id="22" name="Text Box 12">
            <a:extLst>
              <a:ext uri="{FF2B5EF4-FFF2-40B4-BE49-F238E27FC236}">
                <a16:creationId xmlns:a16="http://schemas.microsoft.com/office/drawing/2014/main" id="{D7F98BAD-6B5F-4FB8-8993-AF6DB395C4DD}"/>
              </a:ext>
            </a:extLst>
          </p:cNvPr>
          <p:cNvSpPr txBox="1">
            <a:spLocks noChangeArrowheads="1"/>
          </p:cNvSpPr>
          <p:nvPr/>
        </p:nvSpPr>
        <p:spPr bwMode="auto">
          <a:xfrm>
            <a:off x="3146425" y="2344737"/>
            <a:ext cx="1293944"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T2</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read(A)</a:t>
            </a:r>
          </a:p>
          <a:p>
            <a:pPr eaLnBrk="1" hangingPunct="1"/>
            <a:r>
              <a:rPr lang="en-US" altLang="en-US" dirty="0">
                <a:latin typeface="Helvetica" panose="020B0604020202020204" pitchFamily="34" charset="0"/>
                <a:ea typeface="MS PGothic" panose="020B0600070205080204" pitchFamily="34" charset="-128"/>
              </a:rPr>
              <a:t>A = A*1.10</a:t>
            </a:r>
          </a:p>
          <a:p>
            <a:pPr eaLnBrk="1" hangingPunct="1"/>
            <a:r>
              <a:rPr lang="en-US" altLang="en-US" dirty="0">
                <a:latin typeface="Helvetica" panose="020B0604020202020204" pitchFamily="34" charset="0"/>
                <a:ea typeface="MS PGothic" panose="020B0600070205080204" pitchFamily="34" charset="-128"/>
              </a:rPr>
              <a:t>write(A)</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read(B)</a:t>
            </a:r>
          </a:p>
          <a:p>
            <a:pPr eaLnBrk="1" hangingPunct="1"/>
            <a:r>
              <a:rPr lang="en-US" altLang="en-US" dirty="0">
                <a:latin typeface="Helvetica" panose="020B0604020202020204" pitchFamily="34" charset="0"/>
                <a:ea typeface="MS PGothic" panose="020B0600070205080204" pitchFamily="34" charset="-128"/>
              </a:rPr>
              <a:t>B = B*1.10</a:t>
            </a:r>
          </a:p>
          <a:p>
            <a:pPr eaLnBrk="1" hangingPunct="1"/>
            <a:r>
              <a:rPr lang="en-US" altLang="en-US" dirty="0">
                <a:latin typeface="Helvetica" panose="020B0604020202020204" pitchFamily="34" charset="0"/>
                <a:ea typeface="MS PGothic" panose="020B0600070205080204" pitchFamily="34" charset="-128"/>
              </a:rPr>
              <a:t>write(B)</a:t>
            </a:r>
          </a:p>
        </p:txBody>
      </p:sp>
      <p:sp>
        <p:nvSpPr>
          <p:cNvPr id="23" name="Line 13">
            <a:extLst>
              <a:ext uri="{FF2B5EF4-FFF2-40B4-BE49-F238E27FC236}">
                <a16:creationId xmlns:a16="http://schemas.microsoft.com/office/drawing/2014/main" id="{1EEFFD67-1070-4161-BBB7-4079CDDEA09B}"/>
              </a:ext>
            </a:extLst>
          </p:cNvPr>
          <p:cNvSpPr>
            <a:spLocks noChangeShapeType="1"/>
          </p:cNvSpPr>
          <p:nvPr/>
        </p:nvSpPr>
        <p:spPr bwMode="auto">
          <a:xfrm>
            <a:off x="965200" y="2636837"/>
            <a:ext cx="4051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 name="Line 14">
            <a:extLst>
              <a:ext uri="{FF2B5EF4-FFF2-40B4-BE49-F238E27FC236}">
                <a16:creationId xmlns:a16="http://schemas.microsoft.com/office/drawing/2014/main" id="{8C63F755-312E-4566-97EF-4385C5E12A88}"/>
              </a:ext>
            </a:extLst>
          </p:cNvPr>
          <p:cNvSpPr>
            <a:spLocks noChangeShapeType="1"/>
          </p:cNvSpPr>
          <p:nvPr/>
        </p:nvSpPr>
        <p:spPr bwMode="auto">
          <a:xfrm>
            <a:off x="2684463" y="2436812"/>
            <a:ext cx="0" cy="411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1241798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68B9-82B9-4C4A-B3C4-B4370AA9A8A3}"/>
              </a:ext>
            </a:extLst>
          </p:cNvPr>
          <p:cNvSpPr>
            <a:spLocks noGrp="1"/>
          </p:cNvSpPr>
          <p:nvPr>
            <p:ph type="title"/>
          </p:nvPr>
        </p:nvSpPr>
        <p:spPr>
          <a:xfrm>
            <a:off x="457200" y="227838"/>
            <a:ext cx="8229600" cy="1143000"/>
          </a:xfrm>
        </p:spPr>
        <p:txBody>
          <a:bodyPr/>
          <a:lstStyle/>
          <a:p>
            <a:r>
              <a:rPr lang="en-US" dirty="0"/>
              <a:t>Transaction Scheduling: Example</a:t>
            </a:r>
          </a:p>
        </p:txBody>
      </p:sp>
      <p:sp>
        <p:nvSpPr>
          <p:cNvPr id="3" name="Content Placeholder 2">
            <a:extLst>
              <a:ext uri="{FF2B5EF4-FFF2-40B4-BE49-F238E27FC236}">
                <a16:creationId xmlns:a16="http://schemas.microsoft.com/office/drawing/2014/main" id="{223DC816-88EE-4F41-AABB-17A21AEFE18D}"/>
              </a:ext>
            </a:extLst>
          </p:cNvPr>
          <p:cNvSpPr>
            <a:spLocks noGrp="1"/>
          </p:cNvSpPr>
          <p:nvPr>
            <p:ph idx="1"/>
          </p:nvPr>
        </p:nvSpPr>
        <p:spPr>
          <a:xfrm>
            <a:off x="457200" y="1459230"/>
            <a:ext cx="8229600" cy="4389120"/>
          </a:xfrm>
        </p:spPr>
        <p:txBody>
          <a:bodyPr/>
          <a:lstStyle/>
          <a:p>
            <a:r>
              <a:rPr lang="en-US" dirty="0"/>
              <a:t>T1 transfers $100 from A to B. Each start with $1000</a:t>
            </a:r>
          </a:p>
          <a:p>
            <a:r>
              <a:rPr lang="en-US" dirty="0"/>
              <a:t>T2 adds 10% to each account</a:t>
            </a:r>
          </a:p>
        </p:txBody>
      </p:sp>
      <p:sp>
        <p:nvSpPr>
          <p:cNvPr id="18" name="Text Box 8">
            <a:extLst>
              <a:ext uri="{FF2B5EF4-FFF2-40B4-BE49-F238E27FC236}">
                <a16:creationId xmlns:a16="http://schemas.microsoft.com/office/drawing/2014/main" id="{5794E811-D091-47D2-853C-56D102654621}"/>
              </a:ext>
            </a:extLst>
          </p:cNvPr>
          <p:cNvSpPr txBox="1">
            <a:spLocks noChangeArrowheads="1"/>
          </p:cNvSpPr>
          <p:nvPr/>
        </p:nvSpPr>
        <p:spPr bwMode="auto">
          <a:xfrm>
            <a:off x="5429656" y="3016884"/>
            <a:ext cx="3168496"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Constraint: A+B should be </a:t>
            </a:r>
          </a:p>
          <a:p>
            <a:pPr eaLnBrk="1" hangingPunct="1"/>
            <a:r>
              <a:rPr lang="en-US" altLang="en-US" dirty="0">
                <a:latin typeface="Helvetica" panose="020B0604020202020204" pitchFamily="34" charset="0"/>
                <a:ea typeface="MS PGothic" panose="020B0600070205080204" pitchFamily="34" charset="-128"/>
              </a:rPr>
              <a:t>$2000 * .10 = $2200</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Result: A = $900, B =  $1100 </a:t>
            </a: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Not consistent!</a:t>
            </a:r>
          </a:p>
        </p:txBody>
      </p:sp>
      <p:sp>
        <p:nvSpPr>
          <p:cNvPr id="21" name="Text Box 11">
            <a:extLst>
              <a:ext uri="{FF2B5EF4-FFF2-40B4-BE49-F238E27FC236}">
                <a16:creationId xmlns:a16="http://schemas.microsoft.com/office/drawing/2014/main" id="{C3E34182-5563-4E8A-B540-ED82E5FBD193}"/>
              </a:ext>
            </a:extLst>
          </p:cNvPr>
          <p:cNvSpPr txBox="1">
            <a:spLocks noChangeArrowheads="1"/>
          </p:cNvSpPr>
          <p:nvPr/>
        </p:nvSpPr>
        <p:spPr bwMode="auto">
          <a:xfrm>
            <a:off x="1000125" y="2319337"/>
            <a:ext cx="1306961"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T1</a:t>
            </a:r>
          </a:p>
          <a:p>
            <a:pPr eaLnBrk="1" hangingPunct="1"/>
            <a:r>
              <a:rPr lang="en-US" altLang="en-US" dirty="0">
                <a:latin typeface="Helvetica" panose="020B0604020202020204" pitchFamily="34" charset="0"/>
                <a:ea typeface="MS PGothic" panose="020B0600070205080204" pitchFamily="34" charset="-128"/>
              </a:rPr>
              <a:t>read(A)</a:t>
            </a:r>
          </a:p>
          <a:p>
            <a:pPr eaLnBrk="1" hangingPunct="1"/>
            <a:r>
              <a:rPr lang="en-US" altLang="en-US" dirty="0">
                <a:latin typeface="Helvetica" panose="020B0604020202020204" pitchFamily="34" charset="0"/>
                <a:ea typeface="MS PGothic" panose="020B0600070205080204" pitchFamily="34" charset="-128"/>
              </a:rPr>
              <a:t>A = A - 100</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write(A)</a:t>
            </a:r>
          </a:p>
          <a:p>
            <a:pPr eaLnBrk="1" hangingPunct="1"/>
            <a:r>
              <a:rPr lang="en-US" altLang="en-US" dirty="0">
                <a:latin typeface="Helvetica" panose="020B0604020202020204" pitchFamily="34" charset="0"/>
                <a:ea typeface="MS PGothic" panose="020B0600070205080204" pitchFamily="34" charset="-128"/>
              </a:rPr>
              <a:t>read(B)</a:t>
            </a:r>
          </a:p>
          <a:p>
            <a:pPr eaLnBrk="1" hangingPunct="1"/>
            <a:r>
              <a:rPr lang="en-US" altLang="en-US" dirty="0">
                <a:latin typeface="Helvetica" panose="020B0604020202020204" pitchFamily="34" charset="0"/>
                <a:ea typeface="MS PGothic" panose="020B0600070205080204" pitchFamily="34" charset="-128"/>
              </a:rPr>
              <a:t>B = B+100</a:t>
            </a:r>
          </a:p>
          <a:p>
            <a:pPr eaLnBrk="1" hangingPunct="1"/>
            <a:r>
              <a:rPr lang="en-US" altLang="en-US" dirty="0">
                <a:latin typeface="Helvetica" panose="020B0604020202020204" pitchFamily="34" charset="0"/>
                <a:ea typeface="MS PGothic" panose="020B0600070205080204" pitchFamily="34" charset="-128"/>
              </a:rPr>
              <a:t>write(B)</a:t>
            </a:r>
          </a:p>
        </p:txBody>
      </p:sp>
      <p:sp>
        <p:nvSpPr>
          <p:cNvPr id="22" name="Text Box 12">
            <a:extLst>
              <a:ext uri="{FF2B5EF4-FFF2-40B4-BE49-F238E27FC236}">
                <a16:creationId xmlns:a16="http://schemas.microsoft.com/office/drawing/2014/main" id="{D7F98BAD-6B5F-4FB8-8993-AF6DB395C4DD}"/>
              </a:ext>
            </a:extLst>
          </p:cNvPr>
          <p:cNvSpPr txBox="1">
            <a:spLocks noChangeArrowheads="1"/>
          </p:cNvSpPr>
          <p:nvPr/>
        </p:nvSpPr>
        <p:spPr bwMode="auto">
          <a:xfrm>
            <a:off x="3146425" y="2344737"/>
            <a:ext cx="1293944"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latin typeface="Helvetica" panose="020B0604020202020204" pitchFamily="34" charset="0"/>
                <a:ea typeface="MS PGothic" panose="020B0600070205080204" pitchFamily="34" charset="-128"/>
              </a:rPr>
              <a:t>T2</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read(A)</a:t>
            </a:r>
          </a:p>
          <a:p>
            <a:pPr eaLnBrk="1" hangingPunct="1"/>
            <a:r>
              <a:rPr lang="en-US" altLang="en-US" dirty="0">
                <a:latin typeface="Helvetica" panose="020B0604020202020204" pitchFamily="34" charset="0"/>
                <a:ea typeface="MS PGothic" panose="020B0600070205080204" pitchFamily="34" charset="-128"/>
              </a:rPr>
              <a:t>A = A*1.10</a:t>
            </a:r>
          </a:p>
          <a:p>
            <a:pPr eaLnBrk="1" hangingPunct="1"/>
            <a:r>
              <a:rPr lang="en-US" altLang="en-US" dirty="0">
                <a:latin typeface="Helvetica" panose="020B0604020202020204" pitchFamily="34" charset="0"/>
                <a:ea typeface="MS PGothic" panose="020B0600070205080204" pitchFamily="34" charset="-128"/>
              </a:rPr>
              <a:t>write(A)</a:t>
            </a:r>
          </a:p>
          <a:p>
            <a:pPr eaLnBrk="1" hangingPunct="1"/>
            <a:r>
              <a:rPr lang="en-US" altLang="en-US" dirty="0">
                <a:latin typeface="Helvetica" panose="020B0604020202020204" pitchFamily="34" charset="0"/>
                <a:ea typeface="MS PGothic" panose="020B0600070205080204" pitchFamily="34" charset="-128"/>
              </a:rPr>
              <a:t>read(B)</a:t>
            </a: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endParaRPr lang="en-US" altLang="en-US" dirty="0">
              <a:latin typeface="Helvetica" panose="020B0604020202020204" pitchFamily="34" charset="0"/>
              <a:ea typeface="MS PGothic" panose="020B0600070205080204" pitchFamily="34" charset="-128"/>
            </a:endParaRPr>
          </a:p>
          <a:p>
            <a:pPr eaLnBrk="1" hangingPunct="1"/>
            <a:r>
              <a:rPr lang="en-US" altLang="en-US" dirty="0">
                <a:latin typeface="Helvetica" panose="020B0604020202020204" pitchFamily="34" charset="0"/>
                <a:ea typeface="MS PGothic" panose="020B0600070205080204" pitchFamily="34" charset="-128"/>
              </a:rPr>
              <a:t>B = B*1.10</a:t>
            </a:r>
          </a:p>
          <a:p>
            <a:pPr eaLnBrk="1" hangingPunct="1"/>
            <a:r>
              <a:rPr lang="en-US" altLang="en-US" dirty="0">
                <a:latin typeface="Helvetica" panose="020B0604020202020204" pitchFamily="34" charset="0"/>
                <a:ea typeface="MS PGothic" panose="020B0600070205080204" pitchFamily="34" charset="-128"/>
              </a:rPr>
              <a:t>write(B)</a:t>
            </a:r>
          </a:p>
        </p:txBody>
      </p:sp>
      <p:sp>
        <p:nvSpPr>
          <p:cNvPr id="23" name="Line 13">
            <a:extLst>
              <a:ext uri="{FF2B5EF4-FFF2-40B4-BE49-F238E27FC236}">
                <a16:creationId xmlns:a16="http://schemas.microsoft.com/office/drawing/2014/main" id="{1EEFFD67-1070-4161-BBB7-4079CDDEA09B}"/>
              </a:ext>
            </a:extLst>
          </p:cNvPr>
          <p:cNvSpPr>
            <a:spLocks noChangeShapeType="1"/>
          </p:cNvSpPr>
          <p:nvPr/>
        </p:nvSpPr>
        <p:spPr bwMode="auto">
          <a:xfrm>
            <a:off x="965200" y="2636837"/>
            <a:ext cx="4051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 name="Line 14">
            <a:extLst>
              <a:ext uri="{FF2B5EF4-FFF2-40B4-BE49-F238E27FC236}">
                <a16:creationId xmlns:a16="http://schemas.microsoft.com/office/drawing/2014/main" id="{8C63F755-312E-4566-97EF-4385C5E12A88}"/>
              </a:ext>
            </a:extLst>
          </p:cNvPr>
          <p:cNvSpPr>
            <a:spLocks noChangeShapeType="1"/>
          </p:cNvSpPr>
          <p:nvPr/>
        </p:nvSpPr>
        <p:spPr bwMode="auto">
          <a:xfrm>
            <a:off x="2684463" y="2436812"/>
            <a:ext cx="0" cy="411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640585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A787-1BCA-48A0-80B2-0465E0176BED}"/>
              </a:ext>
            </a:extLst>
          </p:cNvPr>
          <p:cNvSpPr>
            <a:spLocks noGrp="1"/>
          </p:cNvSpPr>
          <p:nvPr>
            <p:ph type="title"/>
          </p:nvPr>
        </p:nvSpPr>
        <p:spPr/>
        <p:txBody>
          <a:bodyPr/>
          <a:lstStyle/>
          <a:p>
            <a:r>
              <a:rPr lang="en-US" dirty="0"/>
              <a:t>Scheduling Correctness</a:t>
            </a:r>
          </a:p>
        </p:txBody>
      </p:sp>
      <p:sp>
        <p:nvSpPr>
          <p:cNvPr id="3" name="Content Placeholder 2">
            <a:extLst>
              <a:ext uri="{FF2B5EF4-FFF2-40B4-BE49-F238E27FC236}">
                <a16:creationId xmlns:a16="http://schemas.microsoft.com/office/drawing/2014/main" id="{924C532E-300D-4CE9-9ABD-B1315A072187}"/>
              </a:ext>
            </a:extLst>
          </p:cNvPr>
          <p:cNvSpPr>
            <a:spLocks noGrp="1"/>
          </p:cNvSpPr>
          <p:nvPr>
            <p:ph idx="1"/>
          </p:nvPr>
        </p:nvSpPr>
        <p:spPr/>
        <p:txBody>
          <a:bodyPr/>
          <a:lstStyle/>
          <a:p>
            <a:r>
              <a:rPr lang="en-US" dirty="0"/>
              <a:t>How do we judge whether a schedule is correct?</a:t>
            </a:r>
          </a:p>
          <a:p>
            <a:endParaRPr lang="en-US" dirty="0"/>
          </a:p>
          <a:p>
            <a:endParaRPr lang="en-US" dirty="0"/>
          </a:p>
          <a:p>
            <a:r>
              <a:rPr lang="en-US" dirty="0"/>
              <a:t>If the schedule is equivalent to some serial execution.</a:t>
            </a:r>
          </a:p>
        </p:txBody>
      </p:sp>
    </p:spTree>
    <p:extLst>
      <p:ext uri="{BB962C8B-B14F-4D97-AF65-F5344CB8AC3E}">
        <p14:creationId xmlns:p14="http://schemas.microsoft.com/office/powerpoint/2010/main" val="3832421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C611-F64F-46AF-88A6-48057B22C16E}"/>
              </a:ext>
            </a:extLst>
          </p:cNvPr>
          <p:cNvSpPr>
            <a:spLocks noGrp="1"/>
          </p:cNvSpPr>
          <p:nvPr>
            <p:ph type="title"/>
          </p:nvPr>
        </p:nvSpPr>
        <p:spPr/>
        <p:txBody>
          <a:bodyPr/>
          <a:lstStyle/>
          <a:p>
            <a:r>
              <a:rPr lang="en-US" dirty="0"/>
              <a:t>Formal Properties of Schedules</a:t>
            </a:r>
          </a:p>
        </p:txBody>
      </p:sp>
      <p:sp>
        <p:nvSpPr>
          <p:cNvPr id="3" name="Content Placeholder 2">
            <a:extLst>
              <a:ext uri="{FF2B5EF4-FFF2-40B4-BE49-F238E27FC236}">
                <a16:creationId xmlns:a16="http://schemas.microsoft.com/office/drawing/2014/main" id="{57D4D364-4C4A-4621-BDBE-6B26CC917D4E}"/>
              </a:ext>
            </a:extLst>
          </p:cNvPr>
          <p:cNvSpPr>
            <a:spLocks noGrp="1"/>
          </p:cNvSpPr>
          <p:nvPr>
            <p:ph idx="1"/>
          </p:nvPr>
        </p:nvSpPr>
        <p:spPr/>
        <p:txBody>
          <a:bodyPr/>
          <a:lstStyle/>
          <a:p>
            <a:r>
              <a:rPr lang="en-US" b="1" dirty="0"/>
              <a:t>Serial Schedule: </a:t>
            </a:r>
            <a:r>
              <a:rPr lang="en-US" dirty="0"/>
              <a:t>a schedule that does not interleave the actions of different transactions.</a:t>
            </a:r>
          </a:p>
          <a:p>
            <a:endParaRPr lang="en-US" dirty="0"/>
          </a:p>
          <a:p>
            <a:r>
              <a:rPr lang="en-US" b="1" dirty="0"/>
              <a:t>Serializable Schedule: </a:t>
            </a:r>
            <a:r>
              <a:rPr lang="en-US" dirty="0"/>
              <a:t>a schedule that is equivalent to some serial execution of transactions.</a:t>
            </a:r>
          </a:p>
          <a:p>
            <a:pPr lvl="1"/>
            <a:r>
              <a:rPr lang="en-US" dirty="0"/>
              <a:t>Preserves consistency</a:t>
            </a:r>
          </a:p>
          <a:p>
            <a:endParaRPr lang="en-US" dirty="0"/>
          </a:p>
        </p:txBody>
      </p:sp>
    </p:spTree>
    <p:extLst>
      <p:ext uri="{BB962C8B-B14F-4D97-AF65-F5344CB8AC3E}">
        <p14:creationId xmlns:p14="http://schemas.microsoft.com/office/powerpoint/2010/main" val="1784070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C1762-F573-E5C1-C2CD-4DF05E841E6F}"/>
              </a:ext>
            </a:extLst>
          </p:cNvPr>
          <p:cNvSpPr>
            <a:spLocks noGrp="1"/>
          </p:cNvSpPr>
          <p:nvPr>
            <p:ph type="title"/>
          </p:nvPr>
        </p:nvSpPr>
        <p:spPr/>
        <p:txBody>
          <a:bodyPr>
            <a:normAutofit fontScale="90000"/>
          </a:bodyPr>
          <a:lstStyle/>
          <a:p>
            <a:r>
              <a:rPr lang="en-US" dirty="0"/>
              <a:t>Testing &amp; Guaranteeing Serializability</a:t>
            </a:r>
          </a:p>
        </p:txBody>
      </p:sp>
      <p:sp>
        <p:nvSpPr>
          <p:cNvPr id="5" name="Content Placeholder 4">
            <a:extLst>
              <a:ext uri="{FF2B5EF4-FFF2-40B4-BE49-F238E27FC236}">
                <a16:creationId xmlns:a16="http://schemas.microsoft.com/office/drawing/2014/main" id="{035B9F6C-4E5D-5F09-D0D9-9AFAD2050F55}"/>
              </a:ext>
            </a:extLst>
          </p:cNvPr>
          <p:cNvSpPr>
            <a:spLocks noGrp="1"/>
          </p:cNvSpPr>
          <p:nvPr>
            <p:ph idx="1"/>
          </p:nvPr>
        </p:nvSpPr>
        <p:spPr/>
        <p:txBody>
          <a:bodyPr/>
          <a:lstStyle/>
          <a:p>
            <a:r>
              <a:rPr lang="en-US" dirty="0"/>
              <a:t>Testing: precedence graphs (4125/5125 or another database system course)</a:t>
            </a:r>
          </a:p>
          <a:p>
            <a:endParaRPr lang="en-US" dirty="0"/>
          </a:p>
          <a:p>
            <a:r>
              <a:rPr lang="en-US" dirty="0"/>
              <a:t>Guaranteeing: locking protocols</a:t>
            </a:r>
          </a:p>
          <a:p>
            <a:pPr lvl="1"/>
            <a:r>
              <a:rPr lang="en-US" dirty="0"/>
              <a:t>Two-phase locking: either growing phase (acquiring locks) or shrinking phase (releasing locks)</a:t>
            </a:r>
          </a:p>
          <a:p>
            <a:pPr lvl="1"/>
            <a:r>
              <a:rPr lang="en-US" dirty="0"/>
              <a:t>Timestamp-based protocols: assign each transaction a timestamp. Rollback transaction based on their timestamps when they run into read-write conflicts</a:t>
            </a:r>
          </a:p>
          <a:p>
            <a:pPr lvl="1"/>
            <a:r>
              <a:rPr lang="en-US" dirty="0"/>
              <a:t>Maybe revisit this in more details with File Systems</a:t>
            </a:r>
          </a:p>
        </p:txBody>
      </p:sp>
    </p:spTree>
    <p:extLst>
      <p:ext uri="{BB962C8B-B14F-4D97-AF65-F5344CB8AC3E}">
        <p14:creationId xmlns:p14="http://schemas.microsoft.com/office/powerpoint/2010/main" val="118567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Deadlocks: What we’ve seen</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60810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Assignment 2 is due Monday, </a:t>
            </a:r>
            <a:r>
              <a:rPr lang="en-US" b="1" dirty="0">
                <a:solidFill>
                  <a:srgbClr val="FF0000"/>
                </a:solidFill>
              </a:rPr>
              <a:t>10/2 </a:t>
            </a:r>
            <a:r>
              <a:rPr lang="en-US" b="1" strike="sngStrike" dirty="0">
                <a:solidFill>
                  <a:srgbClr val="FF0000"/>
                </a:solidFill>
              </a:rPr>
              <a:t>9/25</a:t>
            </a:r>
            <a:r>
              <a:rPr lang="en-US" dirty="0"/>
              <a:t> @ 11:59pm.</a:t>
            </a:r>
          </a:p>
          <a:p>
            <a:endParaRPr lang="en-US" dirty="0"/>
          </a:p>
          <a:p>
            <a:r>
              <a:rPr lang="en-US" dirty="0"/>
              <a:t>Quiz 2 is due Monday, 9/18 @ 11:59pm</a:t>
            </a:r>
          </a:p>
          <a:p>
            <a:pPr lvl="1"/>
            <a:r>
              <a:rPr lang="en-US" dirty="0"/>
              <a:t>Threads &amp; CPU Scheduling (Lectures 5 – 7)</a:t>
            </a:r>
          </a:p>
          <a:p>
            <a:pPr lvl="1"/>
            <a:r>
              <a:rPr lang="en-US" dirty="0"/>
              <a:t>Same setup as last time.</a:t>
            </a:r>
          </a:p>
          <a:p>
            <a:pPr lvl="1"/>
            <a:endParaRPr lang="en-US" dirty="0"/>
          </a:p>
          <a:p>
            <a:r>
              <a:rPr lang="en-US" dirty="0"/>
              <a:t>Midterm will be Thursday, 10/5</a:t>
            </a:r>
          </a:p>
        </p:txBody>
      </p:sp>
    </p:spTree>
    <p:extLst>
      <p:ext uri="{BB962C8B-B14F-4D97-AF65-F5344CB8AC3E}">
        <p14:creationId xmlns:p14="http://schemas.microsoft.com/office/powerpoint/2010/main" val="1107418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949F-35E7-4A74-BF68-69C01B2471CD}"/>
              </a:ext>
            </a:extLst>
          </p:cNvPr>
          <p:cNvSpPr>
            <a:spLocks noGrp="1"/>
          </p:cNvSpPr>
          <p:nvPr>
            <p:ph type="title"/>
          </p:nvPr>
        </p:nvSpPr>
        <p:spPr/>
        <p:txBody>
          <a:bodyPr/>
          <a:lstStyle/>
          <a:p>
            <a:r>
              <a:rPr lang="en-US" dirty="0"/>
              <a:t>Deadlocks</a:t>
            </a:r>
          </a:p>
        </p:txBody>
      </p:sp>
      <p:sp>
        <p:nvSpPr>
          <p:cNvPr id="3" name="Content Placeholder 2">
            <a:extLst>
              <a:ext uri="{FF2B5EF4-FFF2-40B4-BE49-F238E27FC236}">
                <a16:creationId xmlns:a16="http://schemas.microsoft.com/office/drawing/2014/main" id="{1CAE4584-293F-4C9F-89C1-BD14E6D9FB57}"/>
              </a:ext>
            </a:extLst>
          </p:cNvPr>
          <p:cNvSpPr>
            <a:spLocks noGrp="1"/>
          </p:cNvSpPr>
          <p:nvPr>
            <p:ph idx="1"/>
          </p:nvPr>
        </p:nvSpPr>
        <p:spPr/>
        <p:txBody>
          <a:bodyPr/>
          <a:lstStyle/>
          <a:p>
            <a:r>
              <a:rPr lang="en-US" dirty="0">
                <a:solidFill>
                  <a:srgbClr val="FF0000"/>
                </a:solidFill>
              </a:rPr>
              <a:t>Deadlock</a:t>
            </a:r>
            <a:r>
              <a:rPr lang="en-US" dirty="0"/>
              <a:t> – two or more processes are waiting indefinitely for an event that can be caused by only one of the waiting processes.</a:t>
            </a:r>
          </a:p>
          <a:p>
            <a:endParaRPr lang="en-US" dirty="0"/>
          </a:p>
          <a:p>
            <a:r>
              <a:rPr lang="en-US" dirty="0"/>
              <a:t>Let S and Q be two </a:t>
            </a:r>
            <a:br>
              <a:rPr lang="en-US" dirty="0"/>
            </a:br>
            <a:r>
              <a:rPr lang="en-US" dirty="0"/>
              <a:t>semaphores initialized to 1.</a:t>
            </a:r>
          </a:p>
          <a:p>
            <a:endParaRPr lang="en-US" dirty="0"/>
          </a:p>
          <a:p>
            <a:r>
              <a:rPr lang="en-US" dirty="0"/>
              <a:t>P0 is waiting for P1 to</a:t>
            </a:r>
            <a:br>
              <a:rPr lang="en-US" dirty="0"/>
            </a:br>
            <a:r>
              <a:rPr lang="en-US" dirty="0"/>
              <a:t>signal(Q).</a:t>
            </a:r>
          </a:p>
          <a:p>
            <a:r>
              <a:rPr lang="en-US" dirty="0"/>
              <a:t>P1 is waiting for P0 to </a:t>
            </a:r>
            <a:br>
              <a:rPr lang="en-US" dirty="0"/>
            </a:br>
            <a:r>
              <a:rPr lang="en-US" dirty="0"/>
              <a:t>signal(S).</a:t>
            </a:r>
          </a:p>
          <a:p>
            <a:r>
              <a:rPr lang="en-US" dirty="0"/>
              <a:t>P0 and P1 are waiting on</a:t>
            </a:r>
            <a:br>
              <a:rPr lang="en-US" dirty="0"/>
            </a:br>
            <a:r>
              <a:rPr lang="en-US" dirty="0"/>
              <a:t>each other – </a:t>
            </a:r>
            <a:r>
              <a:rPr lang="en-US" dirty="0">
                <a:solidFill>
                  <a:srgbClr val="FF0000"/>
                </a:solidFill>
              </a:rPr>
              <a:t>deadlock</a:t>
            </a:r>
            <a:r>
              <a:rPr lang="en-US" dirty="0"/>
              <a:t>.</a:t>
            </a:r>
          </a:p>
          <a:p>
            <a:r>
              <a:rPr lang="en-US" dirty="0"/>
              <a:t>More on deadlocks next week.</a:t>
            </a:r>
          </a:p>
          <a:p>
            <a:endParaRPr lang="en-US" dirty="0"/>
          </a:p>
        </p:txBody>
      </p:sp>
      <p:sp>
        <p:nvSpPr>
          <p:cNvPr id="4" name="TextBox 3">
            <a:extLst>
              <a:ext uri="{FF2B5EF4-FFF2-40B4-BE49-F238E27FC236}">
                <a16:creationId xmlns:a16="http://schemas.microsoft.com/office/drawing/2014/main" id="{32CDA55D-576D-41C4-81F9-06FA9A3CCA3D}"/>
              </a:ext>
            </a:extLst>
          </p:cNvPr>
          <p:cNvSpPr txBox="1"/>
          <p:nvPr/>
        </p:nvSpPr>
        <p:spPr>
          <a:xfrm>
            <a:off x="4481122" y="2880366"/>
            <a:ext cx="1188146" cy="3139321"/>
          </a:xfrm>
          <a:prstGeom prst="rect">
            <a:avLst/>
          </a:prstGeom>
          <a:noFill/>
          <a:ln>
            <a:noFill/>
          </a:ln>
        </p:spPr>
        <p:txBody>
          <a:bodyPr wrap="none" rtlCol="0">
            <a:spAutoFit/>
          </a:bodyPr>
          <a:lstStyle/>
          <a:p>
            <a:pPr algn="ctr"/>
            <a:r>
              <a:rPr lang="en-US" u="sng" dirty="0"/>
              <a:t>P0</a:t>
            </a:r>
          </a:p>
          <a:p>
            <a:pPr algn="ctr"/>
            <a:r>
              <a:rPr lang="en-US" dirty="0"/>
              <a:t>wait(S);</a:t>
            </a:r>
          </a:p>
          <a:p>
            <a:pPr algn="ctr"/>
            <a:endParaRPr lang="en-US" dirty="0"/>
          </a:p>
          <a:p>
            <a:pPr algn="ctr"/>
            <a:r>
              <a:rPr lang="en-US" dirty="0"/>
              <a:t>wait(Q);</a:t>
            </a:r>
          </a:p>
          <a:p>
            <a:pPr algn="ctr"/>
            <a:endParaRPr lang="en-US" dirty="0"/>
          </a:p>
          <a:p>
            <a:pPr algn="ctr"/>
            <a:r>
              <a:rPr lang="en-US" dirty="0"/>
              <a:t>.</a:t>
            </a:r>
          </a:p>
          <a:p>
            <a:pPr algn="ctr"/>
            <a:r>
              <a:rPr lang="en-US" dirty="0"/>
              <a:t>.</a:t>
            </a:r>
          </a:p>
          <a:p>
            <a:pPr algn="ctr"/>
            <a:r>
              <a:rPr lang="en-US" dirty="0"/>
              <a:t>.</a:t>
            </a:r>
          </a:p>
          <a:p>
            <a:pPr algn="ctr"/>
            <a:r>
              <a:rPr lang="en-US" dirty="0"/>
              <a:t>signal(S);</a:t>
            </a:r>
          </a:p>
          <a:p>
            <a:pPr algn="ctr"/>
            <a:endParaRPr lang="en-US" dirty="0"/>
          </a:p>
          <a:p>
            <a:pPr algn="ctr"/>
            <a:r>
              <a:rPr lang="en-US" dirty="0"/>
              <a:t>signal(Q);</a:t>
            </a:r>
          </a:p>
        </p:txBody>
      </p:sp>
      <p:sp>
        <p:nvSpPr>
          <p:cNvPr id="6" name="TextBox 5">
            <a:extLst>
              <a:ext uri="{FF2B5EF4-FFF2-40B4-BE49-F238E27FC236}">
                <a16:creationId xmlns:a16="http://schemas.microsoft.com/office/drawing/2014/main" id="{13376570-4573-4801-8BDE-401A2663670C}"/>
              </a:ext>
            </a:extLst>
          </p:cNvPr>
          <p:cNvSpPr txBox="1"/>
          <p:nvPr/>
        </p:nvSpPr>
        <p:spPr>
          <a:xfrm>
            <a:off x="6127024" y="2880366"/>
            <a:ext cx="1188146" cy="3416320"/>
          </a:xfrm>
          <a:prstGeom prst="rect">
            <a:avLst/>
          </a:prstGeom>
          <a:noFill/>
          <a:ln>
            <a:noFill/>
          </a:ln>
        </p:spPr>
        <p:txBody>
          <a:bodyPr wrap="none" rtlCol="0">
            <a:spAutoFit/>
          </a:bodyPr>
          <a:lstStyle/>
          <a:p>
            <a:pPr algn="ctr"/>
            <a:r>
              <a:rPr lang="en-US" u="sng" dirty="0"/>
              <a:t>P1</a:t>
            </a:r>
          </a:p>
          <a:p>
            <a:pPr algn="ctr"/>
            <a:endParaRPr lang="en-US" u="sng" dirty="0"/>
          </a:p>
          <a:p>
            <a:pPr algn="ctr"/>
            <a:r>
              <a:rPr lang="en-US" dirty="0"/>
              <a:t>wait(Q);</a:t>
            </a:r>
          </a:p>
          <a:p>
            <a:pPr algn="ctr"/>
            <a:endParaRPr lang="en-US" dirty="0"/>
          </a:p>
          <a:p>
            <a:pPr algn="ctr"/>
            <a:r>
              <a:rPr lang="en-US" dirty="0"/>
              <a:t>wait(S);</a:t>
            </a:r>
          </a:p>
          <a:p>
            <a:pPr algn="ctr"/>
            <a:r>
              <a:rPr lang="en-US" dirty="0"/>
              <a:t>.</a:t>
            </a:r>
          </a:p>
          <a:p>
            <a:pPr algn="ctr"/>
            <a:r>
              <a:rPr lang="en-US" dirty="0"/>
              <a:t>.</a:t>
            </a:r>
          </a:p>
          <a:p>
            <a:pPr algn="ctr"/>
            <a:r>
              <a:rPr lang="en-US" dirty="0"/>
              <a:t>.</a:t>
            </a:r>
          </a:p>
          <a:p>
            <a:pPr algn="ctr"/>
            <a:endParaRPr lang="en-US" dirty="0"/>
          </a:p>
          <a:p>
            <a:pPr algn="ctr"/>
            <a:r>
              <a:rPr lang="en-US" dirty="0"/>
              <a:t>signal(Q);</a:t>
            </a:r>
          </a:p>
          <a:p>
            <a:pPr algn="ctr"/>
            <a:endParaRPr lang="en-US" dirty="0"/>
          </a:p>
          <a:p>
            <a:pPr algn="ctr"/>
            <a:r>
              <a:rPr lang="en-US" dirty="0"/>
              <a:t>signal(S);</a:t>
            </a:r>
          </a:p>
        </p:txBody>
      </p:sp>
      <p:sp>
        <p:nvSpPr>
          <p:cNvPr id="7" name="TextBox 6">
            <a:extLst>
              <a:ext uri="{FF2B5EF4-FFF2-40B4-BE49-F238E27FC236}">
                <a16:creationId xmlns:a16="http://schemas.microsoft.com/office/drawing/2014/main" id="{E4FC4F35-5F9C-40A0-A9EC-4181D5E76CB0}"/>
              </a:ext>
            </a:extLst>
          </p:cNvPr>
          <p:cNvSpPr txBox="1"/>
          <p:nvPr/>
        </p:nvSpPr>
        <p:spPr>
          <a:xfrm>
            <a:off x="7148341" y="3167295"/>
            <a:ext cx="441146" cy="369332"/>
          </a:xfrm>
          <a:prstGeom prst="rect">
            <a:avLst/>
          </a:prstGeom>
          <a:noFill/>
          <a:ln>
            <a:noFill/>
          </a:ln>
        </p:spPr>
        <p:txBody>
          <a:bodyPr wrap="none" rtlCol="0">
            <a:spAutoFit/>
          </a:bodyPr>
          <a:lstStyle/>
          <a:p>
            <a:r>
              <a:rPr lang="en-US" dirty="0">
                <a:solidFill>
                  <a:srgbClr val="7030A0"/>
                </a:solidFill>
              </a:rPr>
              <a:t>T1</a:t>
            </a:r>
          </a:p>
        </p:txBody>
      </p:sp>
      <p:sp>
        <p:nvSpPr>
          <p:cNvPr id="8" name="TextBox 7">
            <a:extLst>
              <a:ext uri="{FF2B5EF4-FFF2-40B4-BE49-F238E27FC236}">
                <a16:creationId xmlns:a16="http://schemas.microsoft.com/office/drawing/2014/main" id="{9D4879F2-DFBD-4855-898A-A6528C136006}"/>
              </a:ext>
            </a:extLst>
          </p:cNvPr>
          <p:cNvSpPr txBox="1"/>
          <p:nvPr/>
        </p:nvSpPr>
        <p:spPr>
          <a:xfrm>
            <a:off x="7148341" y="3438036"/>
            <a:ext cx="441146" cy="369332"/>
          </a:xfrm>
          <a:prstGeom prst="rect">
            <a:avLst/>
          </a:prstGeom>
          <a:noFill/>
          <a:ln>
            <a:noFill/>
          </a:ln>
        </p:spPr>
        <p:txBody>
          <a:bodyPr wrap="none" rtlCol="0">
            <a:spAutoFit/>
          </a:bodyPr>
          <a:lstStyle/>
          <a:p>
            <a:r>
              <a:rPr lang="en-US" dirty="0">
                <a:solidFill>
                  <a:srgbClr val="FF0000"/>
                </a:solidFill>
              </a:rPr>
              <a:t>T2</a:t>
            </a:r>
          </a:p>
        </p:txBody>
      </p:sp>
      <p:sp>
        <p:nvSpPr>
          <p:cNvPr id="9" name="TextBox 8">
            <a:extLst>
              <a:ext uri="{FF2B5EF4-FFF2-40B4-BE49-F238E27FC236}">
                <a16:creationId xmlns:a16="http://schemas.microsoft.com/office/drawing/2014/main" id="{694E640C-769A-4AD4-9C0C-B6A65E91C58F}"/>
              </a:ext>
            </a:extLst>
          </p:cNvPr>
          <p:cNvSpPr txBox="1"/>
          <p:nvPr/>
        </p:nvSpPr>
        <p:spPr>
          <a:xfrm>
            <a:off x="7148341" y="3712353"/>
            <a:ext cx="441146" cy="369332"/>
          </a:xfrm>
          <a:prstGeom prst="rect">
            <a:avLst/>
          </a:prstGeom>
          <a:noFill/>
          <a:ln>
            <a:noFill/>
          </a:ln>
        </p:spPr>
        <p:txBody>
          <a:bodyPr wrap="none" rtlCol="0">
            <a:spAutoFit/>
          </a:bodyPr>
          <a:lstStyle/>
          <a:p>
            <a:r>
              <a:rPr lang="en-US" dirty="0">
                <a:solidFill>
                  <a:srgbClr val="00B050"/>
                </a:solidFill>
              </a:rPr>
              <a:t>T3</a:t>
            </a:r>
          </a:p>
        </p:txBody>
      </p:sp>
      <p:sp>
        <p:nvSpPr>
          <p:cNvPr id="11" name="TextBox 10">
            <a:extLst>
              <a:ext uri="{FF2B5EF4-FFF2-40B4-BE49-F238E27FC236}">
                <a16:creationId xmlns:a16="http://schemas.microsoft.com/office/drawing/2014/main" id="{AF2A5434-BCCE-4C40-96E2-8F5F200FB4EF}"/>
              </a:ext>
            </a:extLst>
          </p:cNvPr>
          <p:cNvSpPr txBox="1"/>
          <p:nvPr/>
        </p:nvSpPr>
        <p:spPr>
          <a:xfrm>
            <a:off x="7148341" y="3990246"/>
            <a:ext cx="441146" cy="369332"/>
          </a:xfrm>
          <a:prstGeom prst="rect">
            <a:avLst/>
          </a:prstGeom>
          <a:noFill/>
          <a:ln>
            <a:noFill/>
          </a:ln>
        </p:spPr>
        <p:txBody>
          <a:bodyPr wrap="none" rtlCol="0">
            <a:spAutoFit/>
          </a:bodyPr>
          <a:lstStyle/>
          <a:p>
            <a:r>
              <a:rPr lang="en-US" dirty="0">
                <a:solidFill>
                  <a:srgbClr val="FFC000"/>
                </a:solidFill>
              </a:rPr>
              <a:t>T4</a:t>
            </a:r>
          </a:p>
        </p:txBody>
      </p:sp>
      <p:sp>
        <p:nvSpPr>
          <p:cNvPr id="15" name="TextBox 14">
            <a:extLst>
              <a:ext uri="{FF2B5EF4-FFF2-40B4-BE49-F238E27FC236}">
                <a16:creationId xmlns:a16="http://schemas.microsoft.com/office/drawing/2014/main" id="{B83C7189-0D36-4580-9263-C49BEF76F4D1}"/>
              </a:ext>
            </a:extLst>
          </p:cNvPr>
          <p:cNvSpPr txBox="1"/>
          <p:nvPr/>
        </p:nvSpPr>
        <p:spPr>
          <a:xfrm>
            <a:off x="7680926" y="2892978"/>
            <a:ext cx="1064715" cy="369332"/>
          </a:xfrm>
          <a:prstGeom prst="rect">
            <a:avLst/>
          </a:prstGeom>
          <a:noFill/>
          <a:ln>
            <a:noFill/>
          </a:ln>
        </p:spPr>
        <p:txBody>
          <a:bodyPr wrap="none" rtlCol="0">
            <a:spAutoFit/>
          </a:bodyPr>
          <a:lstStyle/>
          <a:p>
            <a:r>
              <a:rPr lang="en-US" dirty="0">
                <a:solidFill>
                  <a:srgbClr val="00B0F0"/>
                </a:solidFill>
              </a:rPr>
              <a:t>S=1, Q=1</a:t>
            </a:r>
          </a:p>
        </p:txBody>
      </p:sp>
      <p:sp>
        <p:nvSpPr>
          <p:cNvPr id="16" name="TextBox 15">
            <a:extLst>
              <a:ext uri="{FF2B5EF4-FFF2-40B4-BE49-F238E27FC236}">
                <a16:creationId xmlns:a16="http://schemas.microsoft.com/office/drawing/2014/main" id="{2B0AF8BF-7742-4128-8384-04473EE4417C}"/>
              </a:ext>
            </a:extLst>
          </p:cNvPr>
          <p:cNvSpPr txBox="1"/>
          <p:nvPr/>
        </p:nvSpPr>
        <p:spPr>
          <a:xfrm>
            <a:off x="7680926" y="3163719"/>
            <a:ext cx="1064715" cy="369332"/>
          </a:xfrm>
          <a:prstGeom prst="rect">
            <a:avLst/>
          </a:prstGeom>
          <a:noFill/>
          <a:ln>
            <a:noFill/>
          </a:ln>
        </p:spPr>
        <p:txBody>
          <a:bodyPr wrap="none" rtlCol="0">
            <a:spAutoFit/>
          </a:bodyPr>
          <a:lstStyle/>
          <a:p>
            <a:r>
              <a:rPr lang="en-US" dirty="0">
                <a:solidFill>
                  <a:srgbClr val="7030A0"/>
                </a:solidFill>
              </a:rPr>
              <a:t>S=0, Q=1</a:t>
            </a:r>
          </a:p>
        </p:txBody>
      </p:sp>
      <p:sp>
        <p:nvSpPr>
          <p:cNvPr id="17" name="TextBox 16">
            <a:extLst>
              <a:ext uri="{FF2B5EF4-FFF2-40B4-BE49-F238E27FC236}">
                <a16:creationId xmlns:a16="http://schemas.microsoft.com/office/drawing/2014/main" id="{0ADCF6CB-352F-4ADA-AEA9-D664C83CC47E}"/>
              </a:ext>
            </a:extLst>
          </p:cNvPr>
          <p:cNvSpPr txBox="1"/>
          <p:nvPr/>
        </p:nvSpPr>
        <p:spPr>
          <a:xfrm>
            <a:off x="7680926" y="3438036"/>
            <a:ext cx="1064715" cy="369332"/>
          </a:xfrm>
          <a:prstGeom prst="rect">
            <a:avLst/>
          </a:prstGeom>
          <a:noFill/>
          <a:ln>
            <a:noFill/>
          </a:ln>
        </p:spPr>
        <p:txBody>
          <a:bodyPr wrap="none" rtlCol="0">
            <a:spAutoFit/>
          </a:bodyPr>
          <a:lstStyle/>
          <a:p>
            <a:r>
              <a:rPr lang="en-US" dirty="0">
                <a:solidFill>
                  <a:srgbClr val="FF0000"/>
                </a:solidFill>
              </a:rPr>
              <a:t>S=0, Q=0</a:t>
            </a:r>
          </a:p>
        </p:txBody>
      </p:sp>
      <p:sp>
        <p:nvSpPr>
          <p:cNvPr id="18" name="TextBox 17">
            <a:extLst>
              <a:ext uri="{FF2B5EF4-FFF2-40B4-BE49-F238E27FC236}">
                <a16:creationId xmlns:a16="http://schemas.microsoft.com/office/drawing/2014/main" id="{BF01F286-D22C-4961-9BFA-1B73FC995952}"/>
              </a:ext>
            </a:extLst>
          </p:cNvPr>
          <p:cNvSpPr txBox="1"/>
          <p:nvPr/>
        </p:nvSpPr>
        <p:spPr>
          <a:xfrm>
            <a:off x="7567674" y="3712353"/>
            <a:ext cx="1301959" cy="369332"/>
          </a:xfrm>
          <a:prstGeom prst="rect">
            <a:avLst/>
          </a:prstGeom>
          <a:noFill/>
          <a:ln>
            <a:noFill/>
          </a:ln>
        </p:spPr>
        <p:txBody>
          <a:bodyPr wrap="none" rtlCol="0">
            <a:spAutoFit/>
          </a:bodyPr>
          <a:lstStyle/>
          <a:p>
            <a:r>
              <a:rPr lang="en-US" dirty="0">
                <a:solidFill>
                  <a:srgbClr val="00B050"/>
                </a:solidFill>
              </a:rPr>
              <a:t>P0 blocked</a:t>
            </a:r>
          </a:p>
        </p:txBody>
      </p:sp>
      <p:sp>
        <p:nvSpPr>
          <p:cNvPr id="19" name="TextBox 18">
            <a:extLst>
              <a:ext uri="{FF2B5EF4-FFF2-40B4-BE49-F238E27FC236}">
                <a16:creationId xmlns:a16="http://schemas.microsoft.com/office/drawing/2014/main" id="{435C900F-F671-421D-B8E1-1C13EA5D1810}"/>
              </a:ext>
            </a:extLst>
          </p:cNvPr>
          <p:cNvSpPr txBox="1"/>
          <p:nvPr/>
        </p:nvSpPr>
        <p:spPr>
          <a:xfrm>
            <a:off x="7567674" y="3986670"/>
            <a:ext cx="1301959" cy="369332"/>
          </a:xfrm>
          <a:prstGeom prst="rect">
            <a:avLst/>
          </a:prstGeom>
          <a:noFill/>
          <a:ln>
            <a:noFill/>
          </a:ln>
        </p:spPr>
        <p:txBody>
          <a:bodyPr wrap="none" rtlCol="0">
            <a:spAutoFit/>
          </a:bodyPr>
          <a:lstStyle/>
          <a:p>
            <a:r>
              <a:rPr lang="en-US" dirty="0">
                <a:solidFill>
                  <a:srgbClr val="FFC000"/>
                </a:solidFill>
              </a:rPr>
              <a:t>P1 blocked</a:t>
            </a:r>
          </a:p>
        </p:txBody>
      </p:sp>
      <p:sp>
        <p:nvSpPr>
          <p:cNvPr id="20" name="TextBox 19">
            <a:extLst>
              <a:ext uri="{FF2B5EF4-FFF2-40B4-BE49-F238E27FC236}">
                <a16:creationId xmlns:a16="http://schemas.microsoft.com/office/drawing/2014/main" id="{CA5D0388-C068-4B7E-BC1C-9B2EE4B7CB03}"/>
              </a:ext>
            </a:extLst>
          </p:cNvPr>
          <p:cNvSpPr txBox="1"/>
          <p:nvPr/>
        </p:nvSpPr>
        <p:spPr>
          <a:xfrm>
            <a:off x="7132292" y="2880366"/>
            <a:ext cx="441146" cy="369332"/>
          </a:xfrm>
          <a:prstGeom prst="rect">
            <a:avLst/>
          </a:prstGeom>
          <a:noFill/>
          <a:ln>
            <a:noFill/>
          </a:ln>
        </p:spPr>
        <p:txBody>
          <a:bodyPr wrap="none" rtlCol="0">
            <a:spAutoFit/>
          </a:bodyPr>
          <a:lstStyle/>
          <a:p>
            <a:r>
              <a:rPr lang="en-US" dirty="0">
                <a:solidFill>
                  <a:srgbClr val="00B0F0"/>
                </a:solidFill>
              </a:rPr>
              <a:t>T0</a:t>
            </a:r>
          </a:p>
        </p:txBody>
      </p:sp>
    </p:spTree>
    <p:extLst>
      <p:ext uri="{BB962C8B-B14F-4D97-AF65-F5344CB8AC3E}">
        <p14:creationId xmlns:p14="http://schemas.microsoft.com/office/powerpoint/2010/main" val="202620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F4EBF34F-AA64-4DCE-96EC-8F71D5597786}"/>
              </a:ext>
            </a:extLst>
          </p:cNvPr>
          <p:cNvSpPr txBox="1">
            <a:spLocks noChangeArrowheads="1"/>
          </p:cNvSpPr>
          <p:nvPr/>
        </p:nvSpPr>
        <p:spPr>
          <a:xfrm>
            <a:off x="457245" y="2240293"/>
            <a:ext cx="3474682" cy="2651731"/>
          </a:xfrm>
          <a:prstGeom prst="rect">
            <a:avLst/>
          </a:prstGeom>
          <a:solidFill>
            <a:schemeClr val="bg1">
              <a:lumMod val="75000"/>
              <a:lumOff val="25000"/>
            </a:schemeClr>
          </a:solidFill>
          <a:ln/>
          <a:effectLst>
            <a:glow rad="63500">
              <a:schemeClr val="accent2">
                <a:satMod val="175000"/>
                <a:alpha val="40000"/>
              </a:schemeClr>
            </a:glow>
          </a:effectLst>
        </p:spPr>
        <p:txBody>
          <a:bodyPr vert="horz" lIns="92075" tIns="46038" rIns="92075" bIns="46038">
            <a:normAutofit fontScale="92500" lnSpcReduction="10000"/>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r>
              <a:rPr lang="en-US" sz="2600" dirty="0"/>
              <a:t>Problem?  </a:t>
            </a:r>
          </a:p>
          <a:p>
            <a:pPr lvl="1"/>
            <a:r>
              <a:rPr lang="en-US" dirty="0">
                <a:solidFill>
                  <a:srgbClr val="FF0000"/>
                </a:solidFill>
              </a:rPr>
              <a:t>Deadlock!</a:t>
            </a:r>
          </a:p>
          <a:p>
            <a:pPr lvl="1"/>
            <a:endParaRPr lang="en-US" dirty="0">
              <a:solidFill>
                <a:srgbClr val="FF0000"/>
              </a:solidFill>
            </a:endParaRPr>
          </a:p>
          <a:p>
            <a:pPr lvl="1"/>
            <a:r>
              <a:rPr lang="en-US" dirty="0">
                <a:solidFill>
                  <a:srgbClr val="FF0000"/>
                </a:solidFill>
              </a:rPr>
              <a:t>There aren’t enough chopsticks to go around!</a:t>
            </a:r>
          </a:p>
          <a:p>
            <a:pPr lvl="1"/>
            <a:endParaRPr lang="en-US" dirty="0">
              <a:solidFill>
                <a:srgbClr val="FF0000"/>
              </a:solidFill>
            </a:endParaRPr>
          </a:p>
          <a:p>
            <a:pPr lvl="1"/>
            <a:r>
              <a:rPr lang="en-US" dirty="0">
                <a:solidFill>
                  <a:srgbClr val="FF0000"/>
                </a:solidFill>
              </a:rPr>
              <a:t>How do you write a program where no philosopher gets stuck?</a:t>
            </a:r>
          </a:p>
        </p:txBody>
      </p:sp>
      <p:sp>
        <p:nvSpPr>
          <p:cNvPr id="222210" name="Rectangle 2"/>
          <p:cNvSpPr>
            <a:spLocks noGrp="1" noChangeArrowheads="1"/>
          </p:cNvSpPr>
          <p:nvPr>
            <p:ph type="title"/>
          </p:nvPr>
        </p:nvSpPr>
        <p:spPr>
          <a:noFill/>
          <a:ln/>
        </p:spPr>
        <p:txBody>
          <a:bodyPr lIns="92075" tIns="46038" rIns="92075" bIns="46038" anchor="ctr"/>
          <a:lstStyle/>
          <a:p>
            <a:r>
              <a:rPr lang="en-US" dirty="0"/>
              <a:t>Dining Philosophers Problem</a:t>
            </a:r>
          </a:p>
        </p:txBody>
      </p:sp>
      <p:pic>
        <p:nvPicPr>
          <p:cNvPr id="14" name="Picture 15">
            <a:extLst>
              <a:ext uri="{FF2B5EF4-FFF2-40B4-BE49-F238E27FC236}">
                <a16:creationId xmlns:a16="http://schemas.microsoft.com/office/drawing/2014/main" id="{9252F443-499C-896E-230A-3246911A79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9149" t="1500" r="9149" b="751"/>
          <a:stretch>
            <a:fillRect/>
          </a:stretch>
        </p:blipFill>
        <p:spPr bwMode="auto">
          <a:xfrm>
            <a:off x="5212073" y="2240293"/>
            <a:ext cx="3383243" cy="3234280"/>
          </a:xfrm>
          <a:prstGeom prst="rect">
            <a:avLst/>
          </a:prstGeom>
          <a:noFill/>
          <a:ln>
            <a:noFill/>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ckThin">
                <a:solidFill>
                  <a:schemeClr val="tx1"/>
                </a:solidFill>
                <a:miter lim="800000"/>
                <a:headEnd/>
                <a:tailEnd/>
              </a14:hiddenLine>
            </a:ext>
          </a:extLst>
        </p:spPr>
      </p:pic>
      <p:sp>
        <p:nvSpPr>
          <p:cNvPr id="15" name="TextBox 14">
            <a:extLst>
              <a:ext uri="{FF2B5EF4-FFF2-40B4-BE49-F238E27FC236}">
                <a16:creationId xmlns:a16="http://schemas.microsoft.com/office/drawing/2014/main" id="{7C91ECE6-664C-FEBF-D237-84591096EB30}"/>
              </a:ext>
            </a:extLst>
          </p:cNvPr>
          <p:cNvSpPr txBox="1"/>
          <p:nvPr/>
        </p:nvSpPr>
        <p:spPr>
          <a:xfrm>
            <a:off x="5554725" y="1600220"/>
            <a:ext cx="776175" cy="646331"/>
          </a:xfrm>
          <a:prstGeom prst="rect">
            <a:avLst/>
          </a:prstGeom>
          <a:noFill/>
          <a:ln>
            <a:noFill/>
          </a:ln>
        </p:spPr>
        <p:txBody>
          <a:bodyPr wrap="none" rtlCol="0">
            <a:spAutoFit/>
          </a:bodyPr>
          <a:lstStyle/>
          <a:p>
            <a:pPr algn="ctr"/>
            <a:r>
              <a:rPr lang="en-US" dirty="0">
                <a:solidFill>
                  <a:srgbClr val="0066FF"/>
                </a:solidFill>
              </a:rPr>
              <a:t>0</a:t>
            </a:r>
          </a:p>
          <a:p>
            <a:pPr algn="ctr"/>
            <a:r>
              <a:rPr lang="en-US" dirty="0">
                <a:solidFill>
                  <a:srgbClr val="0066FF"/>
                </a:solidFill>
              </a:rPr>
              <a:t>Callie</a:t>
            </a:r>
          </a:p>
        </p:txBody>
      </p:sp>
      <p:sp>
        <p:nvSpPr>
          <p:cNvPr id="16" name="TextBox 15">
            <a:extLst>
              <a:ext uri="{FF2B5EF4-FFF2-40B4-BE49-F238E27FC236}">
                <a16:creationId xmlns:a16="http://schemas.microsoft.com/office/drawing/2014/main" id="{DB76B3EC-B050-31A2-1655-90CE2916388A}"/>
              </a:ext>
            </a:extLst>
          </p:cNvPr>
          <p:cNvSpPr txBox="1"/>
          <p:nvPr/>
        </p:nvSpPr>
        <p:spPr>
          <a:xfrm>
            <a:off x="7385104" y="1600220"/>
            <a:ext cx="1069525" cy="646331"/>
          </a:xfrm>
          <a:prstGeom prst="rect">
            <a:avLst/>
          </a:prstGeom>
          <a:noFill/>
          <a:ln>
            <a:noFill/>
          </a:ln>
        </p:spPr>
        <p:txBody>
          <a:bodyPr wrap="none" rtlCol="0">
            <a:spAutoFit/>
          </a:bodyPr>
          <a:lstStyle/>
          <a:p>
            <a:pPr algn="ctr"/>
            <a:r>
              <a:rPr lang="en-US" dirty="0">
                <a:solidFill>
                  <a:srgbClr val="0066FF"/>
                </a:solidFill>
              </a:rPr>
              <a:t>4</a:t>
            </a:r>
          </a:p>
          <a:p>
            <a:pPr algn="ctr"/>
            <a:r>
              <a:rPr lang="en-US" dirty="0">
                <a:solidFill>
                  <a:srgbClr val="0066FF"/>
                </a:solidFill>
              </a:rPr>
              <a:t>Brandon</a:t>
            </a:r>
          </a:p>
        </p:txBody>
      </p:sp>
      <p:sp>
        <p:nvSpPr>
          <p:cNvPr id="17" name="TextBox 16">
            <a:extLst>
              <a:ext uri="{FF2B5EF4-FFF2-40B4-BE49-F238E27FC236}">
                <a16:creationId xmlns:a16="http://schemas.microsoft.com/office/drawing/2014/main" id="{20E71177-1071-8423-352D-D7830504A985}"/>
              </a:ext>
            </a:extLst>
          </p:cNvPr>
          <p:cNvSpPr txBox="1"/>
          <p:nvPr/>
        </p:nvSpPr>
        <p:spPr>
          <a:xfrm>
            <a:off x="8042812" y="3154683"/>
            <a:ext cx="737702" cy="646331"/>
          </a:xfrm>
          <a:prstGeom prst="rect">
            <a:avLst/>
          </a:prstGeom>
          <a:noFill/>
          <a:ln>
            <a:noFill/>
          </a:ln>
        </p:spPr>
        <p:txBody>
          <a:bodyPr wrap="none" rtlCol="0">
            <a:spAutoFit/>
          </a:bodyPr>
          <a:lstStyle/>
          <a:p>
            <a:pPr algn="ctr"/>
            <a:r>
              <a:rPr lang="en-US" dirty="0">
                <a:solidFill>
                  <a:srgbClr val="0066FF"/>
                </a:solidFill>
              </a:rPr>
              <a:t>3</a:t>
            </a:r>
          </a:p>
          <a:p>
            <a:pPr algn="ctr"/>
            <a:r>
              <a:rPr lang="en-US" dirty="0">
                <a:solidFill>
                  <a:srgbClr val="0066FF"/>
                </a:solidFill>
              </a:rPr>
              <a:t>Mark</a:t>
            </a:r>
          </a:p>
        </p:txBody>
      </p:sp>
      <p:sp>
        <p:nvSpPr>
          <p:cNvPr id="18" name="TextBox 17">
            <a:extLst>
              <a:ext uri="{FF2B5EF4-FFF2-40B4-BE49-F238E27FC236}">
                <a16:creationId xmlns:a16="http://schemas.microsoft.com/office/drawing/2014/main" id="{47807B4E-6FBF-532A-9E06-C45EDF766C9E}"/>
              </a:ext>
            </a:extLst>
          </p:cNvPr>
          <p:cNvSpPr txBox="1"/>
          <p:nvPr/>
        </p:nvSpPr>
        <p:spPr>
          <a:xfrm>
            <a:off x="6469917" y="5440658"/>
            <a:ext cx="774571" cy="646331"/>
          </a:xfrm>
          <a:prstGeom prst="rect">
            <a:avLst/>
          </a:prstGeom>
          <a:noFill/>
          <a:ln>
            <a:noFill/>
          </a:ln>
        </p:spPr>
        <p:txBody>
          <a:bodyPr wrap="none" rtlCol="0">
            <a:spAutoFit/>
          </a:bodyPr>
          <a:lstStyle/>
          <a:p>
            <a:pPr algn="ctr"/>
            <a:r>
              <a:rPr lang="en-US" dirty="0">
                <a:solidFill>
                  <a:srgbClr val="0066FF"/>
                </a:solidFill>
              </a:rPr>
              <a:t>2</a:t>
            </a:r>
          </a:p>
          <a:p>
            <a:pPr algn="ctr"/>
            <a:r>
              <a:rPr lang="en-US" dirty="0">
                <a:solidFill>
                  <a:srgbClr val="0066FF"/>
                </a:solidFill>
              </a:rPr>
              <a:t>Kaleb</a:t>
            </a:r>
          </a:p>
        </p:txBody>
      </p:sp>
      <p:sp>
        <p:nvSpPr>
          <p:cNvPr id="19" name="TextBox 18">
            <a:extLst>
              <a:ext uri="{FF2B5EF4-FFF2-40B4-BE49-F238E27FC236}">
                <a16:creationId xmlns:a16="http://schemas.microsoft.com/office/drawing/2014/main" id="{8CDDD9E0-B05A-2B53-4DC8-8FDB477AA55D}"/>
              </a:ext>
            </a:extLst>
          </p:cNvPr>
          <p:cNvSpPr txBox="1"/>
          <p:nvPr/>
        </p:nvSpPr>
        <p:spPr>
          <a:xfrm>
            <a:off x="4583428" y="3246122"/>
            <a:ext cx="889987" cy="646331"/>
          </a:xfrm>
          <a:prstGeom prst="rect">
            <a:avLst/>
          </a:prstGeom>
          <a:noFill/>
          <a:ln>
            <a:noFill/>
          </a:ln>
        </p:spPr>
        <p:txBody>
          <a:bodyPr wrap="none" rtlCol="0">
            <a:spAutoFit/>
          </a:bodyPr>
          <a:lstStyle/>
          <a:p>
            <a:pPr algn="ctr"/>
            <a:r>
              <a:rPr lang="en-US" dirty="0">
                <a:solidFill>
                  <a:srgbClr val="0066FF"/>
                </a:solidFill>
              </a:rPr>
              <a:t>1</a:t>
            </a:r>
          </a:p>
          <a:p>
            <a:pPr algn="ctr"/>
            <a:r>
              <a:rPr lang="en-US" dirty="0">
                <a:solidFill>
                  <a:srgbClr val="0066FF"/>
                </a:solidFill>
              </a:rPr>
              <a:t>Fatima</a:t>
            </a:r>
          </a:p>
        </p:txBody>
      </p:sp>
      <p:sp>
        <p:nvSpPr>
          <p:cNvPr id="20" name="TextBox 19">
            <a:extLst>
              <a:ext uri="{FF2B5EF4-FFF2-40B4-BE49-F238E27FC236}">
                <a16:creationId xmlns:a16="http://schemas.microsoft.com/office/drawing/2014/main" id="{0776C086-E34E-0940-1B57-DAF8E8ADAE47}"/>
              </a:ext>
            </a:extLst>
          </p:cNvPr>
          <p:cNvSpPr txBox="1"/>
          <p:nvPr/>
        </p:nvSpPr>
        <p:spPr>
          <a:xfrm>
            <a:off x="6766536" y="2971805"/>
            <a:ext cx="300083" cy="369332"/>
          </a:xfrm>
          <a:prstGeom prst="rect">
            <a:avLst/>
          </a:prstGeom>
          <a:noFill/>
          <a:ln>
            <a:noFill/>
          </a:ln>
        </p:spPr>
        <p:txBody>
          <a:bodyPr wrap="none" rtlCol="0">
            <a:spAutoFit/>
          </a:bodyPr>
          <a:lstStyle/>
          <a:p>
            <a:pPr algn="ctr"/>
            <a:r>
              <a:rPr lang="en-US" dirty="0">
                <a:solidFill>
                  <a:srgbClr val="FF0000"/>
                </a:solidFill>
              </a:rPr>
              <a:t>0</a:t>
            </a:r>
          </a:p>
        </p:txBody>
      </p:sp>
      <p:sp>
        <p:nvSpPr>
          <p:cNvPr id="21" name="TextBox 20">
            <a:extLst>
              <a:ext uri="{FF2B5EF4-FFF2-40B4-BE49-F238E27FC236}">
                <a16:creationId xmlns:a16="http://schemas.microsoft.com/office/drawing/2014/main" id="{D595100D-C594-B7EB-F3F8-9F3D088B3E2D}"/>
              </a:ext>
            </a:extLst>
          </p:cNvPr>
          <p:cNvSpPr txBox="1"/>
          <p:nvPr/>
        </p:nvSpPr>
        <p:spPr>
          <a:xfrm>
            <a:off x="6217902" y="3337561"/>
            <a:ext cx="300083" cy="369332"/>
          </a:xfrm>
          <a:prstGeom prst="rect">
            <a:avLst/>
          </a:prstGeom>
          <a:noFill/>
          <a:ln>
            <a:noFill/>
          </a:ln>
        </p:spPr>
        <p:txBody>
          <a:bodyPr wrap="none" rtlCol="0">
            <a:spAutoFit/>
          </a:bodyPr>
          <a:lstStyle/>
          <a:p>
            <a:pPr algn="ctr"/>
            <a:r>
              <a:rPr lang="en-US" dirty="0">
                <a:solidFill>
                  <a:srgbClr val="FF0000"/>
                </a:solidFill>
              </a:rPr>
              <a:t>1</a:t>
            </a:r>
          </a:p>
        </p:txBody>
      </p:sp>
      <p:sp>
        <p:nvSpPr>
          <p:cNvPr id="22" name="TextBox 21">
            <a:extLst>
              <a:ext uri="{FF2B5EF4-FFF2-40B4-BE49-F238E27FC236}">
                <a16:creationId xmlns:a16="http://schemas.microsoft.com/office/drawing/2014/main" id="{46C09A58-C39D-B893-64D9-B9F67AF5B7A8}"/>
              </a:ext>
            </a:extLst>
          </p:cNvPr>
          <p:cNvSpPr txBox="1"/>
          <p:nvPr/>
        </p:nvSpPr>
        <p:spPr>
          <a:xfrm>
            <a:off x="6400780" y="4069073"/>
            <a:ext cx="300083" cy="369332"/>
          </a:xfrm>
          <a:prstGeom prst="rect">
            <a:avLst/>
          </a:prstGeom>
          <a:noFill/>
          <a:ln>
            <a:noFill/>
          </a:ln>
        </p:spPr>
        <p:txBody>
          <a:bodyPr wrap="none" rtlCol="0">
            <a:spAutoFit/>
          </a:bodyPr>
          <a:lstStyle/>
          <a:p>
            <a:pPr algn="ctr"/>
            <a:r>
              <a:rPr lang="en-US" dirty="0">
                <a:solidFill>
                  <a:srgbClr val="FF0000"/>
                </a:solidFill>
              </a:rPr>
              <a:t>2</a:t>
            </a:r>
          </a:p>
        </p:txBody>
      </p:sp>
      <p:sp>
        <p:nvSpPr>
          <p:cNvPr id="23" name="TextBox 22">
            <a:extLst>
              <a:ext uri="{FF2B5EF4-FFF2-40B4-BE49-F238E27FC236}">
                <a16:creationId xmlns:a16="http://schemas.microsoft.com/office/drawing/2014/main" id="{B337095C-2894-B64E-F257-6A71407786C0}"/>
              </a:ext>
            </a:extLst>
          </p:cNvPr>
          <p:cNvSpPr txBox="1"/>
          <p:nvPr/>
        </p:nvSpPr>
        <p:spPr>
          <a:xfrm>
            <a:off x="7132292" y="4069073"/>
            <a:ext cx="300083" cy="369332"/>
          </a:xfrm>
          <a:prstGeom prst="rect">
            <a:avLst/>
          </a:prstGeom>
          <a:noFill/>
          <a:ln>
            <a:noFill/>
          </a:ln>
        </p:spPr>
        <p:txBody>
          <a:bodyPr wrap="none" rtlCol="0">
            <a:spAutoFit/>
          </a:bodyPr>
          <a:lstStyle/>
          <a:p>
            <a:pPr algn="ctr"/>
            <a:r>
              <a:rPr lang="en-US" dirty="0">
                <a:solidFill>
                  <a:srgbClr val="FF0000"/>
                </a:solidFill>
              </a:rPr>
              <a:t>3</a:t>
            </a:r>
          </a:p>
        </p:txBody>
      </p:sp>
      <p:sp>
        <p:nvSpPr>
          <p:cNvPr id="24" name="TextBox 23">
            <a:extLst>
              <a:ext uri="{FF2B5EF4-FFF2-40B4-BE49-F238E27FC236}">
                <a16:creationId xmlns:a16="http://schemas.microsoft.com/office/drawing/2014/main" id="{815C05E7-CDC9-70B2-889A-DE223351A194}"/>
              </a:ext>
            </a:extLst>
          </p:cNvPr>
          <p:cNvSpPr txBox="1"/>
          <p:nvPr/>
        </p:nvSpPr>
        <p:spPr>
          <a:xfrm>
            <a:off x="7315170" y="3429000"/>
            <a:ext cx="300083" cy="369332"/>
          </a:xfrm>
          <a:prstGeom prst="rect">
            <a:avLst/>
          </a:prstGeom>
          <a:noFill/>
          <a:ln>
            <a:noFill/>
          </a:ln>
        </p:spPr>
        <p:txBody>
          <a:bodyPr wrap="none" rtlCol="0">
            <a:spAutoFit/>
          </a:bodyPr>
          <a:lstStyle/>
          <a:p>
            <a:pPr algn="ctr"/>
            <a:r>
              <a:rPr lang="en-US" dirty="0">
                <a:solidFill>
                  <a:srgbClr val="FF0000"/>
                </a:solidFill>
              </a:rPr>
              <a:t>4</a:t>
            </a:r>
          </a:p>
        </p:txBody>
      </p:sp>
    </p:spTree>
    <p:extLst>
      <p:ext uri="{BB962C8B-B14F-4D97-AF65-F5344CB8AC3E}">
        <p14:creationId xmlns:p14="http://schemas.microsoft.com/office/powerpoint/2010/main" val="1765679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fontScale="90000"/>
          </a:bodyPr>
          <a:lstStyle/>
          <a:p>
            <a:r>
              <a:rPr lang="en-US" dirty="0"/>
              <a:t>Java Thread </a:t>
            </a:r>
            <a:br>
              <a:rPr lang="en-US" dirty="0"/>
            </a:br>
            <a:r>
              <a:rPr lang="en-US" dirty="0"/>
              <a:t>without Monitors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SimpleThread.java</a:t>
            </a:r>
          </a:p>
          <a:p>
            <a:endParaRPr lang="en-US" dirty="0"/>
          </a:p>
          <a:p>
            <a:r>
              <a:rPr lang="en-US" dirty="0"/>
              <a:t>What will happen?</a:t>
            </a:r>
          </a:p>
          <a:p>
            <a:endParaRPr lang="en-US" dirty="0"/>
          </a:p>
          <a:p>
            <a:endParaRPr lang="en-US" dirty="0"/>
          </a:p>
        </p:txBody>
      </p:sp>
      <p:pic>
        <p:nvPicPr>
          <p:cNvPr id="4" name="Picture 3">
            <a:extLst>
              <a:ext uri="{FF2B5EF4-FFF2-40B4-BE49-F238E27FC236}">
                <a16:creationId xmlns:a16="http://schemas.microsoft.com/office/drawing/2014/main" id="{AA7B75AC-870B-467E-BEA9-FBD2F04D1808}"/>
              </a:ext>
            </a:extLst>
          </p:cNvPr>
          <p:cNvPicPr>
            <a:picLocks noChangeAspect="1"/>
          </p:cNvPicPr>
          <p:nvPr/>
        </p:nvPicPr>
        <p:blipFill>
          <a:blip r:embed="rId2"/>
          <a:stretch>
            <a:fillRect/>
          </a:stretch>
        </p:blipFill>
        <p:spPr>
          <a:xfrm>
            <a:off x="4114805" y="45757"/>
            <a:ext cx="4901577" cy="6858000"/>
          </a:xfrm>
          <a:prstGeom prst="rect">
            <a:avLst/>
          </a:prstGeom>
        </p:spPr>
      </p:pic>
    </p:spTree>
    <p:extLst>
      <p:ext uri="{BB962C8B-B14F-4D97-AF65-F5344CB8AC3E}">
        <p14:creationId xmlns:p14="http://schemas.microsoft.com/office/powerpoint/2010/main" val="203004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a:xfrm>
            <a:off x="365806" y="594391"/>
            <a:ext cx="8229600" cy="1143000"/>
          </a:xfrm>
        </p:spPr>
        <p:txBody>
          <a:bodyPr>
            <a:normAutofit fontScale="90000"/>
          </a:bodyPr>
          <a:lstStyle/>
          <a:p>
            <a:r>
              <a:rPr lang="en-US" dirty="0"/>
              <a:t>Java Thread </a:t>
            </a:r>
            <a:br>
              <a:rPr lang="en-US" dirty="0"/>
            </a:br>
            <a:r>
              <a:rPr lang="en-US" dirty="0"/>
              <a:t>without Monitors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SimpleThread.java</a:t>
            </a:r>
          </a:p>
          <a:p>
            <a:endParaRPr lang="en-US" dirty="0"/>
          </a:p>
          <a:p>
            <a:endParaRPr lang="en-US" dirty="0"/>
          </a:p>
          <a:p>
            <a:endParaRPr lang="en-US" dirty="0"/>
          </a:p>
          <a:p>
            <a:endParaRPr lang="en-US" dirty="0"/>
          </a:p>
          <a:p>
            <a:endParaRPr lang="en-US" dirty="0"/>
          </a:p>
          <a:p>
            <a:endParaRPr lang="en-US" dirty="0"/>
          </a:p>
          <a:p>
            <a:r>
              <a:rPr lang="en-US" dirty="0"/>
              <a:t>Deadlock!</a:t>
            </a:r>
          </a:p>
          <a:p>
            <a:endParaRPr lang="en-US" dirty="0"/>
          </a:p>
          <a:p>
            <a:endParaRPr lang="en-US" dirty="0"/>
          </a:p>
        </p:txBody>
      </p:sp>
      <p:pic>
        <p:nvPicPr>
          <p:cNvPr id="4" name="Picture 3">
            <a:extLst>
              <a:ext uri="{FF2B5EF4-FFF2-40B4-BE49-F238E27FC236}">
                <a16:creationId xmlns:a16="http://schemas.microsoft.com/office/drawing/2014/main" id="{19A7DE71-364B-491B-AD97-A015301209BB}"/>
              </a:ext>
            </a:extLst>
          </p:cNvPr>
          <p:cNvPicPr>
            <a:picLocks noChangeAspect="1"/>
          </p:cNvPicPr>
          <p:nvPr/>
        </p:nvPicPr>
        <p:blipFill>
          <a:blip r:embed="rId2"/>
          <a:stretch>
            <a:fillRect/>
          </a:stretch>
        </p:blipFill>
        <p:spPr>
          <a:xfrm>
            <a:off x="2834659" y="2423171"/>
            <a:ext cx="8029575" cy="3124200"/>
          </a:xfrm>
          <a:prstGeom prst="rect">
            <a:avLst/>
          </a:prstGeom>
        </p:spPr>
      </p:pic>
      <p:cxnSp>
        <p:nvCxnSpPr>
          <p:cNvPr id="6" name="Straight Arrow Connector 5">
            <a:extLst>
              <a:ext uri="{FF2B5EF4-FFF2-40B4-BE49-F238E27FC236}">
                <a16:creationId xmlns:a16="http://schemas.microsoft.com/office/drawing/2014/main" id="{89BE07AD-24DB-4D6D-A736-02F0D4D77132}"/>
              </a:ext>
            </a:extLst>
          </p:cNvPr>
          <p:cNvCxnSpPr>
            <a:cxnSpLocks/>
          </p:cNvCxnSpPr>
          <p:nvPr/>
        </p:nvCxnSpPr>
        <p:spPr>
          <a:xfrm>
            <a:off x="1920269" y="4617707"/>
            <a:ext cx="1005829" cy="5486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801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Deadlocks</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97422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457245" y="228635"/>
            <a:ext cx="8229600" cy="1143000"/>
          </a:xfrm>
        </p:spPr>
        <p:txBody>
          <a:bodyPr/>
          <a:lstStyle/>
          <a:p>
            <a:r>
              <a:rPr lang="en-US" dirty="0"/>
              <a:t>Bridge Crossing Example</a:t>
            </a:r>
          </a:p>
        </p:txBody>
      </p:sp>
      <p:sp>
        <p:nvSpPr>
          <p:cNvPr id="546819" name="Rectangle 3"/>
          <p:cNvSpPr>
            <a:spLocks noGrp="1" noChangeArrowheads="1"/>
          </p:cNvSpPr>
          <p:nvPr>
            <p:ph type="body" idx="1"/>
          </p:nvPr>
        </p:nvSpPr>
        <p:spPr>
          <a:xfrm>
            <a:off x="457200" y="3429000"/>
            <a:ext cx="8229600" cy="3048000"/>
          </a:xfrm>
        </p:spPr>
        <p:txBody>
          <a:bodyPr/>
          <a:lstStyle/>
          <a:p>
            <a:pPr>
              <a:lnSpc>
                <a:spcPct val="90000"/>
              </a:lnSpc>
            </a:pPr>
            <a:r>
              <a:rPr lang="en-US" sz="2400" dirty="0"/>
              <a:t>Traffic only in one direction.</a:t>
            </a:r>
          </a:p>
          <a:p>
            <a:pPr>
              <a:lnSpc>
                <a:spcPct val="90000"/>
              </a:lnSpc>
            </a:pPr>
            <a:r>
              <a:rPr lang="en-US" sz="2400" dirty="0"/>
              <a:t>Each section of a bridge can be viewed as a resource.</a:t>
            </a:r>
          </a:p>
          <a:p>
            <a:pPr>
              <a:lnSpc>
                <a:spcPct val="90000"/>
              </a:lnSpc>
            </a:pPr>
            <a:r>
              <a:rPr lang="en-US" sz="2400" dirty="0"/>
              <a:t>If a deadlock occurs, it can be resolved if one car backs up (preempt resources and rollback).</a:t>
            </a:r>
          </a:p>
          <a:p>
            <a:pPr>
              <a:lnSpc>
                <a:spcPct val="90000"/>
              </a:lnSpc>
            </a:pPr>
            <a:r>
              <a:rPr lang="en-US" sz="2400" dirty="0"/>
              <a:t>Several cars may have to be backed up if a deadlock occurs.</a:t>
            </a:r>
          </a:p>
          <a:p>
            <a:pPr>
              <a:lnSpc>
                <a:spcPct val="90000"/>
              </a:lnSpc>
            </a:pPr>
            <a:r>
              <a:rPr lang="en-US" sz="2400" dirty="0"/>
              <a:t>Starvation is possible.</a:t>
            </a:r>
          </a:p>
        </p:txBody>
      </p:sp>
      <p:sp>
        <p:nvSpPr>
          <p:cNvPr id="546822" name="Line 6"/>
          <p:cNvSpPr>
            <a:spLocks noChangeShapeType="1"/>
          </p:cNvSpPr>
          <p:nvPr/>
        </p:nvSpPr>
        <p:spPr bwMode="auto">
          <a:xfrm>
            <a:off x="1447800" y="1600200"/>
            <a:ext cx="1828800" cy="0"/>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23" name="Line 7"/>
          <p:cNvSpPr>
            <a:spLocks noChangeShapeType="1"/>
          </p:cNvSpPr>
          <p:nvPr/>
        </p:nvSpPr>
        <p:spPr bwMode="auto">
          <a:xfrm>
            <a:off x="3276600" y="1600200"/>
            <a:ext cx="609600" cy="381000"/>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24" name="Line 8"/>
          <p:cNvSpPr>
            <a:spLocks noChangeShapeType="1"/>
          </p:cNvSpPr>
          <p:nvPr/>
        </p:nvSpPr>
        <p:spPr bwMode="auto">
          <a:xfrm>
            <a:off x="3886200" y="1981200"/>
            <a:ext cx="1371600" cy="0"/>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25" name="Line 9"/>
          <p:cNvSpPr>
            <a:spLocks noChangeShapeType="1"/>
          </p:cNvSpPr>
          <p:nvPr/>
        </p:nvSpPr>
        <p:spPr bwMode="auto">
          <a:xfrm flipV="1">
            <a:off x="5257800" y="1628775"/>
            <a:ext cx="609600" cy="352425"/>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26" name="Line 10"/>
          <p:cNvSpPr>
            <a:spLocks noChangeShapeType="1"/>
          </p:cNvSpPr>
          <p:nvPr/>
        </p:nvSpPr>
        <p:spPr bwMode="auto">
          <a:xfrm>
            <a:off x="5860312" y="1633426"/>
            <a:ext cx="1828800" cy="0"/>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28" name="Line 12"/>
          <p:cNvSpPr>
            <a:spLocks noChangeShapeType="1"/>
          </p:cNvSpPr>
          <p:nvPr/>
        </p:nvSpPr>
        <p:spPr bwMode="auto">
          <a:xfrm flipV="1">
            <a:off x="1447800" y="2971800"/>
            <a:ext cx="1828800" cy="0"/>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29" name="Line 13"/>
          <p:cNvSpPr>
            <a:spLocks noChangeShapeType="1"/>
          </p:cNvSpPr>
          <p:nvPr/>
        </p:nvSpPr>
        <p:spPr bwMode="auto">
          <a:xfrm flipV="1">
            <a:off x="3276600" y="2590800"/>
            <a:ext cx="609600" cy="381000"/>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30" name="Line 14"/>
          <p:cNvSpPr>
            <a:spLocks noChangeShapeType="1"/>
          </p:cNvSpPr>
          <p:nvPr/>
        </p:nvSpPr>
        <p:spPr bwMode="auto">
          <a:xfrm flipV="1">
            <a:off x="3886200" y="2590800"/>
            <a:ext cx="1371600" cy="0"/>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31" name="Line 15"/>
          <p:cNvSpPr>
            <a:spLocks noChangeShapeType="1"/>
          </p:cNvSpPr>
          <p:nvPr/>
        </p:nvSpPr>
        <p:spPr bwMode="auto">
          <a:xfrm>
            <a:off x="5257800" y="2590800"/>
            <a:ext cx="609600" cy="352425"/>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32" name="Line 16"/>
          <p:cNvSpPr>
            <a:spLocks noChangeShapeType="1"/>
          </p:cNvSpPr>
          <p:nvPr/>
        </p:nvSpPr>
        <p:spPr bwMode="auto">
          <a:xfrm flipV="1">
            <a:off x="5860312" y="2943448"/>
            <a:ext cx="1828800" cy="0"/>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36" name="Line 20"/>
          <p:cNvSpPr>
            <a:spLocks noChangeShapeType="1"/>
          </p:cNvSpPr>
          <p:nvPr/>
        </p:nvSpPr>
        <p:spPr bwMode="auto">
          <a:xfrm>
            <a:off x="1419225" y="2266950"/>
            <a:ext cx="2019300" cy="0"/>
          </a:xfrm>
          <a:prstGeom prst="line">
            <a:avLst/>
          </a:prstGeom>
          <a:noFill/>
          <a:ln w="19050">
            <a:solidFill>
              <a:schemeClr val="accent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37" name="Line 21"/>
          <p:cNvSpPr>
            <a:spLocks noChangeShapeType="1"/>
          </p:cNvSpPr>
          <p:nvPr/>
        </p:nvSpPr>
        <p:spPr bwMode="auto">
          <a:xfrm>
            <a:off x="5619750" y="2286000"/>
            <a:ext cx="2019300" cy="0"/>
          </a:xfrm>
          <a:prstGeom prst="line">
            <a:avLst/>
          </a:prstGeom>
          <a:noFill/>
          <a:ln w="1905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0843" y="2100673"/>
            <a:ext cx="782557" cy="38759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4481622" y="2046569"/>
            <a:ext cx="1066801" cy="46672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4727" y="1717921"/>
            <a:ext cx="729941" cy="41922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4865" y="1773231"/>
            <a:ext cx="608935" cy="284169"/>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2261608" y="2435532"/>
            <a:ext cx="812011" cy="390187"/>
          </a:xfrm>
          <a:prstGeom prst="rect">
            <a:avLst/>
          </a:prstGeom>
        </p:spPr>
      </p:pic>
    </p:spTree>
    <p:extLst>
      <p:ext uri="{BB962C8B-B14F-4D97-AF65-F5344CB8AC3E}">
        <p14:creationId xmlns:p14="http://schemas.microsoft.com/office/powerpoint/2010/main" val="337539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1026"/>
          <p:cNvSpPr>
            <a:spLocks noGrp="1" noChangeArrowheads="1"/>
          </p:cNvSpPr>
          <p:nvPr>
            <p:ph type="title"/>
          </p:nvPr>
        </p:nvSpPr>
        <p:spPr>
          <a:xfrm>
            <a:off x="457200" y="457220"/>
            <a:ext cx="8305800" cy="1143000"/>
          </a:xfrm>
        </p:spPr>
        <p:txBody>
          <a:bodyPr/>
          <a:lstStyle/>
          <a:p>
            <a:r>
              <a:rPr lang="en-US" dirty="0"/>
              <a:t>Traffic Deadlock</a:t>
            </a:r>
          </a:p>
        </p:txBody>
      </p:sp>
      <p:pic>
        <p:nvPicPr>
          <p:cNvPr id="585731" name="Picture 1027"/>
          <p:cNvPicPr>
            <a:picLocks noChangeAspect="1" noChangeArrowheads="1"/>
          </p:cNvPicPr>
          <p:nvPr/>
        </p:nvPicPr>
        <p:blipFill>
          <a:blip r:embed="rId2">
            <a:extLst>
              <a:ext uri="{28A0092B-C50C-407E-A947-70E740481C1C}">
                <a14:useLocalDpi xmlns:a14="http://schemas.microsoft.com/office/drawing/2010/main" val="0"/>
              </a:ext>
            </a:extLst>
          </a:blip>
          <a:srcRect l="7726" t="4152" r="7060" b="3075"/>
          <a:stretch>
            <a:fillRect/>
          </a:stretch>
        </p:blipFill>
        <p:spPr bwMode="auto">
          <a:xfrm>
            <a:off x="2194586" y="1874537"/>
            <a:ext cx="4811712" cy="3929063"/>
          </a:xfrm>
          <a:prstGeom prst="rect">
            <a:avLst/>
          </a:prstGeom>
          <a:noFill/>
          <a:ln w="57150" cmpd="thickThin">
            <a:solidFill>
              <a:schemeClr val="tx1"/>
            </a:solidFill>
            <a:miter lim="800000"/>
            <a:headEnd/>
            <a:tailEnd/>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4109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t>The Deadlock Problem</a:t>
            </a:r>
          </a:p>
        </p:txBody>
      </p:sp>
      <p:sp>
        <p:nvSpPr>
          <p:cNvPr id="545795" name="Rectangle 3"/>
          <p:cNvSpPr>
            <a:spLocks noGrp="1" noChangeArrowheads="1"/>
          </p:cNvSpPr>
          <p:nvPr>
            <p:ph idx="1"/>
          </p:nvPr>
        </p:nvSpPr>
        <p:spPr/>
        <p:txBody>
          <a:bodyPr/>
          <a:lstStyle/>
          <a:p>
            <a:pPr>
              <a:lnSpc>
                <a:spcPct val="90000"/>
              </a:lnSpc>
            </a:pPr>
            <a:r>
              <a:rPr lang="en-US" sz="2400" dirty="0"/>
              <a:t>A set of blocked processes each holding a resource and waiting to acquire a resource held by another process in the set.</a:t>
            </a:r>
          </a:p>
          <a:p>
            <a:pPr>
              <a:lnSpc>
                <a:spcPct val="90000"/>
              </a:lnSpc>
            </a:pPr>
            <a:r>
              <a:rPr lang="en-US" sz="2400" dirty="0"/>
              <a:t>Example </a:t>
            </a:r>
          </a:p>
          <a:p>
            <a:pPr lvl="1">
              <a:lnSpc>
                <a:spcPct val="90000"/>
              </a:lnSpc>
            </a:pPr>
            <a:r>
              <a:rPr lang="en-US" sz="2000" dirty="0">
                <a:solidFill>
                  <a:srgbClr val="00B050"/>
                </a:solidFill>
              </a:rPr>
              <a:t>System has files.</a:t>
            </a:r>
          </a:p>
          <a:p>
            <a:pPr lvl="1">
              <a:lnSpc>
                <a:spcPct val="90000"/>
              </a:lnSpc>
            </a:pPr>
            <a:r>
              <a:rPr lang="en-US" sz="2000" i="1" dirty="0">
                <a:solidFill>
                  <a:srgbClr val="00B050"/>
                </a:solidFill>
              </a:rPr>
              <a:t>P</a:t>
            </a:r>
            <a:r>
              <a:rPr lang="en-US" sz="2000" baseline="-25000" dirty="0">
                <a:solidFill>
                  <a:srgbClr val="00B050"/>
                </a:solidFill>
              </a:rPr>
              <a:t>1</a:t>
            </a:r>
            <a:r>
              <a:rPr lang="en-US" sz="2000" dirty="0">
                <a:solidFill>
                  <a:srgbClr val="00B050"/>
                </a:solidFill>
              </a:rPr>
              <a:t> and </a:t>
            </a:r>
            <a:r>
              <a:rPr lang="en-US" sz="2000" i="1" dirty="0">
                <a:solidFill>
                  <a:srgbClr val="00B050"/>
                </a:solidFill>
              </a:rPr>
              <a:t>P</a:t>
            </a:r>
            <a:r>
              <a:rPr lang="en-US" sz="2000" baseline="-25000" dirty="0">
                <a:solidFill>
                  <a:srgbClr val="00B050"/>
                </a:solidFill>
              </a:rPr>
              <a:t>2</a:t>
            </a:r>
            <a:r>
              <a:rPr lang="en-US" sz="2000" dirty="0">
                <a:solidFill>
                  <a:srgbClr val="00B050"/>
                </a:solidFill>
              </a:rPr>
              <a:t> each hold a lock on one file and each needs another one.</a:t>
            </a:r>
          </a:p>
          <a:p>
            <a:pPr>
              <a:lnSpc>
                <a:spcPct val="90000"/>
              </a:lnSpc>
            </a:pPr>
            <a:r>
              <a:rPr lang="en-US" sz="2400" dirty="0"/>
              <a:t>Example </a:t>
            </a:r>
          </a:p>
          <a:p>
            <a:pPr lvl="1">
              <a:lnSpc>
                <a:spcPct val="90000"/>
              </a:lnSpc>
            </a:pPr>
            <a:r>
              <a:rPr lang="en-US" sz="2000" dirty="0">
                <a:solidFill>
                  <a:srgbClr val="00B0F0"/>
                </a:solidFill>
              </a:rPr>
              <a:t>semaphores </a:t>
            </a:r>
            <a:r>
              <a:rPr lang="en-US" sz="2000" i="1" dirty="0">
                <a:solidFill>
                  <a:srgbClr val="00B0F0"/>
                </a:solidFill>
              </a:rPr>
              <a:t>A</a:t>
            </a:r>
            <a:r>
              <a:rPr lang="en-US" sz="2000" dirty="0">
                <a:solidFill>
                  <a:srgbClr val="00B0F0"/>
                </a:solidFill>
              </a:rPr>
              <a:t> and</a:t>
            </a:r>
            <a:r>
              <a:rPr lang="en-US" sz="2000" i="1" dirty="0">
                <a:solidFill>
                  <a:srgbClr val="00B0F0"/>
                </a:solidFill>
              </a:rPr>
              <a:t> B</a:t>
            </a:r>
            <a:r>
              <a:rPr lang="en-US" sz="2000" dirty="0">
                <a:solidFill>
                  <a:srgbClr val="00B0F0"/>
                </a:solidFill>
              </a:rPr>
              <a:t>, initialized to 1</a:t>
            </a:r>
          </a:p>
          <a:p>
            <a:pPr lvl="4">
              <a:lnSpc>
                <a:spcPct val="90000"/>
              </a:lnSpc>
              <a:buFont typeface="Wingdings" pitchFamily="2" charset="2"/>
              <a:buNone/>
            </a:pPr>
            <a:r>
              <a:rPr lang="en-US" sz="2400" dirty="0">
                <a:solidFill>
                  <a:srgbClr val="FFFF99"/>
                </a:solidFill>
              </a:rPr>
              <a:t>    </a:t>
            </a:r>
            <a:r>
              <a:rPr lang="en-US" sz="1800" i="1" dirty="0">
                <a:solidFill>
                  <a:srgbClr val="FF0000"/>
                </a:solidFill>
                <a:latin typeface="+mn-lt"/>
              </a:rPr>
              <a:t>P</a:t>
            </a:r>
            <a:r>
              <a:rPr lang="en-US" sz="1800" baseline="-25000" dirty="0">
                <a:solidFill>
                  <a:srgbClr val="FF0000"/>
                </a:solidFill>
                <a:latin typeface="+mn-lt"/>
              </a:rPr>
              <a:t>0</a:t>
            </a:r>
            <a:r>
              <a:rPr lang="en-US" sz="1800" dirty="0">
                <a:solidFill>
                  <a:srgbClr val="FFFF99"/>
                </a:solidFill>
                <a:latin typeface="+mn-lt"/>
              </a:rPr>
              <a:t>		</a:t>
            </a:r>
            <a:r>
              <a:rPr lang="en-US" sz="1800" dirty="0">
                <a:solidFill>
                  <a:srgbClr val="92D050"/>
                </a:solidFill>
                <a:latin typeface="+mn-lt"/>
              </a:rPr>
              <a:t>   </a:t>
            </a:r>
            <a:r>
              <a:rPr lang="en-US" sz="1800" i="1" dirty="0">
                <a:solidFill>
                  <a:srgbClr val="92D050"/>
                </a:solidFill>
                <a:latin typeface="+mn-lt"/>
              </a:rPr>
              <a:t>P</a:t>
            </a:r>
            <a:r>
              <a:rPr lang="en-US" sz="1800" baseline="-25000" dirty="0">
                <a:solidFill>
                  <a:srgbClr val="92D050"/>
                </a:solidFill>
                <a:latin typeface="+mn-lt"/>
              </a:rPr>
              <a:t>1</a:t>
            </a:r>
            <a:endParaRPr lang="en-US" sz="1800" dirty="0">
              <a:solidFill>
                <a:srgbClr val="92D050"/>
              </a:solidFill>
              <a:latin typeface="+mn-lt"/>
            </a:endParaRPr>
          </a:p>
          <a:p>
            <a:pPr lvl="4">
              <a:lnSpc>
                <a:spcPct val="90000"/>
              </a:lnSpc>
              <a:buFont typeface="Wingdings" pitchFamily="2" charset="2"/>
              <a:buNone/>
            </a:pPr>
            <a:r>
              <a:rPr lang="en-US" sz="1800" i="1" dirty="0">
                <a:solidFill>
                  <a:srgbClr val="FF0000"/>
                </a:solidFill>
                <a:latin typeface="+mn-lt"/>
              </a:rPr>
              <a:t>wait (A)</a:t>
            </a:r>
            <a:r>
              <a:rPr lang="en-US" sz="1800" i="1" dirty="0">
                <a:solidFill>
                  <a:srgbClr val="FFFF99"/>
                </a:solidFill>
                <a:latin typeface="+mn-lt"/>
              </a:rPr>
              <a:t>		</a:t>
            </a:r>
            <a:r>
              <a:rPr lang="en-US" sz="1800" i="1" dirty="0">
                <a:solidFill>
                  <a:srgbClr val="92D050"/>
                </a:solidFill>
                <a:latin typeface="+mn-lt"/>
              </a:rPr>
              <a:t>wait(B)</a:t>
            </a:r>
          </a:p>
          <a:p>
            <a:pPr lvl="4">
              <a:lnSpc>
                <a:spcPct val="90000"/>
              </a:lnSpc>
              <a:buFont typeface="Wingdings" pitchFamily="2" charset="2"/>
              <a:buNone/>
            </a:pPr>
            <a:r>
              <a:rPr lang="en-US" sz="1800" i="1" dirty="0">
                <a:solidFill>
                  <a:srgbClr val="FF0000"/>
                </a:solidFill>
                <a:latin typeface="+mn-lt"/>
              </a:rPr>
              <a:t>wait (B)</a:t>
            </a:r>
            <a:r>
              <a:rPr lang="en-US" sz="1800" i="1" dirty="0">
                <a:solidFill>
                  <a:srgbClr val="FFFF99"/>
                </a:solidFill>
                <a:latin typeface="+mn-lt"/>
              </a:rPr>
              <a:t>		</a:t>
            </a:r>
            <a:r>
              <a:rPr lang="en-US" sz="1800" i="1" dirty="0">
                <a:solidFill>
                  <a:srgbClr val="92D050"/>
                </a:solidFill>
                <a:latin typeface="+mn-lt"/>
              </a:rPr>
              <a:t>wait(A</a:t>
            </a:r>
            <a:r>
              <a:rPr lang="en-US" sz="1800" i="1" dirty="0">
                <a:solidFill>
                  <a:srgbClr val="92D050"/>
                </a:solidFill>
              </a:rPr>
              <a:t>)</a:t>
            </a:r>
          </a:p>
          <a:p>
            <a:pPr lvl="1">
              <a:lnSpc>
                <a:spcPct val="90000"/>
              </a:lnSpc>
            </a:pPr>
            <a:endParaRPr lang="en-US" sz="2400" dirty="0"/>
          </a:p>
        </p:txBody>
      </p:sp>
    </p:spTree>
    <p:extLst>
      <p:ext uri="{BB962C8B-B14F-4D97-AF65-F5344CB8AC3E}">
        <p14:creationId xmlns:p14="http://schemas.microsoft.com/office/powerpoint/2010/main" val="134458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5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57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457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457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57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457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457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457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45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Deadlocks: System Model</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34844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System Model Assumptions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We have a finite number of different resource types: R</a:t>
            </a:r>
            <a:r>
              <a:rPr lang="en-US" baseline="-25000" dirty="0"/>
              <a:t>1</a:t>
            </a:r>
            <a:r>
              <a:rPr lang="en-US" dirty="0"/>
              <a:t>, R</a:t>
            </a:r>
            <a:r>
              <a:rPr lang="en-US" baseline="-25000" dirty="0"/>
              <a:t>2</a:t>
            </a:r>
            <a:r>
              <a:rPr lang="en-US" dirty="0"/>
              <a:t>, …, R</a:t>
            </a:r>
            <a:r>
              <a:rPr lang="en-US" baseline="-25000" dirty="0"/>
              <a:t>n</a:t>
            </a:r>
          </a:p>
          <a:p>
            <a:pPr lvl="1"/>
            <a:r>
              <a:rPr lang="en-US" dirty="0"/>
              <a:t>CPU cycles, files, memory space, I/O devices, etc. </a:t>
            </a:r>
          </a:p>
          <a:p>
            <a:pPr lvl="1"/>
            <a:endParaRPr lang="en-US" dirty="0"/>
          </a:p>
          <a:p>
            <a:r>
              <a:rPr lang="en-US" dirty="0"/>
              <a:t>Each resource of type R</a:t>
            </a:r>
            <a:r>
              <a:rPr lang="en-US" baseline="-25000" dirty="0"/>
              <a:t>i</a:t>
            </a:r>
            <a:r>
              <a:rPr lang="en-US" dirty="0"/>
              <a:t> has W</a:t>
            </a:r>
            <a:r>
              <a:rPr lang="en-US" baseline="-25000" dirty="0"/>
              <a:t>i</a:t>
            </a:r>
            <a:r>
              <a:rPr lang="en-US" dirty="0"/>
              <a:t> instances.</a:t>
            </a:r>
          </a:p>
          <a:p>
            <a:pPr lvl="1"/>
            <a:r>
              <a:rPr lang="en-US" dirty="0"/>
              <a:t>Ex. We have two CPUs, then we have two CPU instances.</a:t>
            </a:r>
          </a:p>
          <a:p>
            <a:pPr lvl="1"/>
            <a:endParaRPr lang="en-US" dirty="0"/>
          </a:p>
          <a:p>
            <a:r>
              <a:rPr lang="en-US" dirty="0"/>
              <a:t>Each process, </a:t>
            </a:r>
            <a:r>
              <a:rPr lang="en-US" dirty="0" err="1"/>
              <a:t>P</a:t>
            </a:r>
            <a:r>
              <a:rPr lang="en-US" baseline="-25000" dirty="0" err="1"/>
              <a:t>y</a:t>
            </a:r>
            <a:r>
              <a:rPr lang="en-US" dirty="0"/>
              <a:t>, utilizes a resource, R</a:t>
            </a:r>
            <a:r>
              <a:rPr lang="en-US" baseline="-25000" dirty="0"/>
              <a:t>x</a:t>
            </a:r>
            <a:r>
              <a:rPr lang="en-US" dirty="0"/>
              <a:t>, as follows:</a:t>
            </a:r>
          </a:p>
          <a:p>
            <a:pPr lvl="1"/>
            <a:r>
              <a:rPr lang="en-US" dirty="0"/>
              <a:t>Request – if R</a:t>
            </a:r>
            <a:r>
              <a:rPr lang="en-US" baseline="-25000" dirty="0"/>
              <a:t>x</a:t>
            </a:r>
            <a:r>
              <a:rPr lang="en-US" dirty="0"/>
              <a:t> is not available, </a:t>
            </a:r>
            <a:r>
              <a:rPr lang="en-US" dirty="0" err="1"/>
              <a:t>P</a:t>
            </a:r>
            <a:r>
              <a:rPr lang="en-US" baseline="-25000" dirty="0" err="1"/>
              <a:t>y</a:t>
            </a:r>
            <a:r>
              <a:rPr lang="en-US" dirty="0"/>
              <a:t> waits.</a:t>
            </a:r>
          </a:p>
          <a:p>
            <a:pPr lvl="1"/>
            <a:r>
              <a:rPr lang="en-US" dirty="0"/>
              <a:t>Use – </a:t>
            </a:r>
            <a:r>
              <a:rPr lang="en-US" dirty="0" err="1"/>
              <a:t>P</a:t>
            </a:r>
            <a:r>
              <a:rPr lang="en-US" baseline="-25000" dirty="0" err="1"/>
              <a:t>y</a:t>
            </a:r>
            <a:r>
              <a:rPr lang="en-US" dirty="0"/>
              <a:t> operates on R</a:t>
            </a:r>
            <a:r>
              <a:rPr lang="en-US" baseline="-25000" dirty="0"/>
              <a:t>x</a:t>
            </a:r>
            <a:r>
              <a:rPr lang="en-US" dirty="0"/>
              <a:t>.</a:t>
            </a:r>
          </a:p>
          <a:p>
            <a:pPr lvl="1"/>
            <a:r>
              <a:rPr lang="en-US" dirty="0"/>
              <a:t>Release – </a:t>
            </a:r>
            <a:r>
              <a:rPr lang="en-US" dirty="0" err="1"/>
              <a:t>P</a:t>
            </a:r>
            <a:r>
              <a:rPr lang="en-US" baseline="-25000" dirty="0" err="1"/>
              <a:t>y</a:t>
            </a:r>
            <a:r>
              <a:rPr lang="en-US" dirty="0"/>
              <a:t> releases R</a:t>
            </a:r>
            <a:r>
              <a:rPr lang="en-US" baseline="-25000" dirty="0"/>
              <a:t>x</a:t>
            </a:r>
          </a:p>
          <a:p>
            <a:pPr lvl="1"/>
            <a:endParaRPr lang="en-US" baseline="-25000" dirty="0"/>
          </a:p>
          <a:p>
            <a:r>
              <a:rPr lang="en-US" dirty="0"/>
              <a:t>Resource allocation graph – models resource utilization by processes.</a:t>
            </a:r>
          </a:p>
        </p:txBody>
      </p:sp>
    </p:spTree>
    <p:extLst>
      <p:ext uri="{BB962C8B-B14F-4D97-AF65-F5344CB8AC3E}">
        <p14:creationId xmlns:p14="http://schemas.microsoft.com/office/powerpoint/2010/main" val="2244110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Transactions</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6543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dirty="0"/>
              <a:t>Resource-Allocation Graph</a:t>
            </a:r>
          </a:p>
        </p:txBody>
      </p:sp>
      <p:sp>
        <p:nvSpPr>
          <p:cNvPr id="550915" name="Rectangle 3"/>
          <p:cNvSpPr>
            <a:spLocks noGrp="1" noChangeArrowheads="1"/>
          </p:cNvSpPr>
          <p:nvPr>
            <p:ph idx="1"/>
          </p:nvPr>
        </p:nvSpPr>
        <p:spPr/>
        <p:txBody>
          <a:bodyPr/>
          <a:lstStyle/>
          <a:p>
            <a:pPr>
              <a:lnSpc>
                <a:spcPct val="90000"/>
              </a:lnSpc>
            </a:pPr>
            <a:r>
              <a:rPr lang="en-US" sz="2400" dirty="0"/>
              <a:t>Process</a:t>
            </a:r>
            <a:br>
              <a:rPr lang="en-US" sz="2400" dirty="0"/>
            </a:br>
            <a:br>
              <a:rPr lang="en-US" sz="2400" dirty="0"/>
            </a:br>
            <a:endParaRPr lang="en-US" sz="2400" dirty="0"/>
          </a:p>
          <a:p>
            <a:pPr>
              <a:lnSpc>
                <a:spcPct val="90000"/>
              </a:lnSpc>
            </a:pPr>
            <a:r>
              <a:rPr lang="en-US" sz="2400" dirty="0"/>
              <a:t>Resource Type with 4 instances</a:t>
            </a:r>
          </a:p>
          <a:p>
            <a:pPr>
              <a:lnSpc>
                <a:spcPct val="90000"/>
              </a:lnSpc>
              <a:buFont typeface="Wingdings" pitchFamily="2" charset="2"/>
              <a:buNone/>
            </a:pPr>
            <a:endParaRPr lang="en-US" sz="2400" dirty="0"/>
          </a:p>
          <a:p>
            <a:pPr>
              <a:lnSpc>
                <a:spcPct val="90000"/>
              </a:lnSpc>
            </a:pPr>
            <a:endParaRPr lang="en-US" sz="2400" dirty="0"/>
          </a:p>
          <a:p>
            <a:pPr>
              <a:lnSpc>
                <a:spcPct val="90000"/>
              </a:lnSpc>
            </a:pPr>
            <a:r>
              <a:rPr lang="en-US" sz="2400" i="1" dirty="0">
                <a:solidFill>
                  <a:srgbClr val="FF0000"/>
                </a:solidFill>
              </a:rPr>
              <a:t>P</a:t>
            </a:r>
            <a:r>
              <a:rPr lang="en-US" sz="2400" i="1" baseline="-25000" dirty="0">
                <a:solidFill>
                  <a:srgbClr val="FF0000"/>
                </a:solidFill>
              </a:rPr>
              <a:t>i</a:t>
            </a:r>
            <a:r>
              <a:rPr lang="en-US" sz="2400" i="1" dirty="0">
                <a:solidFill>
                  <a:srgbClr val="FF0000"/>
                </a:solidFill>
              </a:rPr>
              <a:t> </a:t>
            </a:r>
            <a:r>
              <a:rPr lang="en-US" sz="2400" dirty="0"/>
              <a:t>requests instance of </a:t>
            </a:r>
            <a:r>
              <a:rPr lang="en-US" sz="2400" i="1" dirty="0" err="1">
                <a:solidFill>
                  <a:srgbClr val="FF0000"/>
                </a:solidFill>
              </a:rPr>
              <a:t>R</a:t>
            </a:r>
            <a:r>
              <a:rPr lang="en-US" sz="2400" i="1" baseline="-25000" dirty="0" err="1">
                <a:solidFill>
                  <a:srgbClr val="FF0000"/>
                </a:solidFill>
              </a:rPr>
              <a:t>j</a:t>
            </a:r>
            <a:endParaRPr lang="en-US" sz="2400" dirty="0">
              <a:solidFill>
                <a:srgbClr val="FF0000"/>
              </a:solidFill>
            </a:endParaRPr>
          </a:p>
          <a:p>
            <a:pPr>
              <a:lnSpc>
                <a:spcPct val="90000"/>
              </a:lnSpc>
            </a:pPr>
            <a:endParaRPr lang="en-US" sz="2400" dirty="0"/>
          </a:p>
          <a:p>
            <a:pPr>
              <a:lnSpc>
                <a:spcPct val="90000"/>
              </a:lnSpc>
              <a:buFont typeface="Wingdings" pitchFamily="2" charset="2"/>
              <a:buNone/>
            </a:pPr>
            <a:endParaRPr lang="en-US" sz="2400" dirty="0"/>
          </a:p>
          <a:p>
            <a:pPr>
              <a:lnSpc>
                <a:spcPct val="90000"/>
              </a:lnSpc>
            </a:pPr>
            <a:r>
              <a:rPr lang="en-US" sz="2400" i="1" dirty="0">
                <a:solidFill>
                  <a:srgbClr val="FF0000"/>
                </a:solidFill>
              </a:rPr>
              <a:t>P</a:t>
            </a:r>
            <a:r>
              <a:rPr lang="en-US" sz="2400" i="1" baseline="-25000" dirty="0">
                <a:solidFill>
                  <a:srgbClr val="FF0000"/>
                </a:solidFill>
              </a:rPr>
              <a:t>i</a:t>
            </a:r>
            <a:r>
              <a:rPr lang="en-US" sz="2400" dirty="0">
                <a:solidFill>
                  <a:srgbClr val="FF0000"/>
                </a:solidFill>
              </a:rPr>
              <a:t> </a:t>
            </a:r>
            <a:r>
              <a:rPr lang="en-US" sz="2400" dirty="0"/>
              <a:t>is holding an instance of </a:t>
            </a:r>
            <a:r>
              <a:rPr lang="en-US" sz="2400" i="1" dirty="0" err="1">
                <a:solidFill>
                  <a:srgbClr val="FF0000"/>
                </a:solidFill>
              </a:rPr>
              <a:t>R</a:t>
            </a:r>
            <a:r>
              <a:rPr lang="en-US" sz="2400" i="1" baseline="-25000" dirty="0" err="1">
                <a:solidFill>
                  <a:srgbClr val="FF0000"/>
                </a:solidFill>
              </a:rPr>
              <a:t>j</a:t>
            </a:r>
            <a:endParaRPr lang="en-US" sz="2400" i="1" dirty="0">
              <a:solidFill>
                <a:srgbClr val="FF0000"/>
              </a:solidFill>
            </a:endParaRPr>
          </a:p>
        </p:txBody>
      </p:sp>
      <p:sp>
        <p:nvSpPr>
          <p:cNvPr id="550934" name="Rectangle 22"/>
          <p:cNvSpPr>
            <a:spLocks noChangeAspect="1" noChangeArrowheads="1"/>
          </p:cNvSpPr>
          <p:nvPr/>
        </p:nvSpPr>
        <p:spPr bwMode="auto">
          <a:xfrm>
            <a:off x="6843713" y="5603360"/>
            <a:ext cx="547687" cy="523875"/>
          </a:xfrm>
          <a:prstGeom prst="rect">
            <a:avLst/>
          </a:prstGeom>
          <a:solidFill>
            <a:schemeClr val="accent1"/>
          </a:solidFill>
          <a:ln w="9525">
            <a:solidFill>
              <a:schemeClr val="tx1"/>
            </a:solidFill>
            <a:miter lim="800000"/>
            <a:headEnd/>
            <a:tailEnd/>
          </a:ln>
          <a:effectLst>
            <a:glow rad="63500">
              <a:schemeClr val="accent2">
                <a:satMod val="175000"/>
                <a:alpha val="40000"/>
              </a:schemeClr>
            </a:glow>
          </a:effectLst>
        </p:spPr>
        <p:txBody>
          <a:bodyPr wrap="none" anchor="ctr"/>
          <a:lstStyle/>
          <a:p>
            <a:endParaRPr lang="en-US"/>
          </a:p>
        </p:txBody>
      </p:sp>
      <p:sp>
        <p:nvSpPr>
          <p:cNvPr id="550935" name="Rectangle 23"/>
          <p:cNvSpPr>
            <a:spLocks noChangeAspect="1" noChangeArrowheads="1"/>
          </p:cNvSpPr>
          <p:nvPr/>
        </p:nvSpPr>
        <p:spPr bwMode="auto">
          <a:xfrm>
            <a:off x="6983413" y="5722423"/>
            <a:ext cx="92075" cy="93662"/>
          </a:xfrm>
          <a:prstGeom prst="rect">
            <a:avLst/>
          </a:prstGeom>
          <a:solidFill>
            <a:srgbClr val="00B050"/>
          </a:solidFill>
          <a:ln w="9525">
            <a:solidFill>
              <a:srgbClr val="92D050"/>
            </a:solidFill>
            <a:miter lim="800000"/>
            <a:headEnd/>
            <a:tailEnd/>
          </a:ln>
          <a:effectLst>
            <a:glow rad="63500">
              <a:schemeClr val="accent2">
                <a:satMod val="175000"/>
                <a:alpha val="40000"/>
              </a:schemeClr>
            </a:glow>
          </a:effectLst>
        </p:spPr>
        <p:txBody>
          <a:bodyPr wrap="none" anchor="ctr"/>
          <a:lstStyle/>
          <a:p>
            <a:endParaRPr lang="en-US">
              <a:solidFill>
                <a:srgbClr val="FF0000"/>
              </a:solidFill>
            </a:endParaRPr>
          </a:p>
        </p:txBody>
      </p:sp>
      <p:sp>
        <p:nvSpPr>
          <p:cNvPr id="550936" name="Rectangle 24"/>
          <p:cNvSpPr>
            <a:spLocks noChangeAspect="1" noChangeArrowheads="1"/>
          </p:cNvSpPr>
          <p:nvPr/>
        </p:nvSpPr>
        <p:spPr bwMode="auto">
          <a:xfrm>
            <a:off x="7173913" y="5722423"/>
            <a:ext cx="92075" cy="936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66FF"/>
              </a:solidFill>
            </a:endParaRPr>
          </a:p>
        </p:txBody>
      </p:sp>
      <p:sp>
        <p:nvSpPr>
          <p:cNvPr id="550937" name="Rectangle 25"/>
          <p:cNvSpPr>
            <a:spLocks noChangeAspect="1" noChangeArrowheads="1"/>
          </p:cNvSpPr>
          <p:nvPr/>
        </p:nvSpPr>
        <p:spPr bwMode="auto">
          <a:xfrm>
            <a:off x="6983413" y="5885935"/>
            <a:ext cx="92075" cy="920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0938" name="Rectangle 26"/>
          <p:cNvSpPr>
            <a:spLocks noChangeAspect="1" noChangeArrowheads="1"/>
          </p:cNvSpPr>
          <p:nvPr/>
        </p:nvSpPr>
        <p:spPr bwMode="auto">
          <a:xfrm>
            <a:off x="7173913" y="5885935"/>
            <a:ext cx="92075" cy="920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66FF"/>
              </a:solidFill>
            </a:endParaRPr>
          </a:p>
        </p:txBody>
      </p:sp>
      <p:sp>
        <p:nvSpPr>
          <p:cNvPr id="550916" name="Oval 4"/>
          <p:cNvSpPr>
            <a:spLocks noChangeArrowheads="1"/>
          </p:cNvSpPr>
          <p:nvPr/>
        </p:nvSpPr>
        <p:spPr bwMode="auto">
          <a:xfrm>
            <a:off x="6667500" y="1813571"/>
            <a:ext cx="647700" cy="609600"/>
          </a:xfrm>
          <a:prstGeom prst="ellipse">
            <a:avLst/>
          </a:prstGeom>
          <a:solidFill>
            <a:srgbClr val="002060"/>
          </a:solidFill>
          <a:ln w="9525">
            <a:solidFill>
              <a:srgbClr val="99CCFF"/>
            </a:solidFill>
            <a:round/>
            <a:headEnd/>
            <a:tailEnd/>
          </a:ln>
          <a:effectLst>
            <a:glow rad="63500">
              <a:schemeClr val="accent2">
                <a:satMod val="175000"/>
                <a:alpha val="40000"/>
              </a:schemeClr>
            </a:glow>
          </a:effectLst>
        </p:spPr>
        <p:txBody>
          <a:bodyPr wrap="none" anchor="ctr"/>
          <a:lstStyle/>
          <a:p>
            <a:endParaRPr lang="en-US">
              <a:solidFill>
                <a:schemeClr val="bg1"/>
              </a:solidFill>
            </a:endParaRPr>
          </a:p>
        </p:txBody>
      </p:sp>
      <p:sp>
        <p:nvSpPr>
          <p:cNvPr id="550917" name="Oval 5"/>
          <p:cNvSpPr>
            <a:spLocks noChangeAspect="1" noChangeArrowheads="1"/>
          </p:cNvSpPr>
          <p:nvPr/>
        </p:nvSpPr>
        <p:spPr bwMode="auto">
          <a:xfrm>
            <a:off x="5835651" y="5486400"/>
            <a:ext cx="565150" cy="565150"/>
          </a:xfrm>
          <a:prstGeom prst="ellipse">
            <a:avLst/>
          </a:prstGeom>
          <a:solidFill>
            <a:srgbClr val="002060"/>
          </a:solidFill>
          <a:ln w="9525">
            <a:solidFill>
              <a:srgbClr val="99CCFF"/>
            </a:solidFill>
            <a:round/>
            <a:headEnd/>
            <a:tailEnd/>
          </a:ln>
          <a:effectLst>
            <a:glow rad="63500">
              <a:schemeClr val="accent2">
                <a:satMod val="175000"/>
                <a:alpha val="40000"/>
              </a:schemeClr>
            </a:glow>
          </a:effectLst>
        </p:spPr>
        <p:txBody>
          <a:bodyPr wrap="none" anchor="ctr"/>
          <a:lstStyle/>
          <a:p>
            <a:pPr algn="ctr" eaLnBrk="0" hangingPunct="0"/>
            <a:r>
              <a:rPr lang="en-US" sz="1800" i="1">
                <a:solidFill>
                  <a:schemeClr val="bg1"/>
                </a:solidFill>
                <a:latin typeface="Helvetica" pitchFamily="34" charset="0"/>
              </a:rPr>
              <a:t>P</a:t>
            </a:r>
            <a:r>
              <a:rPr lang="en-US" sz="1800" i="1" baseline="-25000">
                <a:solidFill>
                  <a:schemeClr val="bg1"/>
                </a:solidFill>
                <a:latin typeface="Helvetica" pitchFamily="34" charset="0"/>
              </a:rPr>
              <a:t>i</a:t>
            </a:r>
            <a:endParaRPr lang="en-US" sz="1800">
              <a:solidFill>
                <a:schemeClr val="bg1"/>
              </a:solidFill>
              <a:latin typeface="Helvetica" pitchFamily="34" charset="0"/>
            </a:endParaRPr>
          </a:p>
        </p:txBody>
      </p:sp>
      <p:sp>
        <p:nvSpPr>
          <p:cNvPr id="550918" name="Oval 6"/>
          <p:cNvSpPr>
            <a:spLocks noChangeAspect="1" noChangeArrowheads="1"/>
          </p:cNvSpPr>
          <p:nvPr/>
        </p:nvSpPr>
        <p:spPr bwMode="auto">
          <a:xfrm>
            <a:off x="5857876" y="4090988"/>
            <a:ext cx="542924" cy="542924"/>
          </a:xfrm>
          <a:prstGeom prst="ellipse">
            <a:avLst/>
          </a:prstGeom>
          <a:solidFill>
            <a:srgbClr val="002060"/>
          </a:solidFill>
          <a:ln w="9525">
            <a:solidFill>
              <a:srgbClr val="99CCFF"/>
            </a:solidFill>
            <a:round/>
            <a:headEnd/>
            <a:tailEnd/>
          </a:ln>
          <a:effectLst>
            <a:glow rad="63500">
              <a:schemeClr val="accent2">
                <a:satMod val="175000"/>
                <a:alpha val="40000"/>
              </a:schemeClr>
            </a:glow>
          </a:effectLst>
        </p:spPr>
        <p:txBody>
          <a:bodyPr wrap="none" anchor="ctr"/>
          <a:lstStyle/>
          <a:p>
            <a:pPr algn="ctr" eaLnBrk="0" hangingPunct="0"/>
            <a:r>
              <a:rPr lang="en-US" sz="1800" i="1">
                <a:solidFill>
                  <a:schemeClr val="bg1"/>
                </a:solidFill>
                <a:latin typeface="Helvetica" pitchFamily="34" charset="0"/>
              </a:rPr>
              <a:t>P</a:t>
            </a:r>
            <a:r>
              <a:rPr lang="en-US" sz="1800" i="1" baseline="-25000">
                <a:solidFill>
                  <a:schemeClr val="bg1"/>
                </a:solidFill>
                <a:latin typeface="Helvetica" pitchFamily="34" charset="0"/>
              </a:rPr>
              <a:t>i</a:t>
            </a:r>
            <a:endParaRPr lang="en-US" sz="1800" i="1">
              <a:solidFill>
                <a:schemeClr val="bg1"/>
              </a:solidFill>
              <a:latin typeface="Helvetica" pitchFamily="34" charset="0"/>
            </a:endParaRPr>
          </a:p>
        </p:txBody>
      </p:sp>
      <p:grpSp>
        <p:nvGrpSpPr>
          <p:cNvPr id="550919" name="Group 7"/>
          <p:cNvGrpSpPr>
            <a:grpSpLocks noChangeAspect="1"/>
          </p:cNvGrpSpPr>
          <p:nvPr/>
        </p:nvGrpSpPr>
        <p:grpSpPr bwMode="auto">
          <a:xfrm>
            <a:off x="6767483" y="2905125"/>
            <a:ext cx="547687" cy="523875"/>
            <a:chOff x="2666" y="1966"/>
            <a:chExt cx="276" cy="264"/>
          </a:xfrm>
          <a:effectLst>
            <a:glow rad="63500">
              <a:schemeClr val="accent2">
                <a:satMod val="175000"/>
                <a:alpha val="40000"/>
              </a:schemeClr>
            </a:glow>
          </a:effectLst>
        </p:grpSpPr>
        <p:sp>
          <p:nvSpPr>
            <p:cNvPr id="550920" name="Rectangle 8"/>
            <p:cNvSpPr>
              <a:spLocks noChangeAspect="1" noChangeArrowheads="1"/>
            </p:cNvSpPr>
            <p:nvPr/>
          </p:nvSpPr>
          <p:spPr bwMode="auto">
            <a:xfrm>
              <a:off x="2666" y="1966"/>
              <a:ext cx="276" cy="26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0921" name="Rectangle 9"/>
            <p:cNvSpPr>
              <a:spLocks noChangeAspect="1" noChangeArrowheads="1"/>
            </p:cNvSpPr>
            <p:nvPr/>
          </p:nvSpPr>
          <p:spPr bwMode="auto">
            <a:xfrm>
              <a:off x="2736" y="2026"/>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0922" name="Rectangle 10"/>
            <p:cNvSpPr>
              <a:spLocks noChangeAspect="1" noChangeArrowheads="1"/>
            </p:cNvSpPr>
            <p:nvPr/>
          </p:nvSpPr>
          <p:spPr bwMode="auto">
            <a:xfrm>
              <a:off x="2832" y="2026"/>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0923" name="Rectangle 11"/>
            <p:cNvSpPr>
              <a:spLocks noChangeAspect="1" noChangeArrowheads="1"/>
            </p:cNvSpPr>
            <p:nvPr/>
          </p:nvSpPr>
          <p:spPr bwMode="auto">
            <a:xfrm>
              <a:off x="2736" y="2108"/>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0924" name="Rectangle 12"/>
            <p:cNvSpPr>
              <a:spLocks noChangeAspect="1" noChangeArrowheads="1"/>
            </p:cNvSpPr>
            <p:nvPr/>
          </p:nvSpPr>
          <p:spPr bwMode="auto">
            <a:xfrm>
              <a:off x="2832" y="2108"/>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0925" name="Group 13"/>
          <p:cNvGrpSpPr>
            <a:grpSpLocks noChangeAspect="1"/>
          </p:cNvGrpSpPr>
          <p:nvPr/>
        </p:nvGrpSpPr>
        <p:grpSpPr bwMode="auto">
          <a:xfrm>
            <a:off x="6767513" y="4102100"/>
            <a:ext cx="547687" cy="523875"/>
            <a:chOff x="2666" y="1966"/>
            <a:chExt cx="276" cy="264"/>
          </a:xfrm>
          <a:effectLst>
            <a:glow rad="63500">
              <a:schemeClr val="accent2">
                <a:satMod val="175000"/>
                <a:alpha val="40000"/>
              </a:schemeClr>
            </a:glow>
          </a:effectLst>
        </p:grpSpPr>
        <p:sp>
          <p:nvSpPr>
            <p:cNvPr id="550926" name="Rectangle 14"/>
            <p:cNvSpPr>
              <a:spLocks noChangeAspect="1" noChangeArrowheads="1"/>
            </p:cNvSpPr>
            <p:nvPr/>
          </p:nvSpPr>
          <p:spPr bwMode="auto">
            <a:xfrm>
              <a:off x="2666" y="1966"/>
              <a:ext cx="276" cy="26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0927" name="Rectangle 15"/>
            <p:cNvSpPr>
              <a:spLocks noChangeAspect="1" noChangeArrowheads="1"/>
            </p:cNvSpPr>
            <p:nvPr/>
          </p:nvSpPr>
          <p:spPr bwMode="auto">
            <a:xfrm>
              <a:off x="2736" y="2026"/>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0928" name="Rectangle 16"/>
            <p:cNvSpPr>
              <a:spLocks noChangeAspect="1" noChangeArrowheads="1"/>
            </p:cNvSpPr>
            <p:nvPr/>
          </p:nvSpPr>
          <p:spPr bwMode="auto">
            <a:xfrm>
              <a:off x="2832" y="2026"/>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0929" name="Rectangle 17"/>
            <p:cNvSpPr>
              <a:spLocks noChangeAspect="1" noChangeArrowheads="1"/>
            </p:cNvSpPr>
            <p:nvPr/>
          </p:nvSpPr>
          <p:spPr bwMode="auto">
            <a:xfrm>
              <a:off x="2736" y="2108"/>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0930" name="Rectangle 18"/>
            <p:cNvSpPr>
              <a:spLocks noChangeAspect="1" noChangeArrowheads="1"/>
            </p:cNvSpPr>
            <p:nvPr/>
          </p:nvSpPr>
          <p:spPr bwMode="auto">
            <a:xfrm>
              <a:off x="2832" y="2108"/>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0932" name="Text Box 20"/>
          <p:cNvSpPr txBox="1">
            <a:spLocks noChangeAspect="1" noChangeArrowheads="1"/>
          </p:cNvSpPr>
          <p:nvPr/>
        </p:nvSpPr>
        <p:spPr bwMode="auto">
          <a:xfrm>
            <a:off x="7318375" y="4100512"/>
            <a:ext cx="606425" cy="5476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r>
              <a:rPr lang="en-US" sz="1600" i="1">
                <a:solidFill>
                  <a:srgbClr val="0066FF"/>
                </a:solidFill>
                <a:latin typeface="Helvetica" pitchFamily="34" charset="0"/>
              </a:rPr>
              <a:t>R</a:t>
            </a:r>
            <a:r>
              <a:rPr lang="en-US" sz="1600" i="1" baseline="-25000">
                <a:solidFill>
                  <a:srgbClr val="0066FF"/>
                </a:solidFill>
                <a:latin typeface="Helvetica" pitchFamily="34" charset="0"/>
              </a:rPr>
              <a:t>j</a:t>
            </a:r>
            <a:endParaRPr lang="en-US" sz="1600" i="1">
              <a:solidFill>
                <a:srgbClr val="0066FF"/>
              </a:solidFill>
              <a:latin typeface="Helvetica" pitchFamily="34" charset="0"/>
            </a:endParaRPr>
          </a:p>
        </p:txBody>
      </p:sp>
      <p:sp>
        <p:nvSpPr>
          <p:cNvPr id="550940" name="Text Box 28"/>
          <p:cNvSpPr txBox="1">
            <a:spLocks noChangeAspect="1" noChangeArrowheads="1"/>
          </p:cNvSpPr>
          <p:nvPr/>
        </p:nvSpPr>
        <p:spPr bwMode="auto">
          <a:xfrm>
            <a:off x="7351713" y="5603360"/>
            <a:ext cx="573087"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r>
              <a:rPr lang="en-US" sz="1600" i="1">
                <a:solidFill>
                  <a:srgbClr val="0066FF"/>
                </a:solidFill>
                <a:latin typeface="Helvetica" pitchFamily="34" charset="0"/>
              </a:rPr>
              <a:t>R</a:t>
            </a:r>
            <a:r>
              <a:rPr lang="en-US" sz="1600" i="1" baseline="-25000">
                <a:solidFill>
                  <a:srgbClr val="0066FF"/>
                </a:solidFill>
                <a:latin typeface="Helvetica" pitchFamily="34" charset="0"/>
              </a:rPr>
              <a:t>j</a:t>
            </a:r>
            <a:endParaRPr lang="en-US" sz="1600" i="1">
              <a:solidFill>
                <a:srgbClr val="0066FF"/>
              </a:solidFill>
              <a:latin typeface="Helvetica" pitchFamily="34" charset="0"/>
            </a:endParaRPr>
          </a:p>
        </p:txBody>
      </p:sp>
      <p:cxnSp>
        <p:nvCxnSpPr>
          <p:cNvPr id="550941" name="AutoShape 29"/>
          <p:cNvCxnSpPr>
            <a:cxnSpLocks noChangeShapeType="1"/>
            <a:stCxn id="550918" idx="6"/>
            <a:endCxn id="550926" idx="1"/>
          </p:cNvCxnSpPr>
          <p:nvPr/>
        </p:nvCxnSpPr>
        <p:spPr bwMode="auto">
          <a:xfrm>
            <a:off x="6400800" y="4362450"/>
            <a:ext cx="366713" cy="1588"/>
          </a:xfrm>
          <a:prstGeom prst="straightConnector1">
            <a:avLst/>
          </a:prstGeom>
          <a:noFill/>
          <a:ln w="25400">
            <a:solidFill>
              <a:srgbClr val="FF0000"/>
            </a:solidFill>
            <a:round/>
            <a:headEnd type="none" w="sm" len="sm"/>
            <a:tailEnd type="stealth" w="lg" len="med"/>
          </a:ln>
          <a:effectLst>
            <a:glow rad="63500">
              <a:schemeClr val="accent2">
                <a:satMod val="175000"/>
                <a:alpha val="40000"/>
              </a:schemeClr>
            </a:glow>
          </a:effectLst>
          <a:extLst>
            <a:ext uri="{909E8E84-426E-40DD-AFC4-6F175D3DCCD1}">
              <a14:hiddenFill xmlns:a14="http://schemas.microsoft.com/office/drawing/2010/main">
                <a:noFill/>
              </a14:hiddenFill>
            </a:ext>
          </a:extLst>
        </p:spPr>
      </p:cxnSp>
      <p:cxnSp>
        <p:nvCxnSpPr>
          <p:cNvPr id="550942" name="AutoShape 30"/>
          <p:cNvCxnSpPr>
            <a:cxnSpLocks noChangeShapeType="1"/>
            <a:stCxn id="550935" idx="1"/>
            <a:endCxn id="550917" idx="6"/>
          </p:cNvCxnSpPr>
          <p:nvPr/>
        </p:nvCxnSpPr>
        <p:spPr bwMode="auto">
          <a:xfrm flipH="1" flipV="1">
            <a:off x="6400801" y="5768975"/>
            <a:ext cx="582612" cy="279"/>
          </a:xfrm>
          <a:prstGeom prst="straightConnector1">
            <a:avLst/>
          </a:prstGeom>
          <a:noFill/>
          <a:ln w="28575">
            <a:solidFill>
              <a:srgbClr val="00B050"/>
            </a:solidFill>
            <a:round/>
            <a:headEnd type="none" w="sm" len="sm"/>
            <a:tailEnd type="stealth" w="lg" len="lg"/>
          </a:ln>
          <a:effectLst>
            <a:glow rad="63500">
              <a:schemeClr val="accent2">
                <a:satMod val="175000"/>
                <a:alpha val="40000"/>
              </a:schemeClr>
            </a:glo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2699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1939" name="Picture 3"/>
          <p:cNvPicPr>
            <a:picLocks noChangeAspect="1" noChangeArrowheads="1"/>
          </p:cNvPicPr>
          <p:nvPr/>
        </p:nvPicPr>
        <p:blipFill>
          <a:blip r:embed="rId2">
            <a:extLst>
              <a:ext uri="{28A0092B-C50C-407E-A947-70E740481C1C}">
                <a14:useLocalDpi xmlns:a14="http://schemas.microsoft.com/office/drawing/2010/main" val="0"/>
              </a:ext>
            </a:extLst>
          </a:blip>
          <a:srcRect l="23024" t="871" r="23206" b="1060"/>
          <a:stretch>
            <a:fillRect/>
          </a:stretch>
        </p:blipFill>
        <p:spPr bwMode="auto">
          <a:xfrm>
            <a:off x="3125788" y="1685925"/>
            <a:ext cx="2970212" cy="4333875"/>
          </a:xfrm>
          <a:prstGeom prst="rect">
            <a:avLst/>
          </a:prstGeom>
          <a:noFill/>
          <a:ln w="57150" cmpd="thickThin">
            <a:solidFill>
              <a:schemeClr val="tx1"/>
            </a:solidFill>
            <a:miter lim="800000"/>
            <a:headEnd/>
            <a:tailEnd/>
          </a:ln>
          <a:effectLst>
            <a:glow rad="63500">
              <a:schemeClr val="accent2">
                <a:satMod val="175000"/>
                <a:alpha val="40000"/>
              </a:schemeClr>
            </a:glow>
          </a:effectLst>
          <a:extLst>
            <a:ext uri="{909E8E84-426E-40DD-AFC4-6F175D3DCCD1}">
              <a14:hiddenFill xmlns:a14="http://schemas.microsoft.com/office/drawing/2010/main">
                <a:solidFill>
                  <a:schemeClr val="bg1"/>
                </a:solidFill>
              </a14:hiddenFill>
            </a:ext>
          </a:extLst>
        </p:spPr>
      </p:pic>
      <p:sp>
        <p:nvSpPr>
          <p:cNvPr id="551940" name="Rectangle 4"/>
          <p:cNvSpPr>
            <a:spLocks noGrp="1" noChangeArrowheads="1"/>
          </p:cNvSpPr>
          <p:nvPr>
            <p:ph type="title"/>
          </p:nvPr>
        </p:nvSpPr>
        <p:spPr>
          <a:xfrm>
            <a:off x="457200" y="411513"/>
            <a:ext cx="8229600" cy="1143000"/>
          </a:xfrm>
        </p:spPr>
        <p:txBody>
          <a:bodyPr>
            <a:normAutofit fontScale="90000"/>
          </a:bodyPr>
          <a:lstStyle/>
          <a:p>
            <a:r>
              <a:rPr lang="en-US" dirty="0"/>
              <a:t>Resource-Allocation Graph Example</a:t>
            </a:r>
          </a:p>
        </p:txBody>
      </p:sp>
    </p:spTree>
    <p:extLst>
      <p:ext uri="{BB962C8B-B14F-4D97-AF65-F5344CB8AC3E}">
        <p14:creationId xmlns:p14="http://schemas.microsoft.com/office/powerpoint/2010/main" val="217995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Deadlock Characterization</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67215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fontScale="90000"/>
          </a:bodyPr>
          <a:lstStyle/>
          <a:p>
            <a:r>
              <a:rPr lang="en-US" dirty="0"/>
              <a:t>The 4 Pre-Conditions for a Deadlock</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pPr marL="457200" indent="-457200">
              <a:buFont typeface="+mj-lt"/>
              <a:buAutoNum type="arabicPeriod"/>
            </a:pPr>
            <a:r>
              <a:rPr lang="en-US" b="1" dirty="0"/>
              <a:t>Mutual Exclusion</a:t>
            </a:r>
            <a:r>
              <a:rPr lang="en-US" dirty="0"/>
              <a:t> – a resource can only be used by one process at a time. </a:t>
            </a:r>
          </a:p>
          <a:p>
            <a:pPr marL="457200" indent="-457200">
              <a:buFont typeface="+mj-lt"/>
              <a:buAutoNum type="arabicPeriod"/>
            </a:pPr>
            <a:r>
              <a:rPr lang="en-US" b="1" dirty="0"/>
              <a:t>Hold and Wait</a:t>
            </a:r>
            <a:r>
              <a:rPr lang="en-US" dirty="0"/>
              <a:t> – a process holding at least one resource is waiting to acquire additional resources held by other processes.</a:t>
            </a:r>
          </a:p>
          <a:p>
            <a:pPr marL="457200" indent="-457200">
              <a:buFont typeface="+mj-lt"/>
              <a:buAutoNum type="arabicPeriod"/>
            </a:pPr>
            <a:r>
              <a:rPr lang="en-US" b="1" dirty="0"/>
              <a:t>No Preemption</a:t>
            </a:r>
            <a:r>
              <a:rPr lang="en-US" dirty="0"/>
              <a:t> – resources are only released voluntarily by the process holding it. </a:t>
            </a:r>
          </a:p>
          <a:p>
            <a:pPr marL="457200" indent="-457200">
              <a:buFont typeface="+mj-lt"/>
              <a:buAutoNum type="arabicPeriod"/>
            </a:pPr>
            <a:r>
              <a:rPr lang="en-US" b="1" dirty="0"/>
              <a:t>Circular Wait</a:t>
            </a:r>
            <a:r>
              <a:rPr lang="en-US" dirty="0"/>
              <a:t> –</a:t>
            </a:r>
          </a:p>
          <a:p>
            <a:pPr marL="731520" lvl="1" indent="-457200"/>
            <a:r>
              <a:rPr lang="en-US" dirty="0"/>
              <a:t>We have a set of waiting processes {P</a:t>
            </a:r>
            <a:r>
              <a:rPr lang="en-US" baseline="-25000" dirty="0"/>
              <a:t>0</a:t>
            </a:r>
            <a:r>
              <a:rPr lang="en-US" dirty="0"/>
              <a:t>, P</a:t>
            </a:r>
            <a:r>
              <a:rPr lang="en-US" baseline="-25000" dirty="0"/>
              <a:t>1</a:t>
            </a:r>
            <a:r>
              <a:rPr lang="en-US" dirty="0"/>
              <a:t>, …, </a:t>
            </a:r>
            <a:r>
              <a:rPr lang="en-US" dirty="0" err="1"/>
              <a:t>P</a:t>
            </a:r>
            <a:r>
              <a:rPr lang="en-US" baseline="-25000" dirty="0" err="1"/>
              <a:t>n</a:t>
            </a:r>
            <a:r>
              <a:rPr lang="en-US" dirty="0"/>
              <a:t>}.</a:t>
            </a:r>
          </a:p>
          <a:p>
            <a:pPr marL="731520" lvl="1" indent="-457200"/>
            <a:r>
              <a:rPr lang="en-US" dirty="0"/>
              <a:t>P</a:t>
            </a:r>
            <a:r>
              <a:rPr lang="en-US" baseline="-25000" dirty="0"/>
              <a:t>0</a:t>
            </a:r>
            <a:r>
              <a:rPr lang="en-US" dirty="0"/>
              <a:t> is waiting for a resource held by P</a:t>
            </a:r>
            <a:r>
              <a:rPr lang="en-US" baseline="-25000" dirty="0"/>
              <a:t>1</a:t>
            </a:r>
            <a:r>
              <a:rPr lang="en-US" dirty="0"/>
              <a:t>.</a:t>
            </a:r>
          </a:p>
          <a:p>
            <a:pPr marL="731520" lvl="1" indent="-457200"/>
            <a:r>
              <a:rPr lang="en-US" dirty="0"/>
              <a:t>P</a:t>
            </a:r>
            <a:r>
              <a:rPr lang="en-US" baseline="-25000" dirty="0"/>
              <a:t>1</a:t>
            </a:r>
            <a:r>
              <a:rPr lang="en-US" dirty="0"/>
              <a:t> is waiting for a resource held by </a:t>
            </a:r>
            <a:r>
              <a:rPr lang="en-US" dirty="0" err="1"/>
              <a:t>P</a:t>
            </a:r>
            <a:r>
              <a:rPr lang="en-US" baseline="-25000" dirty="0" err="1"/>
              <a:t>n</a:t>
            </a:r>
            <a:r>
              <a:rPr lang="en-US" dirty="0"/>
              <a:t>.</a:t>
            </a:r>
          </a:p>
          <a:p>
            <a:pPr marL="731520" lvl="1" indent="-457200"/>
            <a:r>
              <a:rPr lang="en-US" dirty="0" err="1"/>
              <a:t>P</a:t>
            </a:r>
            <a:r>
              <a:rPr lang="en-US" baseline="-25000" dirty="0" err="1"/>
              <a:t>n</a:t>
            </a:r>
            <a:r>
              <a:rPr lang="en-US" dirty="0"/>
              <a:t> is waiting for a resource held by P</a:t>
            </a:r>
            <a:r>
              <a:rPr lang="en-US" baseline="-25000" dirty="0"/>
              <a:t>0</a:t>
            </a:r>
            <a:r>
              <a:rPr lang="en-US" dirty="0"/>
              <a:t>.</a:t>
            </a:r>
          </a:p>
        </p:txBody>
      </p:sp>
    </p:spTree>
    <p:extLst>
      <p:ext uri="{BB962C8B-B14F-4D97-AF65-F5344CB8AC3E}">
        <p14:creationId xmlns:p14="http://schemas.microsoft.com/office/powerpoint/2010/main" val="2180004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1939" name="Picture 3"/>
          <p:cNvPicPr>
            <a:picLocks noChangeAspect="1" noChangeArrowheads="1"/>
          </p:cNvPicPr>
          <p:nvPr/>
        </p:nvPicPr>
        <p:blipFill>
          <a:blip r:embed="rId3">
            <a:extLst>
              <a:ext uri="{28A0092B-C50C-407E-A947-70E740481C1C}">
                <a14:useLocalDpi xmlns:a14="http://schemas.microsoft.com/office/drawing/2010/main" val="0"/>
              </a:ext>
            </a:extLst>
          </a:blip>
          <a:srcRect l="23024" t="871" r="23206" b="1060"/>
          <a:stretch>
            <a:fillRect/>
          </a:stretch>
        </p:blipFill>
        <p:spPr bwMode="auto">
          <a:xfrm>
            <a:off x="3125788" y="1685925"/>
            <a:ext cx="2970212" cy="4333875"/>
          </a:xfrm>
          <a:prstGeom prst="rect">
            <a:avLst/>
          </a:prstGeom>
          <a:noFill/>
          <a:ln w="57150" cmpd="thickThin">
            <a:solidFill>
              <a:schemeClr val="tx1"/>
            </a:solidFill>
            <a:miter lim="800000"/>
            <a:headEnd/>
            <a:tailEnd/>
          </a:ln>
          <a:effectLst>
            <a:glow rad="63500">
              <a:schemeClr val="accent2">
                <a:satMod val="175000"/>
                <a:alpha val="40000"/>
              </a:schemeClr>
            </a:glow>
          </a:effectLst>
          <a:extLst>
            <a:ext uri="{909E8E84-426E-40DD-AFC4-6F175D3DCCD1}">
              <a14:hiddenFill xmlns:a14="http://schemas.microsoft.com/office/drawing/2010/main">
                <a:solidFill>
                  <a:schemeClr val="bg1"/>
                </a:solidFill>
              </a14:hiddenFill>
            </a:ext>
          </a:extLst>
        </p:spPr>
      </p:pic>
      <p:sp>
        <p:nvSpPr>
          <p:cNvPr id="551940" name="Rectangle 4"/>
          <p:cNvSpPr>
            <a:spLocks noGrp="1" noChangeArrowheads="1"/>
          </p:cNvSpPr>
          <p:nvPr>
            <p:ph type="title"/>
          </p:nvPr>
        </p:nvSpPr>
        <p:spPr>
          <a:xfrm>
            <a:off x="457200" y="411513"/>
            <a:ext cx="8229600" cy="1143000"/>
          </a:xfrm>
        </p:spPr>
        <p:txBody>
          <a:bodyPr/>
          <a:lstStyle/>
          <a:p>
            <a:r>
              <a:rPr lang="en-US" dirty="0"/>
              <a:t>Resource Graph Example</a:t>
            </a:r>
          </a:p>
        </p:txBody>
      </p:sp>
    </p:spTree>
    <p:extLst>
      <p:ext uri="{BB962C8B-B14F-4D97-AF65-F5344CB8AC3E}">
        <p14:creationId xmlns:p14="http://schemas.microsoft.com/office/powerpoint/2010/main" val="58792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63" name="Picture 3"/>
          <p:cNvPicPr>
            <a:picLocks noChangeAspect="1" noChangeArrowheads="1"/>
          </p:cNvPicPr>
          <p:nvPr/>
        </p:nvPicPr>
        <p:blipFill>
          <a:blip r:embed="rId2">
            <a:extLst>
              <a:ext uri="{28A0092B-C50C-407E-A947-70E740481C1C}">
                <a14:useLocalDpi xmlns:a14="http://schemas.microsoft.com/office/drawing/2010/main" val="0"/>
              </a:ext>
            </a:extLst>
          </a:blip>
          <a:srcRect l="23473" t="919" r="23195" b="1358"/>
          <a:stretch>
            <a:fillRect/>
          </a:stretch>
        </p:blipFill>
        <p:spPr bwMode="auto">
          <a:xfrm>
            <a:off x="3054350" y="1679575"/>
            <a:ext cx="3117850" cy="4568825"/>
          </a:xfrm>
          <a:prstGeom prst="rect">
            <a:avLst/>
          </a:prstGeom>
          <a:noFill/>
          <a:ln w="57150" cmpd="thickThin">
            <a:solidFill>
              <a:schemeClr val="tx1"/>
            </a:solidFill>
            <a:miter lim="800000"/>
            <a:headEnd/>
            <a:tailEnd/>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bg1"/>
                </a:solidFill>
              </a14:hiddenFill>
            </a:ext>
          </a:extLst>
        </p:spPr>
      </p:pic>
      <p:sp>
        <p:nvSpPr>
          <p:cNvPr id="552964" name="Rectangle 4"/>
          <p:cNvSpPr>
            <a:spLocks noGrp="1" noChangeArrowheads="1"/>
          </p:cNvSpPr>
          <p:nvPr>
            <p:ph type="title"/>
          </p:nvPr>
        </p:nvSpPr>
        <p:spPr>
          <a:xfrm>
            <a:off x="457200" y="228635"/>
            <a:ext cx="8305800" cy="1143000"/>
          </a:xfrm>
        </p:spPr>
        <p:txBody>
          <a:bodyPr/>
          <a:lstStyle/>
          <a:p>
            <a:r>
              <a:rPr lang="en-US" dirty="0"/>
              <a:t>Resource Graph w/ Deadlock</a:t>
            </a:r>
          </a:p>
        </p:txBody>
      </p:sp>
      <p:sp>
        <p:nvSpPr>
          <p:cNvPr id="552967" name="Freeform 7"/>
          <p:cNvSpPr>
            <a:spLocks/>
          </p:cNvSpPr>
          <p:nvPr/>
        </p:nvSpPr>
        <p:spPr bwMode="auto">
          <a:xfrm>
            <a:off x="3200400" y="1270000"/>
            <a:ext cx="3708400" cy="4622800"/>
          </a:xfrm>
          <a:custGeom>
            <a:avLst/>
            <a:gdLst>
              <a:gd name="T0" fmla="*/ 576 w 2336"/>
              <a:gd name="T1" fmla="*/ 1216 h 2912"/>
              <a:gd name="T2" fmla="*/ 48 w 2336"/>
              <a:gd name="T3" fmla="*/ 2176 h 2912"/>
              <a:gd name="T4" fmla="*/ 288 w 2336"/>
              <a:gd name="T5" fmla="*/ 2800 h 2912"/>
              <a:gd name="T6" fmla="*/ 1008 w 2336"/>
              <a:gd name="T7" fmla="*/ 2704 h 2912"/>
              <a:gd name="T8" fmla="*/ 1968 w 2336"/>
              <a:gd name="T9" fmla="*/ 1552 h 2912"/>
              <a:gd name="T10" fmla="*/ 2256 w 2336"/>
              <a:gd name="T11" fmla="*/ 832 h 2912"/>
              <a:gd name="T12" fmla="*/ 1488 w 2336"/>
              <a:gd name="T13" fmla="*/ 64 h 2912"/>
              <a:gd name="T14" fmla="*/ 576 w 2336"/>
              <a:gd name="T15" fmla="*/ 1216 h 29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6" h="2912">
                <a:moveTo>
                  <a:pt x="576" y="1216"/>
                </a:moveTo>
                <a:cubicBezTo>
                  <a:pt x="336" y="1568"/>
                  <a:pt x="96" y="1912"/>
                  <a:pt x="48" y="2176"/>
                </a:cubicBezTo>
                <a:cubicBezTo>
                  <a:pt x="0" y="2440"/>
                  <a:pt x="128" y="2712"/>
                  <a:pt x="288" y="2800"/>
                </a:cubicBezTo>
                <a:cubicBezTo>
                  <a:pt x="448" y="2888"/>
                  <a:pt x="728" y="2912"/>
                  <a:pt x="1008" y="2704"/>
                </a:cubicBezTo>
                <a:cubicBezTo>
                  <a:pt x="1288" y="2496"/>
                  <a:pt x="1760" y="1864"/>
                  <a:pt x="1968" y="1552"/>
                </a:cubicBezTo>
                <a:cubicBezTo>
                  <a:pt x="2176" y="1240"/>
                  <a:pt x="2336" y="1080"/>
                  <a:pt x="2256" y="832"/>
                </a:cubicBezTo>
                <a:cubicBezTo>
                  <a:pt x="2176" y="584"/>
                  <a:pt x="1768" y="0"/>
                  <a:pt x="1488" y="64"/>
                </a:cubicBezTo>
                <a:cubicBezTo>
                  <a:pt x="1208" y="128"/>
                  <a:pt x="816" y="864"/>
                  <a:pt x="576" y="1216"/>
                </a:cubicBezTo>
                <a:close/>
              </a:path>
            </a:pathLst>
          </a:custGeom>
          <a:noFill/>
          <a:ln w="38100" cap="flat" cmpd="sng">
            <a:solidFill>
              <a:srgbClr val="FF0000"/>
            </a:solidFill>
            <a:prstDash val="solid"/>
            <a:round/>
            <a:headEnd type="none" w="sm" len="sm"/>
            <a:tailEnd type="none" w="lg" len="lg"/>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Lst>
        </p:spPr>
        <p:txBody>
          <a:bodyPr wrap="none"/>
          <a:lstStyle/>
          <a:p>
            <a:endParaRPr lang="en-US"/>
          </a:p>
        </p:txBody>
      </p:sp>
    </p:spTree>
    <p:extLst>
      <p:ext uri="{BB962C8B-B14F-4D97-AF65-F5344CB8AC3E}">
        <p14:creationId xmlns:p14="http://schemas.microsoft.com/office/powerpoint/2010/main" val="2601720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52967"/>
                                        </p:tgtEl>
                                        <p:attrNameLst>
                                          <p:attrName>style.visibility</p:attrName>
                                        </p:attrNameLst>
                                      </p:cBhvr>
                                      <p:to>
                                        <p:strVal val="visible"/>
                                      </p:to>
                                    </p:set>
                                    <p:anim calcmode="lin" valueType="num">
                                      <p:cBhvr>
                                        <p:cTn id="7" dur="1000" fill="hold"/>
                                        <p:tgtEl>
                                          <p:spTgt spid="552967"/>
                                        </p:tgtEl>
                                        <p:attrNameLst>
                                          <p:attrName>ppt_w</p:attrName>
                                        </p:attrNameLst>
                                      </p:cBhvr>
                                      <p:tavLst>
                                        <p:tav tm="0">
                                          <p:val>
                                            <p:fltVal val="0"/>
                                          </p:val>
                                        </p:tav>
                                        <p:tav tm="100000">
                                          <p:val>
                                            <p:strVal val="#ppt_w"/>
                                          </p:val>
                                        </p:tav>
                                      </p:tavLst>
                                    </p:anim>
                                    <p:anim calcmode="lin" valueType="num">
                                      <p:cBhvr>
                                        <p:cTn id="8" dur="1000" fill="hold"/>
                                        <p:tgtEl>
                                          <p:spTgt spid="552967"/>
                                        </p:tgtEl>
                                        <p:attrNameLst>
                                          <p:attrName>ppt_h</p:attrName>
                                        </p:attrNameLst>
                                      </p:cBhvr>
                                      <p:tavLst>
                                        <p:tav tm="0">
                                          <p:val>
                                            <p:fltVal val="0"/>
                                          </p:val>
                                        </p:tav>
                                        <p:tav tm="100000">
                                          <p:val>
                                            <p:strVal val="#ppt_h"/>
                                          </p:val>
                                        </p:tav>
                                      </p:tavLst>
                                    </p:anim>
                                    <p:anim calcmode="lin" valueType="num">
                                      <p:cBhvr>
                                        <p:cTn id="9" dur="1000" fill="hold"/>
                                        <p:tgtEl>
                                          <p:spTgt spid="552967"/>
                                        </p:tgtEl>
                                        <p:attrNameLst>
                                          <p:attrName>style.rotation</p:attrName>
                                        </p:attrNameLst>
                                      </p:cBhvr>
                                      <p:tavLst>
                                        <p:tav tm="0">
                                          <p:val>
                                            <p:fltVal val="90"/>
                                          </p:val>
                                        </p:tav>
                                        <p:tav tm="100000">
                                          <p:val>
                                            <p:fltVal val="0"/>
                                          </p:val>
                                        </p:tav>
                                      </p:tavLst>
                                    </p:anim>
                                    <p:animEffect transition="in" filter="fade">
                                      <p:cBhvr>
                                        <p:cTn id="10" dur="1000"/>
                                        <p:tgtEl>
                                          <p:spTgt spid="552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Deadlocked or Not?</a:t>
            </a:r>
          </a:p>
        </p:txBody>
      </p:sp>
      <p:pic>
        <p:nvPicPr>
          <p:cNvPr id="1026" name="Picture 2">
            <a:extLst>
              <a:ext uri="{FF2B5EF4-FFF2-40B4-BE49-F238E27FC236}">
                <a16:creationId xmlns:a16="http://schemas.microsoft.com/office/drawing/2014/main" id="{B7F0231E-E64F-41B5-8614-D93633960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903" y="1874537"/>
            <a:ext cx="3835027" cy="482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823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Methods for Handling Deadlocks</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5790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a:bodyPr>
          <a:lstStyle/>
          <a:p>
            <a:r>
              <a:rPr lang="en-US" dirty="0"/>
              <a:t>4 Ways to Deal with Deadlocks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pPr marL="457200" indent="-457200">
              <a:buFont typeface="+mj-lt"/>
              <a:buAutoNum type="arabicPeriod"/>
            </a:pPr>
            <a:r>
              <a:rPr lang="en-US" b="1" dirty="0"/>
              <a:t>Prevention:</a:t>
            </a:r>
            <a:r>
              <a:rPr lang="en-US" dirty="0"/>
              <a:t> design the system such that it can never enter a deadlocked state.</a:t>
            </a:r>
          </a:p>
          <a:p>
            <a:pPr marL="457200" indent="-457200">
              <a:buFont typeface="+mj-lt"/>
              <a:buAutoNum type="arabicPeriod"/>
            </a:pPr>
            <a:endParaRPr lang="en-US" dirty="0"/>
          </a:p>
          <a:p>
            <a:pPr marL="457200" indent="-457200">
              <a:buFont typeface="+mj-lt"/>
              <a:buAutoNum type="arabicPeriod"/>
            </a:pPr>
            <a:r>
              <a:rPr lang="en-US" b="1" dirty="0"/>
              <a:t>Avoidance:</a:t>
            </a:r>
            <a:r>
              <a:rPr lang="en-US" dirty="0"/>
              <a:t> ensure that the system does not enter an “unsafe” state.</a:t>
            </a:r>
          </a:p>
          <a:p>
            <a:pPr marL="457200" indent="-457200">
              <a:buFont typeface="+mj-lt"/>
              <a:buAutoNum type="arabicPeriod"/>
            </a:pPr>
            <a:endParaRPr lang="en-US" dirty="0"/>
          </a:p>
          <a:p>
            <a:pPr marL="457200" indent="-457200">
              <a:buFont typeface="+mj-lt"/>
              <a:buAutoNum type="arabicPeriod"/>
            </a:pPr>
            <a:r>
              <a:rPr lang="en-US" b="1" dirty="0"/>
              <a:t>Recovery:</a:t>
            </a:r>
            <a:r>
              <a:rPr lang="en-US" dirty="0"/>
              <a:t> allow the system to enter a deadlock state and then recover.</a:t>
            </a:r>
          </a:p>
          <a:p>
            <a:pPr marL="457200" indent="-457200">
              <a:buFont typeface="+mj-lt"/>
              <a:buAutoNum type="arabicPeriod"/>
            </a:pPr>
            <a:endParaRPr lang="en-US" dirty="0"/>
          </a:p>
          <a:p>
            <a:pPr marL="457200" indent="-457200">
              <a:buFont typeface="+mj-lt"/>
              <a:buAutoNum type="arabicPeriod"/>
            </a:pPr>
            <a:r>
              <a:rPr lang="en-US" b="1" dirty="0"/>
              <a:t>Ostrich approach: </a:t>
            </a:r>
            <a:r>
              <a:rPr lang="en-US" dirty="0"/>
              <a:t>“stick your head in the sand.” </a:t>
            </a:r>
          </a:p>
          <a:p>
            <a:pPr marL="731520" lvl="1" indent="-457200"/>
            <a:r>
              <a:rPr lang="en-US" dirty="0"/>
              <a:t>Used by most OSes (Windows and UNIX)</a:t>
            </a:r>
          </a:p>
          <a:p>
            <a:pPr marL="731520" lvl="1" indent="-457200"/>
            <a:r>
              <a:rPr lang="en-US" dirty="0"/>
              <a:t>Application developers are responsible to handle deadlocks</a:t>
            </a:r>
          </a:p>
        </p:txBody>
      </p:sp>
    </p:spTree>
    <p:extLst>
      <p:ext uri="{BB962C8B-B14F-4D97-AF65-F5344CB8AC3E}">
        <p14:creationId xmlns:p14="http://schemas.microsoft.com/office/powerpoint/2010/main" val="1471577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a:bodyPr>
          <a:lstStyle/>
          <a:p>
            <a:r>
              <a:rPr lang="en-US" dirty="0"/>
              <a:t>Deal with Deadlock: Prevention</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Ensure that deadlocks can never occur.</a:t>
            </a:r>
          </a:p>
          <a:p>
            <a:endParaRPr lang="en-US" dirty="0"/>
          </a:p>
          <a:p>
            <a:r>
              <a:rPr lang="en-US" dirty="0"/>
              <a:t>Use a set of methods to guarantee one of the four necessary conditions cannot hold: </a:t>
            </a:r>
          </a:p>
          <a:p>
            <a:pPr lvl="1"/>
            <a:r>
              <a:rPr lang="en-US" dirty="0"/>
              <a:t>mutual exclusion, hold and wait, no preemption, circular wait</a:t>
            </a:r>
          </a:p>
        </p:txBody>
      </p:sp>
    </p:spTree>
    <p:extLst>
      <p:ext uri="{BB962C8B-B14F-4D97-AF65-F5344CB8AC3E}">
        <p14:creationId xmlns:p14="http://schemas.microsoft.com/office/powerpoint/2010/main" val="770347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C1762-F573-E5C1-C2CD-4DF05E841E6F}"/>
              </a:ext>
            </a:extLst>
          </p:cNvPr>
          <p:cNvSpPr>
            <a:spLocks noGrp="1"/>
          </p:cNvSpPr>
          <p:nvPr>
            <p:ph type="title"/>
          </p:nvPr>
        </p:nvSpPr>
        <p:spPr/>
        <p:txBody>
          <a:bodyPr/>
          <a:lstStyle/>
          <a:p>
            <a:r>
              <a:rPr lang="en-US" dirty="0"/>
              <a:t>Motivation</a:t>
            </a:r>
          </a:p>
        </p:txBody>
      </p:sp>
      <p:sp>
        <p:nvSpPr>
          <p:cNvPr id="5" name="Content Placeholder 4">
            <a:extLst>
              <a:ext uri="{FF2B5EF4-FFF2-40B4-BE49-F238E27FC236}">
                <a16:creationId xmlns:a16="http://schemas.microsoft.com/office/drawing/2014/main" id="{035B9F6C-4E5D-5F09-D0D9-9AFAD2050F55}"/>
              </a:ext>
            </a:extLst>
          </p:cNvPr>
          <p:cNvSpPr>
            <a:spLocks noGrp="1"/>
          </p:cNvSpPr>
          <p:nvPr>
            <p:ph idx="1"/>
          </p:nvPr>
        </p:nvSpPr>
        <p:spPr/>
        <p:txBody>
          <a:bodyPr/>
          <a:lstStyle/>
          <a:p>
            <a:r>
              <a:rPr lang="en-US" dirty="0"/>
              <a:t>Database operations frequently need to carry out atomic transactions:</a:t>
            </a:r>
          </a:p>
          <a:p>
            <a:pPr lvl="1"/>
            <a:r>
              <a:rPr lang="en-US" dirty="0"/>
              <a:t>Either the entire transaction must either complete or not occur at all</a:t>
            </a:r>
          </a:p>
          <a:p>
            <a:endParaRPr lang="en-US" dirty="0"/>
          </a:p>
          <a:p>
            <a:r>
              <a:rPr lang="en-US" dirty="0"/>
              <a:t>Operating Systems can be viewed as having many of the same needs and problems as databases. </a:t>
            </a:r>
          </a:p>
          <a:p>
            <a:endParaRPr lang="en-US" dirty="0"/>
          </a:p>
          <a:p>
            <a:r>
              <a:rPr lang="en-US" dirty="0"/>
              <a:t>An OS can be said to manage a small database of process-related information. </a:t>
            </a:r>
          </a:p>
          <a:p>
            <a:endParaRPr lang="en-US" dirty="0"/>
          </a:p>
          <a:p>
            <a:r>
              <a:rPr lang="en-US" dirty="0"/>
              <a:t>Therefore, OSes can benefit from emulating some of these techniques originally designed for databases.</a:t>
            </a:r>
          </a:p>
        </p:txBody>
      </p:sp>
    </p:spTree>
    <p:extLst>
      <p:ext uri="{BB962C8B-B14F-4D97-AF65-F5344CB8AC3E}">
        <p14:creationId xmlns:p14="http://schemas.microsoft.com/office/powerpoint/2010/main" val="329170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a:bodyPr>
          <a:lstStyle/>
          <a:p>
            <a:r>
              <a:rPr lang="en-US" dirty="0"/>
              <a:t>Deal with Deadlock: Avoidance</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Additional information must be given in advance.</a:t>
            </a:r>
          </a:p>
          <a:p>
            <a:pPr lvl="1"/>
            <a:r>
              <a:rPr lang="en-US" dirty="0"/>
              <a:t>What resources will a process use?</a:t>
            </a:r>
          </a:p>
          <a:p>
            <a:pPr lvl="1"/>
            <a:endParaRPr lang="en-US" dirty="0"/>
          </a:p>
          <a:p>
            <a:r>
              <a:rPr lang="en-US" dirty="0"/>
              <a:t>Using this knowledge, decide if the process should wait or not.</a:t>
            </a:r>
          </a:p>
        </p:txBody>
      </p:sp>
    </p:spTree>
    <p:extLst>
      <p:ext uri="{BB962C8B-B14F-4D97-AF65-F5344CB8AC3E}">
        <p14:creationId xmlns:p14="http://schemas.microsoft.com/office/powerpoint/2010/main" val="4184072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a:bodyPr>
          <a:lstStyle/>
          <a:p>
            <a:r>
              <a:rPr lang="en-US" dirty="0"/>
              <a:t>Deal with Deadlock: Recovery</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If neither prevention or avoidance is employed, we may get deadlocks.</a:t>
            </a:r>
          </a:p>
          <a:p>
            <a:endParaRPr lang="en-US" dirty="0"/>
          </a:p>
          <a:p>
            <a:r>
              <a:rPr lang="en-US" dirty="0"/>
              <a:t>Use an algorithm to examine the state of the system and determine whether a deadlock has occurred.</a:t>
            </a:r>
          </a:p>
          <a:p>
            <a:pPr lvl="1"/>
            <a:r>
              <a:rPr lang="en-US" dirty="0"/>
              <a:t>If so, use a recovery algorithm.</a:t>
            </a:r>
          </a:p>
        </p:txBody>
      </p:sp>
    </p:spTree>
    <p:extLst>
      <p:ext uri="{BB962C8B-B14F-4D97-AF65-F5344CB8AC3E}">
        <p14:creationId xmlns:p14="http://schemas.microsoft.com/office/powerpoint/2010/main" val="1142436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fontScale="90000"/>
          </a:bodyPr>
          <a:lstStyle/>
          <a:p>
            <a:r>
              <a:rPr lang="en-US" dirty="0"/>
              <a:t>Deal with Deadlock: Ostrich Approach</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We may experience deadlocks if no prevention, avoidance, or recovery.</a:t>
            </a:r>
          </a:p>
          <a:p>
            <a:endParaRPr lang="en-US" dirty="0"/>
          </a:p>
          <a:p>
            <a:r>
              <a:rPr lang="en-US" dirty="0"/>
              <a:t>Undetected deadlocks will result in deterioration of system performance.</a:t>
            </a:r>
          </a:p>
          <a:p>
            <a:pPr lvl="1"/>
            <a:r>
              <a:rPr lang="en-US" dirty="0"/>
              <a:t>Resources are held by processes that cannot run.</a:t>
            </a:r>
          </a:p>
          <a:p>
            <a:pPr lvl="1"/>
            <a:r>
              <a:rPr lang="en-US" dirty="0"/>
              <a:t>Leads to more and more processes entering deadlock state.</a:t>
            </a:r>
          </a:p>
          <a:p>
            <a:pPr lvl="1"/>
            <a:r>
              <a:rPr lang="en-US" dirty="0"/>
              <a:t>Manual restart required.</a:t>
            </a:r>
          </a:p>
          <a:p>
            <a:endParaRPr lang="en-US" dirty="0"/>
          </a:p>
          <a:p>
            <a:r>
              <a:rPr lang="en-US" dirty="0"/>
              <a:t>Used by most OSes because:</a:t>
            </a:r>
          </a:p>
          <a:p>
            <a:pPr lvl="1"/>
            <a:r>
              <a:rPr lang="en-US" dirty="0"/>
              <a:t>Deadlocks happen infrequently (say 1/</a:t>
            </a:r>
            <a:r>
              <a:rPr lang="en-US"/>
              <a:t>year)</a:t>
            </a:r>
            <a:endParaRPr lang="en-US" dirty="0"/>
          </a:p>
          <a:p>
            <a:pPr lvl="1"/>
            <a:r>
              <a:rPr lang="en-US" dirty="0"/>
              <a:t>Slowdown can be negligible</a:t>
            </a:r>
          </a:p>
          <a:p>
            <a:pPr lvl="1"/>
            <a:r>
              <a:rPr lang="en-US" dirty="0"/>
              <a:t>Cheaper approach</a:t>
            </a:r>
          </a:p>
          <a:p>
            <a:pPr lvl="1"/>
            <a:endParaRPr lang="en-US" dirty="0"/>
          </a:p>
          <a:p>
            <a:endParaRPr lang="en-US" dirty="0"/>
          </a:p>
        </p:txBody>
      </p:sp>
    </p:spTree>
    <p:extLst>
      <p:ext uri="{BB962C8B-B14F-4D97-AF65-F5344CB8AC3E}">
        <p14:creationId xmlns:p14="http://schemas.microsoft.com/office/powerpoint/2010/main" val="4256671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Deadlock Prevention</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63446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Deadlock Prevention: General Idea</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All four conditions are necessary for a deadlock -&gt; break one of them.</a:t>
            </a:r>
          </a:p>
          <a:p>
            <a:pPr marL="637794" lvl="1" indent="-342900">
              <a:buFont typeface="+mj-lt"/>
              <a:buAutoNum type="arabicPeriod"/>
            </a:pPr>
            <a:r>
              <a:rPr lang="en-US" dirty="0"/>
              <a:t>Mutual Exclusion</a:t>
            </a:r>
          </a:p>
          <a:p>
            <a:pPr marL="637794" lvl="1" indent="-342900">
              <a:buFont typeface="+mj-lt"/>
              <a:buAutoNum type="arabicPeriod"/>
            </a:pPr>
            <a:r>
              <a:rPr lang="en-US" dirty="0"/>
              <a:t>Hold and Wait</a:t>
            </a:r>
          </a:p>
          <a:p>
            <a:pPr marL="637794" lvl="1" indent="-342900">
              <a:buFont typeface="+mj-lt"/>
              <a:buAutoNum type="arabicPeriod"/>
            </a:pPr>
            <a:r>
              <a:rPr lang="en-US" dirty="0"/>
              <a:t>No preemption</a:t>
            </a:r>
          </a:p>
          <a:p>
            <a:pPr marL="637794" lvl="1" indent="-342900">
              <a:buFont typeface="+mj-lt"/>
              <a:buAutoNum type="arabicPeriod"/>
            </a:pPr>
            <a:r>
              <a:rPr lang="en-US" dirty="0"/>
              <a:t>Circular wait</a:t>
            </a:r>
          </a:p>
        </p:txBody>
      </p:sp>
    </p:spTree>
    <p:extLst>
      <p:ext uri="{BB962C8B-B14F-4D97-AF65-F5344CB8AC3E}">
        <p14:creationId xmlns:p14="http://schemas.microsoft.com/office/powerpoint/2010/main" val="2749142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fontScale="90000"/>
          </a:bodyPr>
          <a:lstStyle/>
          <a:p>
            <a:r>
              <a:rPr lang="en-US" dirty="0"/>
              <a:t>Deadlock Prevention: </a:t>
            </a:r>
            <a:br>
              <a:rPr lang="en-US" dirty="0"/>
            </a:br>
            <a:r>
              <a:rPr lang="en-US" dirty="0"/>
              <a:t>Break Mutual Exclusion</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OK for sharable resources, e.g., read-only files.</a:t>
            </a:r>
          </a:p>
          <a:p>
            <a:pPr lvl="1"/>
            <a:r>
              <a:rPr lang="en-US" dirty="0"/>
              <a:t>Is it a problem if multiple processes access a read-only file at the same time?</a:t>
            </a:r>
          </a:p>
          <a:p>
            <a:pPr lvl="1"/>
            <a:endParaRPr lang="en-US" dirty="0"/>
          </a:p>
          <a:p>
            <a:r>
              <a:rPr lang="en-US" dirty="0"/>
              <a:t>Bad idea for non-sharable resources, e.g., a printer.</a:t>
            </a:r>
          </a:p>
          <a:p>
            <a:pPr lvl="1"/>
            <a:r>
              <a:rPr lang="en-US" dirty="0"/>
              <a:t>What is the problem is multiple processes access a printer at the same time?</a:t>
            </a:r>
          </a:p>
          <a:p>
            <a:endParaRPr lang="en-US" dirty="0"/>
          </a:p>
        </p:txBody>
      </p:sp>
    </p:spTree>
    <p:extLst>
      <p:ext uri="{BB962C8B-B14F-4D97-AF65-F5344CB8AC3E}">
        <p14:creationId xmlns:p14="http://schemas.microsoft.com/office/powerpoint/2010/main" val="1499862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fontScale="90000"/>
          </a:bodyPr>
          <a:lstStyle/>
          <a:p>
            <a:r>
              <a:rPr lang="en-US" dirty="0"/>
              <a:t>Deadlock Prevention: </a:t>
            </a:r>
            <a:br>
              <a:rPr lang="en-US" dirty="0"/>
            </a:br>
            <a:r>
              <a:rPr lang="en-US" dirty="0"/>
              <a:t>Break Mutual Exclusion</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normAutofit lnSpcReduction="10000"/>
          </a:bodyPr>
          <a:lstStyle/>
          <a:p>
            <a:r>
              <a:rPr lang="en-US" dirty="0"/>
              <a:t>OK for sharable resources, e.g., read-only files.</a:t>
            </a:r>
          </a:p>
          <a:p>
            <a:pPr lvl="1"/>
            <a:r>
              <a:rPr lang="en-US" dirty="0"/>
              <a:t>Is it a problem if multiple processes access a read-only file at the same time?</a:t>
            </a:r>
          </a:p>
          <a:p>
            <a:pPr lvl="1"/>
            <a:endParaRPr lang="en-US" dirty="0"/>
          </a:p>
          <a:p>
            <a:r>
              <a:rPr lang="en-US" dirty="0"/>
              <a:t>Bad idea for non-sharable resources, e.g., a printer.</a:t>
            </a:r>
          </a:p>
          <a:p>
            <a:pPr lvl="1"/>
            <a:r>
              <a:rPr lang="en-US" dirty="0"/>
              <a:t>What is the problem is multiple processes access a printer at the same time?</a:t>
            </a:r>
          </a:p>
          <a:p>
            <a:endParaRPr lang="en-US" dirty="0"/>
          </a:p>
          <a:p>
            <a:endParaRPr lang="en-US" dirty="0"/>
          </a:p>
          <a:p>
            <a:endParaRPr lang="en-US" dirty="0"/>
          </a:p>
          <a:p>
            <a:endParaRPr lang="en-US" dirty="0"/>
          </a:p>
          <a:p>
            <a:endParaRPr lang="en-US" dirty="0"/>
          </a:p>
          <a:p>
            <a:r>
              <a:rPr lang="en-US" dirty="0"/>
              <a:t>Some resources are intrinsically non-sharable so we can’t break mutual exclusion.</a:t>
            </a:r>
          </a:p>
        </p:txBody>
      </p:sp>
      <p:sp>
        <p:nvSpPr>
          <p:cNvPr id="4" name="&quot;Not Allowed&quot; Symbol 3">
            <a:extLst>
              <a:ext uri="{FF2B5EF4-FFF2-40B4-BE49-F238E27FC236}">
                <a16:creationId xmlns:a16="http://schemas.microsoft.com/office/drawing/2014/main" id="{27197EE9-7153-4F9E-B7E3-384D58781586}"/>
              </a:ext>
            </a:extLst>
          </p:cNvPr>
          <p:cNvSpPr/>
          <p:nvPr/>
        </p:nvSpPr>
        <p:spPr>
          <a:xfrm>
            <a:off x="2286025" y="2148854"/>
            <a:ext cx="3474682" cy="3200365"/>
          </a:xfrm>
          <a:prstGeom prst="noSmoking">
            <a:avLst/>
          </a:prstGeom>
          <a:solidFill>
            <a:srgbClr val="FF00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04175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fontScale="90000"/>
          </a:bodyPr>
          <a:lstStyle/>
          <a:p>
            <a:r>
              <a:rPr lang="en-US" dirty="0"/>
              <a:t>Deadlock Prevention:</a:t>
            </a:r>
            <a:br>
              <a:rPr lang="en-US" dirty="0"/>
            </a:br>
            <a:r>
              <a:rPr lang="en-US" dirty="0"/>
              <a:t>Prevent Hold and Wait</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To prevent hold and wait:</a:t>
            </a:r>
          </a:p>
          <a:p>
            <a:pPr marL="457200" indent="-457200">
              <a:buFont typeface="+mj-lt"/>
              <a:buAutoNum type="alphaUcPeriod"/>
            </a:pPr>
            <a:r>
              <a:rPr lang="en-US" dirty="0"/>
              <a:t>Guarantee that whenever a process requests a resource, it does not hold any other resources.</a:t>
            </a:r>
          </a:p>
          <a:p>
            <a:pPr marL="457200" indent="-457200">
              <a:buFont typeface="+mj-lt"/>
              <a:buAutoNum type="alphaUcPeriod"/>
            </a:pPr>
            <a:r>
              <a:rPr lang="en-US" dirty="0"/>
              <a:t>Request all resources at once (all-or-nothing)</a:t>
            </a:r>
          </a:p>
          <a:p>
            <a:pPr marL="457200" indent="-457200">
              <a:buFont typeface="+mj-lt"/>
              <a:buAutoNum type="alphaUcPeriod"/>
            </a:pPr>
            <a:endParaRPr lang="en-US" dirty="0"/>
          </a:p>
          <a:p>
            <a:r>
              <a:rPr lang="en-US" dirty="0"/>
              <a:t>Example: a process copies data from a DVD drive to a file on disk, sorts the file, and then send the results to a printer.</a:t>
            </a:r>
          </a:p>
          <a:p>
            <a:pPr marL="457200" indent="-457200">
              <a:buFont typeface="+mj-lt"/>
              <a:buAutoNum type="alphaUcPeriod"/>
            </a:pPr>
            <a:r>
              <a:rPr lang="en-US" b="1" dirty="0"/>
              <a:t>Holding none: </a:t>
            </a:r>
            <a:r>
              <a:rPr lang="en-US" dirty="0"/>
              <a:t>initially requests only DVD drive and file, releases both, and then request the file (again) and printer.</a:t>
            </a:r>
          </a:p>
          <a:p>
            <a:pPr marL="457200" indent="-457200">
              <a:buFont typeface="+mj-lt"/>
              <a:buAutoNum type="alphaUcPeriod"/>
            </a:pPr>
            <a:r>
              <a:rPr lang="en-US" b="1" dirty="0"/>
              <a:t>All-or-nothing:</a:t>
            </a:r>
            <a:r>
              <a:rPr lang="en-US" dirty="0"/>
              <a:t> request the DVD drive, disk file, and printer</a:t>
            </a:r>
          </a:p>
          <a:p>
            <a:endParaRPr lang="en-US" dirty="0"/>
          </a:p>
          <a:p>
            <a:endParaRPr lang="en-US" dirty="0"/>
          </a:p>
        </p:txBody>
      </p:sp>
    </p:spTree>
    <p:extLst>
      <p:ext uri="{BB962C8B-B14F-4D97-AF65-F5344CB8AC3E}">
        <p14:creationId xmlns:p14="http://schemas.microsoft.com/office/powerpoint/2010/main" val="995220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fontScale="90000"/>
          </a:bodyPr>
          <a:lstStyle/>
          <a:p>
            <a:r>
              <a:rPr lang="en-US" dirty="0"/>
              <a:t>Deadlock Prevention:</a:t>
            </a:r>
            <a:br>
              <a:rPr lang="en-US" dirty="0"/>
            </a:br>
            <a:r>
              <a:rPr lang="en-US" dirty="0"/>
              <a:t>Prevent Hold and Wait</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To prevent hold and wait:</a:t>
            </a:r>
          </a:p>
          <a:p>
            <a:pPr marL="457200" indent="-457200">
              <a:buFont typeface="+mj-lt"/>
              <a:buAutoNum type="alphaUcPeriod"/>
            </a:pPr>
            <a:r>
              <a:rPr lang="en-US" dirty="0"/>
              <a:t>Guarantee that whenever a process requests a resource, it does not hold any other resources.</a:t>
            </a:r>
          </a:p>
          <a:p>
            <a:pPr marL="457200" indent="-457200">
              <a:buFont typeface="+mj-lt"/>
              <a:buAutoNum type="alphaUcPeriod"/>
            </a:pPr>
            <a:r>
              <a:rPr lang="en-US" dirty="0"/>
              <a:t>Request all resources at once (all-or-nothing)</a:t>
            </a:r>
          </a:p>
          <a:p>
            <a:pPr marL="457200" indent="-457200">
              <a:buFont typeface="+mj-lt"/>
              <a:buAutoNum type="alphaUcPeriod"/>
            </a:pPr>
            <a:endParaRPr lang="en-US" dirty="0"/>
          </a:p>
          <a:p>
            <a:r>
              <a:rPr lang="en-US" dirty="0"/>
              <a:t>Both have two disadvantages:</a:t>
            </a:r>
          </a:p>
          <a:p>
            <a:pPr marL="457200" indent="-457200">
              <a:buFont typeface="+mj-lt"/>
              <a:buAutoNum type="arabicPeriod"/>
            </a:pPr>
            <a:r>
              <a:rPr lang="en-US" b="1" dirty="0"/>
              <a:t>Low resource utilization:</a:t>
            </a:r>
            <a:r>
              <a:rPr lang="en-US" dirty="0"/>
              <a:t> we hold onto resources for a long time. </a:t>
            </a:r>
          </a:p>
          <a:p>
            <a:pPr marL="731520" lvl="1" indent="-457200"/>
            <a:r>
              <a:rPr lang="en-US" dirty="0"/>
              <a:t>For </a:t>
            </a:r>
            <a:r>
              <a:rPr lang="en-US" i="1" dirty="0"/>
              <a:t>holding none</a:t>
            </a:r>
            <a:r>
              <a:rPr lang="en-US" dirty="0"/>
              <a:t>, we can only request the file the 2</a:t>
            </a:r>
            <a:r>
              <a:rPr lang="en-US" baseline="30000" dirty="0"/>
              <a:t>nd</a:t>
            </a:r>
            <a:r>
              <a:rPr lang="en-US" dirty="0"/>
              <a:t> time if the data remains in the file.</a:t>
            </a:r>
          </a:p>
          <a:p>
            <a:pPr marL="457200" indent="-457200">
              <a:buFont typeface="+mj-lt"/>
              <a:buAutoNum type="arabicPeriod"/>
            </a:pPr>
            <a:r>
              <a:rPr lang="en-US" b="1" dirty="0"/>
              <a:t>Starvation:</a:t>
            </a:r>
            <a:r>
              <a:rPr lang="en-US" dirty="0"/>
              <a:t> what if we need two popular resources? </a:t>
            </a:r>
          </a:p>
          <a:p>
            <a:endParaRPr lang="en-US" dirty="0"/>
          </a:p>
        </p:txBody>
      </p:sp>
    </p:spTree>
    <p:extLst>
      <p:ext uri="{BB962C8B-B14F-4D97-AF65-F5344CB8AC3E}">
        <p14:creationId xmlns:p14="http://schemas.microsoft.com/office/powerpoint/2010/main" val="403330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fontScale="90000"/>
          </a:bodyPr>
          <a:lstStyle/>
          <a:p>
            <a:r>
              <a:rPr lang="en-US" dirty="0"/>
              <a:t>Deadlock Prevention:</a:t>
            </a:r>
            <a:br>
              <a:rPr lang="en-US" dirty="0"/>
            </a:br>
            <a:r>
              <a:rPr lang="en-US" dirty="0"/>
              <a:t>No Preemption</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To break the no preemption condition:</a:t>
            </a:r>
          </a:p>
          <a:p>
            <a:pPr lvl="1"/>
            <a:r>
              <a:rPr lang="en-US" dirty="0"/>
              <a:t>We have a process holding some resources.</a:t>
            </a:r>
          </a:p>
          <a:p>
            <a:pPr lvl="1"/>
            <a:r>
              <a:rPr lang="en-US" dirty="0"/>
              <a:t>It requests another resource that is not immediately available.</a:t>
            </a:r>
          </a:p>
          <a:p>
            <a:pPr lvl="1"/>
            <a:r>
              <a:rPr lang="en-US" dirty="0"/>
              <a:t>Our process releases all resources it currently holds (i.e., preempted).</a:t>
            </a:r>
          </a:p>
          <a:p>
            <a:pPr lvl="1"/>
            <a:endParaRPr lang="en-US" dirty="0"/>
          </a:p>
          <a:p>
            <a:r>
              <a:rPr lang="en-US" dirty="0"/>
              <a:t>The preempted resources are added to the list of resources our process is waiting for.</a:t>
            </a:r>
          </a:p>
          <a:p>
            <a:endParaRPr lang="en-US" dirty="0"/>
          </a:p>
          <a:p>
            <a:r>
              <a:rPr lang="en-US" dirty="0"/>
              <a:t>Only restart process when it can get old and new resources it’s requesting.</a:t>
            </a:r>
          </a:p>
          <a:p>
            <a:pPr marL="0" indent="0">
              <a:buNone/>
            </a:pPr>
            <a:endParaRPr lang="en-US" dirty="0"/>
          </a:p>
        </p:txBody>
      </p:sp>
    </p:spTree>
    <p:extLst>
      <p:ext uri="{BB962C8B-B14F-4D97-AF65-F5344CB8AC3E}">
        <p14:creationId xmlns:p14="http://schemas.microsoft.com/office/powerpoint/2010/main" val="608008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706C-DCA9-42D1-B6B8-CD8AA92ADF40}"/>
              </a:ext>
            </a:extLst>
          </p:cNvPr>
          <p:cNvSpPr>
            <a:spLocks noGrp="1"/>
          </p:cNvSpPr>
          <p:nvPr>
            <p:ph type="title"/>
          </p:nvPr>
        </p:nvSpPr>
        <p:spPr/>
        <p:txBody>
          <a:bodyPr/>
          <a:lstStyle/>
          <a:p>
            <a:r>
              <a:rPr lang="en-US" dirty="0"/>
              <a:t>Transaction Example</a:t>
            </a:r>
          </a:p>
        </p:txBody>
      </p:sp>
      <p:sp>
        <p:nvSpPr>
          <p:cNvPr id="3" name="Content Placeholder 2">
            <a:extLst>
              <a:ext uri="{FF2B5EF4-FFF2-40B4-BE49-F238E27FC236}">
                <a16:creationId xmlns:a16="http://schemas.microsoft.com/office/drawing/2014/main" id="{D5D24D93-5817-4D64-B314-421BF2BB0441}"/>
              </a:ext>
            </a:extLst>
          </p:cNvPr>
          <p:cNvSpPr>
            <a:spLocks noGrp="1"/>
          </p:cNvSpPr>
          <p:nvPr>
            <p:ph idx="1"/>
          </p:nvPr>
        </p:nvSpPr>
        <p:spPr/>
        <p:txBody>
          <a:bodyPr/>
          <a:lstStyle/>
          <a:p>
            <a:r>
              <a:rPr lang="en-US" sz="1800" dirty="0"/>
              <a:t>Matt transfers $100 to Mitch’s bank account. All three operations are part of a single transaction:</a:t>
            </a:r>
          </a:p>
          <a:p>
            <a:pPr lvl="1"/>
            <a:r>
              <a:rPr lang="en-US" sz="1600" dirty="0"/>
              <a:t>Matt</a:t>
            </a:r>
            <a:r>
              <a:rPr lang="en-US" sz="1650" dirty="0"/>
              <a:t> checks his bank account to make sure he has $100</a:t>
            </a:r>
          </a:p>
          <a:p>
            <a:pPr lvl="1"/>
            <a:r>
              <a:rPr lang="en-US" sz="1600" dirty="0"/>
              <a:t>Matt</a:t>
            </a:r>
            <a:r>
              <a:rPr lang="en-US" sz="1650" dirty="0"/>
              <a:t> deducts $100 from his account</a:t>
            </a:r>
          </a:p>
          <a:p>
            <a:pPr lvl="1"/>
            <a:r>
              <a:rPr lang="en-US" sz="1600" dirty="0"/>
              <a:t>Matt</a:t>
            </a:r>
            <a:r>
              <a:rPr lang="en-US" sz="1650" dirty="0"/>
              <a:t> adds $100 to Mitch’s bank account. </a:t>
            </a:r>
          </a:p>
          <a:p>
            <a:endParaRPr lang="en-US" sz="1800" dirty="0"/>
          </a:p>
          <a:p>
            <a:r>
              <a:rPr lang="en-US" sz="1800" dirty="0"/>
              <a:t>Either the entire transaction (all three operations) happens or does not. </a:t>
            </a:r>
            <a:endParaRPr lang="en-US" dirty="0"/>
          </a:p>
        </p:txBody>
      </p:sp>
    </p:spTree>
    <p:extLst>
      <p:ext uri="{BB962C8B-B14F-4D97-AF65-F5344CB8AC3E}">
        <p14:creationId xmlns:p14="http://schemas.microsoft.com/office/powerpoint/2010/main" val="451448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fontScale="90000"/>
          </a:bodyPr>
          <a:lstStyle/>
          <a:p>
            <a:r>
              <a:rPr lang="en-US" dirty="0"/>
              <a:t>Deadlock Prevention:</a:t>
            </a:r>
            <a:br>
              <a:rPr lang="en-US" dirty="0"/>
            </a:br>
            <a:r>
              <a:rPr lang="en-US" dirty="0"/>
              <a:t>Prevent Circular Wait</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Impose a total ordering of all resource types.</a:t>
            </a:r>
          </a:p>
          <a:p>
            <a:r>
              <a:rPr lang="en-US" dirty="0"/>
              <a:t>Require that each process requests resources in an increasing order of enumeration.</a:t>
            </a:r>
          </a:p>
          <a:p>
            <a:endParaRPr lang="en-US" dirty="0"/>
          </a:p>
          <a:p>
            <a:r>
              <a:rPr lang="en-US" dirty="0"/>
              <a:t>Assign a unique number to each resource to decide precedence. Ex.</a:t>
            </a:r>
          </a:p>
          <a:p>
            <a:pPr lvl="1"/>
            <a:r>
              <a:rPr lang="en-US" dirty="0"/>
              <a:t>Tape drive = 1, disk drive = 5, printer =12</a:t>
            </a:r>
          </a:p>
          <a:p>
            <a:pPr lvl="1"/>
            <a:endParaRPr lang="en-US" dirty="0"/>
          </a:p>
          <a:p>
            <a:r>
              <a:rPr lang="en-US" dirty="0"/>
              <a:t>Our process can request the disk drive(5) and then the printer(12). It must release them if it then wants the tape drive(1).</a:t>
            </a:r>
          </a:p>
          <a:p>
            <a:endParaRPr lang="en-US" dirty="0"/>
          </a:p>
          <a:p>
            <a:endParaRPr lang="en-US" dirty="0"/>
          </a:p>
        </p:txBody>
      </p:sp>
    </p:spTree>
    <p:extLst>
      <p:ext uri="{BB962C8B-B14F-4D97-AF65-F5344CB8AC3E}">
        <p14:creationId xmlns:p14="http://schemas.microsoft.com/office/powerpoint/2010/main" val="3636298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Deadlock Avoidance</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04294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General Idea</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normAutofit lnSpcReduction="10000"/>
          </a:bodyPr>
          <a:lstStyle/>
          <a:p>
            <a:r>
              <a:rPr lang="en-US" dirty="0"/>
              <a:t>Instead of ensuring one of the four deadlock conditions does not occur, use additional information -&gt; how will the process use the resource?</a:t>
            </a:r>
          </a:p>
          <a:p>
            <a:endParaRPr lang="en-US" dirty="0"/>
          </a:p>
          <a:p>
            <a:r>
              <a:rPr lang="en-US" dirty="0"/>
              <a:t>Example:</a:t>
            </a:r>
          </a:p>
          <a:p>
            <a:pPr lvl="1"/>
            <a:r>
              <a:rPr lang="en-US" dirty="0"/>
              <a:t>Process P will request the disk drive and then the printer before releasing both resources.</a:t>
            </a:r>
          </a:p>
          <a:p>
            <a:pPr lvl="1"/>
            <a:r>
              <a:rPr lang="en-US" dirty="0"/>
              <a:t>Process Q will request the printer and then the disk drive before releasing both resources. </a:t>
            </a:r>
          </a:p>
          <a:p>
            <a:pPr lvl="1"/>
            <a:r>
              <a:rPr lang="en-US" dirty="0"/>
              <a:t>The system can then determine if a deadlock is possible and decide if a process should wait to avoid a deadlock.</a:t>
            </a:r>
          </a:p>
          <a:p>
            <a:pPr lvl="1"/>
            <a:endParaRPr lang="en-US" dirty="0"/>
          </a:p>
          <a:p>
            <a:r>
              <a:rPr lang="en-US" dirty="0"/>
              <a:t>Algorithms vary in the amount and type of information.</a:t>
            </a:r>
          </a:p>
          <a:p>
            <a:r>
              <a:rPr lang="en-US" b="1" dirty="0"/>
              <a:t>State:</a:t>
            </a:r>
            <a:r>
              <a:rPr lang="en-US" dirty="0"/>
              <a:t> the number of available and allocated resources and the maximum demands of each process.</a:t>
            </a:r>
          </a:p>
        </p:txBody>
      </p:sp>
    </p:spTree>
    <p:extLst>
      <p:ext uri="{BB962C8B-B14F-4D97-AF65-F5344CB8AC3E}">
        <p14:creationId xmlns:p14="http://schemas.microsoft.com/office/powerpoint/2010/main" val="2754243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Safe State</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138117" cy="4389120"/>
          </a:xfrm>
        </p:spPr>
        <p:txBody>
          <a:bodyPr/>
          <a:lstStyle/>
          <a:p>
            <a:r>
              <a:rPr lang="en-US" dirty="0"/>
              <a:t>A state is </a:t>
            </a:r>
            <a:r>
              <a:rPr lang="en-US" b="1" dirty="0">
                <a:solidFill>
                  <a:srgbClr val="FF0000"/>
                </a:solidFill>
              </a:rPr>
              <a:t>safe</a:t>
            </a:r>
            <a:r>
              <a:rPr lang="en-US" b="1" i="1" dirty="0"/>
              <a:t> </a:t>
            </a:r>
            <a:r>
              <a:rPr lang="en-US" dirty="0"/>
              <a:t>if the system can allocate all resources requested by all processes without entering a deadlock state. </a:t>
            </a:r>
          </a:p>
          <a:p>
            <a:endParaRPr lang="en-US" dirty="0"/>
          </a:p>
          <a:p>
            <a:r>
              <a:rPr lang="en-US" dirty="0"/>
              <a:t>A safe state is not a deadlocked state.</a:t>
            </a:r>
          </a:p>
          <a:p>
            <a:endParaRPr lang="en-US" dirty="0"/>
          </a:p>
          <a:p>
            <a:r>
              <a:rPr lang="en-US" dirty="0"/>
              <a:t>A deadlocked state is an unsafe state.</a:t>
            </a:r>
          </a:p>
          <a:p>
            <a:endParaRPr lang="en-US" dirty="0"/>
          </a:p>
          <a:p>
            <a:r>
              <a:rPr lang="en-US" dirty="0"/>
              <a:t>An unsafe state is not always a </a:t>
            </a:r>
            <a:br>
              <a:rPr lang="en-US" dirty="0"/>
            </a:br>
            <a:r>
              <a:rPr lang="en-US" dirty="0"/>
              <a:t>deadlocked state.</a:t>
            </a:r>
          </a:p>
        </p:txBody>
      </p:sp>
      <p:pic>
        <p:nvPicPr>
          <p:cNvPr id="4" name="Picture 3">
            <a:extLst>
              <a:ext uri="{FF2B5EF4-FFF2-40B4-BE49-F238E27FC236}">
                <a16:creationId xmlns:a16="http://schemas.microsoft.com/office/drawing/2014/main" id="{78311F98-6ED6-4CB9-BDFD-3A6FE920F5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10608" t="1381" r="10387" b="829"/>
          <a:stretch>
            <a:fillRect/>
          </a:stretch>
        </p:blipFill>
        <p:spPr bwMode="auto">
          <a:xfrm>
            <a:off x="5074151" y="2788927"/>
            <a:ext cx="3612604" cy="3576637"/>
          </a:xfrm>
          <a:prstGeom prst="rect">
            <a:avLst/>
          </a:prstGeom>
          <a:noFill/>
          <a:ln w="57150" cmpd="thickThin">
            <a:solidFill>
              <a:schemeClr val="tx1"/>
            </a:solidFill>
            <a:miter lim="800000"/>
            <a:headEnd/>
            <a:tailEnd/>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bg1"/>
                </a:solidFill>
              </a14:hiddenFill>
            </a:ext>
          </a:extLst>
        </p:spPr>
      </p:pic>
    </p:spTree>
    <p:extLst>
      <p:ext uri="{BB962C8B-B14F-4D97-AF65-F5344CB8AC3E}">
        <p14:creationId xmlns:p14="http://schemas.microsoft.com/office/powerpoint/2010/main" val="3367991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a:xfrm>
            <a:off x="457200" y="411513"/>
            <a:ext cx="8229600" cy="1143000"/>
          </a:xfrm>
        </p:spPr>
        <p:txBody>
          <a:bodyPr/>
          <a:lstStyle/>
          <a:p>
            <a:r>
              <a:rPr lang="en-US" dirty="0"/>
              <a:t>Safe Sequences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691611"/>
            <a:ext cx="8138117" cy="4389120"/>
          </a:xfrm>
        </p:spPr>
        <p:txBody>
          <a:bodyPr>
            <a:normAutofit/>
          </a:bodyPr>
          <a:lstStyle/>
          <a:p>
            <a:r>
              <a:rPr lang="en-US" b="1" dirty="0"/>
              <a:t>Formally:</a:t>
            </a:r>
            <a:r>
              <a:rPr lang="en-US" dirty="0"/>
              <a:t> A state is safe if there exists a </a:t>
            </a:r>
            <a:r>
              <a:rPr lang="en-US" b="1" dirty="0">
                <a:solidFill>
                  <a:srgbClr val="FF0000"/>
                </a:solidFill>
              </a:rPr>
              <a:t>safe sequence</a:t>
            </a:r>
            <a:r>
              <a:rPr lang="en-US" dirty="0"/>
              <a:t> of processes {P0, P1, … PN} such that all of the resource requests for Pi can be granted using the resources currently allocated to Pi and all processes </a:t>
            </a:r>
            <a:r>
              <a:rPr lang="en-US" dirty="0" err="1"/>
              <a:t>Pj</a:t>
            </a:r>
            <a:r>
              <a:rPr lang="en-US" dirty="0"/>
              <a:t> where j &lt; </a:t>
            </a:r>
            <a:r>
              <a:rPr lang="en-US" dirty="0" err="1"/>
              <a:t>i</a:t>
            </a:r>
            <a:r>
              <a:rPr lang="en-US" dirty="0"/>
              <a:t>. </a:t>
            </a:r>
          </a:p>
          <a:p>
            <a:r>
              <a:rPr lang="en-US" b="1" dirty="0"/>
              <a:t>In other words</a:t>
            </a:r>
            <a:r>
              <a:rPr lang="en-US" dirty="0"/>
              <a:t>: If all processes prior to Pi finish and free their resources, then Pi will be able to finish. </a:t>
            </a:r>
          </a:p>
          <a:p>
            <a:r>
              <a:rPr lang="en-US" b="1" dirty="0"/>
              <a:t>Example: </a:t>
            </a:r>
          </a:p>
          <a:p>
            <a:pPr lvl="1"/>
            <a:r>
              <a:rPr lang="en-US" dirty="0"/>
              <a:t>Our system has 12 disk drives and 3 processes {P0, P1, P2}.</a:t>
            </a:r>
          </a:p>
          <a:p>
            <a:pPr lvl="1"/>
            <a:endParaRPr lang="en-US" dirty="0"/>
          </a:p>
          <a:p>
            <a:pPr lvl="1"/>
            <a:endParaRPr lang="en-US" dirty="0"/>
          </a:p>
          <a:p>
            <a:pPr lvl="1"/>
            <a:endParaRPr lang="en-US" dirty="0"/>
          </a:p>
          <a:p>
            <a:pPr lvl="1"/>
            <a:endParaRPr lang="en-US" dirty="0"/>
          </a:p>
          <a:p>
            <a:pPr lvl="1"/>
            <a:r>
              <a:rPr lang="en-US" dirty="0"/>
              <a:t>Is the sequence &lt;P1, P0, P2&gt; safe? What about &lt;P2, P0, P1&gt;?</a:t>
            </a:r>
          </a:p>
          <a:p>
            <a:pPr lvl="1"/>
            <a:endParaRPr lang="en-US" dirty="0"/>
          </a:p>
        </p:txBody>
      </p:sp>
      <p:sp>
        <p:nvSpPr>
          <p:cNvPr id="5" name="TextBox 4">
            <a:extLst>
              <a:ext uri="{FF2B5EF4-FFF2-40B4-BE49-F238E27FC236}">
                <a16:creationId xmlns:a16="http://schemas.microsoft.com/office/drawing/2014/main" id="{13227FF8-E6E7-44AA-8C03-225DA43DE997}"/>
              </a:ext>
            </a:extLst>
          </p:cNvPr>
          <p:cNvSpPr txBox="1"/>
          <p:nvPr/>
        </p:nvSpPr>
        <p:spPr>
          <a:xfrm>
            <a:off x="2870893" y="4331768"/>
            <a:ext cx="1960793" cy="1200329"/>
          </a:xfrm>
          <a:prstGeom prst="rect">
            <a:avLst/>
          </a:prstGeom>
          <a:noFill/>
          <a:ln>
            <a:noFill/>
          </a:ln>
        </p:spPr>
        <p:txBody>
          <a:bodyPr wrap="none" rtlCol="0">
            <a:spAutoFit/>
          </a:bodyPr>
          <a:lstStyle/>
          <a:p>
            <a:pPr algn="ctr"/>
            <a:r>
              <a:rPr lang="en-US" dirty="0">
                <a:solidFill>
                  <a:srgbClr val="0066FF"/>
                </a:solidFill>
              </a:rPr>
              <a:t>Maximum Needs</a:t>
            </a:r>
          </a:p>
          <a:p>
            <a:pPr algn="ctr"/>
            <a:r>
              <a:rPr lang="en-US" dirty="0">
                <a:solidFill>
                  <a:srgbClr val="0066FF"/>
                </a:solidFill>
              </a:rPr>
              <a:t>10</a:t>
            </a:r>
          </a:p>
          <a:p>
            <a:pPr algn="ctr"/>
            <a:r>
              <a:rPr lang="en-US" dirty="0">
                <a:solidFill>
                  <a:srgbClr val="0066FF"/>
                </a:solidFill>
              </a:rPr>
              <a:t>4</a:t>
            </a:r>
          </a:p>
          <a:p>
            <a:pPr algn="ctr"/>
            <a:r>
              <a:rPr lang="en-US" dirty="0">
                <a:solidFill>
                  <a:srgbClr val="0066FF"/>
                </a:solidFill>
              </a:rPr>
              <a:t>9</a:t>
            </a:r>
          </a:p>
        </p:txBody>
      </p:sp>
      <p:sp>
        <p:nvSpPr>
          <p:cNvPr id="6" name="TextBox 5">
            <a:extLst>
              <a:ext uri="{FF2B5EF4-FFF2-40B4-BE49-F238E27FC236}">
                <a16:creationId xmlns:a16="http://schemas.microsoft.com/office/drawing/2014/main" id="{60B829C7-3A0C-4323-A372-D33B081D6C6D}"/>
              </a:ext>
            </a:extLst>
          </p:cNvPr>
          <p:cNvSpPr txBox="1"/>
          <p:nvPr/>
        </p:nvSpPr>
        <p:spPr>
          <a:xfrm>
            <a:off x="4791112" y="4331768"/>
            <a:ext cx="1701107" cy="1200329"/>
          </a:xfrm>
          <a:prstGeom prst="rect">
            <a:avLst/>
          </a:prstGeom>
          <a:noFill/>
          <a:ln>
            <a:noFill/>
          </a:ln>
        </p:spPr>
        <p:txBody>
          <a:bodyPr wrap="none" rtlCol="0">
            <a:spAutoFit/>
          </a:bodyPr>
          <a:lstStyle/>
          <a:p>
            <a:pPr algn="ctr"/>
            <a:r>
              <a:rPr lang="en-US" dirty="0">
                <a:solidFill>
                  <a:srgbClr val="0066FF"/>
                </a:solidFill>
              </a:rPr>
              <a:t>Current Needs</a:t>
            </a:r>
          </a:p>
          <a:p>
            <a:pPr algn="ctr"/>
            <a:r>
              <a:rPr lang="en-US" dirty="0">
                <a:solidFill>
                  <a:srgbClr val="0066FF"/>
                </a:solidFill>
              </a:rPr>
              <a:t>5</a:t>
            </a:r>
          </a:p>
          <a:p>
            <a:pPr algn="ctr"/>
            <a:r>
              <a:rPr lang="en-US" dirty="0">
                <a:solidFill>
                  <a:srgbClr val="0066FF"/>
                </a:solidFill>
              </a:rPr>
              <a:t>2</a:t>
            </a:r>
          </a:p>
          <a:p>
            <a:pPr algn="ctr"/>
            <a:r>
              <a:rPr lang="en-US" dirty="0">
                <a:solidFill>
                  <a:srgbClr val="0066FF"/>
                </a:solidFill>
              </a:rPr>
              <a:t>2</a:t>
            </a:r>
          </a:p>
        </p:txBody>
      </p:sp>
      <p:sp>
        <p:nvSpPr>
          <p:cNvPr id="7" name="TextBox 6">
            <a:extLst>
              <a:ext uri="{FF2B5EF4-FFF2-40B4-BE49-F238E27FC236}">
                <a16:creationId xmlns:a16="http://schemas.microsoft.com/office/drawing/2014/main" id="{A62E4932-1935-4BF7-A48F-FDAC22369F74}"/>
              </a:ext>
            </a:extLst>
          </p:cNvPr>
          <p:cNvSpPr txBox="1"/>
          <p:nvPr/>
        </p:nvSpPr>
        <p:spPr>
          <a:xfrm>
            <a:off x="1919992" y="4331768"/>
            <a:ext cx="950901" cy="1200329"/>
          </a:xfrm>
          <a:prstGeom prst="rect">
            <a:avLst/>
          </a:prstGeom>
          <a:noFill/>
          <a:ln>
            <a:noFill/>
          </a:ln>
        </p:spPr>
        <p:txBody>
          <a:bodyPr wrap="none" rtlCol="0">
            <a:spAutoFit/>
          </a:bodyPr>
          <a:lstStyle/>
          <a:p>
            <a:pPr algn="ctr"/>
            <a:r>
              <a:rPr lang="en-US" dirty="0">
                <a:solidFill>
                  <a:srgbClr val="0066FF"/>
                </a:solidFill>
              </a:rPr>
              <a:t>Process</a:t>
            </a:r>
          </a:p>
          <a:p>
            <a:pPr algn="ctr"/>
            <a:r>
              <a:rPr lang="en-US" dirty="0">
                <a:solidFill>
                  <a:srgbClr val="0066FF"/>
                </a:solidFill>
              </a:rPr>
              <a:t>P0</a:t>
            </a:r>
          </a:p>
          <a:p>
            <a:pPr algn="ctr"/>
            <a:r>
              <a:rPr lang="en-US" dirty="0">
                <a:solidFill>
                  <a:srgbClr val="0066FF"/>
                </a:solidFill>
              </a:rPr>
              <a:t>P1</a:t>
            </a:r>
          </a:p>
          <a:p>
            <a:pPr algn="ctr"/>
            <a:r>
              <a:rPr lang="en-US" dirty="0">
                <a:solidFill>
                  <a:srgbClr val="0066FF"/>
                </a:solidFill>
              </a:rPr>
              <a:t>P2</a:t>
            </a:r>
          </a:p>
        </p:txBody>
      </p:sp>
    </p:spTree>
    <p:extLst>
      <p:ext uri="{BB962C8B-B14F-4D97-AF65-F5344CB8AC3E}">
        <p14:creationId xmlns:p14="http://schemas.microsoft.com/office/powerpoint/2010/main" val="1857612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B2D05-CCE7-4E44-9448-01B5F52943C6}"/>
              </a:ext>
            </a:extLst>
          </p:cNvPr>
          <p:cNvSpPr>
            <a:spLocks noGrp="1"/>
          </p:cNvSpPr>
          <p:nvPr>
            <p:ph type="title"/>
          </p:nvPr>
        </p:nvSpPr>
        <p:spPr/>
        <p:txBody>
          <a:bodyPr/>
          <a:lstStyle/>
          <a:p>
            <a:r>
              <a:rPr lang="en-US" dirty="0"/>
              <a:t>Banker’s Algorithm: Introduction</a:t>
            </a:r>
          </a:p>
        </p:txBody>
      </p:sp>
      <p:sp>
        <p:nvSpPr>
          <p:cNvPr id="3" name="Content Placeholder 2">
            <a:extLst>
              <a:ext uri="{FF2B5EF4-FFF2-40B4-BE49-F238E27FC236}">
                <a16:creationId xmlns:a16="http://schemas.microsoft.com/office/drawing/2014/main" id="{E89FCEEB-9B8A-4CDB-BF56-1B4A537BB6AC}"/>
              </a:ext>
            </a:extLst>
          </p:cNvPr>
          <p:cNvSpPr>
            <a:spLocks noGrp="1"/>
          </p:cNvSpPr>
          <p:nvPr>
            <p:ph idx="1"/>
          </p:nvPr>
        </p:nvSpPr>
        <p:spPr/>
        <p:txBody>
          <a:bodyPr/>
          <a:lstStyle/>
          <a:p>
            <a:r>
              <a:rPr lang="en-US" dirty="0"/>
              <a:t>Resource-allocation solution for resources with multiple instances.</a:t>
            </a:r>
          </a:p>
          <a:p>
            <a:endParaRPr lang="en-US" dirty="0"/>
          </a:p>
          <a:p>
            <a:r>
              <a:rPr lang="en-US" dirty="0"/>
              <a:t>Named because bankers could use to make sure that when they lend out resources, they can still service other clients.</a:t>
            </a:r>
          </a:p>
          <a:p>
            <a:pPr lvl="1"/>
            <a:r>
              <a:rPr lang="en-US" dirty="0"/>
              <a:t>Don’t loan out a little money to start building a house unless they are assured they have enough money to finish the house.</a:t>
            </a:r>
          </a:p>
          <a:p>
            <a:endParaRPr lang="en-US" dirty="0"/>
          </a:p>
          <a:p>
            <a:r>
              <a:rPr lang="en-US" dirty="0"/>
              <a:t>A process must state in advance the max resources it may request.</a:t>
            </a:r>
          </a:p>
          <a:p>
            <a:endParaRPr lang="en-US" dirty="0"/>
          </a:p>
          <a:p>
            <a:r>
              <a:rPr lang="en-US" dirty="0"/>
              <a:t>When a request is made, the system determines whether it creates a safe state or not.</a:t>
            </a:r>
          </a:p>
          <a:p>
            <a:pPr lvl="1"/>
            <a:r>
              <a:rPr lang="en-US" dirty="0"/>
              <a:t>Safe –&gt; grant resources to process</a:t>
            </a:r>
          </a:p>
          <a:p>
            <a:pPr lvl="1"/>
            <a:r>
              <a:rPr lang="en-US" dirty="0"/>
              <a:t>Unsafe –&gt; make process wait</a:t>
            </a:r>
          </a:p>
          <a:p>
            <a:endParaRPr lang="en-US" dirty="0"/>
          </a:p>
        </p:txBody>
      </p:sp>
    </p:spTree>
    <p:extLst>
      <p:ext uri="{BB962C8B-B14F-4D97-AF65-F5344CB8AC3E}">
        <p14:creationId xmlns:p14="http://schemas.microsoft.com/office/powerpoint/2010/main" val="280780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2E0F-0A7C-4F1F-B24A-00D421EA6919}"/>
              </a:ext>
            </a:extLst>
          </p:cNvPr>
          <p:cNvSpPr>
            <a:spLocks noGrp="1"/>
          </p:cNvSpPr>
          <p:nvPr>
            <p:ph type="title"/>
          </p:nvPr>
        </p:nvSpPr>
        <p:spPr/>
        <p:txBody>
          <a:bodyPr/>
          <a:lstStyle/>
          <a:p>
            <a:r>
              <a:rPr lang="en-US" dirty="0"/>
              <a:t>Banker’s Algorithm: Data Structures</a:t>
            </a:r>
          </a:p>
        </p:txBody>
      </p:sp>
      <p:sp>
        <p:nvSpPr>
          <p:cNvPr id="3" name="Content Placeholder 2">
            <a:extLst>
              <a:ext uri="{FF2B5EF4-FFF2-40B4-BE49-F238E27FC236}">
                <a16:creationId xmlns:a16="http://schemas.microsoft.com/office/drawing/2014/main" id="{B6D8FDB8-CB87-4CA7-B650-7E489DB391BB}"/>
              </a:ext>
            </a:extLst>
          </p:cNvPr>
          <p:cNvSpPr>
            <a:spLocks noGrp="1"/>
          </p:cNvSpPr>
          <p:nvPr>
            <p:ph idx="1"/>
          </p:nvPr>
        </p:nvSpPr>
        <p:spPr/>
        <p:txBody>
          <a:bodyPr/>
          <a:lstStyle/>
          <a:p>
            <a:r>
              <a:rPr lang="en-US" dirty="0"/>
              <a:t>N – the number of processes</a:t>
            </a:r>
          </a:p>
          <a:p>
            <a:r>
              <a:rPr lang="en-US" dirty="0"/>
              <a:t>M – the number of resource categories</a:t>
            </a:r>
          </a:p>
          <a:p>
            <a:endParaRPr lang="en-US" dirty="0"/>
          </a:p>
          <a:p>
            <a:r>
              <a:rPr lang="en-US" b="1" dirty="0"/>
              <a:t>Available [M] </a:t>
            </a:r>
            <a:r>
              <a:rPr lang="en-US" dirty="0"/>
              <a:t>– the number of available resources for each type</a:t>
            </a:r>
          </a:p>
          <a:p>
            <a:r>
              <a:rPr lang="en-US" b="1" dirty="0"/>
              <a:t>Max [N][M] </a:t>
            </a:r>
            <a:r>
              <a:rPr lang="en-US" dirty="0"/>
              <a:t>– the max demand of each process for each resource</a:t>
            </a:r>
          </a:p>
          <a:p>
            <a:r>
              <a:rPr lang="en-US" b="1" dirty="0"/>
              <a:t>Allocation [N][M] </a:t>
            </a:r>
            <a:r>
              <a:rPr lang="en-US" dirty="0"/>
              <a:t>– the number of resources allocated to each process</a:t>
            </a:r>
          </a:p>
          <a:p>
            <a:r>
              <a:rPr lang="en-US" b="1" dirty="0"/>
              <a:t>Need [N][M] </a:t>
            </a:r>
            <a:r>
              <a:rPr lang="en-US" dirty="0"/>
              <a:t>– the remaining resources of each type for each process</a:t>
            </a:r>
          </a:p>
        </p:txBody>
      </p:sp>
    </p:spTree>
    <p:extLst>
      <p:ext uri="{BB962C8B-B14F-4D97-AF65-F5344CB8AC3E}">
        <p14:creationId xmlns:p14="http://schemas.microsoft.com/office/powerpoint/2010/main" val="1359260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35C8-3B35-465E-96C3-F2A0E26E5F6D}"/>
              </a:ext>
            </a:extLst>
          </p:cNvPr>
          <p:cNvSpPr>
            <a:spLocks noGrp="1"/>
          </p:cNvSpPr>
          <p:nvPr>
            <p:ph type="title"/>
          </p:nvPr>
        </p:nvSpPr>
        <p:spPr/>
        <p:txBody>
          <a:bodyPr/>
          <a:lstStyle/>
          <a:p>
            <a:r>
              <a:rPr lang="en-US" dirty="0"/>
              <a:t>Banker’s Algorithm: Data Structures</a:t>
            </a:r>
          </a:p>
        </p:txBody>
      </p:sp>
      <p:sp>
        <p:nvSpPr>
          <p:cNvPr id="4" name="Text Box 4">
            <a:extLst>
              <a:ext uri="{FF2B5EF4-FFF2-40B4-BE49-F238E27FC236}">
                <a16:creationId xmlns:a16="http://schemas.microsoft.com/office/drawing/2014/main" id="{D44F6A6F-2C65-4767-86A4-5D5745B24269}"/>
              </a:ext>
            </a:extLst>
          </p:cNvPr>
          <p:cNvSpPr txBox="1">
            <a:spLocks noChangeArrowheads="1"/>
          </p:cNvSpPr>
          <p:nvPr/>
        </p:nvSpPr>
        <p:spPr bwMode="auto">
          <a:xfrm>
            <a:off x="2314575" y="2028825"/>
            <a:ext cx="4467225" cy="1552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i="1">
                <a:latin typeface="Helvetica" pitchFamily="34" charset="0"/>
              </a:rPr>
              <a:t>N</a:t>
            </a:r>
            <a:r>
              <a:rPr lang="en-US">
                <a:latin typeface="Helvetica" pitchFamily="34" charset="0"/>
              </a:rPr>
              <a:t> </a:t>
            </a:r>
            <a:r>
              <a:rPr lang="en-US">
                <a:latin typeface="Helvetica" pitchFamily="34" charset="0"/>
                <a:sym typeface="Symbol" pitchFamily="18" charset="2"/>
              </a:rPr>
              <a:t></a:t>
            </a:r>
            <a:r>
              <a:rPr lang="en-US">
                <a:latin typeface="Helvetica" pitchFamily="34" charset="0"/>
              </a:rPr>
              <a:t> number of processes, and </a:t>
            </a:r>
          </a:p>
          <a:p>
            <a:pPr algn="ctr" eaLnBrk="0" hangingPunct="0">
              <a:spcBef>
                <a:spcPct val="50000"/>
              </a:spcBef>
            </a:pPr>
            <a:r>
              <a:rPr lang="en-US" i="1">
                <a:latin typeface="Helvetica" pitchFamily="34" charset="0"/>
              </a:rPr>
              <a:t>M </a:t>
            </a:r>
            <a:r>
              <a:rPr lang="en-US">
                <a:latin typeface="Helvetica" pitchFamily="34" charset="0"/>
                <a:sym typeface="Symbol" pitchFamily="18" charset="2"/>
              </a:rPr>
              <a:t></a:t>
            </a:r>
            <a:r>
              <a:rPr lang="en-US" i="1">
                <a:latin typeface="Helvetica" pitchFamily="34" charset="0"/>
              </a:rPr>
              <a:t> </a:t>
            </a:r>
            <a:r>
              <a:rPr lang="en-US">
                <a:latin typeface="Helvetica" pitchFamily="34" charset="0"/>
              </a:rPr>
              <a:t> number of resources types</a:t>
            </a:r>
          </a:p>
          <a:p>
            <a:pPr algn="ctr" eaLnBrk="0" hangingPunct="0">
              <a:spcBef>
                <a:spcPct val="50000"/>
              </a:spcBef>
            </a:pPr>
            <a:r>
              <a:rPr lang="en-US">
                <a:latin typeface="Helvetica" pitchFamily="34" charset="0"/>
              </a:rPr>
              <a:t>3 N x M Matrices: </a:t>
            </a:r>
          </a:p>
        </p:txBody>
      </p:sp>
      <p:sp>
        <p:nvSpPr>
          <p:cNvPr id="5" name="Rectangle 6">
            <a:extLst>
              <a:ext uri="{FF2B5EF4-FFF2-40B4-BE49-F238E27FC236}">
                <a16:creationId xmlns:a16="http://schemas.microsoft.com/office/drawing/2014/main" id="{8B5BF6E5-347D-45A7-82E6-4323853F28CD}"/>
              </a:ext>
            </a:extLst>
          </p:cNvPr>
          <p:cNvSpPr txBox="1">
            <a:spLocks noChangeArrowheads="1"/>
          </p:cNvSpPr>
          <p:nvPr/>
        </p:nvSpPr>
        <p:spPr>
          <a:xfrm>
            <a:off x="477838" y="3962400"/>
            <a:ext cx="8208962" cy="1905000"/>
          </a:xfrm>
          <a:prstGeom prst="rect">
            <a:avLst/>
          </a:prstGeom>
          <a:noFill/>
          <a:ln/>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buFont typeface="Wingdings" pitchFamily="2" charset="2"/>
              <a:buNone/>
              <a:tabLst>
                <a:tab pos="1371600" algn="l"/>
                <a:tab pos="2395538" algn="ctr"/>
                <a:tab pos="3594100" algn="ctr"/>
                <a:tab pos="4805363" algn="ctr"/>
              </a:tabLst>
            </a:pPr>
            <a:r>
              <a:rPr lang="en-US" sz="2400">
                <a:latin typeface="Courier New" pitchFamily="49" charset="0"/>
              </a:rPr>
              <a:t>          </a:t>
            </a:r>
            <a:r>
              <a:rPr lang="en-US" sz="2400" b="1" u="sng">
                <a:latin typeface="Courier New" pitchFamily="49" charset="0"/>
              </a:rPr>
              <a:t>Need</a:t>
            </a:r>
            <a:r>
              <a:rPr lang="en-US" sz="2400" i="1">
                <a:latin typeface="Courier New" pitchFamily="49" charset="0"/>
              </a:rPr>
              <a:t> =	  </a:t>
            </a:r>
            <a:r>
              <a:rPr lang="en-US" sz="2400" b="1" u="sng">
                <a:latin typeface="Courier New" pitchFamily="49" charset="0"/>
              </a:rPr>
              <a:t>Max</a:t>
            </a:r>
            <a:r>
              <a:rPr lang="en-US" sz="2400" i="1">
                <a:latin typeface="Courier New" pitchFamily="49" charset="0"/>
              </a:rPr>
              <a:t>  -  	</a:t>
            </a:r>
            <a:r>
              <a:rPr lang="en-US" sz="2400" b="1" u="sng">
                <a:latin typeface="Courier New" pitchFamily="49" charset="0"/>
              </a:rPr>
              <a:t>Allocation</a:t>
            </a:r>
          </a:p>
          <a:p>
            <a:pPr>
              <a:buFont typeface="Wingdings" pitchFamily="2" charset="2"/>
              <a:buNone/>
              <a:tabLst>
                <a:tab pos="1371600" algn="l"/>
                <a:tab pos="2395538" algn="ctr"/>
                <a:tab pos="3594100" algn="ctr"/>
                <a:tab pos="4805363" algn="ctr"/>
              </a:tabLst>
            </a:pPr>
            <a:r>
              <a:rPr lang="en-US" sz="2400" i="1">
                <a:latin typeface="Courier New" pitchFamily="49" charset="0"/>
              </a:rPr>
              <a:t>         A B C   A B C    A B C</a:t>
            </a:r>
          </a:p>
          <a:p>
            <a:pPr>
              <a:buFont typeface="Wingdings" pitchFamily="2" charset="2"/>
              <a:buNone/>
              <a:tabLst>
                <a:tab pos="1371600" algn="l"/>
                <a:tab pos="2395538" algn="ctr"/>
                <a:tab pos="3594100" algn="ctr"/>
                <a:tab pos="4805363" algn="ctr"/>
              </a:tabLst>
            </a:pPr>
            <a:r>
              <a:rPr lang="en-US" sz="2400" i="1">
                <a:latin typeface="Courier New" pitchFamily="49" charset="0"/>
              </a:rPr>
              <a:t>      P</a:t>
            </a:r>
            <a:r>
              <a:rPr lang="en-US" sz="2400" baseline="-25000">
                <a:latin typeface="Courier New" pitchFamily="49" charset="0"/>
              </a:rPr>
              <a:t>0  </a:t>
            </a:r>
            <a:r>
              <a:rPr lang="en-US" sz="2400">
                <a:latin typeface="Courier New" pitchFamily="49" charset="0"/>
              </a:rPr>
              <a:t>4 2 1   7 5 3    3 3 2</a:t>
            </a:r>
          </a:p>
          <a:p>
            <a:pPr>
              <a:buFont typeface="Wingdings" pitchFamily="2" charset="2"/>
              <a:buNone/>
              <a:tabLst>
                <a:tab pos="1371600" algn="l"/>
                <a:tab pos="2395538" algn="ctr"/>
                <a:tab pos="3594100" algn="ctr"/>
                <a:tab pos="4805363" algn="ctr"/>
              </a:tabLst>
            </a:pPr>
            <a:r>
              <a:rPr lang="en-US" sz="2400" i="1">
                <a:latin typeface="Courier New" pitchFamily="49" charset="0"/>
              </a:rPr>
              <a:t>      P</a:t>
            </a:r>
            <a:r>
              <a:rPr lang="en-US" sz="2400" baseline="-25000">
                <a:latin typeface="Courier New" pitchFamily="49" charset="0"/>
              </a:rPr>
              <a:t>1  </a:t>
            </a:r>
            <a:r>
              <a:rPr lang="en-US" sz="2400">
                <a:latin typeface="Courier New" pitchFamily="49" charset="0"/>
              </a:rPr>
              <a:t>1 0 1   3 2 2    2 2 1</a:t>
            </a:r>
          </a:p>
        </p:txBody>
      </p:sp>
    </p:spTree>
    <p:extLst>
      <p:ext uri="{BB962C8B-B14F-4D97-AF65-F5344CB8AC3E}">
        <p14:creationId xmlns:p14="http://schemas.microsoft.com/office/powerpoint/2010/main" val="3353321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A9DBC-1C0F-4761-8B23-660EA27DBF4B}"/>
              </a:ext>
            </a:extLst>
          </p:cNvPr>
          <p:cNvSpPr>
            <a:spLocks noGrp="1"/>
          </p:cNvSpPr>
          <p:nvPr>
            <p:ph type="title"/>
          </p:nvPr>
        </p:nvSpPr>
        <p:spPr/>
        <p:txBody>
          <a:bodyPr/>
          <a:lstStyle/>
          <a:p>
            <a:r>
              <a:rPr lang="en-US" dirty="0"/>
              <a:t>Safety Verification</a:t>
            </a:r>
          </a:p>
        </p:txBody>
      </p:sp>
      <p:sp>
        <p:nvSpPr>
          <p:cNvPr id="3" name="Content Placeholder 2">
            <a:extLst>
              <a:ext uri="{FF2B5EF4-FFF2-40B4-BE49-F238E27FC236}">
                <a16:creationId xmlns:a16="http://schemas.microsoft.com/office/drawing/2014/main" id="{FE8EA091-77B6-4A48-9E75-33B6E8131BB2}"/>
              </a:ext>
            </a:extLst>
          </p:cNvPr>
          <p:cNvSpPr>
            <a:spLocks noGrp="1"/>
          </p:cNvSpPr>
          <p:nvPr>
            <p:ph idx="1"/>
          </p:nvPr>
        </p:nvSpPr>
        <p:spPr/>
        <p:txBody>
          <a:bodyPr/>
          <a:lstStyle/>
          <a:p>
            <a:r>
              <a:rPr lang="en-US" dirty="0"/>
              <a:t>(Recall) when a request is made, does the request create a safe state?</a:t>
            </a:r>
          </a:p>
          <a:p>
            <a:endParaRPr lang="en-US" dirty="0"/>
          </a:p>
          <a:p>
            <a:r>
              <a:rPr lang="en-US" dirty="0"/>
              <a:t>In order to apply the Banker’s algorithm, we first need an algorithm to determine if a particular state is safe</a:t>
            </a:r>
          </a:p>
          <a:p>
            <a:endParaRPr lang="en-US" dirty="0"/>
          </a:p>
        </p:txBody>
      </p:sp>
    </p:spTree>
    <p:extLst>
      <p:ext uri="{BB962C8B-B14F-4D97-AF65-F5344CB8AC3E}">
        <p14:creationId xmlns:p14="http://schemas.microsoft.com/office/powerpoint/2010/main" val="3918018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4283-5C31-4808-A3A9-1C60B5B9B3D0}"/>
              </a:ext>
            </a:extLst>
          </p:cNvPr>
          <p:cNvSpPr>
            <a:spLocks noGrp="1"/>
          </p:cNvSpPr>
          <p:nvPr>
            <p:ph type="title"/>
          </p:nvPr>
        </p:nvSpPr>
        <p:spPr>
          <a:xfrm>
            <a:off x="457200" y="228635"/>
            <a:ext cx="8229600" cy="1143000"/>
          </a:xfrm>
        </p:spPr>
        <p:txBody>
          <a:bodyPr>
            <a:normAutofit fontScale="90000"/>
          </a:bodyPr>
          <a:lstStyle/>
          <a:p>
            <a:r>
              <a:rPr lang="en-US" dirty="0"/>
              <a:t>Safety Verification: Algorithm (4 Steps)</a:t>
            </a:r>
          </a:p>
        </p:txBody>
      </p:sp>
      <p:sp>
        <p:nvSpPr>
          <p:cNvPr id="4" name="Rectangle 1027">
            <a:extLst>
              <a:ext uri="{FF2B5EF4-FFF2-40B4-BE49-F238E27FC236}">
                <a16:creationId xmlns:a16="http://schemas.microsoft.com/office/drawing/2014/main" id="{7D184501-6535-4777-A795-36E7346A62EF}"/>
              </a:ext>
            </a:extLst>
          </p:cNvPr>
          <p:cNvSpPr txBox="1">
            <a:spLocks noChangeArrowheads="1"/>
          </p:cNvSpPr>
          <p:nvPr/>
        </p:nvSpPr>
        <p:spPr>
          <a:xfrm>
            <a:off x="457200" y="1600200"/>
            <a:ext cx="8229600" cy="4525963"/>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pPr>
            <a:r>
              <a:rPr lang="en-US" sz="2400" dirty="0"/>
              <a:t>1. Let </a:t>
            </a:r>
            <a:r>
              <a:rPr lang="en-US" sz="2400" i="1" dirty="0">
                <a:solidFill>
                  <a:srgbClr val="0066FF"/>
                </a:solidFill>
              </a:rPr>
              <a:t>Work</a:t>
            </a:r>
            <a:r>
              <a:rPr lang="en-US" sz="2400" i="1" dirty="0"/>
              <a:t> </a:t>
            </a:r>
            <a:r>
              <a:rPr lang="en-US" sz="2400" dirty="0"/>
              <a:t>and </a:t>
            </a:r>
            <a:r>
              <a:rPr lang="en-US" sz="2400" i="1" dirty="0">
                <a:solidFill>
                  <a:srgbClr val="0066FF"/>
                </a:solidFill>
              </a:rPr>
              <a:t>Finish</a:t>
            </a:r>
            <a:r>
              <a:rPr lang="en-US" sz="2400" dirty="0"/>
              <a:t> be vectors of length</a:t>
            </a:r>
            <a:r>
              <a:rPr lang="en-US" sz="2400" i="1" dirty="0"/>
              <a:t> m</a:t>
            </a:r>
            <a:r>
              <a:rPr lang="en-US" sz="2400" dirty="0"/>
              <a:t> and</a:t>
            </a:r>
            <a:r>
              <a:rPr lang="en-US" sz="2400" i="1" dirty="0"/>
              <a:t> n</a:t>
            </a:r>
            <a:r>
              <a:rPr lang="en-US" sz="2400" dirty="0"/>
              <a:t>, respectively.  Initialize:</a:t>
            </a:r>
          </a:p>
          <a:p>
            <a:pPr lvl="1">
              <a:lnSpc>
                <a:spcPct val="90000"/>
              </a:lnSpc>
              <a:buFont typeface="Wingdings" pitchFamily="2" charset="2"/>
              <a:buNone/>
            </a:pPr>
            <a:r>
              <a:rPr lang="en-US" sz="2000" dirty="0">
                <a:latin typeface="Courier New" pitchFamily="49" charset="0"/>
                <a:cs typeface="Courier New" pitchFamily="49" charset="0"/>
              </a:rPr>
              <a:t>Work = Available</a:t>
            </a:r>
          </a:p>
          <a:p>
            <a:pPr lvl="1">
              <a:lnSpc>
                <a:spcPct val="90000"/>
              </a:lnSpc>
              <a:buFont typeface="Wingdings" pitchFamily="2" charset="2"/>
              <a:buNone/>
            </a:pPr>
            <a:r>
              <a:rPr lang="en-US" sz="2000" dirty="0">
                <a:latin typeface="Courier New" pitchFamily="49" charset="0"/>
                <a:cs typeface="Courier New" pitchFamily="49" charset="0"/>
              </a:rPr>
              <a:t>Finish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false for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1,2, …, n</a:t>
            </a:r>
            <a:r>
              <a:rPr lang="en-US" sz="2000" i="1" dirty="0">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5" name="TextBox 4">
            <a:extLst>
              <a:ext uri="{FF2B5EF4-FFF2-40B4-BE49-F238E27FC236}">
                <a16:creationId xmlns:a16="http://schemas.microsoft.com/office/drawing/2014/main" id="{B9456DB1-E5F9-48F2-BD01-B18B3D701598}"/>
              </a:ext>
            </a:extLst>
          </p:cNvPr>
          <p:cNvSpPr txBox="1"/>
          <p:nvPr/>
        </p:nvSpPr>
        <p:spPr>
          <a:xfrm>
            <a:off x="6492219" y="2514610"/>
            <a:ext cx="2244525" cy="646331"/>
          </a:xfrm>
          <a:prstGeom prst="rect">
            <a:avLst/>
          </a:prstGeom>
          <a:noFill/>
          <a:ln>
            <a:noFill/>
          </a:ln>
        </p:spPr>
        <p:txBody>
          <a:bodyPr wrap="none" rtlCol="0">
            <a:spAutoFit/>
          </a:bodyPr>
          <a:lstStyle/>
          <a:p>
            <a:r>
              <a:rPr lang="en-US" dirty="0">
                <a:solidFill>
                  <a:srgbClr val="FF0000"/>
                </a:solidFill>
              </a:rPr>
              <a:t>Indicates if a </a:t>
            </a:r>
          </a:p>
          <a:p>
            <a:r>
              <a:rPr lang="en-US" dirty="0">
                <a:solidFill>
                  <a:srgbClr val="FF0000"/>
                </a:solidFill>
              </a:rPr>
              <a:t>process has finished</a:t>
            </a:r>
          </a:p>
        </p:txBody>
      </p:sp>
    </p:spTree>
    <p:extLst>
      <p:ext uri="{BB962C8B-B14F-4D97-AF65-F5344CB8AC3E}">
        <p14:creationId xmlns:p14="http://schemas.microsoft.com/office/powerpoint/2010/main" val="2483319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706C-DCA9-42D1-B6B8-CD8AA92ADF40}"/>
              </a:ext>
            </a:extLst>
          </p:cNvPr>
          <p:cNvSpPr>
            <a:spLocks noGrp="1"/>
          </p:cNvSpPr>
          <p:nvPr>
            <p:ph type="title"/>
          </p:nvPr>
        </p:nvSpPr>
        <p:spPr/>
        <p:txBody>
          <a:bodyPr/>
          <a:lstStyle/>
          <a:p>
            <a:r>
              <a:rPr lang="en-US" dirty="0"/>
              <a:t>Desired Criteria: ACID</a:t>
            </a:r>
          </a:p>
        </p:txBody>
      </p:sp>
      <p:sp>
        <p:nvSpPr>
          <p:cNvPr id="3" name="Content Placeholder 2">
            <a:extLst>
              <a:ext uri="{FF2B5EF4-FFF2-40B4-BE49-F238E27FC236}">
                <a16:creationId xmlns:a16="http://schemas.microsoft.com/office/drawing/2014/main" id="{D5D24D93-5817-4D64-B314-421BF2BB0441}"/>
              </a:ext>
            </a:extLst>
          </p:cNvPr>
          <p:cNvSpPr>
            <a:spLocks noGrp="1"/>
          </p:cNvSpPr>
          <p:nvPr>
            <p:ph idx="1"/>
          </p:nvPr>
        </p:nvSpPr>
        <p:spPr/>
        <p:txBody>
          <a:bodyPr>
            <a:normAutofit lnSpcReduction="10000"/>
          </a:bodyPr>
          <a:lstStyle/>
          <a:p>
            <a:r>
              <a:rPr lang="en-US" b="1" dirty="0"/>
              <a:t>A</a:t>
            </a:r>
            <a:r>
              <a:rPr lang="en-US" dirty="0"/>
              <a:t>tomic: All actions in the transaction happen, or none happen. </a:t>
            </a:r>
          </a:p>
          <a:p>
            <a:pPr lvl="1"/>
            <a:r>
              <a:rPr lang="en-US" dirty="0"/>
              <a:t>“all or nothing”</a:t>
            </a:r>
          </a:p>
          <a:p>
            <a:endParaRPr lang="en-US" dirty="0"/>
          </a:p>
          <a:p>
            <a:r>
              <a:rPr lang="en-US" b="1" dirty="0"/>
              <a:t>C</a:t>
            </a:r>
            <a:r>
              <a:rPr lang="en-US" dirty="0"/>
              <a:t>onsistent: If each transaction is consistent, and the system starts consistent, then it ends up consistent. </a:t>
            </a:r>
          </a:p>
          <a:p>
            <a:pPr lvl="1"/>
            <a:r>
              <a:rPr lang="en-US" dirty="0"/>
              <a:t>“it looks correct to me”</a:t>
            </a:r>
          </a:p>
          <a:p>
            <a:endParaRPr lang="en-US" dirty="0"/>
          </a:p>
          <a:p>
            <a:r>
              <a:rPr lang="en-US" b="1" dirty="0"/>
              <a:t>I</a:t>
            </a:r>
            <a:r>
              <a:rPr lang="en-US" dirty="0"/>
              <a:t>solated: Execution of one transaction is isolated from that of other transactions.</a:t>
            </a:r>
          </a:p>
          <a:p>
            <a:pPr lvl="1"/>
            <a:r>
              <a:rPr lang="en-US" dirty="0"/>
              <a:t>“as if alone”</a:t>
            </a:r>
          </a:p>
          <a:p>
            <a:pPr lvl="1"/>
            <a:endParaRPr lang="en-US" dirty="0"/>
          </a:p>
          <a:p>
            <a:r>
              <a:rPr lang="en-US" b="1" dirty="0"/>
              <a:t>D</a:t>
            </a:r>
            <a:r>
              <a:rPr lang="en-US" dirty="0"/>
              <a:t>urability: If a transaction commits, its effects persist. </a:t>
            </a:r>
          </a:p>
          <a:p>
            <a:pPr lvl="1"/>
            <a:r>
              <a:rPr lang="en-US" dirty="0"/>
              <a:t>“survives failures”</a:t>
            </a:r>
          </a:p>
        </p:txBody>
      </p:sp>
    </p:spTree>
    <p:extLst>
      <p:ext uri="{BB962C8B-B14F-4D97-AF65-F5344CB8AC3E}">
        <p14:creationId xmlns:p14="http://schemas.microsoft.com/office/powerpoint/2010/main" val="3371319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4283-5C31-4808-A3A9-1C60B5B9B3D0}"/>
              </a:ext>
            </a:extLst>
          </p:cNvPr>
          <p:cNvSpPr>
            <a:spLocks noGrp="1"/>
          </p:cNvSpPr>
          <p:nvPr>
            <p:ph type="title"/>
          </p:nvPr>
        </p:nvSpPr>
        <p:spPr>
          <a:xfrm>
            <a:off x="457200" y="228635"/>
            <a:ext cx="8229600" cy="1143000"/>
          </a:xfrm>
        </p:spPr>
        <p:txBody>
          <a:bodyPr>
            <a:normAutofit fontScale="90000"/>
          </a:bodyPr>
          <a:lstStyle/>
          <a:p>
            <a:r>
              <a:rPr lang="en-US" dirty="0"/>
              <a:t>Safety Verification: Algorithm (4 Steps)</a:t>
            </a:r>
          </a:p>
        </p:txBody>
      </p:sp>
      <p:sp>
        <p:nvSpPr>
          <p:cNvPr id="4" name="Rectangle 1027">
            <a:extLst>
              <a:ext uri="{FF2B5EF4-FFF2-40B4-BE49-F238E27FC236}">
                <a16:creationId xmlns:a16="http://schemas.microsoft.com/office/drawing/2014/main" id="{7D184501-6535-4777-A795-36E7346A62EF}"/>
              </a:ext>
            </a:extLst>
          </p:cNvPr>
          <p:cNvSpPr txBox="1">
            <a:spLocks noChangeArrowheads="1"/>
          </p:cNvSpPr>
          <p:nvPr/>
        </p:nvSpPr>
        <p:spPr>
          <a:xfrm>
            <a:off x="457200" y="1600200"/>
            <a:ext cx="8229600" cy="4525963"/>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pPr>
            <a:r>
              <a:rPr lang="en-US" sz="2400" dirty="0"/>
              <a:t>1. Let </a:t>
            </a:r>
            <a:r>
              <a:rPr lang="en-US" sz="2400" i="1" dirty="0">
                <a:solidFill>
                  <a:srgbClr val="0066FF"/>
                </a:solidFill>
              </a:rPr>
              <a:t>Work</a:t>
            </a:r>
            <a:r>
              <a:rPr lang="en-US" sz="2400" i="1" dirty="0"/>
              <a:t> </a:t>
            </a:r>
            <a:r>
              <a:rPr lang="en-US" sz="2400" dirty="0"/>
              <a:t>and </a:t>
            </a:r>
            <a:r>
              <a:rPr lang="en-US" sz="2400" i="1" dirty="0">
                <a:solidFill>
                  <a:srgbClr val="0066FF"/>
                </a:solidFill>
              </a:rPr>
              <a:t>Finish</a:t>
            </a:r>
            <a:r>
              <a:rPr lang="en-US" sz="2400" dirty="0"/>
              <a:t> be vectors of length</a:t>
            </a:r>
            <a:r>
              <a:rPr lang="en-US" sz="2400" i="1" dirty="0"/>
              <a:t> m</a:t>
            </a:r>
            <a:r>
              <a:rPr lang="en-US" sz="2400" dirty="0"/>
              <a:t> and</a:t>
            </a:r>
            <a:r>
              <a:rPr lang="en-US" sz="2400" i="1" dirty="0"/>
              <a:t> n</a:t>
            </a:r>
            <a:r>
              <a:rPr lang="en-US" sz="2400" dirty="0"/>
              <a:t>, respectively.  Initialize:</a:t>
            </a:r>
          </a:p>
          <a:p>
            <a:pPr lvl="1">
              <a:lnSpc>
                <a:spcPct val="90000"/>
              </a:lnSpc>
              <a:buFont typeface="Wingdings" pitchFamily="2" charset="2"/>
              <a:buNone/>
            </a:pPr>
            <a:r>
              <a:rPr lang="en-US" sz="2000" dirty="0">
                <a:latin typeface="Courier New" pitchFamily="49" charset="0"/>
                <a:cs typeface="Courier New" pitchFamily="49" charset="0"/>
              </a:rPr>
              <a:t>Work = Available</a:t>
            </a:r>
          </a:p>
          <a:p>
            <a:pPr lvl="1">
              <a:lnSpc>
                <a:spcPct val="90000"/>
              </a:lnSpc>
              <a:buFont typeface="Wingdings" pitchFamily="2" charset="2"/>
              <a:buNone/>
            </a:pPr>
            <a:r>
              <a:rPr lang="en-US" sz="2000" dirty="0">
                <a:latin typeface="Courier New" pitchFamily="49" charset="0"/>
                <a:cs typeface="Courier New" pitchFamily="49" charset="0"/>
              </a:rPr>
              <a:t>Finish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false for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1,2, …, n</a:t>
            </a:r>
            <a:r>
              <a:rPr lang="en-US" sz="2000" i="1" dirty="0">
                <a:latin typeface="Courier New" pitchFamily="49" charset="0"/>
                <a:cs typeface="Courier New" pitchFamily="49" charset="0"/>
              </a:rPr>
              <a:t>.</a:t>
            </a:r>
            <a:endParaRPr lang="en-US" sz="2000" dirty="0">
              <a:latin typeface="Courier New" pitchFamily="49" charset="0"/>
              <a:cs typeface="Courier New" pitchFamily="49" charset="0"/>
            </a:endParaRPr>
          </a:p>
          <a:p>
            <a:pPr>
              <a:lnSpc>
                <a:spcPct val="90000"/>
              </a:lnSpc>
              <a:buFont typeface="Wingdings" pitchFamily="2" charset="2"/>
              <a:buNone/>
            </a:pPr>
            <a:r>
              <a:rPr lang="en-US" sz="2400" dirty="0"/>
              <a:t>2. Find an </a:t>
            </a:r>
            <a:r>
              <a:rPr lang="en-US" sz="2400" i="1" dirty="0" err="1"/>
              <a:t>i</a:t>
            </a:r>
            <a:r>
              <a:rPr lang="en-US" sz="2400" i="1" dirty="0"/>
              <a:t> </a:t>
            </a:r>
            <a:r>
              <a:rPr lang="en-US" sz="2400" dirty="0"/>
              <a:t>such that both: </a:t>
            </a:r>
          </a:p>
          <a:p>
            <a:pPr lvl="1">
              <a:lnSpc>
                <a:spcPct val="90000"/>
              </a:lnSpc>
              <a:buFont typeface="Wingdings" pitchFamily="2" charset="2"/>
              <a:buNone/>
            </a:pPr>
            <a:r>
              <a:rPr lang="en-US" sz="2000" dirty="0">
                <a:latin typeface="Courier New" pitchFamily="49" charset="0"/>
                <a:cs typeface="Courier New" pitchFamily="49" charset="0"/>
              </a:rPr>
              <a:t>(a) Finish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false</a:t>
            </a:r>
          </a:p>
          <a:p>
            <a:pPr lvl="1">
              <a:lnSpc>
                <a:spcPct val="90000"/>
              </a:lnSpc>
              <a:buFont typeface="Wingdings" pitchFamily="2" charset="2"/>
              <a:buNone/>
            </a:pPr>
            <a:r>
              <a:rPr lang="en-US" sz="2000" dirty="0">
                <a:latin typeface="Courier New" pitchFamily="49" charset="0"/>
                <a:cs typeface="Courier New" pitchFamily="49" charset="0"/>
              </a:rPr>
              <a:t>(b) </a:t>
            </a:r>
            <a:r>
              <a:rPr lang="en-US" sz="2000" dirty="0" err="1">
                <a:latin typeface="Courier New" pitchFamily="49" charset="0"/>
                <a:cs typeface="Courier New" pitchFamily="49" charset="0"/>
              </a:rPr>
              <a:t>Need</a:t>
            </a:r>
            <a:r>
              <a:rPr lang="en-US" sz="2000" baseline="-25000" dirty="0" err="1">
                <a:latin typeface="Courier New" pitchFamily="49" charset="0"/>
                <a:cs typeface="Courier New" pitchFamily="49" charset="0"/>
              </a:rPr>
              <a:t>i</a:t>
            </a:r>
            <a:r>
              <a:rPr lang="en-US" sz="2000" dirty="0">
                <a:latin typeface="Courier New" pitchFamily="49" charset="0"/>
                <a:cs typeface="Courier New" pitchFamily="49" charset="0"/>
              </a:rPr>
              <a:t> </a:t>
            </a:r>
            <a:r>
              <a:rPr lang="en-US" sz="2000" dirty="0">
                <a:latin typeface="Courier New" pitchFamily="49" charset="0"/>
                <a:cs typeface="Courier New" pitchFamily="49" charset="0"/>
                <a:sym typeface="Symbol" pitchFamily="18" charset="2"/>
              </a:rPr>
              <a:t> Work</a:t>
            </a:r>
          </a:p>
          <a:p>
            <a:pPr lvl="1">
              <a:lnSpc>
                <a:spcPct val="90000"/>
              </a:lnSpc>
              <a:buFont typeface="Wingdings" pitchFamily="2" charset="2"/>
              <a:buNone/>
            </a:pPr>
            <a:r>
              <a:rPr lang="en-US" sz="2000" dirty="0">
                <a:latin typeface="Courier New" pitchFamily="49" charset="0"/>
                <a:cs typeface="Courier New" pitchFamily="49" charset="0"/>
                <a:sym typeface="Symbol" pitchFamily="18" charset="2"/>
              </a:rPr>
              <a:t>If no such </a:t>
            </a:r>
            <a:r>
              <a:rPr lang="en-US" sz="2000" dirty="0" err="1">
                <a:latin typeface="Courier New" pitchFamily="49" charset="0"/>
                <a:cs typeface="Courier New" pitchFamily="49" charset="0"/>
                <a:sym typeface="Symbol" pitchFamily="18" charset="2"/>
              </a:rPr>
              <a:t>i</a:t>
            </a:r>
            <a:r>
              <a:rPr lang="en-US" sz="2000" dirty="0">
                <a:latin typeface="Courier New" pitchFamily="49" charset="0"/>
                <a:cs typeface="Courier New" pitchFamily="49" charset="0"/>
                <a:sym typeface="Symbol" pitchFamily="18" charset="2"/>
              </a:rPr>
              <a:t> exists, go to Step 4.</a:t>
            </a:r>
          </a:p>
        </p:txBody>
      </p:sp>
      <p:sp>
        <p:nvSpPr>
          <p:cNvPr id="6" name="TextBox 5">
            <a:extLst>
              <a:ext uri="{FF2B5EF4-FFF2-40B4-BE49-F238E27FC236}">
                <a16:creationId xmlns:a16="http://schemas.microsoft.com/office/drawing/2014/main" id="{09B679D1-B010-44EC-B684-B31651A2FC7C}"/>
              </a:ext>
            </a:extLst>
          </p:cNvPr>
          <p:cNvSpPr txBox="1"/>
          <p:nvPr/>
        </p:nvSpPr>
        <p:spPr>
          <a:xfrm>
            <a:off x="4572000" y="3516863"/>
            <a:ext cx="4176143" cy="369332"/>
          </a:xfrm>
          <a:prstGeom prst="rect">
            <a:avLst/>
          </a:prstGeom>
          <a:noFill/>
          <a:ln>
            <a:noFill/>
          </a:ln>
        </p:spPr>
        <p:txBody>
          <a:bodyPr wrap="none" rtlCol="0">
            <a:spAutoFit/>
          </a:bodyPr>
          <a:lstStyle/>
          <a:p>
            <a:r>
              <a:rPr lang="en-US" dirty="0">
                <a:solidFill>
                  <a:srgbClr val="FF0000"/>
                </a:solidFill>
              </a:rPr>
              <a:t>The process has not finished, but could</a:t>
            </a:r>
          </a:p>
        </p:txBody>
      </p:sp>
      <p:sp>
        <p:nvSpPr>
          <p:cNvPr id="3" name="Right Brace 2">
            <a:extLst>
              <a:ext uri="{FF2B5EF4-FFF2-40B4-BE49-F238E27FC236}">
                <a16:creationId xmlns:a16="http://schemas.microsoft.com/office/drawing/2014/main" id="{B8E59048-0A2A-4D5B-971C-D814A2A14348}"/>
              </a:ext>
            </a:extLst>
          </p:cNvPr>
          <p:cNvSpPr/>
          <p:nvPr/>
        </p:nvSpPr>
        <p:spPr>
          <a:xfrm>
            <a:off x="4297683" y="3382070"/>
            <a:ext cx="155448" cy="687003"/>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58535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4283-5C31-4808-A3A9-1C60B5B9B3D0}"/>
              </a:ext>
            </a:extLst>
          </p:cNvPr>
          <p:cNvSpPr>
            <a:spLocks noGrp="1"/>
          </p:cNvSpPr>
          <p:nvPr>
            <p:ph type="title"/>
          </p:nvPr>
        </p:nvSpPr>
        <p:spPr>
          <a:xfrm>
            <a:off x="457200" y="228635"/>
            <a:ext cx="8229600" cy="1143000"/>
          </a:xfrm>
        </p:spPr>
        <p:txBody>
          <a:bodyPr>
            <a:normAutofit fontScale="90000"/>
          </a:bodyPr>
          <a:lstStyle/>
          <a:p>
            <a:r>
              <a:rPr lang="en-US" dirty="0"/>
              <a:t>Safety Verification: Algorithm (4 Steps)</a:t>
            </a:r>
          </a:p>
        </p:txBody>
      </p:sp>
      <p:sp>
        <p:nvSpPr>
          <p:cNvPr id="4" name="Rectangle 1027">
            <a:extLst>
              <a:ext uri="{FF2B5EF4-FFF2-40B4-BE49-F238E27FC236}">
                <a16:creationId xmlns:a16="http://schemas.microsoft.com/office/drawing/2014/main" id="{7D184501-6535-4777-A795-36E7346A62EF}"/>
              </a:ext>
            </a:extLst>
          </p:cNvPr>
          <p:cNvSpPr txBox="1">
            <a:spLocks noChangeArrowheads="1"/>
          </p:cNvSpPr>
          <p:nvPr/>
        </p:nvSpPr>
        <p:spPr>
          <a:xfrm>
            <a:off x="457200" y="1600200"/>
            <a:ext cx="8229600" cy="4525963"/>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pPr>
            <a:r>
              <a:rPr lang="en-US" sz="2400" dirty="0"/>
              <a:t>1. Let </a:t>
            </a:r>
            <a:r>
              <a:rPr lang="en-US" sz="2400" i="1" dirty="0">
                <a:solidFill>
                  <a:srgbClr val="0066FF"/>
                </a:solidFill>
              </a:rPr>
              <a:t>Work</a:t>
            </a:r>
            <a:r>
              <a:rPr lang="en-US" sz="2400" i="1" dirty="0"/>
              <a:t> </a:t>
            </a:r>
            <a:r>
              <a:rPr lang="en-US" sz="2400" dirty="0"/>
              <a:t>and </a:t>
            </a:r>
            <a:r>
              <a:rPr lang="en-US" sz="2400" i="1" dirty="0">
                <a:solidFill>
                  <a:srgbClr val="0066FF"/>
                </a:solidFill>
              </a:rPr>
              <a:t>Finish</a:t>
            </a:r>
            <a:r>
              <a:rPr lang="en-US" sz="2400" dirty="0"/>
              <a:t> be vectors of length</a:t>
            </a:r>
            <a:r>
              <a:rPr lang="en-US" sz="2400" i="1" dirty="0"/>
              <a:t> m</a:t>
            </a:r>
            <a:r>
              <a:rPr lang="en-US" sz="2400" dirty="0"/>
              <a:t> and</a:t>
            </a:r>
            <a:r>
              <a:rPr lang="en-US" sz="2400" i="1" dirty="0"/>
              <a:t> n</a:t>
            </a:r>
            <a:r>
              <a:rPr lang="en-US" sz="2400" dirty="0"/>
              <a:t>, respectively.  Initialize:</a:t>
            </a:r>
          </a:p>
          <a:p>
            <a:pPr lvl="1">
              <a:lnSpc>
                <a:spcPct val="90000"/>
              </a:lnSpc>
              <a:buFont typeface="Wingdings" pitchFamily="2" charset="2"/>
              <a:buNone/>
            </a:pPr>
            <a:r>
              <a:rPr lang="en-US" sz="2000" dirty="0">
                <a:latin typeface="Courier New" pitchFamily="49" charset="0"/>
                <a:cs typeface="Courier New" pitchFamily="49" charset="0"/>
              </a:rPr>
              <a:t>Work = Available</a:t>
            </a:r>
          </a:p>
          <a:p>
            <a:pPr lvl="1">
              <a:lnSpc>
                <a:spcPct val="90000"/>
              </a:lnSpc>
              <a:buFont typeface="Wingdings" pitchFamily="2" charset="2"/>
              <a:buNone/>
            </a:pPr>
            <a:r>
              <a:rPr lang="en-US" sz="2000" dirty="0">
                <a:latin typeface="Courier New" pitchFamily="49" charset="0"/>
                <a:cs typeface="Courier New" pitchFamily="49" charset="0"/>
              </a:rPr>
              <a:t>Finish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false for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1,2, …, n</a:t>
            </a:r>
            <a:r>
              <a:rPr lang="en-US" sz="2000" i="1" dirty="0">
                <a:latin typeface="Courier New" pitchFamily="49" charset="0"/>
                <a:cs typeface="Courier New" pitchFamily="49" charset="0"/>
              </a:rPr>
              <a:t>.</a:t>
            </a:r>
            <a:endParaRPr lang="en-US" sz="2000" dirty="0">
              <a:latin typeface="Courier New" pitchFamily="49" charset="0"/>
              <a:cs typeface="Courier New" pitchFamily="49" charset="0"/>
            </a:endParaRPr>
          </a:p>
          <a:p>
            <a:pPr>
              <a:lnSpc>
                <a:spcPct val="90000"/>
              </a:lnSpc>
              <a:buFont typeface="Wingdings" pitchFamily="2" charset="2"/>
              <a:buNone/>
            </a:pPr>
            <a:r>
              <a:rPr lang="en-US" sz="2400" dirty="0"/>
              <a:t>2. Find an </a:t>
            </a:r>
            <a:r>
              <a:rPr lang="en-US" sz="2400" i="1" dirty="0" err="1"/>
              <a:t>i</a:t>
            </a:r>
            <a:r>
              <a:rPr lang="en-US" sz="2400" i="1" dirty="0"/>
              <a:t> </a:t>
            </a:r>
            <a:r>
              <a:rPr lang="en-US" sz="2400" dirty="0"/>
              <a:t>such that both: </a:t>
            </a:r>
          </a:p>
          <a:p>
            <a:pPr lvl="1">
              <a:lnSpc>
                <a:spcPct val="90000"/>
              </a:lnSpc>
              <a:buFont typeface="Wingdings" pitchFamily="2" charset="2"/>
              <a:buNone/>
            </a:pPr>
            <a:r>
              <a:rPr lang="en-US" sz="2000" dirty="0">
                <a:latin typeface="Courier New" pitchFamily="49" charset="0"/>
                <a:cs typeface="Courier New" pitchFamily="49" charset="0"/>
              </a:rPr>
              <a:t>(a) Finish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false</a:t>
            </a:r>
          </a:p>
          <a:p>
            <a:pPr lvl="1">
              <a:lnSpc>
                <a:spcPct val="90000"/>
              </a:lnSpc>
              <a:buFont typeface="Wingdings" pitchFamily="2" charset="2"/>
              <a:buNone/>
            </a:pPr>
            <a:r>
              <a:rPr lang="en-US" sz="2000" dirty="0">
                <a:latin typeface="Courier New" pitchFamily="49" charset="0"/>
                <a:cs typeface="Courier New" pitchFamily="49" charset="0"/>
              </a:rPr>
              <a:t>(b) </a:t>
            </a:r>
            <a:r>
              <a:rPr lang="en-US" sz="2000" dirty="0" err="1">
                <a:latin typeface="Courier New" pitchFamily="49" charset="0"/>
                <a:cs typeface="Courier New" pitchFamily="49" charset="0"/>
              </a:rPr>
              <a:t>Need</a:t>
            </a:r>
            <a:r>
              <a:rPr lang="en-US" sz="2000" baseline="-25000" dirty="0" err="1">
                <a:latin typeface="Courier New" pitchFamily="49" charset="0"/>
                <a:cs typeface="Courier New" pitchFamily="49" charset="0"/>
              </a:rPr>
              <a:t>i</a:t>
            </a:r>
            <a:r>
              <a:rPr lang="en-US" sz="2000" dirty="0">
                <a:latin typeface="Courier New" pitchFamily="49" charset="0"/>
                <a:cs typeface="Courier New" pitchFamily="49" charset="0"/>
              </a:rPr>
              <a:t> </a:t>
            </a:r>
            <a:r>
              <a:rPr lang="en-US" sz="2000" dirty="0">
                <a:latin typeface="Courier New" pitchFamily="49" charset="0"/>
                <a:cs typeface="Courier New" pitchFamily="49" charset="0"/>
                <a:sym typeface="Symbol" pitchFamily="18" charset="2"/>
              </a:rPr>
              <a:t> Work</a:t>
            </a:r>
          </a:p>
          <a:p>
            <a:pPr lvl="1">
              <a:lnSpc>
                <a:spcPct val="90000"/>
              </a:lnSpc>
              <a:buFont typeface="Wingdings" pitchFamily="2" charset="2"/>
              <a:buNone/>
            </a:pPr>
            <a:r>
              <a:rPr lang="en-US" sz="2000" dirty="0">
                <a:latin typeface="Courier New" pitchFamily="49" charset="0"/>
                <a:cs typeface="Courier New" pitchFamily="49" charset="0"/>
                <a:sym typeface="Symbol" pitchFamily="18" charset="2"/>
              </a:rPr>
              <a:t>If no such </a:t>
            </a:r>
            <a:r>
              <a:rPr lang="en-US" sz="2000" dirty="0" err="1">
                <a:latin typeface="Courier New" pitchFamily="49" charset="0"/>
                <a:cs typeface="Courier New" pitchFamily="49" charset="0"/>
                <a:sym typeface="Symbol" pitchFamily="18" charset="2"/>
              </a:rPr>
              <a:t>i</a:t>
            </a:r>
            <a:r>
              <a:rPr lang="en-US" sz="2000" dirty="0">
                <a:latin typeface="Courier New" pitchFamily="49" charset="0"/>
                <a:cs typeface="Courier New" pitchFamily="49" charset="0"/>
                <a:sym typeface="Symbol" pitchFamily="18" charset="2"/>
              </a:rPr>
              <a:t> exists, go to Step 4.</a:t>
            </a:r>
          </a:p>
          <a:p>
            <a:pPr>
              <a:lnSpc>
                <a:spcPct val="90000"/>
              </a:lnSpc>
              <a:buFont typeface="Wingdings" pitchFamily="2" charset="2"/>
              <a:buNone/>
            </a:pPr>
            <a:r>
              <a:rPr lang="en-US" sz="2400" dirty="0"/>
              <a:t>3. </a:t>
            </a:r>
            <a:r>
              <a:rPr lang="en-US" sz="2000" i="1" dirty="0">
                <a:latin typeface="Courier New" pitchFamily="49" charset="0"/>
                <a:cs typeface="Courier New" pitchFamily="49" charset="0"/>
              </a:rPr>
              <a:t>Work</a:t>
            </a:r>
            <a:r>
              <a:rPr lang="en-US" sz="2000" dirty="0">
                <a:latin typeface="Courier New" pitchFamily="49" charset="0"/>
                <a:cs typeface="Courier New" pitchFamily="49" charset="0"/>
              </a:rPr>
              <a:t> = </a:t>
            </a:r>
            <a:r>
              <a:rPr lang="en-US" sz="2000" i="1" dirty="0">
                <a:latin typeface="Courier New" pitchFamily="49" charset="0"/>
                <a:cs typeface="Courier New" pitchFamily="49" charset="0"/>
              </a:rPr>
              <a:t>Work </a:t>
            </a:r>
            <a:r>
              <a:rPr lang="en-US" sz="2000" dirty="0">
                <a:latin typeface="Courier New" pitchFamily="49" charset="0"/>
                <a:cs typeface="Courier New" pitchFamily="49" charset="0"/>
              </a:rPr>
              <a:t>+ </a:t>
            </a:r>
            <a:r>
              <a:rPr lang="en-US" sz="2000" i="1" dirty="0" err="1">
                <a:latin typeface="Courier New" pitchFamily="49" charset="0"/>
                <a:cs typeface="Courier New" pitchFamily="49" charset="0"/>
              </a:rPr>
              <a:t>Allocation</a:t>
            </a:r>
            <a:r>
              <a:rPr lang="en-US" sz="2000" i="1" baseline="-25000" dirty="0" err="1">
                <a:latin typeface="Courier New" pitchFamily="49" charset="0"/>
                <a:cs typeface="Courier New" pitchFamily="49" charset="0"/>
              </a:rPr>
              <a:t>i</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t>
            </a:r>
            <a:r>
              <a:rPr lang="en-US" sz="2000" i="1" dirty="0">
                <a:latin typeface="Courier New" pitchFamily="49" charset="0"/>
                <a:cs typeface="Courier New" pitchFamily="49" charset="0"/>
              </a:rPr>
              <a:t>Finish</a:t>
            </a:r>
            <a:r>
              <a:rPr lang="en-US" sz="2000" dirty="0">
                <a:latin typeface="Courier New" pitchFamily="49" charset="0"/>
                <a:cs typeface="Courier New" pitchFamily="49" charset="0"/>
              </a:rPr>
              <a:t>[</a:t>
            </a:r>
            <a:r>
              <a:rPr lang="en-US" sz="2000" i="1" dirty="0" err="1">
                <a:latin typeface="Courier New" pitchFamily="49" charset="0"/>
                <a:cs typeface="Courier New" pitchFamily="49" charset="0"/>
              </a:rPr>
              <a:t>i</a:t>
            </a:r>
            <a:r>
              <a:rPr lang="en-US" sz="2000" dirty="0">
                <a:latin typeface="Courier New" pitchFamily="49" charset="0"/>
                <a:cs typeface="Courier New" pitchFamily="49" charset="0"/>
              </a:rPr>
              <a:t>] =</a:t>
            </a:r>
            <a:r>
              <a:rPr lang="en-US" sz="2000" i="1" dirty="0">
                <a:latin typeface="Courier New" pitchFamily="49" charset="0"/>
                <a:cs typeface="Courier New" pitchFamily="49" charset="0"/>
              </a:rPr>
              <a:t> true</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Go to step 2.</a:t>
            </a:r>
          </a:p>
          <a:p>
            <a:pPr>
              <a:lnSpc>
                <a:spcPct val="90000"/>
              </a:lnSpc>
              <a:buFont typeface="Wingdings" pitchFamily="2" charset="2"/>
              <a:buNone/>
            </a:pPr>
            <a:r>
              <a:rPr lang="en-US" sz="2400" dirty="0"/>
              <a:t>4. </a:t>
            </a:r>
            <a:r>
              <a:rPr lang="en-US" sz="2000" dirty="0"/>
              <a:t>If </a:t>
            </a:r>
            <a:r>
              <a:rPr lang="en-US" sz="2000" dirty="0">
                <a:latin typeface="Courier New" pitchFamily="49" charset="0"/>
                <a:cs typeface="Courier New" pitchFamily="49" charset="0"/>
              </a:rPr>
              <a:t>Finish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true for all </a:t>
            </a:r>
            <a:r>
              <a:rPr lang="en-US" sz="2000" dirty="0" err="1">
                <a:latin typeface="Courier New" pitchFamily="49" charset="0"/>
                <a:cs typeface="Courier New" pitchFamily="49" charset="0"/>
              </a:rPr>
              <a:t>i</a:t>
            </a:r>
            <a:r>
              <a:rPr lang="en-US" sz="2000" dirty="0"/>
              <a:t>, then system is in safe state.</a:t>
            </a:r>
          </a:p>
        </p:txBody>
      </p:sp>
      <p:sp>
        <p:nvSpPr>
          <p:cNvPr id="7" name="TextBox 6">
            <a:extLst>
              <a:ext uri="{FF2B5EF4-FFF2-40B4-BE49-F238E27FC236}">
                <a16:creationId xmlns:a16="http://schemas.microsoft.com/office/drawing/2014/main" id="{8B680EB8-5A1A-40B3-9945-304D7358460F}"/>
              </a:ext>
            </a:extLst>
          </p:cNvPr>
          <p:cNvSpPr txBox="1"/>
          <p:nvPr/>
        </p:nvSpPr>
        <p:spPr>
          <a:xfrm>
            <a:off x="5029195" y="4526268"/>
            <a:ext cx="3657560" cy="646331"/>
          </a:xfrm>
          <a:prstGeom prst="rect">
            <a:avLst/>
          </a:prstGeom>
          <a:noFill/>
          <a:ln>
            <a:noFill/>
          </a:ln>
        </p:spPr>
        <p:txBody>
          <a:bodyPr wrap="square" rtlCol="0">
            <a:spAutoFit/>
          </a:bodyPr>
          <a:lstStyle/>
          <a:p>
            <a:r>
              <a:rPr lang="en-US" dirty="0">
                <a:solidFill>
                  <a:srgbClr val="FF0000"/>
                </a:solidFill>
              </a:rPr>
              <a:t>Indicates the process has finished and released resources</a:t>
            </a:r>
          </a:p>
        </p:txBody>
      </p:sp>
      <p:sp>
        <p:nvSpPr>
          <p:cNvPr id="8" name="Right Brace 7">
            <a:extLst>
              <a:ext uri="{FF2B5EF4-FFF2-40B4-BE49-F238E27FC236}">
                <a16:creationId xmlns:a16="http://schemas.microsoft.com/office/drawing/2014/main" id="{36E42D3B-7A61-4D90-B32E-5E76620C4C5C}"/>
              </a:ext>
            </a:extLst>
          </p:cNvPr>
          <p:cNvSpPr/>
          <p:nvPr/>
        </p:nvSpPr>
        <p:spPr>
          <a:xfrm>
            <a:off x="4782308" y="4479338"/>
            <a:ext cx="155448" cy="687003"/>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30888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76FD-E376-485D-8034-02137B6E0502}"/>
              </a:ext>
            </a:extLst>
          </p:cNvPr>
          <p:cNvSpPr>
            <a:spLocks noGrp="1"/>
          </p:cNvSpPr>
          <p:nvPr>
            <p:ph type="title"/>
          </p:nvPr>
        </p:nvSpPr>
        <p:spPr/>
        <p:txBody>
          <a:bodyPr>
            <a:normAutofit fontScale="90000"/>
          </a:bodyPr>
          <a:lstStyle/>
          <a:p>
            <a:r>
              <a:rPr lang="en-US" dirty="0"/>
              <a:t>Resource-Request Algorithm</a:t>
            </a:r>
            <a:br>
              <a:rPr lang="en-US" dirty="0"/>
            </a:br>
            <a:r>
              <a:rPr lang="en-US" dirty="0"/>
              <a:t>(Banker’s Algorithm)</a:t>
            </a:r>
          </a:p>
        </p:txBody>
      </p:sp>
      <p:sp>
        <p:nvSpPr>
          <p:cNvPr id="3" name="Content Placeholder 2">
            <a:extLst>
              <a:ext uri="{FF2B5EF4-FFF2-40B4-BE49-F238E27FC236}">
                <a16:creationId xmlns:a16="http://schemas.microsoft.com/office/drawing/2014/main" id="{E91B1842-6D2A-48FD-8B4E-F5A4FE708685}"/>
              </a:ext>
            </a:extLst>
          </p:cNvPr>
          <p:cNvSpPr>
            <a:spLocks noGrp="1"/>
          </p:cNvSpPr>
          <p:nvPr>
            <p:ph idx="1"/>
          </p:nvPr>
        </p:nvSpPr>
        <p:spPr/>
        <p:txBody>
          <a:bodyPr/>
          <a:lstStyle/>
          <a:p>
            <a:r>
              <a:rPr lang="en-US" dirty="0"/>
              <a:t>Now that we have a tool to determine if a particular state is safe or not, we are ready to look at the Banker’s algorithm.</a:t>
            </a:r>
          </a:p>
          <a:p>
            <a:endParaRPr lang="en-US" dirty="0"/>
          </a:p>
          <a:p>
            <a:r>
              <a:rPr lang="en-US" dirty="0"/>
              <a:t>This algorithm determines if a new request is safe and grants it only if it is safe to do so.</a:t>
            </a:r>
          </a:p>
          <a:p>
            <a:endParaRPr lang="en-US" dirty="0"/>
          </a:p>
          <a:p>
            <a:r>
              <a:rPr lang="en-US" dirty="0"/>
              <a:t>When a request is made, pretend it has been granted, and then test if the resulting state is safe. </a:t>
            </a:r>
          </a:p>
          <a:p>
            <a:pPr lvl="1"/>
            <a:r>
              <a:rPr lang="en-US" dirty="0"/>
              <a:t>Safe -&gt; grant the request</a:t>
            </a:r>
          </a:p>
          <a:p>
            <a:pPr lvl="1"/>
            <a:r>
              <a:rPr lang="en-US" dirty="0"/>
              <a:t>Unsafe -&gt; make the process wait</a:t>
            </a:r>
          </a:p>
        </p:txBody>
      </p:sp>
    </p:spTree>
    <p:extLst>
      <p:ext uri="{BB962C8B-B14F-4D97-AF65-F5344CB8AC3E}">
        <p14:creationId xmlns:p14="http://schemas.microsoft.com/office/powerpoint/2010/main" val="685361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8E06-436F-408E-ADBF-6D779C62B03E}"/>
              </a:ext>
            </a:extLst>
          </p:cNvPr>
          <p:cNvSpPr>
            <a:spLocks noGrp="1"/>
          </p:cNvSpPr>
          <p:nvPr>
            <p:ph type="title"/>
          </p:nvPr>
        </p:nvSpPr>
        <p:spPr/>
        <p:txBody>
          <a:bodyPr>
            <a:normAutofit fontScale="90000"/>
          </a:bodyPr>
          <a:lstStyle/>
          <a:p>
            <a:r>
              <a:rPr lang="en-US" dirty="0"/>
              <a:t>Resource-Request Algorithm</a:t>
            </a:r>
            <a:br>
              <a:rPr lang="en-US" dirty="0"/>
            </a:br>
            <a:r>
              <a:rPr lang="en-US" dirty="0"/>
              <a:t>(Banker’s Algorithm)</a:t>
            </a:r>
          </a:p>
        </p:txBody>
      </p:sp>
      <p:sp>
        <p:nvSpPr>
          <p:cNvPr id="4" name="Rectangle 3">
            <a:extLst>
              <a:ext uri="{FF2B5EF4-FFF2-40B4-BE49-F238E27FC236}">
                <a16:creationId xmlns:a16="http://schemas.microsoft.com/office/drawing/2014/main" id="{DE7319D2-3DF7-4FF3-9359-86D1CC7B8E7F}"/>
              </a:ext>
            </a:extLst>
          </p:cNvPr>
          <p:cNvSpPr txBox="1">
            <a:spLocks noChangeArrowheads="1"/>
          </p:cNvSpPr>
          <p:nvPr/>
        </p:nvSpPr>
        <p:spPr>
          <a:xfrm>
            <a:off x="365806" y="1965976"/>
            <a:ext cx="8305800" cy="4495800"/>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pPr>
            <a:r>
              <a:rPr lang="en-US" sz="2400" i="1" dirty="0"/>
              <a:t>   Request</a:t>
            </a:r>
            <a:r>
              <a:rPr lang="en-US" sz="2400" dirty="0"/>
              <a:t> = request vector for process </a:t>
            </a:r>
            <a:r>
              <a:rPr lang="en-US" sz="2400" i="1" dirty="0"/>
              <a:t>P</a:t>
            </a:r>
            <a:r>
              <a:rPr lang="en-US" sz="2400" i="1" baseline="-25000" dirty="0"/>
              <a:t>i</a:t>
            </a:r>
            <a:r>
              <a:rPr lang="en-US" sz="2400" dirty="0"/>
              <a:t>.  If </a:t>
            </a:r>
            <a:r>
              <a:rPr lang="en-US" sz="2400" i="1" dirty="0" err="1"/>
              <a:t>Request</a:t>
            </a:r>
            <a:r>
              <a:rPr lang="en-US" sz="2400" i="1" baseline="-25000" dirty="0" err="1"/>
              <a:t>i</a:t>
            </a:r>
            <a:r>
              <a:rPr lang="en-US" sz="2400" baseline="-25000" dirty="0"/>
              <a:t> </a:t>
            </a:r>
            <a:r>
              <a:rPr lang="en-US" sz="2400" dirty="0"/>
              <a:t>[</a:t>
            </a:r>
            <a:r>
              <a:rPr lang="en-US" sz="2400" i="1" dirty="0"/>
              <a:t>j</a:t>
            </a:r>
            <a:r>
              <a:rPr lang="en-US" sz="2400" dirty="0"/>
              <a:t>] = </a:t>
            </a:r>
            <a:r>
              <a:rPr lang="en-US" sz="2400" i="1" dirty="0"/>
              <a:t>k</a:t>
            </a:r>
            <a:r>
              <a:rPr lang="en-US" sz="2400" dirty="0"/>
              <a:t> then process </a:t>
            </a:r>
            <a:r>
              <a:rPr lang="en-US" sz="2400" i="1" dirty="0"/>
              <a:t>P</a:t>
            </a:r>
            <a:r>
              <a:rPr lang="en-US" sz="2400" i="1" baseline="-25000" dirty="0"/>
              <a:t>i</a:t>
            </a:r>
            <a:r>
              <a:rPr lang="en-US" sz="2400" dirty="0"/>
              <a:t> wants </a:t>
            </a:r>
            <a:r>
              <a:rPr lang="en-US" sz="2400" i="1" dirty="0"/>
              <a:t>k</a:t>
            </a:r>
            <a:r>
              <a:rPr lang="en-US" sz="2400" dirty="0"/>
              <a:t> instances of resource type </a:t>
            </a:r>
            <a:r>
              <a:rPr lang="en-US" sz="2400" i="1" dirty="0" err="1"/>
              <a:t>R</a:t>
            </a:r>
            <a:r>
              <a:rPr lang="en-US" sz="2400" i="1" baseline="-25000" dirty="0" err="1"/>
              <a:t>j</a:t>
            </a:r>
            <a:r>
              <a:rPr lang="en-US" sz="2400" baseline="-25000" dirty="0"/>
              <a:t>.</a:t>
            </a:r>
          </a:p>
          <a:p>
            <a:pPr lvl="1">
              <a:lnSpc>
                <a:spcPct val="90000"/>
              </a:lnSpc>
              <a:buFont typeface="Wingdings" pitchFamily="2" charset="2"/>
              <a:buNone/>
            </a:pPr>
            <a:r>
              <a:rPr lang="en-US" sz="2000" dirty="0"/>
              <a:t>1. If </a:t>
            </a:r>
            <a:r>
              <a:rPr lang="en-US" sz="2000" i="1" dirty="0" err="1"/>
              <a:t>Request</a:t>
            </a:r>
            <a:r>
              <a:rPr lang="en-US" sz="2000" i="1" baseline="-25000" dirty="0" err="1"/>
              <a:t>i</a:t>
            </a:r>
            <a:r>
              <a:rPr lang="en-US" sz="2000" i="1" dirty="0"/>
              <a:t> </a:t>
            </a:r>
            <a:r>
              <a:rPr lang="en-US" sz="2000" dirty="0">
                <a:sym typeface="Symbol" pitchFamily="18" charset="2"/>
              </a:rPr>
              <a:t> </a:t>
            </a:r>
            <a:r>
              <a:rPr lang="en-US" sz="2000" i="1" dirty="0" err="1">
                <a:sym typeface="Symbol" pitchFamily="18" charset="2"/>
              </a:rPr>
              <a:t>Need</a:t>
            </a:r>
            <a:r>
              <a:rPr lang="en-US" sz="2000" i="1" baseline="-25000" dirty="0" err="1">
                <a:sym typeface="Symbol" pitchFamily="18" charset="2"/>
              </a:rPr>
              <a:t>i</a:t>
            </a:r>
            <a:r>
              <a:rPr lang="en-US" sz="2000" i="1" dirty="0">
                <a:sym typeface="Symbol" pitchFamily="18" charset="2"/>
              </a:rPr>
              <a:t> </a:t>
            </a:r>
            <a:r>
              <a:rPr lang="en-US" sz="2000" dirty="0">
                <a:sym typeface="Symbol" pitchFamily="18" charset="2"/>
              </a:rPr>
              <a:t>go to Step 2.  </a:t>
            </a:r>
          </a:p>
          <a:p>
            <a:pPr lvl="1">
              <a:lnSpc>
                <a:spcPct val="90000"/>
              </a:lnSpc>
              <a:buFont typeface="Wingdings" pitchFamily="2" charset="2"/>
              <a:buNone/>
            </a:pPr>
            <a:r>
              <a:rPr lang="en-US" sz="2000" dirty="0">
                <a:sym typeface="Symbol" pitchFamily="18" charset="2"/>
              </a:rPr>
              <a:t>    Else, raise error condition </a:t>
            </a:r>
            <a:r>
              <a:rPr lang="en-US" sz="2000" dirty="0">
                <a:solidFill>
                  <a:srgbClr val="FF0000"/>
                </a:solidFill>
                <a:sym typeface="Symbol" pitchFamily="18" charset="2"/>
              </a:rPr>
              <a:t>(process exceeded its maximum claim)</a:t>
            </a:r>
          </a:p>
          <a:p>
            <a:pPr lvl="1">
              <a:lnSpc>
                <a:spcPct val="90000"/>
              </a:lnSpc>
              <a:buFont typeface="Wingdings" pitchFamily="2" charset="2"/>
              <a:buNone/>
            </a:pPr>
            <a:r>
              <a:rPr lang="en-US" sz="2000" dirty="0">
                <a:sym typeface="Symbol" pitchFamily="18" charset="2"/>
              </a:rPr>
              <a:t>2. If </a:t>
            </a:r>
            <a:r>
              <a:rPr lang="en-US" sz="2000" i="1" dirty="0" err="1"/>
              <a:t>Request</a:t>
            </a:r>
            <a:r>
              <a:rPr lang="en-US" sz="2000" i="1" baseline="-25000" dirty="0" err="1"/>
              <a:t>i</a:t>
            </a:r>
            <a:r>
              <a:rPr lang="en-US" sz="2000" dirty="0"/>
              <a:t> </a:t>
            </a:r>
            <a:r>
              <a:rPr lang="en-US" sz="2000" dirty="0">
                <a:sym typeface="Symbol" pitchFamily="18" charset="2"/>
              </a:rPr>
              <a:t> </a:t>
            </a:r>
            <a:r>
              <a:rPr lang="en-US" sz="2000" i="1" dirty="0">
                <a:sym typeface="Symbol" pitchFamily="18" charset="2"/>
              </a:rPr>
              <a:t>Available</a:t>
            </a:r>
            <a:r>
              <a:rPr lang="en-US" sz="2000" dirty="0">
                <a:sym typeface="Symbol" pitchFamily="18" charset="2"/>
              </a:rPr>
              <a:t>, go to Step 3.  </a:t>
            </a:r>
          </a:p>
          <a:p>
            <a:pPr lvl="1">
              <a:lnSpc>
                <a:spcPct val="90000"/>
              </a:lnSpc>
              <a:buFont typeface="Wingdings" pitchFamily="2" charset="2"/>
              <a:buNone/>
            </a:pPr>
            <a:r>
              <a:rPr lang="en-US" sz="2000" dirty="0">
                <a:sym typeface="Symbol" pitchFamily="18" charset="2"/>
              </a:rPr>
              <a:t>	 Else, </a:t>
            </a:r>
            <a:r>
              <a:rPr lang="en-US" sz="2000" i="1" dirty="0">
                <a:sym typeface="Symbol" pitchFamily="18" charset="2"/>
              </a:rPr>
              <a:t>P</a:t>
            </a:r>
            <a:r>
              <a:rPr lang="en-US" sz="2000" i="1" baseline="-25000" dirty="0">
                <a:sym typeface="Symbol" pitchFamily="18" charset="2"/>
              </a:rPr>
              <a:t>i</a:t>
            </a:r>
            <a:r>
              <a:rPr lang="en-US" sz="2000" dirty="0">
                <a:sym typeface="Symbol" pitchFamily="18" charset="2"/>
              </a:rPr>
              <a:t>  must wait </a:t>
            </a:r>
            <a:r>
              <a:rPr lang="en-US" sz="2000" dirty="0">
                <a:solidFill>
                  <a:srgbClr val="FF0000"/>
                </a:solidFill>
                <a:sym typeface="Symbol" pitchFamily="18" charset="2"/>
              </a:rPr>
              <a:t>(since resources are not available)</a:t>
            </a:r>
          </a:p>
          <a:p>
            <a:pPr lvl="1">
              <a:lnSpc>
                <a:spcPct val="90000"/>
              </a:lnSpc>
              <a:buFont typeface="Wingdings" pitchFamily="2" charset="2"/>
              <a:buNone/>
            </a:pPr>
            <a:r>
              <a:rPr lang="en-US" sz="2000" dirty="0">
                <a:sym typeface="Symbol" pitchFamily="18" charset="2"/>
              </a:rPr>
              <a:t>3. Pretend to allocate requested resources to </a:t>
            </a:r>
            <a:r>
              <a:rPr lang="en-US" sz="2000" i="1" dirty="0">
                <a:sym typeface="Symbol" pitchFamily="18" charset="2"/>
              </a:rPr>
              <a:t>P</a:t>
            </a:r>
            <a:r>
              <a:rPr lang="en-US" sz="2000" i="1" baseline="-25000" dirty="0">
                <a:sym typeface="Symbol" pitchFamily="18" charset="2"/>
              </a:rPr>
              <a:t>i</a:t>
            </a:r>
            <a:r>
              <a:rPr lang="en-US" sz="2000" dirty="0">
                <a:sym typeface="Symbol" pitchFamily="18" charset="2"/>
              </a:rPr>
              <a:t> , modify the state:</a:t>
            </a:r>
          </a:p>
          <a:p>
            <a:pPr lvl="3">
              <a:buFont typeface="Wingdings" pitchFamily="2" charset="2"/>
              <a:buNone/>
            </a:pPr>
            <a:r>
              <a:rPr lang="en-US" sz="1600" dirty="0">
                <a:sym typeface="Symbol" pitchFamily="18" charset="2"/>
              </a:rPr>
              <a:t>		</a:t>
            </a:r>
            <a:r>
              <a:rPr lang="en-US" sz="1600" i="1" dirty="0">
                <a:sym typeface="Symbol" pitchFamily="18" charset="2"/>
              </a:rPr>
              <a:t>Available</a:t>
            </a:r>
            <a:r>
              <a:rPr lang="en-US" sz="1600" dirty="0">
                <a:sym typeface="Symbol" pitchFamily="18" charset="2"/>
              </a:rPr>
              <a:t> = </a:t>
            </a:r>
            <a:r>
              <a:rPr lang="en-US" sz="1600" i="1" dirty="0">
                <a:sym typeface="Symbol" pitchFamily="18" charset="2"/>
              </a:rPr>
              <a:t>Available -</a:t>
            </a:r>
            <a:r>
              <a:rPr lang="en-US" sz="1600" dirty="0">
                <a:sym typeface="Symbol" pitchFamily="18" charset="2"/>
              </a:rPr>
              <a:t> </a:t>
            </a:r>
            <a:r>
              <a:rPr lang="en-US" sz="1600" i="1" dirty="0" err="1">
                <a:sym typeface="Symbol" pitchFamily="18" charset="2"/>
              </a:rPr>
              <a:t>Request</a:t>
            </a:r>
            <a:r>
              <a:rPr lang="en-US" sz="1600" i="1" baseline="-25000" dirty="0" err="1">
                <a:sym typeface="Symbol" pitchFamily="18" charset="2"/>
              </a:rPr>
              <a:t>i</a:t>
            </a:r>
            <a:endParaRPr lang="en-US" sz="1600" i="1" dirty="0">
              <a:sym typeface="Symbol" pitchFamily="18" charset="2"/>
            </a:endParaRPr>
          </a:p>
          <a:p>
            <a:pPr lvl="3">
              <a:buFont typeface="Wingdings" pitchFamily="2" charset="2"/>
              <a:buNone/>
            </a:pPr>
            <a:r>
              <a:rPr lang="en-US" sz="1600" dirty="0">
                <a:sym typeface="Symbol" pitchFamily="18" charset="2"/>
              </a:rPr>
              <a:t>		</a:t>
            </a:r>
            <a:r>
              <a:rPr lang="en-US" sz="1600" i="1" dirty="0" err="1">
                <a:sym typeface="Symbol" pitchFamily="18" charset="2"/>
              </a:rPr>
              <a:t>Allocation</a:t>
            </a:r>
            <a:r>
              <a:rPr lang="en-US" sz="1600" i="1" baseline="-25000" dirty="0" err="1">
                <a:sym typeface="Symbol" pitchFamily="18" charset="2"/>
              </a:rPr>
              <a:t>i</a:t>
            </a:r>
            <a:r>
              <a:rPr lang="en-US" sz="1600" baseline="-25000" dirty="0">
                <a:sym typeface="Symbol" pitchFamily="18" charset="2"/>
              </a:rPr>
              <a:t> </a:t>
            </a:r>
            <a:r>
              <a:rPr lang="en-US" sz="1600" dirty="0">
                <a:sym typeface="Symbol" pitchFamily="18" charset="2"/>
              </a:rPr>
              <a:t>= </a:t>
            </a:r>
            <a:r>
              <a:rPr lang="en-US" sz="1600" i="1" dirty="0" err="1">
                <a:sym typeface="Symbol" pitchFamily="18" charset="2"/>
              </a:rPr>
              <a:t>Allocation</a:t>
            </a:r>
            <a:r>
              <a:rPr lang="en-US" sz="1600" i="1" baseline="-25000" dirty="0" err="1">
                <a:sym typeface="Symbol" pitchFamily="18" charset="2"/>
              </a:rPr>
              <a:t>i</a:t>
            </a:r>
            <a:r>
              <a:rPr lang="en-US" sz="1600" dirty="0">
                <a:sym typeface="Symbol" pitchFamily="18" charset="2"/>
              </a:rPr>
              <a:t> + </a:t>
            </a:r>
            <a:r>
              <a:rPr lang="en-US" sz="1600" i="1" dirty="0" err="1">
                <a:sym typeface="Symbol" pitchFamily="18" charset="2"/>
              </a:rPr>
              <a:t>Request</a:t>
            </a:r>
            <a:r>
              <a:rPr lang="en-US" sz="1600" i="1" baseline="-25000" dirty="0" err="1">
                <a:sym typeface="Symbol" pitchFamily="18" charset="2"/>
              </a:rPr>
              <a:t>i</a:t>
            </a:r>
            <a:endParaRPr lang="en-US" sz="1600" dirty="0">
              <a:sym typeface="Symbol" pitchFamily="18" charset="2"/>
            </a:endParaRPr>
          </a:p>
          <a:p>
            <a:pPr lvl="3">
              <a:buFont typeface="Wingdings" pitchFamily="2" charset="2"/>
              <a:buNone/>
            </a:pPr>
            <a:r>
              <a:rPr lang="en-US" sz="1600" dirty="0">
                <a:sym typeface="Symbol" pitchFamily="18" charset="2"/>
              </a:rPr>
              <a:t>		</a:t>
            </a:r>
            <a:r>
              <a:rPr lang="en-US" sz="1600" i="1" dirty="0" err="1">
                <a:sym typeface="Symbol" pitchFamily="18" charset="2"/>
              </a:rPr>
              <a:t>Need</a:t>
            </a:r>
            <a:r>
              <a:rPr lang="en-US" sz="1600" i="1" baseline="-25000" dirty="0" err="1">
                <a:sym typeface="Symbol" pitchFamily="18" charset="2"/>
              </a:rPr>
              <a:t>i</a:t>
            </a:r>
            <a:r>
              <a:rPr lang="en-US" sz="1600" i="1" dirty="0">
                <a:sym typeface="Symbol" pitchFamily="18" charset="2"/>
              </a:rPr>
              <a:t> </a:t>
            </a:r>
            <a:r>
              <a:rPr lang="en-US" sz="1600" dirty="0">
                <a:sym typeface="Symbol" pitchFamily="18" charset="2"/>
              </a:rPr>
              <a:t>=</a:t>
            </a:r>
            <a:r>
              <a:rPr lang="en-US" sz="1600" i="1" dirty="0">
                <a:sym typeface="Symbol" pitchFamily="18" charset="2"/>
              </a:rPr>
              <a:t> </a:t>
            </a:r>
            <a:r>
              <a:rPr lang="en-US" sz="1600" i="1" dirty="0" err="1">
                <a:sym typeface="Symbol" pitchFamily="18" charset="2"/>
              </a:rPr>
              <a:t>Need</a:t>
            </a:r>
            <a:r>
              <a:rPr lang="en-US" sz="1600" i="1" baseline="-25000" dirty="0" err="1">
                <a:sym typeface="Symbol" pitchFamily="18" charset="2"/>
              </a:rPr>
              <a:t>i</a:t>
            </a:r>
            <a:r>
              <a:rPr lang="en-US" sz="1600" dirty="0">
                <a:sym typeface="Symbol" pitchFamily="18" charset="2"/>
              </a:rPr>
              <a:t> – </a:t>
            </a:r>
            <a:r>
              <a:rPr lang="en-US" sz="1600" i="1" dirty="0" err="1">
                <a:sym typeface="Symbol" pitchFamily="18" charset="2"/>
              </a:rPr>
              <a:t>Request</a:t>
            </a:r>
            <a:r>
              <a:rPr lang="en-US" sz="1600" i="1" baseline="-25000" dirty="0" err="1">
                <a:sym typeface="Symbol" pitchFamily="18" charset="2"/>
              </a:rPr>
              <a:t>i</a:t>
            </a:r>
            <a:endParaRPr lang="en-US" sz="1600" i="1" baseline="-25000" dirty="0">
              <a:sym typeface="Symbol" pitchFamily="18" charset="2"/>
            </a:endParaRPr>
          </a:p>
          <a:p>
            <a:pPr lvl="2">
              <a:buSzPct val="125000"/>
              <a:buFontTx/>
              <a:buChar char="•"/>
            </a:pPr>
            <a:r>
              <a:rPr lang="en-US" sz="1800" i="1" dirty="0">
                <a:sym typeface="Symbol" pitchFamily="18" charset="2"/>
              </a:rPr>
              <a:t>If safe  the resources are allocated to P</a:t>
            </a:r>
            <a:r>
              <a:rPr lang="en-US" sz="1800" i="1" baseline="-25000" dirty="0">
                <a:sym typeface="Symbol" pitchFamily="18" charset="2"/>
              </a:rPr>
              <a:t>i</a:t>
            </a:r>
            <a:endParaRPr lang="en-US" sz="1800" i="1" dirty="0">
              <a:sym typeface="Symbol" pitchFamily="18" charset="2"/>
            </a:endParaRPr>
          </a:p>
          <a:p>
            <a:pPr lvl="2">
              <a:buSzPct val="125000"/>
              <a:buFontTx/>
              <a:buChar char="•"/>
            </a:pPr>
            <a:r>
              <a:rPr lang="en-US" sz="1800" i="1" dirty="0">
                <a:sym typeface="Symbol" pitchFamily="18" charset="2"/>
              </a:rPr>
              <a:t>If unsafe  P</a:t>
            </a:r>
            <a:r>
              <a:rPr lang="en-US" sz="1800" baseline="-25000" dirty="0">
                <a:sym typeface="Symbol" pitchFamily="18" charset="2"/>
              </a:rPr>
              <a:t>i</a:t>
            </a:r>
            <a:r>
              <a:rPr lang="en-US" sz="1800" i="1" dirty="0">
                <a:sym typeface="Symbol" pitchFamily="18" charset="2"/>
              </a:rPr>
              <a:t> must wait, and the old resource-allocation state is restored</a:t>
            </a:r>
            <a:endParaRPr lang="en-US" sz="1800" baseline="-25000" dirty="0">
              <a:sym typeface="Symbol" pitchFamily="18" charset="2"/>
            </a:endParaRPr>
          </a:p>
        </p:txBody>
      </p:sp>
    </p:spTree>
    <p:extLst>
      <p:ext uri="{BB962C8B-B14F-4D97-AF65-F5344CB8AC3E}">
        <p14:creationId xmlns:p14="http://schemas.microsoft.com/office/powerpoint/2010/main" val="1663556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a:t>Example of Banker’s Algorithm</a:t>
            </a:r>
          </a:p>
        </p:txBody>
      </p:sp>
      <p:sp>
        <p:nvSpPr>
          <p:cNvPr id="593923" name="Rectangle 3"/>
          <p:cNvSpPr>
            <a:spLocks noGrp="1" noChangeArrowheads="1"/>
          </p:cNvSpPr>
          <p:nvPr>
            <p:ph type="body" idx="1"/>
          </p:nvPr>
        </p:nvSpPr>
        <p:spPr/>
        <p:txBody>
          <a:bodyPr>
            <a:normAutofit/>
          </a:bodyPr>
          <a:lstStyle/>
          <a:p>
            <a:pPr>
              <a:lnSpc>
                <a:spcPct val="90000"/>
              </a:lnSpc>
              <a:tabLst>
                <a:tab pos="1371600" algn="l"/>
                <a:tab pos="2395538" algn="ctr"/>
                <a:tab pos="3594100" algn="ctr"/>
                <a:tab pos="4805363" algn="ctr"/>
              </a:tabLst>
            </a:pPr>
            <a:r>
              <a:rPr lang="en-US" sz="2400" dirty="0"/>
              <a:t>5 processes: </a:t>
            </a:r>
            <a:r>
              <a:rPr lang="en-US" sz="2400" i="1" dirty="0"/>
              <a:t>P</a:t>
            </a:r>
            <a:r>
              <a:rPr lang="en-US" sz="2400" baseline="-25000" dirty="0"/>
              <a:t>0 </a:t>
            </a:r>
            <a:r>
              <a:rPr lang="en-US" sz="2400" dirty="0"/>
              <a:t>through </a:t>
            </a:r>
            <a:r>
              <a:rPr lang="en-US" sz="2400" i="1" dirty="0"/>
              <a:t>P</a:t>
            </a:r>
            <a:r>
              <a:rPr lang="en-US" sz="2400" baseline="-25000" dirty="0"/>
              <a:t>4</a:t>
            </a:r>
            <a:r>
              <a:rPr lang="en-US" sz="2400" dirty="0"/>
              <a:t> </a:t>
            </a:r>
          </a:p>
          <a:p>
            <a:pPr>
              <a:lnSpc>
                <a:spcPct val="90000"/>
              </a:lnSpc>
              <a:tabLst>
                <a:tab pos="1371600" algn="l"/>
                <a:tab pos="2395538" algn="ctr"/>
                <a:tab pos="3594100" algn="ctr"/>
                <a:tab pos="4805363" algn="ctr"/>
              </a:tabLst>
            </a:pPr>
            <a:r>
              <a:rPr lang="en-US" sz="2400" dirty="0"/>
              <a:t>3 resource types: </a:t>
            </a:r>
            <a:r>
              <a:rPr lang="en-US" sz="2400" i="1" dirty="0"/>
              <a:t>A</a:t>
            </a:r>
            <a:r>
              <a:rPr lang="en-US" sz="2400" dirty="0"/>
              <a:t> (10 instances), </a:t>
            </a:r>
            <a:r>
              <a:rPr lang="en-US" sz="2400" i="1" dirty="0"/>
              <a:t>B</a:t>
            </a:r>
            <a:r>
              <a:rPr lang="en-US" sz="2400" dirty="0"/>
              <a:t> (5 </a:t>
            </a:r>
            <a:r>
              <a:rPr lang="en-US" sz="2400" dirty="0" err="1"/>
              <a:t>inst</a:t>
            </a:r>
            <a:r>
              <a:rPr lang="en-US" sz="2400" dirty="0"/>
              <a:t>), and </a:t>
            </a:r>
            <a:r>
              <a:rPr lang="en-US" sz="2400" i="1" dirty="0"/>
              <a:t>C</a:t>
            </a:r>
            <a:r>
              <a:rPr lang="en-US" sz="2400" dirty="0"/>
              <a:t> (7 </a:t>
            </a:r>
            <a:r>
              <a:rPr lang="en-US" sz="2400" dirty="0" err="1"/>
              <a:t>inst</a:t>
            </a:r>
            <a:r>
              <a:rPr lang="en-US" sz="2400" dirty="0"/>
              <a:t>)</a:t>
            </a:r>
          </a:p>
          <a:p>
            <a:pPr>
              <a:lnSpc>
                <a:spcPct val="90000"/>
              </a:lnSpc>
              <a:tabLst>
                <a:tab pos="1371600" algn="l"/>
                <a:tab pos="2395538" algn="ctr"/>
                <a:tab pos="3594100" algn="ctr"/>
                <a:tab pos="4805363" algn="ctr"/>
              </a:tabLst>
            </a:pPr>
            <a:r>
              <a:rPr lang="en-US" sz="2400" dirty="0"/>
              <a:t>Snapshot at time </a:t>
            </a:r>
            <a:r>
              <a:rPr lang="en-US" sz="2400" i="1" dirty="0"/>
              <a:t>T</a:t>
            </a:r>
            <a:r>
              <a:rPr lang="en-US" sz="2400" baseline="-25000" dirty="0"/>
              <a:t>0</a:t>
            </a:r>
            <a:r>
              <a:rPr lang="en-US" sz="2400" dirty="0"/>
              <a:t>:</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u="sng" dirty="0"/>
              <a:t>Allocation</a:t>
            </a:r>
            <a:r>
              <a:rPr lang="en-US" sz="2400" i="1" dirty="0"/>
              <a:t>	</a:t>
            </a:r>
            <a:r>
              <a:rPr lang="en-US" sz="2400" i="1" u="sng" dirty="0"/>
              <a:t>Max</a:t>
            </a:r>
            <a:r>
              <a:rPr lang="en-US" sz="2400" i="1" dirty="0"/>
              <a:t>	</a:t>
            </a:r>
            <a:r>
              <a:rPr lang="en-US" sz="2400" i="1" u="sng" dirty="0"/>
              <a:t>Available</a:t>
            </a:r>
            <a:endParaRPr lang="en-US" sz="2400" i="1" dirty="0"/>
          </a:p>
          <a:p>
            <a:pPr>
              <a:lnSpc>
                <a:spcPct val="90000"/>
              </a:lnSpc>
              <a:buFont typeface="Wingdings" pitchFamily="2" charset="2"/>
              <a:buNone/>
              <a:tabLst>
                <a:tab pos="1371600" algn="l"/>
                <a:tab pos="2395538" algn="ctr"/>
                <a:tab pos="3594100" algn="ctr"/>
                <a:tab pos="4805363" algn="ctr"/>
              </a:tabLst>
            </a:pPr>
            <a:r>
              <a:rPr lang="en-US" sz="2400" i="1" dirty="0"/>
              <a:t>			A B C	A B C 	A B C</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0	</a:t>
            </a:r>
            <a:r>
              <a:rPr lang="en-US" sz="2400" dirty="0"/>
              <a:t>0 1 0	7 5 3 	3 3 2</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1	</a:t>
            </a:r>
            <a:r>
              <a:rPr lang="en-US" sz="2400" dirty="0"/>
              <a:t>2 0 0 	3 2 2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2</a:t>
            </a:r>
            <a:r>
              <a:rPr lang="en-US" sz="2400" dirty="0"/>
              <a:t>	3 0 2 	9 0 2</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3</a:t>
            </a:r>
            <a:r>
              <a:rPr lang="en-US" sz="2400" dirty="0"/>
              <a:t>	2 1 1 	2 2 2</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4</a:t>
            </a:r>
            <a:r>
              <a:rPr lang="en-US" sz="2400" dirty="0"/>
              <a:t>	0 0 2	4 3 3  		</a:t>
            </a:r>
          </a:p>
        </p:txBody>
      </p:sp>
    </p:spTree>
    <p:extLst>
      <p:ext uri="{BB962C8B-B14F-4D97-AF65-F5344CB8AC3E}">
        <p14:creationId xmlns:p14="http://schemas.microsoft.com/office/powerpoint/2010/main" val="1333844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414779" y="214935"/>
            <a:ext cx="8229600" cy="1143000"/>
          </a:xfrm>
        </p:spPr>
        <p:txBody>
          <a:bodyPr/>
          <a:lstStyle/>
          <a:p>
            <a:r>
              <a:rPr lang="en-US" dirty="0"/>
              <a:t>Example (Cont.)</a:t>
            </a:r>
          </a:p>
        </p:txBody>
      </p:sp>
      <p:sp>
        <p:nvSpPr>
          <p:cNvPr id="594947" name="Rectangle 3"/>
          <p:cNvSpPr>
            <a:spLocks noGrp="1" noChangeArrowheads="1"/>
          </p:cNvSpPr>
          <p:nvPr>
            <p:ph type="body" idx="1"/>
          </p:nvPr>
        </p:nvSpPr>
        <p:spPr>
          <a:xfrm>
            <a:off x="533400" y="1524000"/>
            <a:ext cx="8077200" cy="4831048"/>
          </a:xfrm>
        </p:spPr>
        <p:txBody>
          <a:bodyPr>
            <a:normAutofit/>
          </a:bodyPr>
          <a:lstStyle/>
          <a:p>
            <a:pPr>
              <a:lnSpc>
                <a:spcPct val="90000"/>
              </a:lnSpc>
              <a:spcAft>
                <a:spcPts val="0"/>
              </a:spcAft>
              <a:tabLst>
                <a:tab pos="2452688" algn="l"/>
                <a:tab pos="3492500" algn="ctr"/>
              </a:tabLst>
            </a:pPr>
            <a:r>
              <a:rPr lang="en-US" sz="2400" i="1" dirty="0"/>
              <a:t>Need</a:t>
            </a:r>
            <a:r>
              <a:rPr lang="en-US" sz="2400" dirty="0"/>
              <a:t> is defined as </a:t>
            </a:r>
            <a:r>
              <a:rPr lang="en-US" sz="2400" i="1" dirty="0"/>
              <a:t>Max</a:t>
            </a:r>
            <a:r>
              <a:rPr lang="en-US" sz="2400" dirty="0"/>
              <a:t> – </a:t>
            </a:r>
            <a:r>
              <a:rPr lang="en-US" sz="2400" i="1" dirty="0"/>
              <a:t>Allocation.</a:t>
            </a:r>
            <a:endParaRPr lang="en-US" sz="2400" dirty="0"/>
          </a:p>
          <a:p>
            <a:pPr>
              <a:lnSpc>
                <a:spcPct val="90000"/>
              </a:lnSpc>
              <a:buFont typeface="Wingdings" pitchFamily="2" charset="2"/>
              <a:buNone/>
              <a:tabLst>
                <a:tab pos="2452688" algn="l"/>
                <a:tab pos="3492500" algn="ctr"/>
              </a:tabLst>
            </a:pPr>
            <a:r>
              <a:rPr lang="en-US" sz="2400" dirty="0"/>
              <a:t>			</a:t>
            </a:r>
          </a:p>
          <a:p>
            <a:pPr>
              <a:lnSpc>
                <a:spcPct val="90000"/>
              </a:lnSpc>
              <a:buFont typeface="Wingdings" pitchFamily="2" charset="2"/>
              <a:buNone/>
              <a:tabLst>
                <a:tab pos="2452688" algn="l"/>
                <a:tab pos="3492500" algn="ctr"/>
              </a:tabLst>
            </a:pPr>
            <a:endParaRPr lang="en-US" sz="2400" dirty="0">
              <a:solidFill>
                <a:srgbClr val="0066FF"/>
              </a:solidFill>
              <a:latin typeface="Courier New" pitchFamily="49" charset="0"/>
            </a:endParaRPr>
          </a:p>
          <a:p>
            <a:pPr>
              <a:lnSpc>
                <a:spcPct val="90000"/>
              </a:lnSpc>
              <a:buFont typeface="Wingdings" pitchFamily="2" charset="2"/>
              <a:buNone/>
              <a:tabLst>
                <a:tab pos="2452688" algn="l"/>
                <a:tab pos="3492500" algn="ctr"/>
              </a:tabLst>
            </a:pPr>
            <a:endParaRPr lang="en-US" sz="2400" dirty="0">
              <a:solidFill>
                <a:srgbClr val="0066FF"/>
              </a:solidFill>
              <a:latin typeface="Courier New" pitchFamily="49" charset="0"/>
            </a:endParaRPr>
          </a:p>
          <a:p>
            <a:pPr>
              <a:lnSpc>
                <a:spcPct val="90000"/>
              </a:lnSpc>
              <a:buFont typeface="Wingdings" pitchFamily="2" charset="2"/>
              <a:buNone/>
              <a:tabLst>
                <a:tab pos="2452688" algn="l"/>
                <a:tab pos="3492500" algn="ctr"/>
              </a:tabLst>
            </a:pPr>
            <a:endParaRPr lang="en-US" sz="2400" dirty="0">
              <a:solidFill>
                <a:srgbClr val="0066FF"/>
              </a:solidFill>
              <a:latin typeface="Courier New" pitchFamily="49" charset="0"/>
            </a:endParaRPr>
          </a:p>
          <a:p>
            <a:pPr>
              <a:lnSpc>
                <a:spcPct val="90000"/>
              </a:lnSpc>
              <a:buFont typeface="Wingdings" pitchFamily="2" charset="2"/>
              <a:buNone/>
              <a:tabLst>
                <a:tab pos="2452688" algn="l"/>
                <a:tab pos="3492500" algn="ctr"/>
              </a:tabLst>
            </a:pPr>
            <a:endParaRPr lang="en-US" sz="2400" dirty="0">
              <a:solidFill>
                <a:srgbClr val="0066FF"/>
              </a:solidFill>
              <a:latin typeface="Courier New" pitchFamily="49" charset="0"/>
            </a:endParaRPr>
          </a:p>
          <a:p>
            <a:pPr>
              <a:lnSpc>
                <a:spcPct val="90000"/>
              </a:lnSpc>
              <a:buFont typeface="Wingdings" pitchFamily="2" charset="2"/>
              <a:buNone/>
              <a:tabLst>
                <a:tab pos="2452688" algn="l"/>
                <a:tab pos="3492500" algn="ctr"/>
              </a:tabLst>
            </a:pPr>
            <a:endParaRPr lang="en-US" sz="2400" dirty="0">
              <a:solidFill>
                <a:srgbClr val="0066FF"/>
              </a:solidFill>
              <a:latin typeface="Courier New" pitchFamily="49" charset="0"/>
            </a:endParaRPr>
          </a:p>
          <a:p>
            <a:pPr>
              <a:lnSpc>
                <a:spcPct val="90000"/>
              </a:lnSpc>
              <a:buFont typeface="Wingdings" pitchFamily="2" charset="2"/>
              <a:buNone/>
              <a:tabLst>
                <a:tab pos="2452688" algn="l"/>
                <a:tab pos="3492500" algn="ctr"/>
              </a:tabLst>
            </a:pPr>
            <a:endParaRPr lang="en-US" sz="2400" dirty="0">
              <a:solidFill>
                <a:srgbClr val="0066FF"/>
              </a:solidFill>
              <a:latin typeface="Courier New" pitchFamily="49" charset="0"/>
            </a:endParaRPr>
          </a:p>
          <a:p>
            <a:pPr>
              <a:lnSpc>
                <a:spcPct val="90000"/>
              </a:lnSpc>
              <a:buFont typeface="Wingdings" pitchFamily="2" charset="2"/>
              <a:buNone/>
              <a:tabLst>
                <a:tab pos="2452688" algn="l"/>
                <a:tab pos="3492500" algn="ctr"/>
              </a:tabLst>
            </a:pPr>
            <a:endParaRPr lang="en-US" sz="2400" dirty="0">
              <a:solidFill>
                <a:srgbClr val="0066FF"/>
              </a:solidFill>
              <a:latin typeface="Courier New" pitchFamily="49" charset="0"/>
            </a:endParaRPr>
          </a:p>
          <a:p>
            <a:pPr>
              <a:lnSpc>
                <a:spcPct val="90000"/>
              </a:lnSpc>
              <a:buFont typeface="Wingdings" pitchFamily="2" charset="2"/>
              <a:buNone/>
              <a:tabLst>
                <a:tab pos="2452688" algn="l"/>
                <a:tab pos="3492500" algn="ctr"/>
              </a:tabLst>
            </a:pPr>
            <a:endParaRPr lang="en-US" sz="2400" dirty="0">
              <a:solidFill>
                <a:srgbClr val="0066FF"/>
              </a:solidFill>
              <a:latin typeface="Courier New" pitchFamily="49" charset="0"/>
            </a:endParaRPr>
          </a:p>
          <a:p>
            <a:pPr>
              <a:lnSpc>
                <a:spcPct val="90000"/>
              </a:lnSpc>
              <a:buFont typeface="Wingdings" pitchFamily="2" charset="2"/>
              <a:buNone/>
              <a:tabLst>
                <a:tab pos="2452688" algn="l"/>
                <a:tab pos="3492500" algn="ctr"/>
              </a:tabLst>
            </a:pPr>
            <a:r>
              <a:rPr lang="en-US" sz="2400" dirty="0">
                <a:solidFill>
                  <a:srgbClr val="0066FF"/>
                </a:solidFill>
                <a:latin typeface="Courier New" pitchFamily="49" charset="0"/>
              </a:rPr>
              <a:t>Does &lt; </a:t>
            </a:r>
            <a:r>
              <a:rPr lang="en-US" sz="2400" i="1" dirty="0">
                <a:solidFill>
                  <a:srgbClr val="0066FF"/>
                </a:solidFill>
                <a:latin typeface="Courier New" pitchFamily="49" charset="0"/>
              </a:rPr>
              <a:t>P</a:t>
            </a:r>
            <a:r>
              <a:rPr lang="en-US" sz="2400" baseline="-25000" dirty="0">
                <a:solidFill>
                  <a:srgbClr val="0066FF"/>
                </a:solidFill>
                <a:latin typeface="Courier New" pitchFamily="49" charset="0"/>
              </a:rPr>
              <a:t>1</a:t>
            </a:r>
            <a:r>
              <a:rPr lang="en-US" sz="2400" dirty="0">
                <a:solidFill>
                  <a:srgbClr val="0066FF"/>
                </a:solidFill>
                <a:latin typeface="Courier New" pitchFamily="49" charset="0"/>
              </a:rPr>
              <a:t>, </a:t>
            </a:r>
            <a:r>
              <a:rPr lang="en-US" sz="2400" i="1" dirty="0">
                <a:solidFill>
                  <a:srgbClr val="0066FF"/>
                </a:solidFill>
                <a:latin typeface="Courier New" pitchFamily="49" charset="0"/>
              </a:rPr>
              <a:t>P</a:t>
            </a:r>
            <a:r>
              <a:rPr lang="en-US" sz="2400" baseline="-25000" dirty="0">
                <a:solidFill>
                  <a:srgbClr val="0066FF"/>
                </a:solidFill>
                <a:latin typeface="Courier New" pitchFamily="49" charset="0"/>
              </a:rPr>
              <a:t>3</a:t>
            </a:r>
            <a:r>
              <a:rPr lang="en-US" sz="2400" dirty="0">
                <a:solidFill>
                  <a:srgbClr val="0066FF"/>
                </a:solidFill>
                <a:latin typeface="Courier New" pitchFamily="49" charset="0"/>
              </a:rPr>
              <a:t>, </a:t>
            </a:r>
            <a:r>
              <a:rPr lang="en-US" sz="2400" i="1" dirty="0">
                <a:solidFill>
                  <a:srgbClr val="0066FF"/>
                </a:solidFill>
                <a:latin typeface="Courier New" pitchFamily="49" charset="0"/>
              </a:rPr>
              <a:t>P</a:t>
            </a:r>
            <a:r>
              <a:rPr lang="en-US" sz="2400" baseline="-25000" dirty="0">
                <a:solidFill>
                  <a:srgbClr val="0066FF"/>
                </a:solidFill>
                <a:latin typeface="Courier New" pitchFamily="49" charset="0"/>
              </a:rPr>
              <a:t>4</a:t>
            </a:r>
            <a:r>
              <a:rPr lang="en-US" sz="2400" dirty="0">
                <a:solidFill>
                  <a:srgbClr val="0066FF"/>
                </a:solidFill>
                <a:latin typeface="Courier New" pitchFamily="49" charset="0"/>
              </a:rPr>
              <a:t>, </a:t>
            </a:r>
            <a:r>
              <a:rPr lang="en-US" sz="2400" i="1" dirty="0">
                <a:solidFill>
                  <a:srgbClr val="0066FF"/>
                </a:solidFill>
                <a:latin typeface="Courier New" pitchFamily="49" charset="0"/>
              </a:rPr>
              <a:t>P</a:t>
            </a:r>
            <a:r>
              <a:rPr lang="en-US" sz="2400" baseline="-25000" dirty="0">
                <a:solidFill>
                  <a:srgbClr val="0066FF"/>
                </a:solidFill>
                <a:latin typeface="Courier New" pitchFamily="49" charset="0"/>
              </a:rPr>
              <a:t>2</a:t>
            </a:r>
            <a:r>
              <a:rPr lang="en-US" sz="2400" dirty="0">
                <a:solidFill>
                  <a:srgbClr val="0066FF"/>
                </a:solidFill>
                <a:latin typeface="Courier New" pitchFamily="49" charset="0"/>
              </a:rPr>
              <a:t>, </a:t>
            </a:r>
            <a:r>
              <a:rPr lang="en-US" sz="2400" i="1" dirty="0">
                <a:solidFill>
                  <a:srgbClr val="0066FF"/>
                </a:solidFill>
                <a:latin typeface="Courier New" pitchFamily="49" charset="0"/>
              </a:rPr>
              <a:t>P</a:t>
            </a:r>
            <a:r>
              <a:rPr lang="en-US" sz="2400" baseline="-25000" dirty="0">
                <a:solidFill>
                  <a:srgbClr val="0066FF"/>
                </a:solidFill>
                <a:latin typeface="Courier New" pitchFamily="49" charset="0"/>
              </a:rPr>
              <a:t>0</a:t>
            </a:r>
            <a:r>
              <a:rPr lang="en-US" sz="2400" dirty="0">
                <a:solidFill>
                  <a:srgbClr val="0066FF"/>
                </a:solidFill>
                <a:latin typeface="Courier New" pitchFamily="49" charset="0"/>
              </a:rPr>
              <a:t>&gt;</a:t>
            </a:r>
            <a:r>
              <a:rPr lang="en-US" sz="2400" dirty="0">
                <a:solidFill>
                  <a:srgbClr val="0066FF"/>
                </a:solidFill>
              </a:rPr>
              <a:t> satisfy safety criteria?</a:t>
            </a:r>
            <a:endParaRPr lang="en-US" sz="2400" baseline="-25000" dirty="0">
              <a:solidFill>
                <a:srgbClr val="0066FF"/>
              </a:solidFill>
            </a:endParaRPr>
          </a:p>
        </p:txBody>
      </p:sp>
      <p:sp>
        <p:nvSpPr>
          <p:cNvPr id="4" name="Rectangle 3">
            <a:extLst>
              <a:ext uri="{FF2B5EF4-FFF2-40B4-BE49-F238E27FC236}">
                <a16:creationId xmlns:a16="http://schemas.microsoft.com/office/drawing/2014/main" id="{A2EFBB07-8217-47CF-89E8-046B5306B1D7}"/>
              </a:ext>
            </a:extLst>
          </p:cNvPr>
          <p:cNvSpPr txBox="1">
            <a:spLocks noChangeArrowheads="1"/>
          </p:cNvSpPr>
          <p:nvPr/>
        </p:nvSpPr>
        <p:spPr>
          <a:xfrm>
            <a:off x="1463074" y="2103172"/>
            <a:ext cx="5029145" cy="2971730"/>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2452688" algn="l"/>
                <a:tab pos="3492500" algn="ctr"/>
              </a:tabLst>
            </a:pPr>
            <a:r>
              <a:rPr lang="en-US" sz="2400" dirty="0"/>
              <a:t>			</a:t>
            </a:r>
            <a:r>
              <a:rPr lang="en-US" sz="2400" i="1" u="sng" dirty="0"/>
              <a:t>Need</a:t>
            </a:r>
            <a:r>
              <a:rPr lang="en-US" sz="2400" i="1" dirty="0"/>
              <a:t>		</a:t>
            </a:r>
            <a:r>
              <a:rPr lang="en-US" sz="2400" dirty="0"/>
              <a:t>	</a:t>
            </a:r>
            <a:r>
              <a:rPr lang="en-US" sz="2400" i="1" dirty="0"/>
              <a:t>A B C</a:t>
            </a:r>
            <a:r>
              <a:rPr lang="en-US" sz="2400" dirty="0"/>
              <a:t>		 </a:t>
            </a:r>
            <a:r>
              <a:rPr lang="en-US" sz="2400" i="1" dirty="0"/>
              <a:t>P</a:t>
            </a:r>
            <a:r>
              <a:rPr lang="en-US" sz="2400" baseline="-25000" dirty="0"/>
              <a:t>0	</a:t>
            </a:r>
            <a:r>
              <a:rPr lang="en-US" sz="2400" dirty="0"/>
              <a:t> </a:t>
            </a:r>
          </a:p>
          <a:p>
            <a:pPr>
              <a:lnSpc>
                <a:spcPct val="90000"/>
              </a:lnSpc>
              <a:buFont typeface="Wingdings" pitchFamily="2" charset="2"/>
              <a:buNone/>
              <a:tabLst>
                <a:tab pos="2452688" algn="l"/>
                <a:tab pos="3492500" algn="ctr"/>
              </a:tabLst>
            </a:pPr>
            <a:r>
              <a:rPr lang="en-US" sz="2400" dirty="0"/>
              <a:t>		 </a:t>
            </a:r>
            <a:r>
              <a:rPr lang="en-US" sz="2400" i="1" dirty="0"/>
              <a:t>P</a:t>
            </a:r>
            <a:r>
              <a:rPr lang="en-US" sz="2400" baseline="-25000" dirty="0"/>
              <a:t>1	</a:t>
            </a:r>
            <a:r>
              <a:rPr lang="en-US" sz="2400" dirty="0"/>
              <a:t>  </a:t>
            </a:r>
          </a:p>
          <a:p>
            <a:pPr>
              <a:lnSpc>
                <a:spcPct val="90000"/>
              </a:lnSpc>
              <a:buFont typeface="Wingdings" pitchFamily="2" charset="2"/>
              <a:buNone/>
              <a:tabLst>
                <a:tab pos="2452688" algn="l"/>
                <a:tab pos="3492500" algn="ctr"/>
              </a:tabLst>
            </a:pPr>
            <a:r>
              <a:rPr lang="en-US" sz="2400" dirty="0"/>
              <a:t>		 </a:t>
            </a:r>
            <a:r>
              <a:rPr lang="en-US" sz="2400" i="1" dirty="0"/>
              <a:t>P</a:t>
            </a:r>
            <a:r>
              <a:rPr lang="en-US" sz="2400" baseline="-25000" dirty="0"/>
              <a:t>2</a:t>
            </a:r>
            <a:r>
              <a:rPr lang="en-US" sz="2400" dirty="0"/>
              <a:t>	 </a:t>
            </a:r>
          </a:p>
          <a:p>
            <a:pPr>
              <a:lnSpc>
                <a:spcPct val="90000"/>
              </a:lnSpc>
              <a:buFont typeface="Wingdings" pitchFamily="2" charset="2"/>
              <a:buNone/>
              <a:tabLst>
                <a:tab pos="2452688" algn="l"/>
                <a:tab pos="3492500" algn="ctr"/>
              </a:tabLst>
            </a:pPr>
            <a:r>
              <a:rPr lang="en-US" sz="2400" dirty="0"/>
              <a:t>		 </a:t>
            </a:r>
            <a:r>
              <a:rPr lang="en-US" sz="2400" i="1" dirty="0"/>
              <a:t>P</a:t>
            </a:r>
            <a:r>
              <a:rPr lang="en-US" sz="2400" baseline="-25000" dirty="0"/>
              <a:t>3</a:t>
            </a:r>
            <a:r>
              <a:rPr lang="en-US" sz="2400" dirty="0"/>
              <a:t>	</a:t>
            </a:r>
          </a:p>
          <a:p>
            <a:pPr>
              <a:lnSpc>
                <a:spcPct val="90000"/>
              </a:lnSpc>
              <a:buFont typeface="Wingdings" pitchFamily="2" charset="2"/>
              <a:buNone/>
              <a:tabLst>
                <a:tab pos="2452688" algn="l"/>
                <a:tab pos="3492500" algn="ctr"/>
              </a:tabLst>
            </a:pPr>
            <a:r>
              <a:rPr lang="en-US" sz="2400" dirty="0"/>
              <a:t>		 </a:t>
            </a:r>
            <a:r>
              <a:rPr lang="en-US" sz="2400" i="1" dirty="0"/>
              <a:t>P</a:t>
            </a:r>
            <a:r>
              <a:rPr lang="en-US" sz="2400" baseline="-25000" dirty="0"/>
              <a:t>4</a:t>
            </a:r>
            <a:r>
              <a:rPr lang="en-US" sz="2400" dirty="0"/>
              <a:t>	 </a:t>
            </a:r>
          </a:p>
        </p:txBody>
      </p:sp>
      <p:sp>
        <p:nvSpPr>
          <p:cNvPr id="5" name="Rectangle 3">
            <a:extLst>
              <a:ext uri="{FF2B5EF4-FFF2-40B4-BE49-F238E27FC236}">
                <a16:creationId xmlns:a16="http://schemas.microsoft.com/office/drawing/2014/main" id="{57D118B0-AD06-43DA-BE0E-342516315815}"/>
              </a:ext>
            </a:extLst>
          </p:cNvPr>
          <p:cNvSpPr txBox="1">
            <a:spLocks noChangeArrowheads="1"/>
          </p:cNvSpPr>
          <p:nvPr/>
        </p:nvSpPr>
        <p:spPr>
          <a:xfrm>
            <a:off x="-822901" y="2057367"/>
            <a:ext cx="8229600" cy="4389120"/>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1371600" algn="l"/>
                <a:tab pos="2395538" algn="ctr"/>
                <a:tab pos="3594100" algn="ctr"/>
                <a:tab pos="4805363" algn="ctr"/>
              </a:tabLst>
            </a:pPr>
            <a:r>
              <a:rPr lang="en-US" sz="2400" dirty="0"/>
              <a:t>			</a:t>
            </a:r>
            <a:r>
              <a:rPr lang="en-US" sz="2400" i="1" u="sng" dirty="0"/>
              <a:t>Allocation</a:t>
            </a:r>
            <a:r>
              <a:rPr lang="en-US" sz="2400" i="1" dirty="0"/>
              <a:t>	</a:t>
            </a:r>
            <a:r>
              <a:rPr lang="en-US" sz="2400" i="1" u="sng" dirty="0"/>
              <a:t>Max</a:t>
            </a:r>
            <a:r>
              <a:rPr lang="en-US" sz="2400" i="1" dirty="0"/>
              <a:t>	</a:t>
            </a:r>
          </a:p>
          <a:p>
            <a:pPr>
              <a:lnSpc>
                <a:spcPct val="90000"/>
              </a:lnSpc>
              <a:buFont typeface="Wingdings" pitchFamily="2" charset="2"/>
              <a:buNone/>
              <a:tabLst>
                <a:tab pos="1371600" algn="l"/>
                <a:tab pos="2395538" algn="ctr"/>
                <a:tab pos="3594100" algn="ctr"/>
                <a:tab pos="4805363" algn="ctr"/>
              </a:tabLst>
            </a:pPr>
            <a:r>
              <a:rPr lang="en-US" sz="2400" i="1" dirty="0"/>
              <a:t>			A B C	A B C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0	</a:t>
            </a:r>
            <a:r>
              <a:rPr lang="en-US" sz="2400" dirty="0"/>
              <a:t>0 1 0	7 5 3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1	</a:t>
            </a:r>
            <a:r>
              <a:rPr lang="en-US" sz="2400" dirty="0"/>
              <a:t>2 0 0 	3 2 2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2</a:t>
            </a:r>
            <a:r>
              <a:rPr lang="en-US" sz="2400" dirty="0"/>
              <a:t>	3 0 2 	9 0 2</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3</a:t>
            </a:r>
            <a:r>
              <a:rPr lang="en-US" sz="2400" dirty="0"/>
              <a:t>	2 1 1 	2 2 2</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4</a:t>
            </a:r>
            <a:r>
              <a:rPr lang="en-US" sz="2400" dirty="0"/>
              <a:t>	0 0 2	4 3 3  		</a:t>
            </a:r>
          </a:p>
        </p:txBody>
      </p:sp>
      <p:sp>
        <p:nvSpPr>
          <p:cNvPr id="6" name="Rectangle 3">
            <a:extLst>
              <a:ext uri="{FF2B5EF4-FFF2-40B4-BE49-F238E27FC236}">
                <a16:creationId xmlns:a16="http://schemas.microsoft.com/office/drawing/2014/main" id="{83072102-BC65-457C-889B-95252747D7CD}"/>
              </a:ext>
            </a:extLst>
          </p:cNvPr>
          <p:cNvSpPr txBox="1">
            <a:spLocks noChangeArrowheads="1"/>
          </p:cNvSpPr>
          <p:nvPr/>
        </p:nvSpPr>
        <p:spPr>
          <a:xfrm>
            <a:off x="7223731" y="2057367"/>
            <a:ext cx="2575336" cy="2696192"/>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buFont typeface="Wingdings" pitchFamily="2" charset="2"/>
              <a:buNone/>
              <a:tabLst>
                <a:tab pos="1371600" algn="l"/>
                <a:tab pos="2395538" algn="ctr"/>
                <a:tab pos="3594100" algn="ctr"/>
                <a:tab pos="4805363" algn="ctr"/>
              </a:tabLst>
            </a:pPr>
            <a:r>
              <a:rPr lang="en-US" sz="2400" i="1" u="sng" dirty="0"/>
              <a:t>Available</a:t>
            </a:r>
            <a:endParaRPr lang="en-US" sz="2400" i="1" dirty="0"/>
          </a:p>
          <a:p>
            <a:pPr>
              <a:lnSpc>
                <a:spcPct val="90000"/>
              </a:lnSpc>
              <a:buFont typeface="Wingdings" pitchFamily="2" charset="2"/>
              <a:buNone/>
              <a:tabLst>
                <a:tab pos="1371600" algn="l"/>
                <a:tab pos="2395538" algn="ctr"/>
                <a:tab pos="3594100" algn="ctr"/>
                <a:tab pos="4805363" algn="ctr"/>
              </a:tabLst>
            </a:pPr>
            <a:r>
              <a:rPr lang="en-US" sz="2400" i="1" dirty="0"/>
              <a:t> A B C</a:t>
            </a:r>
          </a:p>
          <a:p>
            <a:pPr>
              <a:lnSpc>
                <a:spcPct val="90000"/>
              </a:lnSpc>
              <a:buFont typeface="Wingdings" pitchFamily="2" charset="2"/>
              <a:buNone/>
              <a:tabLst>
                <a:tab pos="1371600" algn="l"/>
                <a:tab pos="2395538" algn="ctr"/>
                <a:tab pos="3594100" algn="ctr"/>
                <a:tab pos="4805363" algn="ctr"/>
              </a:tabLst>
            </a:pPr>
            <a:r>
              <a:rPr lang="en-US" sz="2400" dirty="0"/>
              <a:t>  3 3 2</a:t>
            </a:r>
          </a:p>
          <a:p>
            <a:pPr>
              <a:lnSpc>
                <a:spcPct val="90000"/>
              </a:lnSpc>
              <a:buFont typeface="Wingdings" pitchFamily="2" charset="2"/>
              <a:buNone/>
              <a:tabLst>
                <a:tab pos="1371600" algn="l"/>
                <a:tab pos="2395538" algn="ctr"/>
                <a:tab pos="3594100" algn="ctr"/>
                <a:tab pos="4805363" algn="ctr"/>
              </a:tabLst>
            </a:pPr>
            <a:r>
              <a:rPr lang="en-US" sz="2400" dirty="0"/>
              <a:t>  </a:t>
            </a:r>
          </a:p>
        </p:txBody>
      </p:sp>
    </p:spTree>
    <p:extLst>
      <p:ext uri="{BB962C8B-B14F-4D97-AF65-F5344CB8AC3E}">
        <p14:creationId xmlns:p14="http://schemas.microsoft.com/office/powerpoint/2010/main" val="3753015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457200" y="228635"/>
            <a:ext cx="8229600" cy="1143000"/>
          </a:xfrm>
        </p:spPr>
        <p:txBody>
          <a:bodyPr/>
          <a:lstStyle/>
          <a:p>
            <a:r>
              <a:rPr lang="en-US" dirty="0"/>
              <a:t>Example (Cont.)</a:t>
            </a:r>
          </a:p>
        </p:txBody>
      </p:sp>
      <p:sp>
        <p:nvSpPr>
          <p:cNvPr id="594947" name="Rectangle 3"/>
          <p:cNvSpPr>
            <a:spLocks noGrp="1" noChangeArrowheads="1"/>
          </p:cNvSpPr>
          <p:nvPr>
            <p:ph type="body" idx="1"/>
          </p:nvPr>
        </p:nvSpPr>
        <p:spPr>
          <a:xfrm>
            <a:off x="533400" y="1524000"/>
            <a:ext cx="8077200" cy="4114800"/>
          </a:xfrm>
        </p:spPr>
        <p:txBody>
          <a:bodyPr>
            <a:normAutofit/>
          </a:bodyPr>
          <a:lstStyle/>
          <a:p>
            <a:pPr>
              <a:lnSpc>
                <a:spcPct val="90000"/>
              </a:lnSpc>
              <a:tabLst>
                <a:tab pos="2452688" algn="l"/>
                <a:tab pos="3492500" algn="ctr"/>
              </a:tabLst>
            </a:pPr>
            <a:endParaRPr lang="en-US" sz="2400" dirty="0"/>
          </a:p>
          <a:p>
            <a:pPr>
              <a:lnSpc>
                <a:spcPct val="90000"/>
              </a:lnSpc>
              <a:tabLst>
                <a:tab pos="2452688" algn="l"/>
                <a:tab pos="3492500" algn="ctr"/>
              </a:tabLst>
            </a:pPr>
            <a:endParaRPr lang="en-US" sz="2400" dirty="0"/>
          </a:p>
          <a:p>
            <a:pPr>
              <a:lnSpc>
                <a:spcPct val="90000"/>
              </a:lnSpc>
              <a:tabLst>
                <a:tab pos="2452688" algn="l"/>
                <a:tab pos="3492500" algn="ctr"/>
              </a:tabLst>
            </a:pPr>
            <a:endParaRPr lang="en-US" sz="2400" dirty="0"/>
          </a:p>
          <a:p>
            <a:pPr>
              <a:lnSpc>
                <a:spcPct val="90000"/>
              </a:lnSpc>
              <a:tabLst>
                <a:tab pos="2452688" algn="l"/>
                <a:tab pos="3492500" algn="ctr"/>
              </a:tabLst>
            </a:pPr>
            <a:endParaRPr lang="en-US" sz="2400" dirty="0"/>
          </a:p>
          <a:p>
            <a:pPr>
              <a:lnSpc>
                <a:spcPct val="90000"/>
              </a:lnSpc>
              <a:tabLst>
                <a:tab pos="2452688" algn="l"/>
                <a:tab pos="3492500" algn="ctr"/>
              </a:tabLst>
            </a:pPr>
            <a:endParaRPr lang="en-US" sz="2400" dirty="0"/>
          </a:p>
          <a:p>
            <a:pPr>
              <a:lnSpc>
                <a:spcPct val="90000"/>
              </a:lnSpc>
              <a:tabLst>
                <a:tab pos="2452688" algn="l"/>
                <a:tab pos="3492500" algn="ctr"/>
              </a:tabLst>
            </a:pPr>
            <a:endParaRPr lang="en-US" sz="2400" dirty="0"/>
          </a:p>
          <a:p>
            <a:pPr>
              <a:lnSpc>
                <a:spcPct val="90000"/>
              </a:lnSpc>
              <a:tabLst>
                <a:tab pos="2452688" algn="l"/>
                <a:tab pos="3492500" algn="ctr"/>
              </a:tabLst>
            </a:pPr>
            <a:endParaRPr lang="en-US" sz="2400" dirty="0"/>
          </a:p>
          <a:p>
            <a:pPr>
              <a:lnSpc>
                <a:spcPct val="90000"/>
              </a:lnSpc>
              <a:tabLst>
                <a:tab pos="2452688" algn="l"/>
                <a:tab pos="3492500" algn="ctr"/>
              </a:tabLst>
            </a:pPr>
            <a:endParaRPr lang="en-US" sz="2400" dirty="0"/>
          </a:p>
          <a:p>
            <a:pPr>
              <a:lnSpc>
                <a:spcPct val="90000"/>
              </a:lnSpc>
              <a:tabLst>
                <a:tab pos="2452688" algn="l"/>
                <a:tab pos="3492500" algn="ctr"/>
              </a:tabLst>
            </a:pPr>
            <a:r>
              <a:rPr lang="en-US" sz="2400" dirty="0"/>
              <a:t>The system is in a safe state since the sequence </a:t>
            </a:r>
          </a:p>
          <a:p>
            <a:pPr lvl="1">
              <a:lnSpc>
                <a:spcPct val="90000"/>
              </a:lnSpc>
              <a:buFont typeface="Wingdings" pitchFamily="2" charset="2"/>
              <a:buNone/>
              <a:tabLst>
                <a:tab pos="2452688" algn="l"/>
                <a:tab pos="3492500" algn="ctr"/>
              </a:tabLst>
            </a:pPr>
            <a:r>
              <a:rPr lang="en-US" sz="2400" dirty="0">
                <a:solidFill>
                  <a:srgbClr val="0066FF"/>
                </a:solidFill>
                <a:latin typeface="Courier New" pitchFamily="49" charset="0"/>
              </a:rPr>
              <a:t>&lt; </a:t>
            </a:r>
            <a:r>
              <a:rPr lang="en-US" sz="2400" i="1" dirty="0">
                <a:solidFill>
                  <a:srgbClr val="0066FF"/>
                </a:solidFill>
                <a:latin typeface="Courier New" pitchFamily="49" charset="0"/>
              </a:rPr>
              <a:t>P</a:t>
            </a:r>
            <a:r>
              <a:rPr lang="en-US" sz="2400" baseline="-25000" dirty="0">
                <a:solidFill>
                  <a:srgbClr val="0066FF"/>
                </a:solidFill>
                <a:latin typeface="Courier New" pitchFamily="49" charset="0"/>
              </a:rPr>
              <a:t>1</a:t>
            </a:r>
            <a:r>
              <a:rPr lang="en-US" sz="2400" dirty="0">
                <a:solidFill>
                  <a:srgbClr val="0066FF"/>
                </a:solidFill>
                <a:latin typeface="Courier New" pitchFamily="49" charset="0"/>
              </a:rPr>
              <a:t>, </a:t>
            </a:r>
            <a:r>
              <a:rPr lang="en-US" sz="2400" i="1" dirty="0">
                <a:solidFill>
                  <a:srgbClr val="0066FF"/>
                </a:solidFill>
                <a:latin typeface="Courier New" pitchFamily="49" charset="0"/>
              </a:rPr>
              <a:t>P</a:t>
            </a:r>
            <a:r>
              <a:rPr lang="en-US" sz="2400" baseline="-25000" dirty="0">
                <a:solidFill>
                  <a:srgbClr val="0066FF"/>
                </a:solidFill>
                <a:latin typeface="Courier New" pitchFamily="49" charset="0"/>
              </a:rPr>
              <a:t>3</a:t>
            </a:r>
            <a:r>
              <a:rPr lang="en-US" sz="2400" dirty="0">
                <a:solidFill>
                  <a:srgbClr val="0066FF"/>
                </a:solidFill>
                <a:latin typeface="Courier New" pitchFamily="49" charset="0"/>
              </a:rPr>
              <a:t>, </a:t>
            </a:r>
            <a:r>
              <a:rPr lang="en-US" sz="2400" i="1" dirty="0">
                <a:solidFill>
                  <a:srgbClr val="0066FF"/>
                </a:solidFill>
                <a:latin typeface="Courier New" pitchFamily="49" charset="0"/>
              </a:rPr>
              <a:t>P</a:t>
            </a:r>
            <a:r>
              <a:rPr lang="en-US" sz="2400" baseline="-25000" dirty="0">
                <a:solidFill>
                  <a:srgbClr val="0066FF"/>
                </a:solidFill>
                <a:latin typeface="Courier New" pitchFamily="49" charset="0"/>
              </a:rPr>
              <a:t>4</a:t>
            </a:r>
            <a:r>
              <a:rPr lang="en-US" sz="2400" dirty="0">
                <a:solidFill>
                  <a:srgbClr val="0066FF"/>
                </a:solidFill>
                <a:latin typeface="Courier New" pitchFamily="49" charset="0"/>
              </a:rPr>
              <a:t>, </a:t>
            </a:r>
            <a:r>
              <a:rPr lang="en-US" sz="2400" i="1" dirty="0">
                <a:solidFill>
                  <a:srgbClr val="0066FF"/>
                </a:solidFill>
                <a:latin typeface="Courier New" pitchFamily="49" charset="0"/>
              </a:rPr>
              <a:t>P</a:t>
            </a:r>
            <a:r>
              <a:rPr lang="en-US" sz="2400" baseline="-25000" dirty="0">
                <a:solidFill>
                  <a:srgbClr val="0066FF"/>
                </a:solidFill>
                <a:latin typeface="Courier New" pitchFamily="49" charset="0"/>
              </a:rPr>
              <a:t>2</a:t>
            </a:r>
            <a:r>
              <a:rPr lang="en-US" sz="2400" dirty="0">
                <a:solidFill>
                  <a:srgbClr val="0066FF"/>
                </a:solidFill>
                <a:latin typeface="Courier New" pitchFamily="49" charset="0"/>
              </a:rPr>
              <a:t>, </a:t>
            </a:r>
            <a:r>
              <a:rPr lang="en-US" sz="2400" i="1" dirty="0">
                <a:solidFill>
                  <a:srgbClr val="0066FF"/>
                </a:solidFill>
                <a:latin typeface="Courier New" pitchFamily="49" charset="0"/>
              </a:rPr>
              <a:t>P</a:t>
            </a:r>
            <a:r>
              <a:rPr lang="en-US" sz="2400" baseline="-25000" dirty="0">
                <a:solidFill>
                  <a:srgbClr val="0066FF"/>
                </a:solidFill>
                <a:latin typeface="Courier New" pitchFamily="49" charset="0"/>
              </a:rPr>
              <a:t>0</a:t>
            </a:r>
            <a:r>
              <a:rPr lang="en-US" sz="2400" dirty="0">
                <a:solidFill>
                  <a:srgbClr val="0066FF"/>
                </a:solidFill>
                <a:latin typeface="Courier New" pitchFamily="49" charset="0"/>
              </a:rPr>
              <a:t>&gt;</a:t>
            </a:r>
            <a:r>
              <a:rPr lang="en-US" sz="2400" dirty="0">
                <a:solidFill>
                  <a:srgbClr val="0066FF"/>
                </a:solidFill>
              </a:rPr>
              <a:t> satisfies safety criteria. </a:t>
            </a:r>
            <a:endParaRPr lang="en-US" sz="2400" baseline="-25000" dirty="0">
              <a:solidFill>
                <a:srgbClr val="0066FF"/>
              </a:solidFill>
            </a:endParaRPr>
          </a:p>
        </p:txBody>
      </p:sp>
      <p:sp>
        <p:nvSpPr>
          <p:cNvPr id="4" name="Rectangle 3">
            <a:extLst>
              <a:ext uri="{FF2B5EF4-FFF2-40B4-BE49-F238E27FC236}">
                <a16:creationId xmlns:a16="http://schemas.microsoft.com/office/drawing/2014/main" id="{07CA4A90-AB6A-446F-AE9E-12A9D1DFDB86}"/>
              </a:ext>
            </a:extLst>
          </p:cNvPr>
          <p:cNvSpPr txBox="1">
            <a:spLocks noChangeArrowheads="1"/>
          </p:cNvSpPr>
          <p:nvPr/>
        </p:nvSpPr>
        <p:spPr>
          <a:xfrm>
            <a:off x="457245" y="1417342"/>
            <a:ext cx="8229600" cy="4389120"/>
          </a:xfrm>
          <a:prstGeom prst="rect">
            <a:avLst/>
          </a:prstGeom>
        </p:spPr>
        <p:txBody>
          <a:bodyPr vert="horz">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a:lstStyle>
          <a:p>
            <a:pPr>
              <a:lnSpc>
                <a:spcPct val="90000"/>
              </a:lnSpc>
              <a:tabLst>
                <a:tab pos="1371600" algn="l"/>
                <a:tab pos="2395538" algn="ctr"/>
                <a:tab pos="3594100" algn="ctr"/>
                <a:tab pos="4805363" algn="ctr"/>
              </a:tabLst>
            </a:pPr>
            <a:r>
              <a:rPr lang="en-US" sz="2400" dirty="0"/>
              <a:t>Snapshot at time </a:t>
            </a:r>
            <a:r>
              <a:rPr lang="en-US" sz="2400" i="1" dirty="0"/>
              <a:t>T</a:t>
            </a:r>
            <a:r>
              <a:rPr lang="en-US" sz="2400" baseline="-25000" dirty="0"/>
              <a:t>0</a:t>
            </a:r>
            <a:r>
              <a:rPr lang="en-US" sz="2400" dirty="0"/>
              <a:t>:</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u="sng" dirty="0"/>
              <a:t>Allocation</a:t>
            </a:r>
            <a:r>
              <a:rPr lang="en-US" sz="2400" i="1" dirty="0"/>
              <a:t>	</a:t>
            </a:r>
            <a:r>
              <a:rPr lang="en-US" sz="2400" i="1" u="sng" dirty="0"/>
              <a:t>Max</a:t>
            </a:r>
            <a:r>
              <a:rPr lang="en-US" sz="2400" i="1" dirty="0"/>
              <a:t>	</a:t>
            </a:r>
            <a:r>
              <a:rPr lang="en-US" sz="2400" i="1" u="sng" dirty="0"/>
              <a:t>Available</a:t>
            </a:r>
            <a:endParaRPr lang="en-US" sz="2400" i="1" dirty="0"/>
          </a:p>
          <a:p>
            <a:pPr>
              <a:lnSpc>
                <a:spcPct val="90000"/>
              </a:lnSpc>
              <a:buFont typeface="Wingdings" pitchFamily="2" charset="2"/>
              <a:buNone/>
              <a:tabLst>
                <a:tab pos="1371600" algn="l"/>
                <a:tab pos="2395538" algn="ctr"/>
                <a:tab pos="3594100" algn="ctr"/>
                <a:tab pos="4805363" algn="ctr"/>
              </a:tabLst>
            </a:pPr>
            <a:r>
              <a:rPr lang="en-US" sz="2400" i="1" dirty="0"/>
              <a:t>			A B C	A B C 	A B C</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0	</a:t>
            </a:r>
            <a:r>
              <a:rPr lang="en-US" sz="2400" dirty="0"/>
              <a:t>0 1 0	7 5 3 	3 3 2</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1	</a:t>
            </a:r>
            <a:r>
              <a:rPr lang="en-US" sz="2400" dirty="0"/>
              <a:t>2 0 0 	3 2 2  </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2</a:t>
            </a:r>
            <a:r>
              <a:rPr lang="en-US" sz="2400" dirty="0"/>
              <a:t>	3 0 2 	9 0 2</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3</a:t>
            </a:r>
            <a:r>
              <a:rPr lang="en-US" sz="2400" dirty="0"/>
              <a:t>	2 1 1 	2 2 2</a:t>
            </a:r>
          </a:p>
          <a:p>
            <a:pPr>
              <a:lnSpc>
                <a:spcPct val="90000"/>
              </a:lnSpc>
              <a:buFont typeface="Wingdings" pitchFamily="2" charset="2"/>
              <a:buNone/>
              <a:tabLst>
                <a:tab pos="1371600" algn="l"/>
                <a:tab pos="2395538" algn="ctr"/>
                <a:tab pos="3594100" algn="ctr"/>
                <a:tab pos="4805363" algn="ctr"/>
              </a:tabLst>
            </a:pPr>
            <a:r>
              <a:rPr lang="en-US" sz="2400" dirty="0"/>
              <a:t>		 </a:t>
            </a:r>
            <a:r>
              <a:rPr lang="en-US" sz="2400" i="1" dirty="0"/>
              <a:t>P</a:t>
            </a:r>
            <a:r>
              <a:rPr lang="en-US" sz="2400" baseline="-25000" dirty="0"/>
              <a:t>4</a:t>
            </a:r>
            <a:r>
              <a:rPr lang="en-US" sz="2400" dirty="0"/>
              <a:t>	0 0 2	4 3 3  		</a:t>
            </a:r>
          </a:p>
        </p:txBody>
      </p:sp>
    </p:spTree>
    <p:extLst>
      <p:ext uri="{BB962C8B-B14F-4D97-AF65-F5344CB8AC3E}">
        <p14:creationId xmlns:p14="http://schemas.microsoft.com/office/powerpoint/2010/main" val="2803393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457200" y="228635"/>
            <a:ext cx="8229600" cy="1143000"/>
          </a:xfrm>
        </p:spPr>
        <p:txBody>
          <a:bodyPr/>
          <a:lstStyle/>
          <a:p>
            <a:r>
              <a:rPr lang="en-US" dirty="0"/>
              <a:t>Example (Cont.)</a:t>
            </a:r>
          </a:p>
        </p:txBody>
      </p:sp>
      <p:sp>
        <p:nvSpPr>
          <p:cNvPr id="595971" name="Rectangle 3"/>
          <p:cNvSpPr>
            <a:spLocks noGrp="1" noChangeArrowheads="1"/>
          </p:cNvSpPr>
          <p:nvPr>
            <p:ph type="body" idx="1"/>
          </p:nvPr>
        </p:nvSpPr>
        <p:spPr>
          <a:xfrm>
            <a:off x="609599" y="1524000"/>
            <a:ext cx="8442911" cy="4114800"/>
          </a:xfrm>
        </p:spPr>
        <p:txBody>
          <a:bodyPr/>
          <a:lstStyle/>
          <a:p>
            <a:pPr>
              <a:lnSpc>
                <a:spcPct val="90000"/>
              </a:lnSpc>
              <a:tabLst>
                <a:tab pos="1371600" algn="l"/>
                <a:tab pos="2395538" algn="ctr"/>
                <a:tab pos="3594100" algn="ctr"/>
                <a:tab pos="4805363" algn="ctr"/>
              </a:tabLst>
            </a:pPr>
            <a:r>
              <a:rPr lang="en-US" sz="2000" dirty="0"/>
              <a:t>Snapshot at time </a:t>
            </a:r>
            <a:r>
              <a:rPr lang="en-US" sz="2000" i="1" dirty="0"/>
              <a:t>T</a:t>
            </a:r>
            <a:r>
              <a:rPr lang="en-US" sz="2000" baseline="-25000" dirty="0"/>
              <a:t>0</a:t>
            </a:r>
            <a:r>
              <a:rPr lang="en-US" sz="2000" dirty="0"/>
              <a:t>:</a:t>
            </a:r>
          </a:p>
          <a:p>
            <a:pPr>
              <a:lnSpc>
                <a:spcPct val="90000"/>
              </a:lnSpc>
              <a:buFont typeface="Wingdings" pitchFamily="2" charset="2"/>
              <a:buNone/>
              <a:tabLst>
                <a:tab pos="1544638" algn="l"/>
                <a:tab pos="2452688" algn="ctr"/>
                <a:tab pos="3767138" algn="ctr"/>
                <a:tab pos="5022850" algn="ctr"/>
              </a:tabLst>
            </a:pPr>
            <a:r>
              <a:rPr lang="en-US" sz="2000" i="1" dirty="0"/>
              <a:t>			</a:t>
            </a:r>
            <a:r>
              <a:rPr lang="en-US" sz="1800" i="1" u="sng" dirty="0"/>
              <a:t>Allocation</a:t>
            </a:r>
            <a:r>
              <a:rPr lang="en-US" sz="1800" i="1" dirty="0"/>
              <a:t>	</a:t>
            </a:r>
            <a:r>
              <a:rPr lang="en-US" sz="1800" i="1" u="sng" dirty="0"/>
              <a:t>Need</a:t>
            </a:r>
            <a:r>
              <a:rPr lang="en-US" sz="1800" i="1" dirty="0"/>
              <a:t>	</a:t>
            </a:r>
            <a:r>
              <a:rPr lang="en-US" sz="1800" i="1" u="sng" dirty="0"/>
              <a:t>Available</a:t>
            </a:r>
            <a:endParaRPr lang="en-US" sz="1800" i="1" dirty="0"/>
          </a:p>
          <a:p>
            <a:pPr>
              <a:lnSpc>
                <a:spcPct val="90000"/>
              </a:lnSpc>
              <a:buFont typeface="Wingdings" pitchFamily="2" charset="2"/>
              <a:buNone/>
              <a:tabLst>
                <a:tab pos="1544638" algn="l"/>
                <a:tab pos="2452688" algn="ctr"/>
                <a:tab pos="3767138" algn="ctr"/>
                <a:tab pos="5022850" algn="ctr"/>
              </a:tabLst>
            </a:pPr>
            <a:r>
              <a:rPr lang="en-US" sz="1800" i="1" dirty="0"/>
              <a:t>			A B C	A B C	A B C </a:t>
            </a:r>
          </a:p>
          <a:p>
            <a:pPr>
              <a:lnSpc>
                <a:spcPct val="90000"/>
              </a:lnSpc>
              <a:buFont typeface="Wingdings" pitchFamily="2" charset="2"/>
              <a:buNone/>
              <a:tabLst>
                <a:tab pos="1544638" algn="l"/>
                <a:tab pos="2452688" algn="ctr"/>
                <a:tab pos="3767138" algn="ctr"/>
                <a:tab pos="5022850" algn="ctr"/>
              </a:tabLst>
            </a:pPr>
            <a:r>
              <a:rPr lang="en-US" sz="1800" dirty="0"/>
              <a:t>		</a:t>
            </a:r>
            <a:r>
              <a:rPr lang="en-US" sz="1800" i="1" dirty="0"/>
              <a:t>P</a:t>
            </a:r>
            <a:r>
              <a:rPr lang="en-US" sz="1800" baseline="-25000" dirty="0"/>
              <a:t>0</a:t>
            </a:r>
            <a:r>
              <a:rPr lang="en-US" sz="1800" dirty="0"/>
              <a:t>	0 1 0 	7 4 3 	2 3 0</a:t>
            </a:r>
          </a:p>
          <a:p>
            <a:pPr>
              <a:lnSpc>
                <a:spcPct val="90000"/>
              </a:lnSpc>
              <a:buFont typeface="Wingdings" pitchFamily="2" charset="2"/>
              <a:buNone/>
              <a:tabLst>
                <a:tab pos="1544638" algn="l"/>
                <a:tab pos="2452688" algn="ctr"/>
                <a:tab pos="3767138" algn="ctr"/>
                <a:tab pos="5022850" algn="ctr"/>
              </a:tabLst>
            </a:pPr>
            <a:r>
              <a:rPr lang="en-US" sz="1800" dirty="0"/>
              <a:t>		</a:t>
            </a:r>
            <a:r>
              <a:rPr lang="en-US" sz="1800" i="1" dirty="0"/>
              <a:t>P</a:t>
            </a:r>
            <a:r>
              <a:rPr lang="en-US" sz="1800" baseline="-25000" dirty="0"/>
              <a:t>1</a:t>
            </a:r>
            <a:r>
              <a:rPr lang="en-US" sz="1800" dirty="0"/>
              <a:t>	3 0 2	0 2 0 	</a:t>
            </a:r>
          </a:p>
          <a:p>
            <a:pPr>
              <a:lnSpc>
                <a:spcPct val="90000"/>
              </a:lnSpc>
              <a:buFont typeface="Wingdings" pitchFamily="2" charset="2"/>
              <a:buNone/>
              <a:tabLst>
                <a:tab pos="1544638" algn="l"/>
                <a:tab pos="2452688" algn="ctr"/>
                <a:tab pos="3767138" algn="ctr"/>
                <a:tab pos="5022850" algn="ctr"/>
              </a:tabLst>
            </a:pPr>
            <a:r>
              <a:rPr lang="en-US" sz="1800" dirty="0"/>
              <a:t>		</a:t>
            </a:r>
            <a:r>
              <a:rPr lang="en-US" sz="1800" i="1" dirty="0"/>
              <a:t>P</a:t>
            </a:r>
            <a:r>
              <a:rPr lang="en-US" sz="1800" baseline="-25000" dirty="0"/>
              <a:t>2</a:t>
            </a:r>
            <a:r>
              <a:rPr lang="en-US" sz="1800" dirty="0"/>
              <a:t>	3 0 1 	6 0 0 </a:t>
            </a:r>
          </a:p>
          <a:p>
            <a:pPr>
              <a:lnSpc>
                <a:spcPct val="90000"/>
              </a:lnSpc>
              <a:buFont typeface="Wingdings" pitchFamily="2" charset="2"/>
              <a:buNone/>
              <a:tabLst>
                <a:tab pos="1544638" algn="l"/>
                <a:tab pos="2452688" algn="ctr"/>
                <a:tab pos="3767138" algn="ctr"/>
                <a:tab pos="5022850" algn="ctr"/>
              </a:tabLst>
            </a:pPr>
            <a:r>
              <a:rPr lang="en-US" sz="1800" dirty="0"/>
              <a:t>		</a:t>
            </a:r>
            <a:r>
              <a:rPr lang="en-US" sz="1800" i="1" dirty="0"/>
              <a:t>P</a:t>
            </a:r>
            <a:r>
              <a:rPr lang="en-US" sz="1800" baseline="-25000" dirty="0"/>
              <a:t>3</a:t>
            </a:r>
            <a:r>
              <a:rPr lang="en-US" sz="1800" dirty="0"/>
              <a:t>	2 1 1 	0 1 1</a:t>
            </a:r>
          </a:p>
          <a:p>
            <a:pPr>
              <a:lnSpc>
                <a:spcPct val="90000"/>
              </a:lnSpc>
              <a:buFont typeface="Wingdings" pitchFamily="2" charset="2"/>
              <a:buNone/>
              <a:tabLst>
                <a:tab pos="1544638" algn="l"/>
                <a:tab pos="2452688" algn="ctr"/>
                <a:tab pos="3767138" algn="ctr"/>
                <a:tab pos="5022850" algn="ctr"/>
              </a:tabLst>
            </a:pPr>
            <a:r>
              <a:rPr lang="en-US" sz="1800" dirty="0"/>
              <a:t>		</a:t>
            </a:r>
            <a:r>
              <a:rPr lang="en-US" sz="1800" i="1" dirty="0"/>
              <a:t>P</a:t>
            </a:r>
            <a:r>
              <a:rPr lang="en-US" sz="1800" baseline="-25000" dirty="0"/>
              <a:t>4</a:t>
            </a:r>
            <a:r>
              <a:rPr lang="en-US" sz="1800" dirty="0"/>
              <a:t>	0 0 2 	4 3 1 </a:t>
            </a:r>
          </a:p>
          <a:p>
            <a:pPr>
              <a:lnSpc>
                <a:spcPct val="90000"/>
              </a:lnSpc>
              <a:tabLst>
                <a:tab pos="1544638" algn="l"/>
                <a:tab pos="2452688" algn="ctr"/>
                <a:tab pos="3767138" algn="ctr"/>
                <a:tab pos="5022850" algn="ctr"/>
              </a:tabLst>
            </a:pPr>
            <a:r>
              <a:rPr lang="en-US" sz="2000" dirty="0"/>
              <a:t>Executing safety algorithm shows that sequence </a:t>
            </a:r>
            <a:r>
              <a:rPr lang="en-US" sz="1800" dirty="0">
                <a:latin typeface="Courier New" pitchFamily="49" charset="0"/>
              </a:rPr>
              <a:t>&lt;</a:t>
            </a:r>
            <a:r>
              <a:rPr lang="en-US" sz="1800" i="1" dirty="0">
                <a:latin typeface="Courier New" pitchFamily="49" charset="0"/>
              </a:rPr>
              <a:t>P</a:t>
            </a:r>
            <a:r>
              <a:rPr lang="en-US" sz="1800" baseline="-25000" dirty="0">
                <a:latin typeface="Courier New" pitchFamily="49" charset="0"/>
              </a:rPr>
              <a:t>1</a:t>
            </a:r>
            <a:r>
              <a:rPr lang="en-US" sz="1800" dirty="0">
                <a:latin typeface="Courier New" pitchFamily="49" charset="0"/>
              </a:rPr>
              <a:t>, </a:t>
            </a:r>
            <a:r>
              <a:rPr lang="en-US" sz="1800" i="1" dirty="0">
                <a:latin typeface="Courier New" pitchFamily="49" charset="0"/>
              </a:rPr>
              <a:t>P</a:t>
            </a:r>
            <a:r>
              <a:rPr lang="en-US" sz="1800" baseline="-25000" dirty="0">
                <a:latin typeface="Courier New" pitchFamily="49" charset="0"/>
              </a:rPr>
              <a:t>3</a:t>
            </a:r>
            <a:r>
              <a:rPr lang="en-US" sz="1800" dirty="0">
                <a:latin typeface="Courier New" pitchFamily="49" charset="0"/>
              </a:rPr>
              <a:t>, </a:t>
            </a:r>
            <a:r>
              <a:rPr lang="en-US" sz="1800" i="1" dirty="0">
                <a:latin typeface="Courier New" pitchFamily="49" charset="0"/>
              </a:rPr>
              <a:t>P</a:t>
            </a:r>
            <a:r>
              <a:rPr lang="en-US" sz="1800" baseline="-25000" dirty="0">
                <a:latin typeface="Courier New" pitchFamily="49" charset="0"/>
              </a:rPr>
              <a:t>4</a:t>
            </a:r>
            <a:r>
              <a:rPr lang="en-US" sz="1800" dirty="0">
                <a:latin typeface="Courier New" pitchFamily="49" charset="0"/>
              </a:rPr>
              <a:t>, </a:t>
            </a:r>
            <a:r>
              <a:rPr lang="en-US" sz="1800" i="1" dirty="0">
                <a:latin typeface="Courier New" pitchFamily="49" charset="0"/>
              </a:rPr>
              <a:t>P</a:t>
            </a:r>
            <a:r>
              <a:rPr lang="en-US" sz="1800" baseline="-25000" dirty="0">
                <a:latin typeface="Courier New" pitchFamily="49" charset="0"/>
              </a:rPr>
              <a:t>0</a:t>
            </a:r>
            <a:r>
              <a:rPr lang="en-US" sz="1800" dirty="0">
                <a:latin typeface="Courier New" pitchFamily="49" charset="0"/>
              </a:rPr>
              <a:t>, </a:t>
            </a:r>
            <a:r>
              <a:rPr lang="en-US" sz="1800" i="1" dirty="0">
                <a:latin typeface="Courier New" pitchFamily="49" charset="0"/>
              </a:rPr>
              <a:t>P</a:t>
            </a:r>
            <a:r>
              <a:rPr lang="en-US" sz="1800" baseline="-25000" dirty="0">
                <a:latin typeface="Courier New" pitchFamily="49" charset="0"/>
              </a:rPr>
              <a:t>2</a:t>
            </a:r>
            <a:r>
              <a:rPr lang="en-US" sz="1800" dirty="0">
                <a:latin typeface="Courier New" pitchFamily="49" charset="0"/>
              </a:rPr>
              <a:t>&gt;</a:t>
            </a:r>
            <a:r>
              <a:rPr lang="en-US" sz="2000" dirty="0"/>
              <a:t> satisfies safety requirement. </a:t>
            </a:r>
          </a:p>
          <a:p>
            <a:pPr>
              <a:lnSpc>
                <a:spcPct val="90000"/>
              </a:lnSpc>
              <a:tabLst>
                <a:tab pos="1544638" algn="l"/>
                <a:tab pos="2452688" algn="ctr"/>
                <a:tab pos="3767138" algn="ctr"/>
                <a:tab pos="5022850" algn="ctr"/>
              </a:tabLst>
            </a:pPr>
            <a:r>
              <a:rPr lang="en-US" sz="2000" dirty="0"/>
              <a:t>What sequences would not satisfy our safety criteria?</a:t>
            </a:r>
            <a:endParaRPr lang="en-US" sz="2000" baseline="-25000" dirty="0"/>
          </a:p>
          <a:p>
            <a:pPr>
              <a:lnSpc>
                <a:spcPct val="90000"/>
              </a:lnSpc>
              <a:tabLst>
                <a:tab pos="1544638" algn="l"/>
                <a:tab pos="2452688" algn="ctr"/>
                <a:tab pos="3767138" algn="ctr"/>
                <a:tab pos="5022850" algn="ctr"/>
              </a:tabLst>
            </a:pPr>
            <a:endParaRPr lang="en-US" sz="2000" dirty="0"/>
          </a:p>
        </p:txBody>
      </p:sp>
    </p:spTree>
    <p:extLst>
      <p:ext uri="{BB962C8B-B14F-4D97-AF65-F5344CB8AC3E}">
        <p14:creationId xmlns:p14="http://schemas.microsoft.com/office/powerpoint/2010/main" val="941410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Next Time</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More on deadlocks</a:t>
            </a:r>
          </a:p>
        </p:txBody>
      </p:sp>
    </p:spTree>
    <p:extLst>
      <p:ext uri="{BB962C8B-B14F-4D97-AF65-F5344CB8AC3E}">
        <p14:creationId xmlns:p14="http://schemas.microsoft.com/office/powerpoint/2010/main" val="537169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Class Reminders</a:t>
            </a:r>
          </a:p>
        </p:txBody>
      </p:sp>
      <p:sp>
        <p:nvSpPr>
          <p:cNvPr id="2" name="Content Placeholder 1"/>
          <p:cNvSpPr>
            <a:spLocks noGrp="1"/>
          </p:cNvSpPr>
          <p:nvPr>
            <p:ph idx="1"/>
          </p:nvPr>
        </p:nvSpPr>
        <p:spPr/>
        <p:txBody>
          <a:bodyPr>
            <a:normAutofit/>
          </a:bodyPr>
          <a:lstStyle/>
          <a:p>
            <a:r>
              <a:rPr lang="en-US" dirty="0"/>
              <a:t>Assignment 2 is due Monday, </a:t>
            </a:r>
            <a:r>
              <a:rPr lang="en-US" b="1" dirty="0">
                <a:solidFill>
                  <a:srgbClr val="FF0000"/>
                </a:solidFill>
              </a:rPr>
              <a:t>10/2 </a:t>
            </a:r>
            <a:r>
              <a:rPr lang="en-US" b="1" strike="sngStrike" dirty="0">
                <a:solidFill>
                  <a:srgbClr val="FF0000"/>
                </a:solidFill>
              </a:rPr>
              <a:t>9/25</a:t>
            </a:r>
            <a:r>
              <a:rPr lang="en-US" dirty="0"/>
              <a:t> @ 11:59pm.</a:t>
            </a:r>
          </a:p>
          <a:p>
            <a:endParaRPr lang="en-US" dirty="0"/>
          </a:p>
          <a:p>
            <a:r>
              <a:rPr lang="en-US" dirty="0"/>
              <a:t>Quiz 2 is due Monday, 9/18 @ 11:59pm</a:t>
            </a:r>
          </a:p>
          <a:p>
            <a:pPr lvl="1"/>
            <a:r>
              <a:rPr lang="en-US" dirty="0"/>
              <a:t>Threads &amp; CPU Scheduling (Lectures 5 – 7)</a:t>
            </a:r>
          </a:p>
          <a:p>
            <a:pPr lvl="1"/>
            <a:r>
              <a:rPr lang="en-US" dirty="0"/>
              <a:t>Same setup as last time.</a:t>
            </a:r>
          </a:p>
          <a:p>
            <a:pPr lvl="1"/>
            <a:endParaRPr lang="en-US" dirty="0"/>
          </a:p>
          <a:p>
            <a:r>
              <a:rPr lang="en-US" dirty="0"/>
              <a:t>Midterm will be Thursday, 10/5</a:t>
            </a:r>
          </a:p>
        </p:txBody>
      </p:sp>
    </p:spTree>
    <p:extLst>
      <p:ext uri="{BB962C8B-B14F-4D97-AF65-F5344CB8AC3E}">
        <p14:creationId xmlns:p14="http://schemas.microsoft.com/office/powerpoint/2010/main" val="4092751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C1762-F573-E5C1-C2CD-4DF05E841E6F}"/>
              </a:ext>
            </a:extLst>
          </p:cNvPr>
          <p:cNvSpPr>
            <a:spLocks noGrp="1"/>
          </p:cNvSpPr>
          <p:nvPr>
            <p:ph type="title"/>
          </p:nvPr>
        </p:nvSpPr>
        <p:spPr/>
        <p:txBody>
          <a:bodyPr/>
          <a:lstStyle/>
          <a:p>
            <a:r>
              <a:rPr lang="en-US" dirty="0"/>
              <a:t>System Model</a:t>
            </a:r>
          </a:p>
        </p:txBody>
      </p:sp>
      <p:sp>
        <p:nvSpPr>
          <p:cNvPr id="5" name="Content Placeholder 4">
            <a:extLst>
              <a:ext uri="{FF2B5EF4-FFF2-40B4-BE49-F238E27FC236}">
                <a16:creationId xmlns:a16="http://schemas.microsoft.com/office/drawing/2014/main" id="{035B9F6C-4E5D-5F09-D0D9-9AFAD2050F55}"/>
              </a:ext>
            </a:extLst>
          </p:cNvPr>
          <p:cNvSpPr>
            <a:spLocks noGrp="1"/>
          </p:cNvSpPr>
          <p:nvPr>
            <p:ph idx="1"/>
          </p:nvPr>
        </p:nvSpPr>
        <p:spPr/>
        <p:txBody>
          <a:bodyPr/>
          <a:lstStyle/>
          <a:p>
            <a:r>
              <a:rPr lang="en-US" b="1" dirty="0"/>
              <a:t>Atomic:</a:t>
            </a:r>
            <a:r>
              <a:rPr lang="en-US" dirty="0"/>
              <a:t> A transaction is a series of actions that must either complete in its entirety or must be rolled-back as if it had never commenced.</a:t>
            </a:r>
          </a:p>
          <a:p>
            <a:endParaRPr lang="en-US" dirty="0"/>
          </a:p>
          <a:p>
            <a:r>
              <a:rPr lang="en-US" dirty="0"/>
              <a:t>The system is considered to have three types of storage:</a:t>
            </a:r>
          </a:p>
          <a:p>
            <a:pPr lvl="1"/>
            <a:r>
              <a:rPr lang="en-US" dirty="0"/>
              <a:t>Volatile storage – lost on a system crash</a:t>
            </a:r>
          </a:p>
          <a:p>
            <a:pPr lvl="1"/>
            <a:r>
              <a:rPr lang="en-US" dirty="0"/>
              <a:t>Non-volatile storage – usually survives on a system crash, but could still be lost</a:t>
            </a:r>
          </a:p>
          <a:p>
            <a:pPr lvl="1"/>
            <a:r>
              <a:rPr lang="en-US" dirty="0"/>
              <a:t>Stable storage (</a:t>
            </a:r>
            <a:r>
              <a:rPr lang="en-US" b="1" dirty="0"/>
              <a:t>Durable</a:t>
            </a:r>
            <a:r>
              <a:rPr lang="en-US" dirty="0"/>
              <a:t>) – “never” lost or damaged. In practice, this would be done by replicating data (more on this when we get to mass storage). </a:t>
            </a:r>
          </a:p>
        </p:txBody>
      </p:sp>
    </p:spTree>
    <p:extLst>
      <p:ext uri="{BB962C8B-B14F-4D97-AF65-F5344CB8AC3E}">
        <p14:creationId xmlns:p14="http://schemas.microsoft.com/office/powerpoint/2010/main" val="389300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C1762-F573-E5C1-C2CD-4DF05E841E6F}"/>
              </a:ext>
            </a:extLst>
          </p:cNvPr>
          <p:cNvSpPr>
            <a:spLocks noGrp="1"/>
          </p:cNvSpPr>
          <p:nvPr>
            <p:ph type="title"/>
          </p:nvPr>
        </p:nvSpPr>
        <p:spPr/>
        <p:txBody>
          <a:bodyPr/>
          <a:lstStyle/>
          <a:p>
            <a:r>
              <a:rPr lang="en-US" dirty="0"/>
              <a:t>Log-Based Recovery</a:t>
            </a:r>
          </a:p>
        </p:txBody>
      </p:sp>
      <p:sp>
        <p:nvSpPr>
          <p:cNvPr id="5" name="Content Placeholder 4">
            <a:extLst>
              <a:ext uri="{FF2B5EF4-FFF2-40B4-BE49-F238E27FC236}">
                <a16:creationId xmlns:a16="http://schemas.microsoft.com/office/drawing/2014/main" id="{035B9F6C-4E5D-5F09-D0D9-9AFAD2050F55}"/>
              </a:ext>
            </a:extLst>
          </p:cNvPr>
          <p:cNvSpPr>
            <a:spLocks noGrp="1"/>
          </p:cNvSpPr>
          <p:nvPr>
            <p:ph idx="1"/>
          </p:nvPr>
        </p:nvSpPr>
        <p:spPr/>
        <p:txBody>
          <a:bodyPr>
            <a:normAutofit lnSpcReduction="10000"/>
          </a:bodyPr>
          <a:lstStyle/>
          <a:p>
            <a:r>
              <a:rPr lang="en-US" dirty="0"/>
              <a:t>Before each step of a transaction is conducted, an entry is written to a log on stable storage:</a:t>
            </a:r>
          </a:p>
          <a:p>
            <a:pPr lvl="1"/>
            <a:r>
              <a:rPr lang="en-US" dirty="0"/>
              <a:t>Each transaction has a unique serial number</a:t>
            </a:r>
          </a:p>
          <a:p>
            <a:pPr lvl="1"/>
            <a:r>
              <a:rPr lang="en-US" dirty="0"/>
              <a:t>The first entry is a “start”</a:t>
            </a:r>
          </a:p>
          <a:p>
            <a:pPr lvl="1"/>
            <a:r>
              <a:rPr lang="en-US" dirty="0"/>
              <a:t>Every data changing entry specifies the transaction number, the old value, and the new value</a:t>
            </a:r>
          </a:p>
          <a:p>
            <a:pPr lvl="1"/>
            <a:r>
              <a:rPr lang="en-US" dirty="0"/>
              <a:t>The final entry is a “commit”</a:t>
            </a:r>
          </a:p>
          <a:p>
            <a:pPr lvl="1"/>
            <a:r>
              <a:rPr lang="en-US" dirty="0"/>
              <a:t>Transactions can be repeated (or undone) any number of times and the effect is the same as doing them once. Ex. “Change x from 5 to 6” rather than “add 1 to x”</a:t>
            </a:r>
          </a:p>
          <a:p>
            <a:endParaRPr lang="en-US" dirty="0"/>
          </a:p>
          <a:p>
            <a:r>
              <a:rPr lang="en-US" dirty="0"/>
              <a:t>After a crash, any transaction which has “commit” recorded in the log can be redone from the log information. Any which has “start”, but not “commit” can be undone.</a:t>
            </a:r>
          </a:p>
        </p:txBody>
      </p:sp>
    </p:spTree>
    <p:extLst>
      <p:ext uri="{BB962C8B-B14F-4D97-AF65-F5344CB8AC3E}">
        <p14:creationId xmlns:p14="http://schemas.microsoft.com/office/powerpoint/2010/main" val="162137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C1762-F573-E5C1-C2CD-4DF05E841E6F}"/>
              </a:ext>
            </a:extLst>
          </p:cNvPr>
          <p:cNvSpPr>
            <a:spLocks noGrp="1"/>
          </p:cNvSpPr>
          <p:nvPr>
            <p:ph type="title"/>
          </p:nvPr>
        </p:nvSpPr>
        <p:spPr/>
        <p:txBody>
          <a:bodyPr/>
          <a:lstStyle/>
          <a:p>
            <a:r>
              <a:rPr lang="en-US" dirty="0"/>
              <a:t>Checkpoints</a:t>
            </a:r>
          </a:p>
        </p:txBody>
      </p:sp>
      <p:sp>
        <p:nvSpPr>
          <p:cNvPr id="5" name="Content Placeholder 4">
            <a:extLst>
              <a:ext uri="{FF2B5EF4-FFF2-40B4-BE49-F238E27FC236}">
                <a16:creationId xmlns:a16="http://schemas.microsoft.com/office/drawing/2014/main" id="{035B9F6C-4E5D-5F09-D0D9-9AFAD2050F55}"/>
              </a:ext>
            </a:extLst>
          </p:cNvPr>
          <p:cNvSpPr>
            <a:spLocks noGrp="1"/>
          </p:cNvSpPr>
          <p:nvPr>
            <p:ph idx="1"/>
          </p:nvPr>
        </p:nvSpPr>
        <p:spPr/>
        <p:txBody>
          <a:bodyPr/>
          <a:lstStyle/>
          <a:p>
            <a:r>
              <a:rPr lang="en-US" dirty="0"/>
              <a:t>In the event of a crash, all data can be recovered using the log-based recovery.</a:t>
            </a:r>
          </a:p>
          <a:p>
            <a:r>
              <a:rPr lang="en-US" dirty="0"/>
              <a:t>However, this process can be slow and wasteful – not all transaction we repeat may not have been lost during the crash.</a:t>
            </a:r>
          </a:p>
          <a:p>
            <a:r>
              <a:rPr lang="en-US" dirty="0"/>
              <a:t>Alternatively, we can periodically establish a </a:t>
            </a:r>
            <a:r>
              <a:rPr lang="en-US" b="1" dirty="0"/>
              <a:t>checkpoint</a:t>
            </a:r>
            <a:r>
              <a:rPr lang="en-US" dirty="0"/>
              <a:t> as follows:</a:t>
            </a:r>
          </a:p>
          <a:p>
            <a:pPr lvl="1"/>
            <a:r>
              <a:rPr lang="en-US" dirty="0"/>
              <a:t>Write all data that has been affected by recent transactions (since the last checkpoint) to stable storage.</a:t>
            </a:r>
          </a:p>
          <a:p>
            <a:pPr lvl="1"/>
            <a:r>
              <a:rPr lang="en-US" dirty="0"/>
              <a:t>Write a &lt;checkpoint&gt; entry to the log</a:t>
            </a:r>
          </a:p>
          <a:p>
            <a:r>
              <a:rPr lang="en-US" dirty="0"/>
              <a:t>Now for crash recovery one only needs to find transactions that did not commit prior to the most recent checkpoint. Specifically, look for the last checkpoint record to get the most recent transactions that need to be redone or undone.</a:t>
            </a:r>
          </a:p>
          <a:p>
            <a:endParaRPr lang="en-US" dirty="0"/>
          </a:p>
        </p:txBody>
      </p:sp>
    </p:spTree>
    <p:extLst>
      <p:ext uri="{BB962C8B-B14F-4D97-AF65-F5344CB8AC3E}">
        <p14:creationId xmlns:p14="http://schemas.microsoft.com/office/powerpoint/2010/main" val="417046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10471</TotalTime>
  <Words>4509</Words>
  <Application>Microsoft Office PowerPoint</Application>
  <PresentationFormat>On-screen Show (4:3)</PresentationFormat>
  <Paragraphs>694</Paragraphs>
  <Slides>69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Calibri</vt:lpstr>
      <vt:lpstr>Century Gothic</vt:lpstr>
      <vt:lpstr>Courier New</vt:lpstr>
      <vt:lpstr>Helvetica</vt:lpstr>
      <vt:lpstr>Palatino Linotype</vt:lpstr>
      <vt:lpstr>Wingdings</vt:lpstr>
      <vt:lpstr>Wingdings 2</vt:lpstr>
      <vt:lpstr>Presentation on brainstorming</vt:lpstr>
      <vt:lpstr>CSCI 4401/5401:  Principles of Operation Systems</vt:lpstr>
      <vt:lpstr>Announcements</vt:lpstr>
      <vt:lpstr>Transactions</vt:lpstr>
      <vt:lpstr>Motivation</vt:lpstr>
      <vt:lpstr>Transaction Example</vt:lpstr>
      <vt:lpstr>Desired Criteria: ACID</vt:lpstr>
      <vt:lpstr>System Model</vt:lpstr>
      <vt:lpstr>Log-Based Recovery</vt:lpstr>
      <vt:lpstr>Checkpoints</vt:lpstr>
      <vt:lpstr>Concurrent Atomic Transactions</vt:lpstr>
      <vt:lpstr>Transaction Scheduling</vt:lpstr>
      <vt:lpstr>Transaction Scheduling: Example</vt:lpstr>
      <vt:lpstr>Transaction Scheduling: Example</vt:lpstr>
      <vt:lpstr>Transaction Scheduling: Example</vt:lpstr>
      <vt:lpstr>Transaction Scheduling: Example</vt:lpstr>
      <vt:lpstr>Scheduling Correctness</vt:lpstr>
      <vt:lpstr>Formal Properties of Schedules</vt:lpstr>
      <vt:lpstr>Testing &amp; Guaranteeing Serializability</vt:lpstr>
      <vt:lpstr>Deadlocks: What we’ve seen</vt:lpstr>
      <vt:lpstr>Deadlocks</vt:lpstr>
      <vt:lpstr>Dining Philosophers Problem</vt:lpstr>
      <vt:lpstr>Java Thread  without Monitors</vt:lpstr>
      <vt:lpstr>Java Thread  without Monitors</vt:lpstr>
      <vt:lpstr>Deadlocks</vt:lpstr>
      <vt:lpstr>Bridge Crossing Example</vt:lpstr>
      <vt:lpstr>Traffic Deadlock</vt:lpstr>
      <vt:lpstr>The Deadlock Problem</vt:lpstr>
      <vt:lpstr>Deadlocks: System Model</vt:lpstr>
      <vt:lpstr>System Model Assumptions</vt:lpstr>
      <vt:lpstr>Resource-Allocation Graph</vt:lpstr>
      <vt:lpstr>Resource-Allocation Graph Example</vt:lpstr>
      <vt:lpstr>Deadlock Characterization</vt:lpstr>
      <vt:lpstr>The 4 Pre-Conditions for a Deadlock</vt:lpstr>
      <vt:lpstr>Resource Graph Example</vt:lpstr>
      <vt:lpstr>Resource Graph w/ Deadlock</vt:lpstr>
      <vt:lpstr>Deadlocked or Not?</vt:lpstr>
      <vt:lpstr>Methods for Handling Deadlocks</vt:lpstr>
      <vt:lpstr>4 Ways to Deal with Deadlocks</vt:lpstr>
      <vt:lpstr>Deal with Deadlock: Prevention</vt:lpstr>
      <vt:lpstr>Deal with Deadlock: Avoidance</vt:lpstr>
      <vt:lpstr>Deal with Deadlock: Recovery</vt:lpstr>
      <vt:lpstr>Deal with Deadlock: Ostrich Approach</vt:lpstr>
      <vt:lpstr>Deadlock Prevention</vt:lpstr>
      <vt:lpstr>Deadlock Prevention: General Idea</vt:lpstr>
      <vt:lpstr>Deadlock Prevention:  Break Mutual Exclusion</vt:lpstr>
      <vt:lpstr>Deadlock Prevention:  Break Mutual Exclusion</vt:lpstr>
      <vt:lpstr>Deadlock Prevention: Prevent Hold and Wait</vt:lpstr>
      <vt:lpstr>Deadlock Prevention: Prevent Hold and Wait</vt:lpstr>
      <vt:lpstr>Deadlock Prevention: No Preemption</vt:lpstr>
      <vt:lpstr>Deadlock Prevention: Prevent Circular Wait</vt:lpstr>
      <vt:lpstr>Deadlock Avoidance</vt:lpstr>
      <vt:lpstr>General Idea</vt:lpstr>
      <vt:lpstr>Safe State</vt:lpstr>
      <vt:lpstr>Safe Sequences</vt:lpstr>
      <vt:lpstr>Banker’s Algorithm: Introduction</vt:lpstr>
      <vt:lpstr>Banker’s Algorithm: Data Structures</vt:lpstr>
      <vt:lpstr>Banker’s Algorithm: Data Structures</vt:lpstr>
      <vt:lpstr>Safety Verification</vt:lpstr>
      <vt:lpstr>Safety Verification: Algorithm (4 Steps)</vt:lpstr>
      <vt:lpstr>Safety Verification: Algorithm (4 Steps)</vt:lpstr>
      <vt:lpstr>Safety Verification: Algorithm (4 Steps)</vt:lpstr>
      <vt:lpstr>Resource-Request Algorithm (Banker’s Algorithm)</vt:lpstr>
      <vt:lpstr>Resource-Request Algorithm (Banker’s Algorithm)</vt:lpstr>
      <vt:lpstr>Example of Banker’s Algorithm</vt:lpstr>
      <vt:lpstr>Example (Cont.)</vt:lpstr>
      <vt:lpstr>Example (Cont.)</vt:lpstr>
      <vt:lpstr>Example (Cont.)</vt:lpstr>
      <vt:lpstr>Next Time</vt:lpstr>
      <vt:lpstr>Class Reminders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355:Database Systems</dc:title>
  <dc:creator>James Wagner</dc:creator>
  <cp:lastModifiedBy>James Wagner</cp:lastModifiedBy>
  <cp:revision>405</cp:revision>
  <dcterms:created xsi:type="dcterms:W3CDTF">2018-08-26T03:11:26Z</dcterms:created>
  <dcterms:modified xsi:type="dcterms:W3CDTF">2023-09-14T22:14:51Z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