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72" r:id="rId2"/>
    <p:sldId id="707" r:id="rId3"/>
    <p:sldId id="913" r:id="rId4"/>
    <p:sldId id="705" r:id="rId5"/>
    <p:sldId id="915" r:id="rId6"/>
    <p:sldId id="914" r:id="rId7"/>
    <p:sldId id="917" r:id="rId8"/>
    <p:sldId id="854" r:id="rId9"/>
    <p:sldId id="918" r:id="rId10"/>
    <p:sldId id="858" r:id="rId11"/>
    <p:sldId id="863" r:id="rId12"/>
    <p:sldId id="919" r:id="rId13"/>
    <p:sldId id="920" r:id="rId14"/>
    <p:sldId id="921" r:id="rId15"/>
    <p:sldId id="843" r:id="rId16"/>
    <p:sldId id="841" r:id="rId17"/>
    <p:sldId id="870" r:id="rId18"/>
    <p:sldId id="874" r:id="rId19"/>
    <p:sldId id="876" r:id="rId20"/>
    <p:sldId id="877" r:id="rId21"/>
    <p:sldId id="878" r:id="rId22"/>
    <p:sldId id="879" r:id="rId23"/>
    <p:sldId id="880" r:id="rId24"/>
    <p:sldId id="904" r:id="rId25"/>
    <p:sldId id="906" r:id="rId26"/>
    <p:sldId id="881" r:id="rId27"/>
    <p:sldId id="882" r:id="rId28"/>
    <p:sldId id="278" r:id="rId29"/>
    <p:sldId id="907" r:id="rId30"/>
    <p:sldId id="279" r:id="rId31"/>
    <p:sldId id="280" r:id="rId32"/>
    <p:sldId id="894" r:id="rId33"/>
    <p:sldId id="884" r:id="rId34"/>
    <p:sldId id="885" r:id="rId35"/>
    <p:sldId id="886" r:id="rId36"/>
    <p:sldId id="887" r:id="rId37"/>
    <p:sldId id="909" r:id="rId38"/>
    <p:sldId id="888" r:id="rId39"/>
    <p:sldId id="912" r:id="rId40"/>
    <p:sldId id="916" r:id="rId41"/>
    <p:sldId id="890" r:id="rId42"/>
    <p:sldId id="891" r:id="rId43"/>
    <p:sldId id="903" r:id="rId44"/>
    <p:sldId id="892" r:id="rId45"/>
    <p:sldId id="893" r:id="rId46"/>
    <p:sldId id="895" r:id="rId47"/>
    <p:sldId id="896" r:id="rId48"/>
    <p:sldId id="965" r:id="rId49"/>
    <p:sldId id="962" r:id="rId50"/>
    <p:sldId id="96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CBE12-9DEB-467F-883A-297870D55633}" v="8" dt="2023-09-19T22:29:20.801"/>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9" autoAdjust="0"/>
    <p:restoredTop sz="75180" autoAdjust="0"/>
  </p:normalViewPr>
  <p:slideViewPr>
    <p:cSldViewPr>
      <p:cViewPr varScale="1">
        <p:scale>
          <a:sx n="80" d="100"/>
          <a:sy n="80" d="100"/>
        </p:scale>
        <p:origin x="2454"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CDCA83D8-378B-4142-B571-D3C6B8674D59}"/>
    <pc:docChg chg="undo custSel addSld delSld modSld sldOrd">
      <pc:chgData name="James Wagner" userId="2862651d-6f44-4741-89aa-aec1c8926fa8" providerId="ADAL" clId="{CDCA83D8-378B-4142-B571-D3C6B8674D59}" dt="2022-09-21T12:22:38.297" v="2582" actId="14100"/>
      <pc:docMkLst>
        <pc:docMk/>
      </pc:docMkLst>
      <pc:sldChg chg="delSp modSp mod">
        <pc:chgData name="James Wagner" userId="2862651d-6f44-4741-89aa-aec1c8926fa8" providerId="ADAL" clId="{CDCA83D8-378B-4142-B571-D3C6B8674D59}" dt="2022-09-20T19:51:43.738" v="1984" actId="207"/>
        <pc:sldMkLst>
          <pc:docMk/>
          <pc:sldMk cId="1344582335" sldId="259"/>
        </pc:sldMkLst>
        <pc:spChg chg="del">
          <ac:chgData name="James Wagner" userId="2862651d-6f44-4741-89aa-aec1c8926fa8" providerId="ADAL" clId="{CDCA83D8-378B-4142-B571-D3C6B8674D59}" dt="2022-09-20T19:49:32.109" v="1983" actId="478"/>
          <ac:spMkLst>
            <pc:docMk/>
            <pc:sldMk cId="1344582335" sldId="259"/>
            <ac:spMk id="4" creationId="{00000000-0000-0000-0000-000000000000}"/>
          </ac:spMkLst>
        </pc:spChg>
        <pc:spChg chg="mod">
          <ac:chgData name="James Wagner" userId="2862651d-6f44-4741-89aa-aec1c8926fa8" providerId="ADAL" clId="{CDCA83D8-378B-4142-B571-D3C6B8674D59}" dt="2022-09-20T19:51:43.738" v="1984" actId="207"/>
          <ac:spMkLst>
            <pc:docMk/>
            <pc:sldMk cId="1344582335" sldId="259"/>
            <ac:spMk id="545795" creationId="{00000000-0000-0000-0000-000000000000}"/>
          </ac:spMkLst>
        </pc:spChg>
      </pc:sldChg>
      <pc:sldChg chg="modSp mod">
        <pc:chgData name="James Wagner" userId="2862651d-6f44-4741-89aa-aec1c8926fa8" providerId="ADAL" clId="{CDCA83D8-378B-4142-B571-D3C6B8674D59}" dt="2022-09-20T19:55:57.004" v="1995" actId="1038"/>
        <pc:sldMkLst>
          <pc:docMk/>
          <pc:sldMk cId="4026990428" sldId="261"/>
        </pc:sldMkLst>
        <pc:spChg chg="mod">
          <ac:chgData name="James Wagner" userId="2862651d-6f44-4741-89aa-aec1c8926fa8" providerId="ADAL" clId="{CDCA83D8-378B-4142-B571-D3C6B8674D59}" dt="2022-09-20T19:52:13.148" v="1988" actId="1036"/>
          <ac:spMkLst>
            <pc:docMk/>
            <pc:sldMk cId="4026990428" sldId="261"/>
            <ac:spMk id="550916" creationId="{00000000-0000-0000-0000-000000000000}"/>
          </ac:spMkLst>
        </pc:spChg>
        <pc:spChg chg="mod">
          <ac:chgData name="James Wagner" userId="2862651d-6f44-4741-89aa-aec1c8926fa8" providerId="ADAL" clId="{CDCA83D8-378B-4142-B571-D3C6B8674D59}" dt="2022-09-20T19:55:57.004" v="1995" actId="1038"/>
          <ac:spMkLst>
            <pc:docMk/>
            <pc:sldMk cId="4026990428" sldId="261"/>
            <ac:spMk id="550920" creationId="{00000000-0000-0000-0000-000000000000}"/>
          </ac:spMkLst>
        </pc:spChg>
        <pc:spChg chg="mod">
          <ac:chgData name="James Wagner" userId="2862651d-6f44-4741-89aa-aec1c8926fa8" providerId="ADAL" clId="{CDCA83D8-378B-4142-B571-D3C6B8674D59}" dt="2022-09-20T19:55:57.004" v="1995" actId="1038"/>
          <ac:spMkLst>
            <pc:docMk/>
            <pc:sldMk cId="4026990428" sldId="261"/>
            <ac:spMk id="550921" creationId="{00000000-0000-0000-0000-000000000000}"/>
          </ac:spMkLst>
        </pc:spChg>
        <pc:spChg chg="mod">
          <ac:chgData name="James Wagner" userId="2862651d-6f44-4741-89aa-aec1c8926fa8" providerId="ADAL" clId="{CDCA83D8-378B-4142-B571-D3C6B8674D59}" dt="2022-09-20T19:55:57.004" v="1995" actId="1038"/>
          <ac:spMkLst>
            <pc:docMk/>
            <pc:sldMk cId="4026990428" sldId="261"/>
            <ac:spMk id="550922" creationId="{00000000-0000-0000-0000-000000000000}"/>
          </ac:spMkLst>
        </pc:spChg>
        <pc:spChg chg="mod">
          <ac:chgData name="James Wagner" userId="2862651d-6f44-4741-89aa-aec1c8926fa8" providerId="ADAL" clId="{CDCA83D8-378B-4142-B571-D3C6B8674D59}" dt="2022-09-20T19:55:57.004" v="1995" actId="1038"/>
          <ac:spMkLst>
            <pc:docMk/>
            <pc:sldMk cId="4026990428" sldId="261"/>
            <ac:spMk id="550923" creationId="{00000000-0000-0000-0000-000000000000}"/>
          </ac:spMkLst>
        </pc:spChg>
        <pc:spChg chg="mod">
          <ac:chgData name="James Wagner" userId="2862651d-6f44-4741-89aa-aec1c8926fa8" providerId="ADAL" clId="{CDCA83D8-378B-4142-B571-D3C6B8674D59}" dt="2022-09-20T19:55:57.004" v="1995" actId="1038"/>
          <ac:spMkLst>
            <pc:docMk/>
            <pc:sldMk cId="4026990428" sldId="261"/>
            <ac:spMk id="550924" creationId="{00000000-0000-0000-0000-000000000000}"/>
          </ac:spMkLst>
        </pc:spChg>
        <pc:grpChg chg="mod">
          <ac:chgData name="James Wagner" userId="2862651d-6f44-4741-89aa-aec1c8926fa8" providerId="ADAL" clId="{CDCA83D8-378B-4142-B571-D3C6B8674D59}" dt="2022-09-20T19:55:57.004" v="1995" actId="1038"/>
          <ac:grpSpMkLst>
            <pc:docMk/>
            <pc:sldMk cId="4026990428" sldId="261"/>
            <ac:grpSpMk id="550919" creationId="{00000000-0000-0000-0000-000000000000}"/>
          </ac:grpSpMkLst>
        </pc:grpChg>
      </pc:sldChg>
      <pc:sldChg chg="modSp mod">
        <pc:chgData name="James Wagner" userId="2862651d-6f44-4741-89aa-aec1c8926fa8" providerId="ADAL" clId="{CDCA83D8-378B-4142-B571-D3C6B8674D59}" dt="2022-09-20T19:57:18.429" v="2007" actId="27636"/>
        <pc:sldMkLst>
          <pc:docMk/>
          <pc:sldMk cId="2179956348" sldId="262"/>
        </pc:sldMkLst>
        <pc:spChg chg="mod">
          <ac:chgData name="James Wagner" userId="2862651d-6f44-4741-89aa-aec1c8926fa8" providerId="ADAL" clId="{CDCA83D8-378B-4142-B571-D3C6B8674D59}" dt="2022-09-20T19:57:18.429" v="2007" actId="27636"/>
          <ac:spMkLst>
            <pc:docMk/>
            <pc:sldMk cId="2179956348" sldId="262"/>
            <ac:spMk id="551940" creationId="{00000000-0000-0000-0000-000000000000}"/>
          </ac:spMkLst>
        </pc:spChg>
      </pc:sldChg>
      <pc:sldChg chg="modSp mod">
        <pc:chgData name="James Wagner" userId="2862651d-6f44-4741-89aa-aec1c8926fa8" providerId="ADAL" clId="{CDCA83D8-378B-4142-B571-D3C6B8674D59}" dt="2022-09-20T19:03:16.268" v="98" actId="20577"/>
        <pc:sldMkLst>
          <pc:docMk/>
          <pc:sldMk cId="3549628654" sldId="272"/>
        </pc:sldMkLst>
        <pc:spChg chg="mod">
          <ac:chgData name="James Wagner" userId="2862651d-6f44-4741-89aa-aec1c8926fa8" providerId="ADAL" clId="{CDCA83D8-378B-4142-B571-D3C6B8674D59}" dt="2022-09-20T19:03:16.268" v="98" actId="20577"/>
          <ac:spMkLst>
            <pc:docMk/>
            <pc:sldMk cId="3549628654" sldId="272"/>
            <ac:spMk id="5" creationId="{00000000-0000-0000-0000-000000000000}"/>
          </ac:spMkLst>
        </pc:spChg>
      </pc:sldChg>
      <pc:sldChg chg="modSp mod modNotesTx">
        <pc:chgData name="James Wagner" userId="2862651d-6f44-4741-89aa-aec1c8926fa8" providerId="ADAL" clId="{CDCA83D8-378B-4142-B571-D3C6B8674D59}" dt="2022-09-21T12:22:38.297" v="2582" actId="14100"/>
        <pc:sldMkLst>
          <pc:docMk/>
          <pc:sldMk cId="941410056" sldId="280"/>
        </pc:sldMkLst>
        <pc:spChg chg="mod">
          <ac:chgData name="James Wagner" userId="2862651d-6f44-4741-89aa-aec1c8926fa8" providerId="ADAL" clId="{CDCA83D8-378B-4142-B571-D3C6B8674D59}" dt="2022-09-21T12:22:38.297" v="2582" actId="14100"/>
          <ac:spMkLst>
            <pc:docMk/>
            <pc:sldMk cId="941410056" sldId="280"/>
            <ac:spMk id="595971" creationId="{00000000-0000-0000-0000-000000000000}"/>
          </ac:spMkLst>
        </pc:spChg>
      </pc:sldChg>
      <pc:sldChg chg="modSp mod">
        <pc:chgData name="James Wagner" userId="2862651d-6f44-4741-89aa-aec1c8926fa8" providerId="ADAL" clId="{CDCA83D8-378B-4142-B571-D3C6B8674D59}" dt="2022-09-20T20:26:10.100" v="2221"/>
        <pc:sldMkLst>
          <pc:docMk/>
          <pc:sldMk cId="4092751307" sldId="689"/>
        </pc:sldMkLst>
        <pc:spChg chg="mod">
          <ac:chgData name="James Wagner" userId="2862651d-6f44-4741-89aa-aec1c8926fa8" providerId="ADAL" clId="{CDCA83D8-378B-4142-B571-D3C6B8674D59}" dt="2022-09-20T20:26:10.100" v="2221"/>
          <ac:spMkLst>
            <pc:docMk/>
            <pc:sldMk cId="4092751307" sldId="689"/>
            <ac:spMk id="2" creationId="{00000000-0000-0000-0000-000000000000}"/>
          </ac:spMkLst>
        </pc:spChg>
      </pc:sldChg>
      <pc:sldChg chg="modSp mod">
        <pc:chgData name="James Wagner" userId="2862651d-6f44-4741-89aa-aec1c8926fa8" providerId="ADAL" clId="{CDCA83D8-378B-4142-B571-D3C6B8674D59}" dt="2022-09-20T20:29:05.285" v="2237" actId="20577"/>
        <pc:sldMkLst>
          <pc:docMk/>
          <pc:sldMk cId="1962834633" sldId="705"/>
        </pc:sldMkLst>
        <pc:spChg chg="mod">
          <ac:chgData name="James Wagner" userId="2862651d-6f44-4741-89aa-aec1c8926fa8" providerId="ADAL" clId="{CDCA83D8-378B-4142-B571-D3C6B8674D59}" dt="2022-09-20T20:29:05.285" v="2237" actId="20577"/>
          <ac:spMkLst>
            <pc:docMk/>
            <pc:sldMk cId="1962834633" sldId="705"/>
            <ac:spMk id="2" creationId="{00000000-0000-0000-0000-000000000000}"/>
          </ac:spMkLst>
        </pc:spChg>
      </pc:sldChg>
      <pc:sldChg chg="modSp mod">
        <pc:chgData name="James Wagner" userId="2862651d-6f44-4741-89aa-aec1c8926fa8" providerId="ADAL" clId="{CDCA83D8-378B-4142-B571-D3C6B8674D59}" dt="2022-09-20T21:37:06.501" v="2496" actId="20577"/>
        <pc:sldMkLst>
          <pc:docMk/>
          <pc:sldMk cId="1107418130" sldId="707"/>
        </pc:sldMkLst>
        <pc:spChg chg="mod">
          <ac:chgData name="James Wagner" userId="2862651d-6f44-4741-89aa-aec1c8926fa8" providerId="ADAL" clId="{CDCA83D8-378B-4142-B571-D3C6B8674D59}" dt="2022-09-20T21:37:06.501" v="2496" actId="20577"/>
          <ac:spMkLst>
            <pc:docMk/>
            <pc:sldMk cId="1107418130" sldId="707"/>
            <ac:spMk id="3" creationId="{ADF719E9-DF5D-416F-841C-722E8D7AB880}"/>
          </ac:spMkLst>
        </pc:spChg>
      </pc:sldChg>
      <pc:sldChg chg="modSp mod">
        <pc:chgData name="James Wagner" userId="2862651d-6f44-4741-89aa-aec1c8926fa8" providerId="ADAL" clId="{CDCA83D8-378B-4142-B571-D3C6B8674D59}" dt="2022-09-20T20:25:49.362" v="2218" actId="27636"/>
        <pc:sldMkLst>
          <pc:docMk/>
          <pc:sldMk cId="537169571" sldId="831"/>
        </pc:sldMkLst>
        <pc:spChg chg="mod">
          <ac:chgData name="James Wagner" userId="2862651d-6f44-4741-89aa-aec1c8926fa8" providerId="ADAL" clId="{CDCA83D8-378B-4142-B571-D3C6B8674D59}" dt="2022-09-20T20:25:49.362" v="2218" actId="27636"/>
          <ac:spMkLst>
            <pc:docMk/>
            <pc:sldMk cId="537169571" sldId="831"/>
            <ac:spMk id="3" creationId="{ADF719E9-DF5D-416F-841C-722E8D7AB880}"/>
          </ac:spMkLst>
        </pc:spChg>
      </pc:sldChg>
      <pc:sldChg chg="modSp mod">
        <pc:chgData name="James Wagner" userId="2862651d-6f44-4741-89aa-aec1c8926fa8" providerId="ADAL" clId="{CDCA83D8-378B-4142-B571-D3C6B8674D59}" dt="2022-09-20T20:05:36.468" v="2066" actId="20577"/>
        <pc:sldMkLst>
          <pc:docMk/>
          <pc:sldMk cId="995220075" sldId="837"/>
        </pc:sldMkLst>
        <pc:spChg chg="mod">
          <ac:chgData name="James Wagner" userId="2862651d-6f44-4741-89aa-aec1c8926fa8" providerId="ADAL" clId="{CDCA83D8-378B-4142-B571-D3C6B8674D59}" dt="2022-09-20T20:05:36.468" v="2066" actId="20577"/>
          <ac:spMkLst>
            <pc:docMk/>
            <pc:sldMk cId="995220075" sldId="837"/>
            <ac:spMk id="3" creationId="{ADF719E9-DF5D-416F-841C-722E8D7AB880}"/>
          </ac:spMkLst>
        </pc:spChg>
      </pc:sldChg>
      <pc:sldChg chg="modSp mod">
        <pc:chgData name="James Wagner" userId="2862651d-6f44-4741-89aa-aec1c8926fa8" providerId="ADAL" clId="{CDCA83D8-378B-4142-B571-D3C6B8674D59}" dt="2022-09-20T20:08:44.052" v="2067" actId="20577"/>
        <pc:sldMkLst>
          <pc:docMk/>
          <pc:sldMk cId="2754243950" sldId="841"/>
        </pc:sldMkLst>
        <pc:spChg chg="mod">
          <ac:chgData name="James Wagner" userId="2862651d-6f44-4741-89aa-aec1c8926fa8" providerId="ADAL" clId="{CDCA83D8-378B-4142-B571-D3C6B8674D59}" dt="2022-09-20T20:08:44.052" v="2067" actId="20577"/>
          <ac:spMkLst>
            <pc:docMk/>
            <pc:sldMk cId="2754243950" sldId="841"/>
            <ac:spMk id="3" creationId="{ADF719E9-DF5D-416F-841C-722E8D7AB880}"/>
          </ac:spMkLst>
        </pc:spChg>
      </pc:sldChg>
      <pc:sldChg chg="add">
        <pc:chgData name="James Wagner" userId="2862651d-6f44-4741-89aa-aec1c8926fa8" providerId="ADAL" clId="{CDCA83D8-378B-4142-B571-D3C6B8674D59}" dt="2022-09-20T19:55:02.356" v="1989"/>
        <pc:sldMkLst>
          <pc:docMk/>
          <pc:sldMk cId="1889559053" sldId="842"/>
        </pc:sldMkLst>
      </pc:sldChg>
      <pc:sldChg chg="modSp mod">
        <pc:chgData name="James Wagner" userId="2862651d-6f44-4741-89aa-aec1c8926fa8" providerId="ADAL" clId="{CDCA83D8-378B-4142-B571-D3C6B8674D59}" dt="2022-09-20T20:00:06.502" v="2013" actId="313"/>
        <pc:sldMkLst>
          <pc:docMk/>
          <pc:sldMk cId="1471577287" sldId="860"/>
        </pc:sldMkLst>
        <pc:spChg chg="mod">
          <ac:chgData name="James Wagner" userId="2862651d-6f44-4741-89aa-aec1c8926fa8" providerId="ADAL" clId="{CDCA83D8-378B-4142-B571-D3C6B8674D59}" dt="2022-09-20T20:00:06.502" v="2013" actId="313"/>
          <ac:spMkLst>
            <pc:docMk/>
            <pc:sldMk cId="1471577287" sldId="860"/>
            <ac:spMk id="3" creationId="{ADF719E9-DF5D-416F-841C-722E8D7AB880}"/>
          </ac:spMkLst>
        </pc:spChg>
      </pc:sldChg>
      <pc:sldChg chg="ord">
        <pc:chgData name="James Wagner" userId="2862651d-6f44-4741-89aa-aec1c8926fa8" providerId="ADAL" clId="{CDCA83D8-378B-4142-B571-D3C6B8674D59}" dt="2022-09-20T20:01:11.317" v="2015"/>
        <pc:sldMkLst>
          <pc:docMk/>
          <pc:sldMk cId="770347592" sldId="862"/>
        </pc:sldMkLst>
      </pc:sldChg>
      <pc:sldChg chg="modSp mod">
        <pc:chgData name="James Wagner" userId="2862651d-6f44-4741-89aa-aec1c8926fa8" providerId="ADAL" clId="{CDCA83D8-378B-4142-B571-D3C6B8674D59}" dt="2022-09-20T20:05:00.655" v="2058" actId="6549"/>
        <pc:sldMkLst>
          <pc:docMk/>
          <pc:sldMk cId="403330877" sldId="869"/>
        </pc:sldMkLst>
        <pc:spChg chg="mod">
          <ac:chgData name="James Wagner" userId="2862651d-6f44-4741-89aa-aec1c8926fa8" providerId="ADAL" clId="{CDCA83D8-378B-4142-B571-D3C6B8674D59}" dt="2022-09-20T20:05:00.655" v="2058" actId="6549"/>
          <ac:spMkLst>
            <pc:docMk/>
            <pc:sldMk cId="403330877" sldId="869"/>
            <ac:spMk id="3" creationId="{ADF719E9-DF5D-416F-841C-722E8D7AB880}"/>
          </ac:spMkLst>
        </pc:spChg>
      </pc:sldChg>
      <pc:sldChg chg="del">
        <pc:chgData name="James Wagner" userId="2862651d-6f44-4741-89aa-aec1c8926fa8" providerId="ADAL" clId="{CDCA83D8-378B-4142-B571-D3C6B8674D59}" dt="2022-09-20T20:29:53.516" v="2238" actId="47"/>
        <pc:sldMkLst>
          <pc:docMk/>
          <pc:sldMk cId="165351251" sldId="875"/>
        </pc:sldMkLst>
      </pc:sldChg>
      <pc:sldChg chg="addSp modSp mod modNotesTx">
        <pc:chgData name="James Wagner" userId="2862651d-6f44-4741-89aa-aec1c8926fa8" providerId="ADAL" clId="{CDCA83D8-378B-4142-B571-D3C6B8674D59}" dt="2022-09-21T12:22:23.947" v="2581" actId="1076"/>
        <pc:sldMkLst>
          <pc:docMk/>
          <pc:sldMk cId="3753015582" sldId="907"/>
        </pc:sldMkLst>
        <pc:spChg chg="add mod">
          <ac:chgData name="James Wagner" userId="2862651d-6f44-4741-89aa-aec1c8926fa8" providerId="ADAL" clId="{CDCA83D8-378B-4142-B571-D3C6B8674D59}" dt="2022-09-21T12:22:23.947" v="2581" actId="1076"/>
          <ac:spMkLst>
            <pc:docMk/>
            <pc:sldMk cId="3753015582" sldId="907"/>
            <ac:spMk id="2" creationId="{26F8C1B2-5D54-D0AC-9109-CFBBA70431E1}"/>
          </ac:spMkLst>
        </pc:spChg>
        <pc:spChg chg="mod">
          <ac:chgData name="James Wagner" userId="2862651d-6f44-4741-89aa-aec1c8926fa8" providerId="ADAL" clId="{CDCA83D8-378B-4142-B571-D3C6B8674D59}" dt="2022-09-20T22:14:20.309" v="2559" actId="20577"/>
          <ac:spMkLst>
            <pc:docMk/>
            <pc:sldMk cId="3753015582" sldId="907"/>
            <ac:spMk id="4" creationId="{A2EFBB07-8217-47CF-89E8-046B5306B1D7}"/>
          </ac:spMkLst>
        </pc:spChg>
        <pc:spChg chg="mod">
          <ac:chgData name="James Wagner" userId="2862651d-6f44-4741-89aa-aec1c8926fa8" providerId="ADAL" clId="{CDCA83D8-378B-4142-B571-D3C6B8674D59}" dt="2022-09-21T12:22:11.525" v="2571" actId="20577"/>
          <ac:spMkLst>
            <pc:docMk/>
            <pc:sldMk cId="3753015582" sldId="907"/>
            <ac:spMk id="6" creationId="{83072102-BC65-457C-889B-95252747D7CD}"/>
          </ac:spMkLst>
        </pc:spChg>
      </pc:sldChg>
      <pc:sldChg chg="modSp add mod">
        <pc:chgData name="James Wagner" userId="2862651d-6f44-4741-89aa-aec1c8926fa8" providerId="ADAL" clId="{CDCA83D8-378B-4142-B571-D3C6B8674D59}" dt="2022-09-20T19:03:57.804" v="151" actId="20577"/>
        <pc:sldMkLst>
          <pc:docMk/>
          <pc:sldMk cId="4175659368" sldId="913"/>
        </pc:sldMkLst>
        <pc:spChg chg="mod">
          <ac:chgData name="James Wagner" userId="2862651d-6f44-4741-89aa-aec1c8926fa8" providerId="ADAL" clId="{CDCA83D8-378B-4142-B571-D3C6B8674D59}" dt="2022-09-20T19:03:40.608" v="116" actId="20577"/>
          <ac:spMkLst>
            <pc:docMk/>
            <pc:sldMk cId="4175659368" sldId="913"/>
            <ac:spMk id="2" creationId="{5512B81A-1FF7-4E1A-8357-56505160C48B}"/>
          </ac:spMkLst>
        </pc:spChg>
        <pc:spChg chg="mod">
          <ac:chgData name="James Wagner" userId="2862651d-6f44-4741-89aa-aec1c8926fa8" providerId="ADAL" clId="{CDCA83D8-378B-4142-B571-D3C6B8674D59}" dt="2022-09-20T19:03:57.804" v="151" actId="20577"/>
          <ac:spMkLst>
            <pc:docMk/>
            <pc:sldMk cId="4175659368" sldId="913"/>
            <ac:spMk id="3" creationId="{ADF719E9-DF5D-416F-841C-722E8D7AB880}"/>
          </ac:spMkLst>
        </pc:spChg>
      </pc:sldChg>
      <pc:sldChg chg="modSp new mod modNotesTx">
        <pc:chgData name="James Wagner" userId="2862651d-6f44-4741-89aa-aec1c8926fa8" providerId="ADAL" clId="{CDCA83D8-378B-4142-B571-D3C6B8674D59}" dt="2022-09-20T19:31:26.852" v="1972" actId="20577"/>
        <pc:sldMkLst>
          <pc:docMk/>
          <pc:sldMk cId="593481769" sldId="914"/>
        </pc:sldMkLst>
        <pc:spChg chg="mod">
          <ac:chgData name="James Wagner" userId="2862651d-6f44-4741-89aa-aec1c8926fa8" providerId="ADAL" clId="{CDCA83D8-378B-4142-B571-D3C6B8674D59}" dt="2022-09-20T19:12:41.117" v="240" actId="20577"/>
          <ac:spMkLst>
            <pc:docMk/>
            <pc:sldMk cId="593481769" sldId="914"/>
            <ac:spMk id="2" creationId="{DAEABF24-E353-92A0-DB7C-6499F5D6CF98}"/>
          </ac:spMkLst>
        </pc:spChg>
        <pc:spChg chg="mod">
          <ac:chgData name="James Wagner" userId="2862651d-6f44-4741-89aa-aec1c8926fa8" providerId="ADAL" clId="{CDCA83D8-378B-4142-B571-D3C6B8674D59}" dt="2022-09-20T19:30:57.524" v="1871" actId="20577"/>
          <ac:spMkLst>
            <pc:docMk/>
            <pc:sldMk cId="593481769" sldId="914"/>
            <ac:spMk id="3" creationId="{0A343421-249D-5C62-FED1-2D48FE33873C}"/>
          </ac:spMkLst>
        </pc:spChg>
      </pc:sldChg>
      <pc:sldChg chg="modSp add mod">
        <pc:chgData name="James Wagner" userId="2862651d-6f44-4741-89aa-aec1c8926fa8" providerId="ADAL" clId="{CDCA83D8-378B-4142-B571-D3C6B8674D59}" dt="2022-09-20T19:10:21.763" v="231" actId="20577"/>
        <pc:sldMkLst>
          <pc:docMk/>
          <pc:sldMk cId="3838478922" sldId="915"/>
        </pc:sldMkLst>
        <pc:spChg chg="mod">
          <ac:chgData name="James Wagner" userId="2862651d-6f44-4741-89aa-aec1c8926fa8" providerId="ADAL" clId="{CDCA83D8-378B-4142-B571-D3C6B8674D59}" dt="2022-09-20T19:10:21.763" v="231" actId="20577"/>
          <ac:spMkLst>
            <pc:docMk/>
            <pc:sldMk cId="3838478922" sldId="915"/>
            <ac:spMk id="4" creationId="{A58CC36A-C6B3-45A9-8503-06F76D304752}"/>
          </ac:spMkLst>
        </pc:spChg>
      </pc:sldChg>
      <pc:sldChg chg="add del">
        <pc:chgData name="James Wagner" userId="2862651d-6f44-4741-89aa-aec1c8926fa8" providerId="ADAL" clId="{CDCA83D8-378B-4142-B571-D3C6B8674D59}" dt="2022-09-20T19:21:58.474" v="892" actId="47"/>
        <pc:sldMkLst>
          <pc:docMk/>
          <pc:sldMk cId="2024131092" sldId="916"/>
        </pc:sldMkLst>
      </pc:sldChg>
      <pc:sldChg chg="modSp add mod modNotesTx">
        <pc:chgData name="James Wagner" userId="2862651d-6f44-4741-89aa-aec1c8926fa8" providerId="ADAL" clId="{CDCA83D8-378B-4142-B571-D3C6B8674D59}" dt="2022-09-20T19:28:25.884" v="1663" actId="20577"/>
        <pc:sldMkLst>
          <pc:docMk/>
          <pc:sldMk cId="2166718617" sldId="917"/>
        </pc:sldMkLst>
        <pc:spChg chg="mod">
          <ac:chgData name="James Wagner" userId="2862651d-6f44-4741-89aa-aec1c8926fa8" providerId="ADAL" clId="{CDCA83D8-378B-4142-B571-D3C6B8674D59}" dt="2022-09-20T19:22:02.987" v="899" actId="20577"/>
          <ac:spMkLst>
            <pc:docMk/>
            <pc:sldMk cId="2166718617" sldId="917"/>
            <ac:spMk id="2" creationId="{DAEABF24-E353-92A0-DB7C-6499F5D6CF98}"/>
          </ac:spMkLst>
        </pc:spChg>
        <pc:spChg chg="mod">
          <ac:chgData name="James Wagner" userId="2862651d-6f44-4741-89aa-aec1c8926fa8" providerId="ADAL" clId="{CDCA83D8-378B-4142-B571-D3C6B8674D59}" dt="2022-09-20T19:28:02.852" v="1599" actId="20577"/>
          <ac:spMkLst>
            <pc:docMk/>
            <pc:sldMk cId="2166718617" sldId="917"/>
            <ac:spMk id="3" creationId="{0A343421-249D-5C62-FED1-2D48FE33873C}"/>
          </ac:spMkLst>
        </pc:spChg>
      </pc:sldChg>
      <pc:sldChg chg="add del">
        <pc:chgData name="James Wagner" userId="2862651d-6f44-4741-89aa-aec1c8926fa8" providerId="ADAL" clId="{CDCA83D8-378B-4142-B571-D3C6B8674D59}" dt="2022-09-20T19:21:59.988" v="893" actId="47"/>
        <pc:sldMkLst>
          <pc:docMk/>
          <pc:sldMk cId="1229634909" sldId="918"/>
        </pc:sldMkLst>
      </pc:sldChg>
    </pc:docChg>
  </pc:docChgLst>
  <pc:docChgLst>
    <pc:chgData name="James Wagner" userId="2862651d-6f44-4741-89aa-aec1c8926fa8" providerId="ADAL" clId="{7071795F-3B9C-43B4-AFDA-96D78F19938E}"/>
    <pc:docChg chg="undo custSel modSld">
      <pc:chgData name="James Wagner" userId="2862651d-6f44-4741-89aa-aec1c8926fa8" providerId="ADAL" clId="{7071795F-3B9C-43B4-AFDA-96D78F19938E}" dt="2022-09-21T00:43:33.288" v="158" actId="20577"/>
      <pc:docMkLst>
        <pc:docMk/>
      </pc:docMkLst>
      <pc:sldChg chg="addSp delSp modSp mod">
        <pc:chgData name="James Wagner" userId="2862651d-6f44-4741-89aa-aec1c8926fa8" providerId="ADAL" clId="{7071795F-3B9C-43B4-AFDA-96D78F19938E}" dt="2022-09-21T00:43:33.288" v="158" actId="20577"/>
        <pc:sldMkLst>
          <pc:docMk/>
          <pc:sldMk cId="3753015582" sldId="907"/>
        </pc:sldMkLst>
        <pc:spChg chg="add del mod">
          <ac:chgData name="James Wagner" userId="2862651d-6f44-4741-89aa-aec1c8926fa8" providerId="ADAL" clId="{7071795F-3B9C-43B4-AFDA-96D78F19938E}" dt="2022-09-21T00:40:37.971" v="116" actId="478"/>
          <ac:spMkLst>
            <pc:docMk/>
            <pc:sldMk cId="3753015582" sldId="907"/>
            <ac:spMk id="2" creationId="{1B499D9D-AC1B-1545-596B-75A536667C2A}"/>
          </ac:spMkLst>
        </pc:spChg>
        <pc:spChg chg="add del mod">
          <ac:chgData name="James Wagner" userId="2862651d-6f44-4741-89aa-aec1c8926fa8" providerId="ADAL" clId="{7071795F-3B9C-43B4-AFDA-96D78F19938E}" dt="2022-09-21T00:40:21.595" v="105" actId="478"/>
          <ac:spMkLst>
            <pc:docMk/>
            <pc:sldMk cId="3753015582" sldId="907"/>
            <ac:spMk id="3" creationId="{19A73DA8-96A3-16C4-C929-748D72D17CC2}"/>
          </ac:spMkLst>
        </pc:spChg>
        <pc:spChg chg="mod">
          <ac:chgData name="James Wagner" userId="2862651d-6f44-4741-89aa-aec1c8926fa8" providerId="ADAL" clId="{7071795F-3B9C-43B4-AFDA-96D78F19938E}" dt="2022-09-21T00:38:04.706" v="62" actId="20577"/>
          <ac:spMkLst>
            <pc:docMk/>
            <pc:sldMk cId="3753015582" sldId="907"/>
            <ac:spMk id="4" creationId="{A2EFBB07-8217-47CF-89E8-046B5306B1D7}"/>
          </ac:spMkLst>
        </pc:spChg>
        <pc:spChg chg="mod">
          <ac:chgData name="James Wagner" userId="2862651d-6f44-4741-89aa-aec1c8926fa8" providerId="ADAL" clId="{7071795F-3B9C-43B4-AFDA-96D78F19938E}" dt="2022-09-21T00:43:33.288" v="158" actId="20577"/>
          <ac:spMkLst>
            <pc:docMk/>
            <pc:sldMk cId="3753015582" sldId="907"/>
            <ac:spMk id="6" creationId="{83072102-BC65-457C-889B-95252747D7CD}"/>
          </ac:spMkLst>
        </pc:spChg>
      </pc:sldChg>
    </pc:docChg>
  </pc:docChgLst>
  <pc:docChgLst>
    <pc:chgData name="James Wagner" userId="2862651d-6f44-4741-89aa-aec1c8926fa8" providerId="ADAL" clId="{5F8CBE12-9DEB-467F-883A-297870D55633}"/>
    <pc:docChg chg="undo custSel addSld delSld modSld">
      <pc:chgData name="James Wagner" userId="2862651d-6f44-4741-89aa-aec1c8926fa8" providerId="ADAL" clId="{5F8CBE12-9DEB-467F-883A-297870D55633}" dt="2023-09-19T22:40:28.829" v="491" actId="6549"/>
      <pc:docMkLst>
        <pc:docMk/>
      </pc:docMkLst>
      <pc:sldChg chg="del">
        <pc:chgData name="James Wagner" userId="2862651d-6f44-4741-89aa-aec1c8926fa8" providerId="ADAL" clId="{5F8CBE12-9DEB-467F-883A-297870D55633}" dt="2023-09-19T21:50:03.231" v="0" actId="47"/>
        <pc:sldMkLst>
          <pc:docMk/>
          <pc:sldMk cId="3375393629" sldId="257"/>
        </pc:sldMkLst>
      </pc:sldChg>
      <pc:sldChg chg="del">
        <pc:chgData name="James Wagner" userId="2862651d-6f44-4741-89aa-aec1c8926fa8" providerId="ADAL" clId="{5F8CBE12-9DEB-467F-883A-297870D55633}" dt="2023-09-19T21:50:03.231" v="0" actId="47"/>
        <pc:sldMkLst>
          <pc:docMk/>
          <pc:sldMk cId="1241095286" sldId="258"/>
        </pc:sldMkLst>
      </pc:sldChg>
      <pc:sldChg chg="del">
        <pc:chgData name="James Wagner" userId="2862651d-6f44-4741-89aa-aec1c8926fa8" providerId="ADAL" clId="{5F8CBE12-9DEB-467F-883A-297870D55633}" dt="2023-09-19T21:50:03.231" v="0" actId="47"/>
        <pc:sldMkLst>
          <pc:docMk/>
          <pc:sldMk cId="1344582335" sldId="259"/>
        </pc:sldMkLst>
      </pc:sldChg>
      <pc:sldChg chg="del">
        <pc:chgData name="James Wagner" userId="2862651d-6f44-4741-89aa-aec1c8926fa8" providerId="ADAL" clId="{5F8CBE12-9DEB-467F-883A-297870D55633}" dt="2023-09-19T21:50:03.231" v="0" actId="47"/>
        <pc:sldMkLst>
          <pc:docMk/>
          <pc:sldMk cId="4026990428" sldId="261"/>
        </pc:sldMkLst>
      </pc:sldChg>
      <pc:sldChg chg="del">
        <pc:chgData name="James Wagner" userId="2862651d-6f44-4741-89aa-aec1c8926fa8" providerId="ADAL" clId="{5F8CBE12-9DEB-467F-883A-297870D55633}" dt="2023-09-19T21:50:03.231" v="0" actId="47"/>
        <pc:sldMkLst>
          <pc:docMk/>
          <pc:sldMk cId="2179956348" sldId="262"/>
        </pc:sldMkLst>
      </pc:sldChg>
      <pc:sldChg chg="modSp mod">
        <pc:chgData name="James Wagner" userId="2862651d-6f44-4741-89aa-aec1c8926fa8" providerId="ADAL" clId="{5F8CBE12-9DEB-467F-883A-297870D55633}" dt="2023-09-19T21:52:03.439" v="75" actId="20577"/>
        <pc:sldMkLst>
          <pc:docMk/>
          <pc:sldMk cId="3549628654" sldId="272"/>
        </pc:sldMkLst>
        <pc:spChg chg="mod">
          <ac:chgData name="James Wagner" userId="2862651d-6f44-4741-89aa-aec1c8926fa8" providerId="ADAL" clId="{5F8CBE12-9DEB-467F-883A-297870D55633}" dt="2023-09-19T21:52:03.439" v="75" actId="20577"/>
          <ac:spMkLst>
            <pc:docMk/>
            <pc:sldMk cId="3549628654" sldId="272"/>
            <ac:spMk id="5" creationId="{00000000-0000-0000-0000-000000000000}"/>
          </ac:spMkLst>
        </pc:spChg>
      </pc:sldChg>
      <pc:sldChg chg="del">
        <pc:chgData name="James Wagner" userId="2862651d-6f44-4741-89aa-aec1c8926fa8" providerId="ADAL" clId="{5F8CBE12-9DEB-467F-883A-297870D55633}" dt="2023-09-19T21:54:46.895" v="88" actId="47"/>
        <pc:sldMkLst>
          <pc:docMk/>
          <pc:sldMk cId="4092751307" sldId="689"/>
        </pc:sldMkLst>
      </pc:sldChg>
      <pc:sldChg chg="modSp mod">
        <pc:chgData name="James Wagner" userId="2862651d-6f44-4741-89aa-aec1c8926fa8" providerId="ADAL" clId="{5F8CBE12-9DEB-467F-883A-297870D55633}" dt="2023-09-19T21:51:52.452" v="69" actId="20577"/>
        <pc:sldMkLst>
          <pc:docMk/>
          <pc:sldMk cId="1107418130" sldId="707"/>
        </pc:sldMkLst>
        <pc:spChg chg="mod">
          <ac:chgData name="James Wagner" userId="2862651d-6f44-4741-89aa-aec1c8926fa8" providerId="ADAL" clId="{5F8CBE12-9DEB-467F-883A-297870D55633}" dt="2023-09-19T21:51:52.452" v="69" actId="20577"/>
          <ac:spMkLst>
            <pc:docMk/>
            <pc:sldMk cId="1107418130" sldId="707"/>
            <ac:spMk id="3" creationId="{ADF719E9-DF5D-416F-841C-722E8D7AB880}"/>
          </ac:spMkLst>
        </pc:spChg>
      </pc:sldChg>
      <pc:sldChg chg="del">
        <pc:chgData name="James Wagner" userId="2862651d-6f44-4741-89aa-aec1c8926fa8" providerId="ADAL" clId="{5F8CBE12-9DEB-467F-883A-297870D55633}" dt="2023-09-19T21:50:03.231" v="0" actId="47"/>
        <pc:sldMkLst>
          <pc:docMk/>
          <pc:sldMk cId="2026208436" sldId="789"/>
        </pc:sldMkLst>
      </pc:sldChg>
      <pc:sldChg chg="del">
        <pc:chgData name="James Wagner" userId="2862651d-6f44-4741-89aa-aec1c8926fa8" providerId="ADAL" clId="{5F8CBE12-9DEB-467F-883A-297870D55633}" dt="2023-09-19T21:54:44.074" v="87" actId="47"/>
        <pc:sldMkLst>
          <pc:docMk/>
          <pc:sldMk cId="537169571" sldId="831"/>
        </pc:sldMkLst>
      </pc:sldChg>
      <pc:sldChg chg="del">
        <pc:chgData name="James Wagner" userId="2862651d-6f44-4741-89aa-aec1c8926fa8" providerId="ADAL" clId="{5F8CBE12-9DEB-467F-883A-297870D55633}" dt="2023-09-19T21:50:03.231" v="0" actId="47"/>
        <pc:sldMkLst>
          <pc:docMk/>
          <pc:sldMk cId="4106801392" sldId="833"/>
        </pc:sldMkLst>
      </pc:sldChg>
      <pc:sldChg chg="del">
        <pc:chgData name="James Wagner" userId="2862651d-6f44-4741-89aa-aec1c8926fa8" providerId="ADAL" clId="{5F8CBE12-9DEB-467F-883A-297870D55633}" dt="2023-09-19T21:50:03.231" v="0" actId="47"/>
        <pc:sldMkLst>
          <pc:docMk/>
          <pc:sldMk cId="2749142828" sldId="835"/>
        </pc:sldMkLst>
      </pc:sldChg>
      <pc:sldChg chg="del">
        <pc:chgData name="James Wagner" userId="2862651d-6f44-4741-89aa-aec1c8926fa8" providerId="ADAL" clId="{5F8CBE12-9DEB-467F-883A-297870D55633}" dt="2023-09-19T21:50:03.231" v="0" actId="47"/>
        <pc:sldMkLst>
          <pc:docMk/>
          <pc:sldMk cId="1499862121" sldId="836"/>
        </pc:sldMkLst>
      </pc:sldChg>
      <pc:sldChg chg="del">
        <pc:chgData name="James Wagner" userId="2862651d-6f44-4741-89aa-aec1c8926fa8" providerId="ADAL" clId="{5F8CBE12-9DEB-467F-883A-297870D55633}" dt="2023-09-19T21:50:03.231" v="0" actId="47"/>
        <pc:sldMkLst>
          <pc:docMk/>
          <pc:sldMk cId="995220075" sldId="837"/>
        </pc:sldMkLst>
      </pc:sldChg>
      <pc:sldChg chg="del">
        <pc:chgData name="James Wagner" userId="2862651d-6f44-4741-89aa-aec1c8926fa8" providerId="ADAL" clId="{5F8CBE12-9DEB-467F-883A-297870D55633}" dt="2023-09-19T21:50:03.231" v="0" actId="47"/>
        <pc:sldMkLst>
          <pc:docMk/>
          <pc:sldMk cId="608008913" sldId="838"/>
        </pc:sldMkLst>
      </pc:sldChg>
      <pc:sldChg chg="del">
        <pc:chgData name="James Wagner" userId="2862651d-6f44-4741-89aa-aec1c8926fa8" providerId="ADAL" clId="{5F8CBE12-9DEB-467F-883A-297870D55633}" dt="2023-09-19T21:50:03.231" v="0" actId="47"/>
        <pc:sldMkLst>
          <pc:docMk/>
          <pc:sldMk cId="3636298180" sldId="839"/>
        </pc:sldMkLst>
      </pc:sldChg>
      <pc:sldChg chg="del">
        <pc:chgData name="James Wagner" userId="2862651d-6f44-4741-89aa-aec1c8926fa8" providerId="ADAL" clId="{5F8CBE12-9DEB-467F-883A-297870D55633}" dt="2023-09-19T21:50:03.231" v="0" actId="47"/>
        <pc:sldMkLst>
          <pc:docMk/>
          <pc:sldMk cId="1889559053" sldId="842"/>
        </pc:sldMkLst>
      </pc:sldChg>
      <pc:sldChg chg="del">
        <pc:chgData name="James Wagner" userId="2862651d-6f44-4741-89aa-aec1c8926fa8" providerId="ADAL" clId="{5F8CBE12-9DEB-467F-883A-297870D55633}" dt="2023-09-19T21:50:03.231" v="0" actId="47"/>
        <pc:sldMkLst>
          <pc:docMk/>
          <pc:sldMk cId="203004299" sldId="849"/>
        </pc:sldMkLst>
      </pc:sldChg>
      <pc:sldChg chg="del">
        <pc:chgData name="James Wagner" userId="2862651d-6f44-4741-89aa-aec1c8926fa8" providerId="ADAL" clId="{5F8CBE12-9DEB-467F-883A-297870D55633}" dt="2023-09-19T21:50:03.231" v="0" actId="47"/>
        <pc:sldMkLst>
          <pc:docMk/>
          <pc:sldMk cId="1897422165" sldId="850"/>
        </pc:sldMkLst>
      </pc:sldChg>
      <pc:sldChg chg="del">
        <pc:chgData name="James Wagner" userId="2862651d-6f44-4741-89aa-aec1c8926fa8" providerId="ADAL" clId="{5F8CBE12-9DEB-467F-883A-297870D55633}" dt="2023-09-19T21:50:03.231" v="0" actId="47"/>
        <pc:sldMkLst>
          <pc:docMk/>
          <pc:sldMk cId="634844739" sldId="851"/>
        </pc:sldMkLst>
      </pc:sldChg>
      <pc:sldChg chg="del">
        <pc:chgData name="James Wagner" userId="2862651d-6f44-4741-89aa-aec1c8926fa8" providerId="ADAL" clId="{5F8CBE12-9DEB-467F-883A-297870D55633}" dt="2023-09-19T21:50:03.231" v="0" actId="47"/>
        <pc:sldMkLst>
          <pc:docMk/>
          <pc:sldMk cId="2244110389" sldId="852"/>
        </pc:sldMkLst>
      </pc:sldChg>
      <pc:sldChg chg="del">
        <pc:chgData name="James Wagner" userId="2862651d-6f44-4741-89aa-aec1c8926fa8" providerId="ADAL" clId="{5F8CBE12-9DEB-467F-883A-297870D55633}" dt="2023-09-19T21:50:03.231" v="0" actId="47"/>
        <pc:sldMkLst>
          <pc:docMk/>
          <pc:sldMk cId="3567215224" sldId="853"/>
        </pc:sldMkLst>
      </pc:sldChg>
      <pc:sldChg chg="add">
        <pc:chgData name="James Wagner" userId="2862651d-6f44-4741-89aa-aec1c8926fa8" providerId="ADAL" clId="{5F8CBE12-9DEB-467F-883A-297870D55633}" dt="2023-09-19T21:50:28.434" v="1"/>
        <pc:sldMkLst>
          <pc:docMk/>
          <pc:sldMk cId="1897422165" sldId="854"/>
        </pc:sldMkLst>
      </pc:sldChg>
      <pc:sldChg chg="del">
        <pc:chgData name="James Wagner" userId="2862651d-6f44-4741-89aa-aec1c8926fa8" providerId="ADAL" clId="{5F8CBE12-9DEB-467F-883A-297870D55633}" dt="2023-09-19T21:50:03.231" v="0" actId="47"/>
        <pc:sldMkLst>
          <pc:docMk/>
          <pc:sldMk cId="2180004158" sldId="854"/>
        </pc:sldMkLst>
      </pc:sldChg>
      <pc:sldChg chg="del">
        <pc:chgData name="James Wagner" userId="2862651d-6f44-4741-89aa-aec1c8926fa8" providerId="ADAL" clId="{5F8CBE12-9DEB-467F-883A-297870D55633}" dt="2023-09-19T21:50:03.231" v="0" actId="47"/>
        <pc:sldMkLst>
          <pc:docMk/>
          <pc:sldMk cId="587929286" sldId="855"/>
        </pc:sldMkLst>
      </pc:sldChg>
      <pc:sldChg chg="del">
        <pc:chgData name="James Wagner" userId="2862651d-6f44-4741-89aa-aec1c8926fa8" providerId="ADAL" clId="{5F8CBE12-9DEB-467F-883A-297870D55633}" dt="2023-09-19T21:50:03.231" v="0" actId="47"/>
        <pc:sldMkLst>
          <pc:docMk/>
          <pc:sldMk cId="2601720565" sldId="856"/>
        </pc:sldMkLst>
      </pc:sldChg>
      <pc:sldChg chg="del">
        <pc:chgData name="James Wagner" userId="2862651d-6f44-4741-89aa-aec1c8926fa8" providerId="ADAL" clId="{5F8CBE12-9DEB-467F-883A-297870D55633}" dt="2023-09-19T21:50:03.231" v="0" actId="47"/>
        <pc:sldMkLst>
          <pc:docMk/>
          <pc:sldMk cId="3944823761" sldId="857"/>
        </pc:sldMkLst>
      </pc:sldChg>
      <pc:sldChg chg="add">
        <pc:chgData name="James Wagner" userId="2862651d-6f44-4741-89aa-aec1c8926fa8" providerId="ADAL" clId="{5F8CBE12-9DEB-467F-883A-297870D55633}" dt="2023-09-19T21:50:28.434" v="1"/>
        <pc:sldMkLst>
          <pc:docMk/>
          <pc:sldMk cId="2180004158" sldId="858"/>
        </pc:sldMkLst>
      </pc:sldChg>
      <pc:sldChg chg="del">
        <pc:chgData name="James Wagner" userId="2862651d-6f44-4741-89aa-aec1c8926fa8" providerId="ADAL" clId="{5F8CBE12-9DEB-467F-883A-297870D55633}" dt="2023-09-19T21:50:03.231" v="0" actId="47"/>
        <pc:sldMkLst>
          <pc:docMk/>
          <pc:sldMk cId="155790345" sldId="859"/>
        </pc:sldMkLst>
      </pc:sldChg>
      <pc:sldChg chg="del">
        <pc:chgData name="James Wagner" userId="2862651d-6f44-4741-89aa-aec1c8926fa8" providerId="ADAL" clId="{5F8CBE12-9DEB-467F-883A-297870D55633}" dt="2023-09-19T21:50:03.231" v="0" actId="47"/>
        <pc:sldMkLst>
          <pc:docMk/>
          <pc:sldMk cId="1471577287" sldId="860"/>
        </pc:sldMkLst>
      </pc:sldChg>
      <pc:sldChg chg="del">
        <pc:chgData name="James Wagner" userId="2862651d-6f44-4741-89aa-aec1c8926fa8" providerId="ADAL" clId="{5F8CBE12-9DEB-467F-883A-297870D55633}" dt="2023-09-19T21:50:03.231" v="0" actId="47"/>
        <pc:sldMkLst>
          <pc:docMk/>
          <pc:sldMk cId="4184072411" sldId="861"/>
        </pc:sldMkLst>
      </pc:sldChg>
      <pc:sldChg chg="del">
        <pc:chgData name="James Wagner" userId="2862651d-6f44-4741-89aa-aec1c8926fa8" providerId="ADAL" clId="{5F8CBE12-9DEB-467F-883A-297870D55633}" dt="2023-09-19T21:50:03.231" v="0" actId="47"/>
        <pc:sldMkLst>
          <pc:docMk/>
          <pc:sldMk cId="770347592" sldId="862"/>
        </pc:sldMkLst>
      </pc:sldChg>
      <pc:sldChg chg="del">
        <pc:chgData name="James Wagner" userId="2862651d-6f44-4741-89aa-aec1c8926fa8" providerId="ADAL" clId="{5F8CBE12-9DEB-467F-883A-297870D55633}" dt="2023-09-19T21:50:03.231" v="0" actId="47"/>
        <pc:sldMkLst>
          <pc:docMk/>
          <pc:sldMk cId="1142436191" sldId="863"/>
        </pc:sldMkLst>
      </pc:sldChg>
      <pc:sldChg chg="add">
        <pc:chgData name="James Wagner" userId="2862651d-6f44-4741-89aa-aec1c8926fa8" providerId="ADAL" clId="{5F8CBE12-9DEB-467F-883A-297870D55633}" dt="2023-09-19T21:50:28.434" v="1"/>
        <pc:sldMkLst>
          <pc:docMk/>
          <pc:sldMk cId="1471577287" sldId="863"/>
        </pc:sldMkLst>
      </pc:sldChg>
      <pc:sldChg chg="del">
        <pc:chgData name="James Wagner" userId="2862651d-6f44-4741-89aa-aec1c8926fa8" providerId="ADAL" clId="{5F8CBE12-9DEB-467F-883A-297870D55633}" dt="2023-09-19T21:50:03.231" v="0" actId="47"/>
        <pc:sldMkLst>
          <pc:docMk/>
          <pc:sldMk cId="4256671515" sldId="864"/>
        </pc:sldMkLst>
      </pc:sldChg>
      <pc:sldChg chg="del">
        <pc:chgData name="James Wagner" userId="2862651d-6f44-4741-89aa-aec1c8926fa8" providerId="ADAL" clId="{5F8CBE12-9DEB-467F-883A-297870D55633}" dt="2023-09-19T21:50:03.231" v="0" actId="47"/>
        <pc:sldMkLst>
          <pc:docMk/>
          <pc:sldMk cId="4263446340" sldId="865"/>
        </pc:sldMkLst>
      </pc:sldChg>
      <pc:sldChg chg="del">
        <pc:chgData name="James Wagner" userId="2862651d-6f44-4741-89aa-aec1c8926fa8" providerId="ADAL" clId="{5F8CBE12-9DEB-467F-883A-297870D55633}" dt="2023-09-19T21:50:03.231" v="0" actId="47"/>
        <pc:sldMkLst>
          <pc:docMk/>
          <pc:sldMk cId="804175788" sldId="868"/>
        </pc:sldMkLst>
      </pc:sldChg>
      <pc:sldChg chg="del">
        <pc:chgData name="James Wagner" userId="2862651d-6f44-4741-89aa-aec1c8926fa8" providerId="ADAL" clId="{5F8CBE12-9DEB-467F-883A-297870D55633}" dt="2023-09-19T21:50:03.231" v="0" actId="47"/>
        <pc:sldMkLst>
          <pc:docMk/>
          <pc:sldMk cId="403330877" sldId="869"/>
        </pc:sldMkLst>
      </pc:sldChg>
      <pc:sldChg chg="modNotesTx">
        <pc:chgData name="James Wagner" userId="2862651d-6f44-4741-89aa-aec1c8926fa8" providerId="ADAL" clId="{5F8CBE12-9DEB-467F-883A-297870D55633}" dt="2023-09-19T22:28:04.593" v="378" actId="20577"/>
        <pc:sldMkLst>
          <pc:docMk/>
          <pc:sldMk cId="558154524" sldId="888"/>
        </pc:sldMkLst>
      </pc:sldChg>
      <pc:sldChg chg="add">
        <pc:chgData name="James Wagner" userId="2862651d-6f44-4741-89aa-aec1c8926fa8" providerId="ADAL" clId="{5F8CBE12-9DEB-467F-883A-297870D55633}" dt="2023-09-19T21:54:35.639" v="86"/>
        <pc:sldMkLst>
          <pc:docMk/>
          <pc:sldMk cId="4130372919" sldId="892"/>
        </pc:sldMkLst>
      </pc:sldChg>
      <pc:sldChg chg="add">
        <pc:chgData name="James Wagner" userId="2862651d-6f44-4741-89aa-aec1c8926fa8" providerId="ADAL" clId="{5F8CBE12-9DEB-467F-883A-297870D55633}" dt="2023-09-19T21:54:35.639" v="86"/>
        <pc:sldMkLst>
          <pc:docMk/>
          <pc:sldMk cId="1065284818" sldId="893"/>
        </pc:sldMkLst>
      </pc:sldChg>
      <pc:sldChg chg="add">
        <pc:chgData name="James Wagner" userId="2862651d-6f44-4741-89aa-aec1c8926fa8" providerId="ADAL" clId="{5F8CBE12-9DEB-467F-883A-297870D55633}" dt="2023-09-19T21:54:35.639" v="86"/>
        <pc:sldMkLst>
          <pc:docMk/>
          <pc:sldMk cId="2203060187" sldId="895"/>
        </pc:sldMkLst>
      </pc:sldChg>
      <pc:sldChg chg="add">
        <pc:chgData name="James Wagner" userId="2862651d-6f44-4741-89aa-aec1c8926fa8" providerId="ADAL" clId="{5F8CBE12-9DEB-467F-883A-297870D55633}" dt="2023-09-19T21:54:35.639" v="86"/>
        <pc:sldMkLst>
          <pc:docMk/>
          <pc:sldMk cId="1139475433" sldId="896"/>
        </pc:sldMkLst>
      </pc:sldChg>
      <pc:sldChg chg="modSp add mod">
        <pc:chgData name="James Wagner" userId="2862651d-6f44-4741-89aa-aec1c8926fa8" providerId="ADAL" clId="{5F8CBE12-9DEB-467F-883A-297870D55633}" dt="2023-09-19T22:34:35.969" v="421" actId="20577"/>
        <pc:sldMkLst>
          <pc:docMk/>
          <pc:sldMk cId="3485794851" sldId="903"/>
        </pc:sldMkLst>
        <pc:spChg chg="mod">
          <ac:chgData name="James Wagner" userId="2862651d-6f44-4741-89aa-aec1c8926fa8" providerId="ADAL" clId="{5F8CBE12-9DEB-467F-883A-297870D55633}" dt="2023-09-19T22:34:35.969" v="421" actId="20577"/>
          <ac:spMkLst>
            <pc:docMk/>
            <pc:sldMk cId="3485794851" sldId="903"/>
            <ac:spMk id="4" creationId="{A58CC36A-C6B3-45A9-8503-06F76D304752}"/>
          </ac:spMkLst>
        </pc:spChg>
      </pc:sldChg>
      <pc:sldChg chg="delSp modSp mod modNotesTx">
        <pc:chgData name="James Wagner" userId="2862651d-6f44-4741-89aa-aec1c8926fa8" providerId="ADAL" clId="{5F8CBE12-9DEB-467F-883A-297870D55633}" dt="2023-09-19T22:17:54.540" v="277" actId="1076"/>
        <pc:sldMkLst>
          <pc:docMk/>
          <pc:sldMk cId="3753015582" sldId="907"/>
        </pc:sldMkLst>
        <pc:spChg chg="del">
          <ac:chgData name="James Wagner" userId="2862651d-6f44-4741-89aa-aec1c8926fa8" providerId="ADAL" clId="{5F8CBE12-9DEB-467F-883A-297870D55633}" dt="2023-09-19T22:17:45.336" v="276" actId="478"/>
          <ac:spMkLst>
            <pc:docMk/>
            <pc:sldMk cId="3753015582" sldId="907"/>
            <ac:spMk id="2" creationId="{26F8C1B2-5D54-D0AC-9109-CFBBA70431E1}"/>
          </ac:spMkLst>
        </pc:spChg>
        <pc:spChg chg="mod">
          <ac:chgData name="James Wagner" userId="2862651d-6f44-4741-89aa-aec1c8926fa8" providerId="ADAL" clId="{5F8CBE12-9DEB-467F-883A-297870D55633}" dt="2023-09-19T22:17:37.907" v="275" actId="6549"/>
          <ac:spMkLst>
            <pc:docMk/>
            <pc:sldMk cId="3753015582" sldId="907"/>
            <ac:spMk id="4" creationId="{A2EFBB07-8217-47CF-89E8-046B5306B1D7}"/>
          </ac:spMkLst>
        </pc:spChg>
        <pc:spChg chg="mod">
          <ac:chgData name="James Wagner" userId="2862651d-6f44-4741-89aa-aec1c8926fa8" providerId="ADAL" clId="{5F8CBE12-9DEB-467F-883A-297870D55633}" dt="2023-09-19T22:17:54.540" v="277" actId="1076"/>
          <ac:spMkLst>
            <pc:docMk/>
            <pc:sldMk cId="3753015582" sldId="907"/>
            <ac:spMk id="6" creationId="{83072102-BC65-457C-889B-95252747D7CD}"/>
          </ac:spMkLst>
        </pc:spChg>
      </pc:sldChg>
      <pc:sldChg chg="del">
        <pc:chgData name="James Wagner" userId="2862651d-6f44-4741-89aa-aec1c8926fa8" providerId="ADAL" clId="{5F8CBE12-9DEB-467F-883A-297870D55633}" dt="2023-09-19T21:50:03.231" v="0" actId="47"/>
        <pc:sldMkLst>
          <pc:docMk/>
          <pc:sldMk cId="1460810790" sldId="911"/>
        </pc:sldMkLst>
      </pc:sldChg>
      <pc:sldChg chg="addSp modSp mod modNotesTx">
        <pc:chgData name="James Wagner" userId="2862651d-6f44-4741-89aa-aec1c8926fa8" providerId="ADAL" clId="{5F8CBE12-9DEB-467F-883A-297870D55633}" dt="2023-09-19T22:28:58.733" v="419" actId="1076"/>
        <pc:sldMkLst>
          <pc:docMk/>
          <pc:sldMk cId="1158064205" sldId="912"/>
        </pc:sldMkLst>
        <pc:spChg chg="add mod">
          <ac:chgData name="James Wagner" userId="2862651d-6f44-4741-89aa-aec1c8926fa8" providerId="ADAL" clId="{5F8CBE12-9DEB-467F-883A-297870D55633}" dt="2023-09-19T22:28:58.733" v="419" actId="1076"/>
          <ac:spMkLst>
            <pc:docMk/>
            <pc:sldMk cId="1158064205" sldId="912"/>
            <ac:spMk id="4" creationId="{D7766908-6B2C-0C37-859E-4396F0D968E4}"/>
          </ac:spMkLst>
        </pc:spChg>
      </pc:sldChg>
      <pc:sldChg chg="modSp mod">
        <pc:chgData name="James Wagner" userId="2862651d-6f44-4741-89aa-aec1c8926fa8" providerId="ADAL" clId="{5F8CBE12-9DEB-467F-883A-297870D55633}" dt="2023-09-19T21:52:57.732" v="85" actId="20577"/>
        <pc:sldMkLst>
          <pc:docMk/>
          <pc:sldMk cId="4175659368" sldId="913"/>
        </pc:sldMkLst>
        <pc:spChg chg="mod">
          <ac:chgData name="James Wagner" userId="2862651d-6f44-4741-89aa-aec1c8926fa8" providerId="ADAL" clId="{5F8CBE12-9DEB-467F-883A-297870D55633}" dt="2023-09-19T21:52:57.732" v="85" actId="20577"/>
          <ac:spMkLst>
            <pc:docMk/>
            <pc:sldMk cId="4175659368" sldId="913"/>
            <ac:spMk id="3" creationId="{ADF719E9-DF5D-416F-841C-722E8D7AB880}"/>
          </ac:spMkLst>
        </pc:spChg>
      </pc:sldChg>
      <pc:sldChg chg="modSp mod modNotesTx">
        <pc:chgData name="James Wagner" userId="2862651d-6f44-4741-89aa-aec1c8926fa8" providerId="ADAL" clId="{5F8CBE12-9DEB-467F-883A-297870D55633}" dt="2023-09-19T22:12:05.462" v="197" actId="20577"/>
        <pc:sldMkLst>
          <pc:docMk/>
          <pc:sldMk cId="593481769" sldId="914"/>
        </pc:sldMkLst>
        <pc:spChg chg="mod">
          <ac:chgData name="James Wagner" userId="2862651d-6f44-4741-89aa-aec1c8926fa8" providerId="ADAL" clId="{5F8CBE12-9DEB-467F-883A-297870D55633}" dt="2023-09-19T22:12:05.462" v="197" actId="20577"/>
          <ac:spMkLst>
            <pc:docMk/>
            <pc:sldMk cId="593481769" sldId="914"/>
            <ac:spMk id="3" creationId="{0A343421-249D-5C62-FED1-2D48FE33873C}"/>
          </ac:spMkLst>
        </pc:spChg>
      </pc:sldChg>
      <pc:sldChg chg="add">
        <pc:chgData name="James Wagner" userId="2862651d-6f44-4741-89aa-aec1c8926fa8" providerId="ADAL" clId="{5F8CBE12-9DEB-467F-883A-297870D55633}" dt="2023-09-19T22:29:20.801" v="420"/>
        <pc:sldMkLst>
          <pc:docMk/>
          <pc:sldMk cId="1163941335" sldId="916"/>
        </pc:sldMkLst>
      </pc:sldChg>
      <pc:sldChg chg="modSp mod modNotesTx">
        <pc:chgData name="James Wagner" userId="2862651d-6f44-4741-89aa-aec1c8926fa8" providerId="ADAL" clId="{5F8CBE12-9DEB-467F-883A-297870D55633}" dt="2023-09-19T22:10:37.008" v="193" actId="20577"/>
        <pc:sldMkLst>
          <pc:docMk/>
          <pc:sldMk cId="2166718617" sldId="917"/>
        </pc:sldMkLst>
        <pc:spChg chg="mod">
          <ac:chgData name="James Wagner" userId="2862651d-6f44-4741-89aa-aec1c8926fa8" providerId="ADAL" clId="{5F8CBE12-9DEB-467F-883A-297870D55633}" dt="2023-09-19T22:09:11.319" v="169" actId="27636"/>
          <ac:spMkLst>
            <pc:docMk/>
            <pc:sldMk cId="2166718617" sldId="917"/>
            <ac:spMk id="3" creationId="{0A343421-249D-5C62-FED1-2D48FE33873C}"/>
          </ac:spMkLst>
        </pc:spChg>
      </pc:sldChg>
      <pc:sldChg chg="add">
        <pc:chgData name="James Wagner" userId="2862651d-6f44-4741-89aa-aec1c8926fa8" providerId="ADAL" clId="{5F8CBE12-9DEB-467F-883A-297870D55633}" dt="2023-09-19T21:50:28.434" v="1"/>
        <pc:sldMkLst>
          <pc:docMk/>
          <pc:sldMk cId="646351265" sldId="918"/>
        </pc:sldMkLst>
      </pc:sldChg>
      <pc:sldChg chg="add">
        <pc:chgData name="James Wagner" userId="2862651d-6f44-4741-89aa-aec1c8926fa8" providerId="ADAL" clId="{5F8CBE12-9DEB-467F-883A-297870D55633}" dt="2023-09-19T21:50:28.434" v="1"/>
        <pc:sldMkLst>
          <pc:docMk/>
          <pc:sldMk cId="2217156014" sldId="919"/>
        </pc:sldMkLst>
      </pc:sldChg>
      <pc:sldChg chg="add">
        <pc:chgData name="James Wagner" userId="2862651d-6f44-4741-89aa-aec1c8926fa8" providerId="ADAL" clId="{5F8CBE12-9DEB-467F-883A-297870D55633}" dt="2023-09-19T21:50:28.434" v="1"/>
        <pc:sldMkLst>
          <pc:docMk/>
          <pc:sldMk cId="1214204404" sldId="920"/>
        </pc:sldMkLst>
      </pc:sldChg>
      <pc:sldChg chg="add">
        <pc:chgData name="James Wagner" userId="2862651d-6f44-4741-89aa-aec1c8926fa8" providerId="ADAL" clId="{5F8CBE12-9DEB-467F-883A-297870D55633}" dt="2023-09-19T21:50:28.434" v="1"/>
        <pc:sldMkLst>
          <pc:docMk/>
          <pc:sldMk cId="3527453848" sldId="921"/>
        </pc:sldMkLst>
      </pc:sldChg>
      <pc:sldChg chg="add">
        <pc:chgData name="James Wagner" userId="2862651d-6f44-4741-89aa-aec1c8926fa8" providerId="ADAL" clId="{5F8CBE12-9DEB-467F-883A-297870D55633}" dt="2023-09-19T21:54:35.639" v="86"/>
        <pc:sldMkLst>
          <pc:docMk/>
          <pc:sldMk cId="2354992180" sldId="962"/>
        </pc:sldMkLst>
      </pc:sldChg>
      <pc:sldChg chg="modSp add mod modNotesTx">
        <pc:chgData name="James Wagner" userId="2862651d-6f44-4741-89aa-aec1c8926fa8" providerId="ADAL" clId="{5F8CBE12-9DEB-467F-883A-297870D55633}" dt="2023-09-19T22:40:28.829" v="491" actId="6549"/>
        <pc:sldMkLst>
          <pc:docMk/>
          <pc:sldMk cId="1075783072" sldId="963"/>
        </pc:sldMkLst>
        <pc:spChg chg="mod">
          <ac:chgData name="James Wagner" userId="2862651d-6f44-4741-89aa-aec1c8926fa8" providerId="ADAL" clId="{5F8CBE12-9DEB-467F-883A-297870D55633}" dt="2023-09-19T22:40:20.741" v="490" actId="6549"/>
          <ac:spMkLst>
            <pc:docMk/>
            <pc:sldMk cId="1075783072" sldId="963"/>
            <ac:spMk id="5" creationId="{BEB0493A-0797-4E66-9EE1-388C2042432D}"/>
          </ac:spMkLst>
        </pc:spChg>
        <pc:spChg chg="mod">
          <ac:chgData name="James Wagner" userId="2862651d-6f44-4741-89aa-aec1c8926fa8" providerId="ADAL" clId="{5F8CBE12-9DEB-467F-883A-297870D55633}" dt="2023-09-19T22:40:28.829" v="491" actId="6549"/>
          <ac:spMkLst>
            <pc:docMk/>
            <pc:sldMk cId="1075783072" sldId="963"/>
            <ac:spMk id="6" creationId="{B7280778-B471-4978-9A61-2AB15D97BF53}"/>
          </ac:spMkLst>
        </pc:spChg>
      </pc:sldChg>
      <pc:sldChg chg="add">
        <pc:chgData name="James Wagner" userId="2862651d-6f44-4741-89aa-aec1c8926fa8" providerId="ADAL" clId="{5F8CBE12-9DEB-467F-883A-297870D55633}" dt="2023-09-19T21:54:35.639" v="86"/>
        <pc:sldMkLst>
          <pc:docMk/>
          <pc:sldMk cId="1953114045" sldId="9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(0,0,0,0), (0,7,5,0), (1,0,0,2), (0,0,2,0), (0,6,4,2)</a:t>
            </a:r>
          </a:p>
          <a:p>
            <a:r>
              <a:rPr lang="en-US" dirty="0"/>
              <a:t>P0, P2, P3</a:t>
            </a:r>
          </a:p>
        </p:txBody>
      </p:sp>
      <p:sp>
        <p:nvSpPr>
          <p:cNvPr id="4" name="Slide Number Placeholder 3"/>
          <p:cNvSpPr>
            <a:spLocks noGrp="1"/>
          </p:cNvSpPr>
          <p:nvPr>
            <p:ph type="sldNum" sz="quarter" idx="5"/>
          </p:nvPr>
        </p:nvSpPr>
        <p:spPr/>
        <p:txBody>
          <a:bodyPr/>
          <a:lstStyle/>
          <a:p>
            <a:fld id="{893B0CF2-7F87-4E02-A248-870047730F99}" type="slidenum">
              <a:rPr lang="en-US" smtClean="0"/>
              <a:t>50</a:t>
            </a:fld>
            <a:endParaRPr lang="en-US"/>
          </a:p>
        </p:txBody>
      </p:sp>
    </p:spTree>
    <p:extLst>
      <p:ext uri="{BB962C8B-B14F-4D97-AF65-F5344CB8AC3E}">
        <p14:creationId xmlns:p14="http://schemas.microsoft.com/office/powerpoint/2010/main" val="63586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Convoy effect (same as FCFS)</a:t>
            </a:r>
          </a:p>
          <a:p>
            <a:r>
              <a:rPr lang="en-US" dirty="0"/>
              <a:t>2. SJF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Interrupt a process if a higher priority one comes 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One-to-one</a:t>
            </a:r>
          </a:p>
          <a:p>
            <a:pPr marL="0" indent="0">
              <a:buNone/>
            </a:pPr>
            <a:r>
              <a:rPr lang="en-US" dirty="0"/>
              <a:t>5. Thread creation and scheduling can be customized w/ a thread library. Creation is cheap. If many-to-one model, blocking.</a:t>
            </a:r>
          </a:p>
        </p:txBody>
      </p:sp>
      <p:sp>
        <p:nvSpPr>
          <p:cNvPr id="4" name="Slide Number Placeholder 3"/>
          <p:cNvSpPr>
            <a:spLocks noGrp="1"/>
          </p:cNvSpPr>
          <p:nvPr>
            <p:ph type="sldNum" sz="quarter" idx="5"/>
          </p:nvPr>
        </p:nvSpPr>
        <p:spPr/>
        <p:txBody>
          <a:bodyPr/>
          <a:lstStyle/>
          <a:p>
            <a:fld id="{893B0CF2-7F87-4E02-A248-870047730F99}" type="slidenum">
              <a:rPr lang="en-US" smtClean="0"/>
              <a:t>6</a:t>
            </a:fld>
            <a:endParaRPr lang="en-US"/>
          </a:p>
        </p:txBody>
      </p:sp>
    </p:spTree>
    <p:extLst>
      <p:ext uri="{BB962C8B-B14F-4D97-AF65-F5344CB8AC3E}">
        <p14:creationId xmlns:p14="http://schemas.microsoft.com/office/powerpoint/2010/main" val="265369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6. Stack and program counter</a:t>
            </a:r>
          </a:p>
          <a:p>
            <a:pPr marL="0" indent="0">
              <a:buNone/>
            </a:pPr>
            <a:r>
              <a:rPr lang="en-US" dirty="0"/>
              <a:t>7. Threads don’t block and threads can run in parallel on multiple CPUs</a:t>
            </a:r>
          </a:p>
          <a:p>
            <a:pPr marL="0" indent="0">
              <a:buNone/>
            </a:pPr>
            <a:r>
              <a:rPr lang="en-US" dirty="0"/>
              <a:t>8. Must define the run() method. Start() creates the thread. Run() is called for us.</a:t>
            </a:r>
          </a:p>
          <a:p>
            <a:r>
              <a:rPr lang="en-US" dirty="0"/>
              <a:t>9. Minimize the times</a:t>
            </a:r>
          </a:p>
          <a:p>
            <a:r>
              <a:rPr lang="en-US" dirty="0"/>
              <a:t>10. SJF and Priority</a:t>
            </a:r>
          </a:p>
        </p:txBody>
      </p:sp>
      <p:sp>
        <p:nvSpPr>
          <p:cNvPr id="4" name="Slide Number Placeholder 3"/>
          <p:cNvSpPr>
            <a:spLocks noGrp="1"/>
          </p:cNvSpPr>
          <p:nvPr>
            <p:ph type="sldNum" sz="quarter" idx="5"/>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169134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Mutual Exclusion, hold &amp; wait, no preemption, circular wait.</a:t>
            </a:r>
          </a:p>
        </p:txBody>
      </p:sp>
      <p:sp>
        <p:nvSpPr>
          <p:cNvPr id="4" name="Slide Number Placeholder 3"/>
          <p:cNvSpPr>
            <a:spLocks noGrp="1"/>
          </p:cNvSpPr>
          <p:nvPr>
            <p:ph type="sldNum" sz="quarter" idx="5"/>
          </p:nvPr>
        </p:nvSpPr>
        <p:spPr/>
        <p:txBody>
          <a:bodyPr/>
          <a:lstStyle/>
          <a:p>
            <a:fld id="{893B0CF2-7F87-4E02-A248-870047730F99}" type="slidenum">
              <a:rPr lang="en-US" smtClean="0"/>
              <a:t>9</a:t>
            </a:fld>
            <a:endParaRPr lang="en-US"/>
          </a:p>
        </p:txBody>
      </p:sp>
    </p:spTree>
    <p:extLst>
      <p:ext uri="{BB962C8B-B14F-4D97-AF65-F5344CB8AC3E}">
        <p14:creationId xmlns:p14="http://schemas.microsoft.com/office/powerpoint/2010/main" val="66995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P0(743), P1(122), P2(600), P3(011), P4(431)</a:t>
            </a:r>
          </a:p>
          <a:p>
            <a:r>
              <a:rPr lang="en-US" dirty="0"/>
              <a:t>Available: T0 = 3,3,2; T1 = 5,3,2; T2 = 7,4,3; T3 = 7,4,5; T4 = 10, 4, 7; T5 = 10, 5, 7</a:t>
            </a:r>
          </a:p>
        </p:txBody>
      </p:sp>
      <p:sp>
        <p:nvSpPr>
          <p:cNvPr id="4" name="Slide Number Placeholder 3"/>
          <p:cNvSpPr>
            <a:spLocks noGrp="1"/>
          </p:cNvSpPr>
          <p:nvPr>
            <p:ph type="sldNum" sz="quarter" idx="5"/>
          </p:nvPr>
        </p:nvSpPr>
        <p:spPr/>
        <p:txBody>
          <a:bodyPr/>
          <a:lstStyle/>
          <a:p>
            <a:fld id="{893B0CF2-7F87-4E02-A248-870047730F99}" type="slidenum">
              <a:rPr lang="en-US" smtClean="0"/>
              <a:t>29</a:t>
            </a:fld>
            <a:endParaRPr lang="en-US"/>
          </a:p>
        </p:txBody>
      </p:sp>
    </p:spTree>
    <p:extLst>
      <p:ext uri="{BB962C8B-B14F-4D97-AF65-F5344CB8AC3E}">
        <p14:creationId xmlns:p14="http://schemas.microsoft.com/office/powerpoint/2010/main" val="423648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P0, P2, or P4 first. Etc.</a:t>
            </a:r>
          </a:p>
        </p:txBody>
      </p:sp>
      <p:sp>
        <p:nvSpPr>
          <p:cNvPr id="4" name="Slide Number Placeholder 3"/>
          <p:cNvSpPr>
            <a:spLocks noGrp="1"/>
          </p:cNvSpPr>
          <p:nvPr>
            <p:ph type="sldNum" sz="quarter" idx="5"/>
          </p:nvPr>
        </p:nvSpPr>
        <p:spPr/>
        <p:txBody>
          <a:bodyPr/>
          <a:lstStyle/>
          <a:p>
            <a:fld id="{893B0CF2-7F87-4E02-A248-870047730F99}" type="slidenum">
              <a:rPr lang="en-US" smtClean="0"/>
              <a:t>31</a:t>
            </a:fld>
            <a:endParaRPr lang="en-US"/>
          </a:p>
        </p:txBody>
      </p:sp>
    </p:spTree>
    <p:extLst>
      <p:ext uri="{BB962C8B-B14F-4D97-AF65-F5344CB8AC3E}">
        <p14:creationId xmlns:p14="http://schemas.microsoft.com/office/powerpoint/2010/main" val="261178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0, 0), (0, 1, 0) true, (3, 1, 3) true, (5, 2, 4) true, (7, 2, 4) true, (7, 2, 6) true</a:t>
            </a:r>
          </a:p>
        </p:txBody>
      </p:sp>
      <p:sp>
        <p:nvSpPr>
          <p:cNvPr id="4" name="Slide Number Placeholder 3"/>
          <p:cNvSpPr>
            <a:spLocks noGrp="1"/>
          </p:cNvSpPr>
          <p:nvPr>
            <p:ph type="sldNum" sz="quarter" idx="5"/>
          </p:nvPr>
        </p:nvSpPr>
        <p:spPr/>
        <p:txBody>
          <a:bodyPr/>
          <a:lstStyle/>
          <a:p>
            <a:fld id="{893B0CF2-7F87-4E02-A248-870047730F99}" type="slidenum">
              <a:rPr lang="en-US" smtClean="0"/>
              <a:t>38</a:t>
            </a:fld>
            <a:endParaRPr lang="en-US"/>
          </a:p>
        </p:txBody>
      </p:sp>
    </p:spTree>
    <p:extLst>
      <p:ext uri="{BB962C8B-B14F-4D97-AF65-F5344CB8AC3E}">
        <p14:creationId xmlns:p14="http://schemas.microsoft.com/office/powerpoint/2010/main" val="3285117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0, 0), (0, 1, 0) true, can’t run false for all other</a:t>
            </a:r>
          </a:p>
        </p:txBody>
      </p:sp>
      <p:sp>
        <p:nvSpPr>
          <p:cNvPr id="4" name="Slide Number Placeholder 3"/>
          <p:cNvSpPr>
            <a:spLocks noGrp="1"/>
          </p:cNvSpPr>
          <p:nvPr>
            <p:ph type="sldNum" sz="quarter" idx="5"/>
          </p:nvPr>
        </p:nvSpPr>
        <p:spPr/>
        <p:txBody>
          <a:bodyPr/>
          <a:lstStyle/>
          <a:p>
            <a:fld id="{893B0CF2-7F87-4E02-A248-870047730F99}" type="slidenum">
              <a:rPr lang="en-US" smtClean="0"/>
              <a:t>39</a:t>
            </a:fld>
            <a:endParaRPr lang="en-US"/>
          </a:p>
        </p:txBody>
      </p:sp>
    </p:spTree>
    <p:extLst>
      <p:ext uri="{BB962C8B-B14F-4D97-AF65-F5344CB8AC3E}">
        <p14:creationId xmlns:p14="http://schemas.microsoft.com/office/powerpoint/2010/main" val="312410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Avoids deadlocks and the cost of re-runs. Increases useful utilization of resources. </a:t>
            </a:r>
          </a:p>
          <a:p>
            <a:r>
              <a:rPr lang="en-US" dirty="0"/>
              <a:t>Against: Increases total execution time. The total load is $10k/month. Rerunning 10 jobs costs $10 (or $20/month). Adding 10%/job would add $1000/month. You’ve also reduced the idle time for future jobs.</a:t>
            </a:r>
          </a:p>
        </p:txBody>
      </p:sp>
      <p:sp>
        <p:nvSpPr>
          <p:cNvPr id="4" name="Slide Number Placeholder 3"/>
          <p:cNvSpPr>
            <a:spLocks noGrp="1"/>
          </p:cNvSpPr>
          <p:nvPr>
            <p:ph type="sldNum" sz="quarter" idx="5"/>
          </p:nvPr>
        </p:nvSpPr>
        <p:spPr/>
        <p:txBody>
          <a:bodyPr/>
          <a:lstStyle/>
          <a:p>
            <a:fld id="{893B0CF2-7F87-4E02-A248-870047730F99}" type="slidenum">
              <a:rPr lang="en-US" smtClean="0"/>
              <a:t>49</a:t>
            </a:fld>
            <a:endParaRPr lang="en-US"/>
          </a:p>
        </p:txBody>
      </p:sp>
    </p:spTree>
    <p:extLst>
      <p:ext uri="{BB962C8B-B14F-4D97-AF65-F5344CB8AC3E}">
        <p14:creationId xmlns:p14="http://schemas.microsoft.com/office/powerpoint/2010/main" val="389763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9/19/2023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9/19/2023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9/19/2023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9/19/2023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9/19/2023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9/19/2023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9/19/2023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9/19/2023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9/19/2023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9/19/2023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9/19/2023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9/19/2023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6, Lecture 11</a:t>
            </a:r>
          </a:p>
          <a:p>
            <a:r>
              <a:rPr lang="en-US" dirty="0"/>
              <a:t>September 19</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The 4 Pre-Conditions for a Deadlock</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pPr marL="457200" indent="-457200">
              <a:buFont typeface="+mj-lt"/>
              <a:buAutoNum type="arabicPeriod"/>
            </a:pPr>
            <a:r>
              <a:rPr lang="en-US" b="1" dirty="0"/>
              <a:t>Mutual Exclusion</a:t>
            </a:r>
            <a:r>
              <a:rPr lang="en-US" dirty="0"/>
              <a:t> – a resource can only be used by one process at a time. </a:t>
            </a:r>
          </a:p>
          <a:p>
            <a:pPr marL="457200" indent="-457200">
              <a:buFont typeface="+mj-lt"/>
              <a:buAutoNum type="arabicPeriod"/>
            </a:pPr>
            <a:r>
              <a:rPr lang="en-US" b="1" dirty="0"/>
              <a:t>Hold and Wait</a:t>
            </a:r>
            <a:r>
              <a:rPr lang="en-US" dirty="0"/>
              <a:t> – a process holding at least one resource is waiting to acquire additional resources held by other processes.</a:t>
            </a:r>
          </a:p>
          <a:p>
            <a:pPr marL="457200" indent="-457200">
              <a:buFont typeface="+mj-lt"/>
              <a:buAutoNum type="arabicPeriod"/>
            </a:pPr>
            <a:r>
              <a:rPr lang="en-US" b="1" dirty="0"/>
              <a:t>No Preemption</a:t>
            </a:r>
            <a:r>
              <a:rPr lang="en-US" dirty="0"/>
              <a:t> – resources are only released voluntarily by the process holding it. </a:t>
            </a:r>
          </a:p>
          <a:p>
            <a:pPr marL="457200" indent="-457200">
              <a:buFont typeface="+mj-lt"/>
              <a:buAutoNum type="arabicPeriod"/>
            </a:pPr>
            <a:r>
              <a:rPr lang="en-US" b="1" dirty="0"/>
              <a:t>Circular Wait</a:t>
            </a:r>
            <a:r>
              <a:rPr lang="en-US" dirty="0"/>
              <a:t> –</a:t>
            </a:r>
          </a:p>
          <a:p>
            <a:pPr marL="731520" lvl="1" indent="-457200"/>
            <a:r>
              <a:rPr lang="en-US" dirty="0"/>
              <a:t>We have a set of waiting processes {P</a:t>
            </a:r>
            <a:r>
              <a:rPr lang="en-US" baseline="-25000" dirty="0"/>
              <a:t>0</a:t>
            </a:r>
            <a:r>
              <a:rPr lang="en-US" dirty="0"/>
              <a:t>, P</a:t>
            </a:r>
            <a:r>
              <a:rPr lang="en-US" baseline="-25000" dirty="0"/>
              <a:t>1</a:t>
            </a:r>
            <a:r>
              <a:rPr lang="en-US" dirty="0"/>
              <a:t>, …, </a:t>
            </a:r>
            <a:r>
              <a:rPr lang="en-US" dirty="0" err="1"/>
              <a:t>P</a:t>
            </a:r>
            <a:r>
              <a:rPr lang="en-US" baseline="-25000" dirty="0" err="1"/>
              <a:t>n</a:t>
            </a:r>
            <a:r>
              <a:rPr lang="en-US" dirty="0"/>
              <a:t>}.</a:t>
            </a:r>
          </a:p>
          <a:p>
            <a:pPr marL="731520" lvl="1" indent="-457200"/>
            <a:r>
              <a:rPr lang="en-US" dirty="0"/>
              <a:t>P</a:t>
            </a:r>
            <a:r>
              <a:rPr lang="en-US" baseline="-25000" dirty="0"/>
              <a:t>0</a:t>
            </a:r>
            <a:r>
              <a:rPr lang="en-US" dirty="0"/>
              <a:t> is waiting for a resource held by P</a:t>
            </a:r>
            <a:r>
              <a:rPr lang="en-US" baseline="-25000" dirty="0"/>
              <a:t>1</a:t>
            </a:r>
            <a:r>
              <a:rPr lang="en-US" dirty="0"/>
              <a:t>.</a:t>
            </a:r>
          </a:p>
          <a:p>
            <a:pPr marL="731520" lvl="1" indent="-457200"/>
            <a:r>
              <a:rPr lang="en-US" dirty="0"/>
              <a:t>P</a:t>
            </a:r>
            <a:r>
              <a:rPr lang="en-US" baseline="-25000" dirty="0"/>
              <a:t>1</a:t>
            </a:r>
            <a:r>
              <a:rPr lang="en-US" dirty="0"/>
              <a:t> is waiting for a resource held by </a:t>
            </a:r>
            <a:r>
              <a:rPr lang="en-US" dirty="0" err="1"/>
              <a:t>P</a:t>
            </a:r>
            <a:r>
              <a:rPr lang="en-US" baseline="-25000" dirty="0" err="1"/>
              <a:t>n</a:t>
            </a:r>
            <a:r>
              <a:rPr lang="en-US" dirty="0"/>
              <a:t>.</a:t>
            </a:r>
          </a:p>
          <a:p>
            <a:pPr marL="731520" lvl="1" indent="-457200"/>
            <a:r>
              <a:rPr lang="en-US" dirty="0" err="1"/>
              <a:t>P</a:t>
            </a:r>
            <a:r>
              <a:rPr lang="en-US" baseline="-25000" dirty="0" err="1"/>
              <a:t>n</a:t>
            </a:r>
            <a:r>
              <a:rPr lang="en-US" dirty="0"/>
              <a:t> is waiting for a resource held by P</a:t>
            </a:r>
            <a:r>
              <a:rPr lang="en-US" baseline="-25000" dirty="0"/>
              <a:t>0</a:t>
            </a:r>
            <a:r>
              <a:rPr lang="en-US" dirty="0"/>
              <a:t>.</a:t>
            </a:r>
          </a:p>
        </p:txBody>
      </p:sp>
    </p:spTree>
    <p:extLst>
      <p:ext uri="{BB962C8B-B14F-4D97-AF65-F5344CB8AC3E}">
        <p14:creationId xmlns:p14="http://schemas.microsoft.com/office/powerpoint/2010/main" val="2180004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4 Ways to Deal with Deadlocks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pPr marL="457200" indent="-457200">
              <a:buFont typeface="+mj-lt"/>
              <a:buAutoNum type="arabicPeriod"/>
            </a:pPr>
            <a:r>
              <a:rPr lang="en-US" b="1" dirty="0"/>
              <a:t>Prevention:</a:t>
            </a:r>
            <a:r>
              <a:rPr lang="en-US" dirty="0"/>
              <a:t> design the system such that it can never enter a deadlocked state.</a:t>
            </a:r>
          </a:p>
          <a:p>
            <a:pPr marL="457200" indent="-457200">
              <a:buFont typeface="+mj-lt"/>
              <a:buAutoNum type="arabicPeriod"/>
            </a:pPr>
            <a:endParaRPr lang="en-US" dirty="0"/>
          </a:p>
          <a:p>
            <a:pPr marL="457200" indent="-457200">
              <a:buFont typeface="+mj-lt"/>
              <a:buAutoNum type="arabicPeriod"/>
            </a:pPr>
            <a:r>
              <a:rPr lang="en-US" b="1" dirty="0"/>
              <a:t>Avoidance:</a:t>
            </a:r>
            <a:r>
              <a:rPr lang="en-US" dirty="0"/>
              <a:t> ensure that the system does not enter an “unsafe” state.</a:t>
            </a:r>
          </a:p>
          <a:p>
            <a:pPr marL="457200" indent="-457200">
              <a:buFont typeface="+mj-lt"/>
              <a:buAutoNum type="arabicPeriod"/>
            </a:pPr>
            <a:endParaRPr lang="en-US" dirty="0"/>
          </a:p>
          <a:p>
            <a:pPr marL="457200" indent="-457200">
              <a:buFont typeface="+mj-lt"/>
              <a:buAutoNum type="arabicPeriod"/>
            </a:pPr>
            <a:r>
              <a:rPr lang="en-US" b="1" dirty="0"/>
              <a:t>Recovery:</a:t>
            </a:r>
            <a:r>
              <a:rPr lang="en-US" dirty="0"/>
              <a:t> allow the system to enter a deadlock state and then recover.</a:t>
            </a:r>
          </a:p>
          <a:p>
            <a:pPr marL="457200" indent="-457200">
              <a:buFont typeface="+mj-lt"/>
              <a:buAutoNum type="arabicPeriod"/>
            </a:pPr>
            <a:endParaRPr lang="en-US" dirty="0"/>
          </a:p>
          <a:p>
            <a:pPr marL="457200" indent="-457200">
              <a:buFont typeface="+mj-lt"/>
              <a:buAutoNum type="arabicPeriod"/>
            </a:pPr>
            <a:r>
              <a:rPr lang="en-US" b="1" dirty="0"/>
              <a:t>Ostrich approach: </a:t>
            </a:r>
            <a:r>
              <a:rPr lang="en-US" dirty="0"/>
              <a:t>stick you head in the sand. </a:t>
            </a:r>
          </a:p>
          <a:p>
            <a:pPr marL="731520" lvl="1" indent="-457200"/>
            <a:r>
              <a:rPr lang="en-US" dirty="0"/>
              <a:t>Used by most OSes (Windows and UNIX)</a:t>
            </a:r>
          </a:p>
          <a:p>
            <a:pPr marL="731520" lvl="1" indent="-457200"/>
            <a:r>
              <a:rPr lang="en-US" dirty="0"/>
              <a:t>Application developers are responsible to handle deadlocks</a:t>
            </a:r>
          </a:p>
        </p:txBody>
      </p:sp>
    </p:spTree>
    <p:extLst>
      <p:ext uri="{BB962C8B-B14F-4D97-AF65-F5344CB8AC3E}">
        <p14:creationId xmlns:p14="http://schemas.microsoft.com/office/powerpoint/2010/main" val="147157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70B3-CA80-4C27-BDB2-9395EE4B57F1}"/>
              </a:ext>
            </a:extLst>
          </p:cNvPr>
          <p:cNvSpPr>
            <a:spLocks noGrp="1"/>
          </p:cNvSpPr>
          <p:nvPr>
            <p:ph type="title"/>
          </p:nvPr>
        </p:nvSpPr>
        <p:spPr/>
        <p:txBody>
          <a:bodyPr/>
          <a:lstStyle/>
          <a:p>
            <a:r>
              <a:rPr lang="en-US" dirty="0"/>
              <a:t>Review Questions: Prevention</a:t>
            </a:r>
          </a:p>
        </p:txBody>
      </p:sp>
      <p:sp>
        <p:nvSpPr>
          <p:cNvPr id="3" name="Content Placeholder 2">
            <a:extLst>
              <a:ext uri="{FF2B5EF4-FFF2-40B4-BE49-F238E27FC236}">
                <a16:creationId xmlns:a16="http://schemas.microsoft.com/office/drawing/2014/main" id="{BCC651D0-2A3F-469C-A2BC-6320B1220263}"/>
              </a:ext>
            </a:extLst>
          </p:cNvPr>
          <p:cNvSpPr>
            <a:spLocks noGrp="1"/>
          </p:cNvSpPr>
          <p:nvPr>
            <p:ph idx="1"/>
          </p:nvPr>
        </p:nvSpPr>
        <p:spPr/>
        <p:txBody>
          <a:bodyPr>
            <a:normAutofit fontScale="92500" lnSpcReduction="20000"/>
          </a:bodyPr>
          <a:lstStyle/>
          <a:p>
            <a:r>
              <a:rPr lang="en-US" dirty="0"/>
              <a:t>We need to break one of the 4 conditions. Why not break…</a:t>
            </a:r>
          </a:p>
          <a:p>
            <a:endParaRPr lang="en-US" dirty="0"/>
          </a:p>
          <a:p>
            <a:r>
              <a:rPr lang="en-US" dirty="0"/>
              <a:t>Mutual exclusion – can we share all resources?</a:t>
            </a:r>
          </a:p>
          <a:p>
            <a:endParaRPr lang="en-US" dirty="0"/>
          </a:p>
          <a:p>
            <a:r>
              <a:rPr lang="en-US" dirty="0"/>
              <a:t>Hold &amp; wait – when a process requests a new resource, it can’t be currently holding one. 1) Request everything at process start or 2) hold resources, but release everything if more needed.</a:t>
            </a:r>
          </a:p>
          <a:p>
            <a:pPr lvl="1"/>
            <a:r>
              <a:rPr lang="en-US" dirty="0"/>
              <a:t>We request everything, but do we actually use it all at once?</a:t>
            </a:r>
          </a:p>
          <a:p>
            <a:pPr lvl="1"/>
            <a:r>
              <a:rPr lang="en-US" dirty="0"/>
              <a:t>You need several popular items. You need them all to start.</a:t>
            </a:r>
          </a:p>
          <a:p>
            <a:pPr lvl="1"/>
            <a:endParaRPr lang="en-US" dirty="0"/>
          </a:p>
          <a:p>
            <a:r>
              <a:rPr lang="en-US" dirty="0"/>
              <a:t>No preemption – if a process is holding resource and requests another that is unavailable, preempt all of its current resources. Process must wait.</a:t>
            </a:r>
          </a:p>
          <a:p>
            <a:pPr lvl="1"/>
            <a:r>
              <a:rPr lang="en-US" dirty="0"/>
              <a:t>Need to save resource state. CPU registers, memory space vs. printer, file edits </a:t>
            </a:r>
          </a:p>
          <a:p>
            <a:endParaRPr lang="en-US" dirty="0"/>
          </a:p>
          <a:p>
            <a:r>
              <a:rPr lang="en-US" dirty="0"/>
              <a:t>Circular wait – order resources. Process can only request resource in order.</a:t>
            </a:r>
          </a:p>
          <a:p>
            <a:pPr lvl="1"/>
            <a:r>
              <a:rPr lang="en-US" dirty="0"/>
              <a:t>Application developers need to make sure this order is held.</a:t>
            </a:r>
          </a:p>
          <a:p>
            <a:pPr lvl="1"/>
            <a:endParaRPr lang="en-US" dirty="0"/>
          </a:p>
        </p:txBody>
      </p:sp>
    </p:spTree>
    <p:extLst>
      <p:ext uri="{BB962C8B-B14F-4D97-AF65-F5344CB8AC3E}">
        <p14:creationId xmlns:p14="http://schemas.microsoft.com/office/powerpoint/2010/main" val="221715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47B3-F667-446F-BE43-AEF05DA2595A}"/>
              </a:ext>
            </a:extLst>
          </p:cNvPr>
          <p:cNvSpPr>
            <a:spLocks noGrp="1"/>
          </p:cNvSpPr>
          <p:nvPr>
            <p:ph type="title"/>
          </p:nvPr>
        </p:nvSpPr>
        <p:spPr/>
        <p:txBody>
          <a:bodyPr/>
          <a:lstStyle/>
          <a:p>
            <a:r>
              <a:rPr lang="en-US" dirty="0"/>
              <a:t>Review Questions: Avoidance</a:t>
            </a:r>
          </a:p>
        </p:txBody>
      </p:sp>
      <p:sp>
        <p:nvSpPr>
          <p:cNvPr id="3" name="Content Placeholder 2">
            <a:extLst>
              <a:ext uri="{FF2B5EF4-FFF2-40B4-BE49-F238E27FC236}">
                <a16:creationId xmlns:a16="http://schemas.microsoft.com/office/drawing/2014/main" id="{75FC1FDB-48D7-49C9-ADD7-C7C1C9DF08D5}"/>
              </a:ext>
            </a:extLst>
          </p:cNvPr>
          <p:cNvSpPr>
            <a:spLocks noGrp="1"/>
          </p:cNvSpPr>
          <p:nvPr>
            <p:ph idx="1"/>
          </p:nvPr>
        </p:nvSpPr>
        <p:spPr/>
        <p:txBody>
          <a:bodyPr/>
          <a:lstStyle/>
          <a:p>
            <a:r>
              <a:rPr lang="en-US" dirty="0"/>
              <a:t>What is a safe state vs. unsafe state? What is a safe sequence?</a:t>
            </a:r>
          </a:p>
          <a:p>
            <a:endParaRPr lang="en-US" dirty="0"/>
          </a:p>
          <a:p>
            <a:r>
              <a:rPr lang="en-US" dirty="0"/>
              <a:t>To verify safety for the Banker’s Algorithm, we have 4 matrices:</a:t>
            </a:r>
          </a:p>
          <a:p>
            <a:pPr lvl="1"/>
            <a:r>
              <a:rPr lang="en-US" dirty="0"/>
              <a:t>Available </a:t>
            </a:r>
          </a:p>
          <a:p>
            <a:pPr lvl="1"/>
            <a:r>
              <a:rPr lang="en-US" dirty="0"/>
              <a:t>Max</a:t>
            </a:r>
          </a:p>
          <a:p>
            <a:pPr lvl="1"/>
            <a:r>
              <a:rPr lang="en-US" dirty="0"/>
              <a:t>Allocation</a:t>
            </a:r>
          </a:p>
          <a:p>
            <a:pPr lvl="1"/>
            <a:r>
              <a:rPr lang="en-US" dirty="0"/>
              <a:t>Need</a:t>
            </a:r>
          </a:p>
        </p:txBody>
      </p:sp>
    </p:spTree>
    <p:extLst>
      <p:ext uri="{BB962C8B-B14F-4D97-AF65-F5344CB8AC3E}">
        <p14:creationId xmlns:p14="http://schemas.microsoft.com/office/powerpoint/2010/main" val="121420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Safe State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138117" cy="4389120"/>
          </a:xfrm>
        </p:spPr>
        <p:txBody>
          <a:bodyPr/>
          <a:lstStyle/>
          <a:p>
            <a:r>
              <a:rPr lang="en-US" dirty="0"/>
              <a:t>A state is </a:t>
            </a:r>
            <a:r>
              <a:rPr lang="en-US" b="1" dirty="0">
                <a:solidFill>
                  <a:srgbClr val="FF0000"/>
                </a:solidFill>
              </a:rPr>
              <a:t>safe</a:t>
            </a:r>
            <a:r>
              <a:rPr lang="en-US" b="1" i="1" dirty="0"/>
              <a:t> </a:t>
            </a:r>
            <a:r>
              <a:rPr lang="en-US" dirty="0"/>
              <a:t>if the system can allocate all resources requested by all processes without entering a deadlock state. </a:t>
            </a:r>
          </a:p>
          <a:p>
            <a:endParaRPr lang="en-US" dirty="0"/>
          </a:p>
          <a:p>
            <a:r>
              <a:rPr lang="en-US" dirty="0"/>
              <a:t>A safe state is not a deadlocked state.</a:t>
            </a:r>
          </a:p>
          <a:p>
            <a:endParaRPr lang="en-US" dirty="0"/>
          </a:p>
          <a:p>
            <a:r>
              <a:rPr lang="en-US" dirty="0"/>
              <a:t>A deadlocked state is an unsafe state.</a:t>
            </a:r>
          </a:p>
          <a:p>
            <a:endParaRPr lang="en-US" dirty="0"/>
          </a:p>
          <a:p>
            <a:r>
              <a:rPr lang="en-US" dirty="0"/>
              <a:t>An unsafe state is not always a </a:t>
            </a:r>
            <a:br>
              <a:rPr lang="en-US" dirty="0"/>
            </a:br>
            <a:r>
              <a:rPr lang="en-US" dirty="0"/>
              <a:t>deadlocked state.</a:t>
            </a:r>
          </a:p>
        </p:txBody>
      </p:sp>
      <p:pic>
        <p:nvPicPr>
          <p:cNvPr id="4" name="Picture 3">
            <a:extLst>
              <a:ext uri="{FF2B5EF4-FFF2-40B4-BE49-F238E27FC236}">
                <a16:creationId xmlns:a16="http://schemas.microsoft.com/office/drawing/2014/main" id="{78311F98-6ED6-4CB9-BDFD-3A6FE920F5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0608" t="1381" r="10387" b="829"/>
          <a:stretch>
            <a:fillRect/>
          </a:stretch>
        </p:blipFill>
        <p:spPr bwMode="auto">
          <a:xfrm>
            <a:off x="5074151" y="2788927"/>
            <a:ext cx="3612604" cy="3576637"/>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pic>
    </p:spTree>
    <p:extLst>
      <p:ext uri="{BB962C8B-B14F-4D97-AF65-F5344CB8AC3E}">
        <p14:creationId xmlns:p14="http://schemas.microsoft.com/office/powerpoint/2010/main" val="3527453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 Avoidance</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429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General Idea</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lnSpcReduction="10000"/>
          </a:bodyPr>
          <a:lstStyle/>
          <a:p>
            <a:r>
              <a:rPr lang="en-US" dirty="0"/>
              <a:t>Instead of ensuring one of the four deadlock conditions does not occur, use additional information -&gt; how will the process use the resource?</a:t>
            </a:r>
          </a:p>
          <a:p>
            <a:endParaRPr lang="en-US" dirty="0"/>
          </a:p>
          <a:p>
            <a:r>
              <a:rPr lang="en-US" dirty="0"/>
              <a:t>Example:</a:t>
            </a:r>
          </a:p>
          <a:p>
            <a:pPr lvl="1"/>
            <a:r>
              <a:rPr lang="en-US" dirty="0"/>
              <a:t>Process P will request the disk drive and then the printer before releasing both resources.</a:t>
            </a:r>
          </a:p>
          <a:p>
            <a:pPr lvl="1"/>
            <a:r>
              <a:rPr lang="en-US" dirty="0"/>
              <a:t>Process Q will request the printer and then the disk drive before releasing both resources. </a:t>
            </a:r>
          </a:p>
          <a:p>
            <a:pPr lvl="1"/>
            <a:r>
              <a:rPr lang="en-US" dirty="0"/>
              <a:t>The system can then determine if a deadlock is possible and decide if a process should wait to avoid a deadlock.</a:t>
            </a:r>
          </a:p>
          <a:p>
            <a:pPr lvl="1"/>
            <a:endParaRPr lang="en-US" dirty="0"/>
          </a:p>
          <a:p>
            <a:r>
              <a:rPr lang="en-US" dirty="0"/>
              <a:t>Algorithms vary in the amount and type of information.</a:t>
            </a:r>
          </a:p>
          <a:p>
            <a:r>
              <a:rPr lang="en-US" b="1" dirty="0"/>
              <a:t>State:</a:t>
            </a:r>
            <a:r>
              <a:rPr lang="en-US" dirty="0"/>
              <a:t> the number of available and allocated resources and the maximum demands of each process.</a:t>
            </a:r>
          </a:p>
        </p:txBody>
      </p:sp>
    </p:spTree>
    <p:extLst>
      <p:ext uri="{BB962C8B-B14F-4D97-AF65-F5344CB8AC3E}">
        <p14:creationId xmlns:p14="http://schemas.microsoft.com/office/powerpoint/2010/main" val="2754243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Safe State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138117" cy="4389120"/>
          </a:xfrm>
        </p:spPr>
        <p:txBody>
          <a:bodyPr/>
          <a:lstStyle/>
          <a:p>
            <a:r>
              <a:rPr lang="en-US" dirty="0"/>
              <a:t>A state is </a:t>
            </a:r>
            <a:r>
              <a:rPr lang="en-US" b="1" dirty="0">
                <a:solidFill>
                  <a:srgbClr val="FF0000"/>
                </a:solidFill>
              </a:rPr>
              <a:t>safe</a:t>
            </a:r>
            <a:r>
              <a:rPr lang="en-US" b="1" i="1" dirty="0"/>
              <a:t> </a:t>
            </a:r>
            <a:r>
              <a:rPr lang="en-US" dirty="0"/>
              <a:t>if the system can allocate all resources requested by all processes without entering a deadlock state. </a:t>
            </a:r>
          </a:p>
          <a:p>
            <a:endParaRPr lang="en-US" dirty="0"/>
          </a:p>
          <a:p>
            <a:r>
              <a:rPr lang="en-US" dirty="0"/>
              <a:t>A safe state is not a deadlocked state.</a:t>
            </a:r>
          </a:p>
          <a:p>
            <a:endParaRPr lang="en-US" dirty="0"/>
          </a:p>
          <a:p>
            <a:r>
              <a:rPr lang="en-US" dirty="0"/>
              <a:t>A deadlocked state is an unsafe state.</a:t>
            </a:r>
          </a:p>
          <a:p>
            <a:endParaRPr lang="en-US" dirty="0"/>
          </a:p>
          <a:p>
            <a:r>
              <a:rPr lang="en-US" dirty="0"/>
              <a:t>An unsafe state is not always a </a:t>
            </a:r>
            <a:br>
              <a:rPr lang="en-US" dirty="0"/>
            </a:br>
            <a:r>
              <a:rPr lang="en-US" dirty="0"/>
              <a:t>deadlocked state.</a:t>
            </a:r>
          </a:p>
        </p:txBody>
      </p:sp>
      <p:pic>
        <p:nvPicPr>
          <p:cNvPr id="4" name="Picture 3">
            <a:extLst>
              <a:ext uri="{FF2B5EF4-FFF2-40B4-BE49-F238E27FC236}">
                <a16:creationId xmlns:a16="http://schemas.microsoft.com/office/drawing/2014/main" id="{78311F98-6ED6-4CB9-BDFD-3A6FE920F5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0608" t="1381" r="10387" b="829"/>
          <a:stretch>
            <a:fillRect/>
          </a:stretch>
        </p:blipFill>
        <p:spPr bwMode="auto">
          <a:xfrm>
            <a:off x="5074151" y="2788927"/>
            <a:ext cx="3612604" cy="3576637"/>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pic>
    </p:spTree>
    <p:extLst>
      <p:ext uri="{BB962C8B-B14F-4D97-AF65-F5344CB8AC3E}">
        <p14:creationId xmlns:p14="http://schemas.microsoft.com/office/powerpoint/2010/main" val="336799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411513"/>
            <a:ext cx="8229600" cy="1143000"/>
          </a:xfrm>
        </p:spPr>
        <p:txBody>
          <a:bodyPr/>
          <a:lstStyle/>
          <a:p>
            <a:r>
              <a:rPr lang="en-US" dirty="0"/>
              <a:t>Safe Sequences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691611"/>
            <a:ext cx="8138117" cy="4389120"/>
          </a:xfrm>
        </p:spPr>
        <p:txBody>
          <a:bodyPr>
            <a:normAutofit/>
          </a:bodyPr>
          <a:lstStyle/>
          <a:p>
            <a:r>
              <a:rPr lang="en-US" b="1" dirty="0"/>
              <a:t>Formally:</a:t>
            </a:r>
            <a:r>
              <a:rPr lang="en-US" dirty="0"/>
              <a:t> A state is safe if there exists a </a:t>
            </a:r>
            <a:r>
              <a:rPr lang="en-US" b="1" dirty="0">
                <a:solidFill>
                  <a:srgbClr val="FF0000"/>
                </a:solidFill>
              </a:rPr>
              <a:t>safe sequence</a:t>
            </a:r>
            <a:r>
              <a:rPr lang="en-US" dirty="0"/>
              <a:t> of processes {P0, P1, … PN} such that all of the resource requests for Pi can be granted using the resources currently allocated to Pi and all processes </a:t>
            </a:r>
            <a:r>
              <a:rPr lang="en-US" dirty="0" err="1"/>
              <a:t>Pj</a:t>
            </a:r>
            <a:r>
              <a:rPr lang="en-US" dirty="0"/>
              <a:t> where j &lt; </a:t>
            </a:r>
            <a:r>
              <a:rPr lang="en-US" dirty="0" err="1"/>
              <a:t>i</a:t>
            </a:r>
            <a:r>
              <a:rPr lang="en-US" dirty="0"/>
              <a:t>. </a:t>
            </a:r>
          </a:p>
          <a:p>
            <a:r>
              <a:rPr lang="en-US" b="1" dirty="0"/>
              <a:t>In other words</a:t>
            </a:r>
            <a:r>
              <a:rPr lang="en-US" dirty="0"/>
              <a:t>: If all processes prior to Pi finish and free their resources, then Pi will be able to finish. </a:t>
            </a:r>
          </a:p>
          <a:p>
            <a:r>
              <a:rPr lang="en-US" b="1" dirty="0"/>
              <a:t>Example: </a:t>
            </a:r>
          </a:p>
          <a:p>
            <a:pPr lvl="1"/>
            <a:r>
              <a:rPr lang="en-US" dirty="0"/>
              <a:t>Our system has 12 disk drives and 3 processes {P0, P1, P2}.</a:t>
            </a:r>
          </a:p>
          <a:p>
            <a:pPr lvl="1"/>
            <a:endParaRPr lang="en-US" dirty="0"/>
          </a:p>
          <a:p>
            <a:pPr lvl="1"/>
            <a:endParaRPr lang="en-US" dirty="0"/>
          </a:p>
          <a:p>
            <a:pPr lvl="1"/>
            <a:endParaRPr lang="en-US" dirty="0"/>
          </a:p>
          <a:p>
            <a:pPr lvl="1"/>
            <a:endParaRPr lang="en-US" dirty="0"/>
          </a:p>
          <a:p>
            <a:pPr lvl="1"/>
            <a:r>
              <a:rPr lang="en-US" dirty="0"/>
              <a:t>Is the sequence &lt;P1, P0, P2&gt; safe? What about &lt;P2, P0, P1&gt;?</a:t>
            </a:r>
          </a:p>
          <a:p>
            <a:pPr lvl="1"/>
            <a:endParaRPr lang="en-US" dirty="0"/>
          </a:p>
        </p:txBody>
      </p:sp>
      <p:sp>
        <p:nvSpPr>
          <p:cNvPr id="5" name="TextBox 4">
            <a:extLst>
              <a:ext uri="{FF2B5EF4-FFF2-40B4-BE49-F238E27FC236}">
                <a16:creationId xmlns:a16="http://schemas.microsoft.com/office/drawing/2014/main" id="{13227FF8-E6E7-44AA-8C03-225DA43DE997}"/>
              </a:ext>
            </a:extLst>
          </p:cNvPr>
          <p:cNvSpPr txBox="1"/>
          <p:nvPr/>
        </p:nvSpPr>
        <p:spPr>
          <a:xfrm>
            <a:off x="2870893" y="4331768"/>
            <a:ext cx="1960793" cy="1200329"/>
          </a:xfrm>
          <a:prstGeom prst="rect">
            <a:avLst/>
          </a:prstGeom>
          <a:noFill/>
          <a:ln>
            <a:noFill/>
          </a:ln>
        </p:spPr>
        <p:txBody>
          <a:bodyPr wrap="none" rtlCol="0">
            <a:spAutoFit/>
          </a:bodyPr>
          <a:lstStyle/>
          <a:p>
            <a:pPr algn="ctr"/>
            <a:r>
              <a:rPr lang="en-US" dirty="0">
                <a:solidFill>
                  <a:srgbClr val="0066FF"/>
                </a:solidFill>
              </a:rPr>
              <a:t>Maximum Needs</a:t>
            </a:r>
          </a:p>
          <a:p>
            <a:pPr algn="ctr"/>
            <a:r>
              <a:rPr lang="en-US" dirty="0">
                <a:solidFill>
                  <a:srgbClr val="0066FF"/>
                </a:solidFill>
              </a:rPr>
              <a:t>10</a:t>
            </a:r>
          </a:p>
          <a:p>
            <a:pPr algn="ctr"/>
            <a:r>
              <a:rPr lang="en-US" dirty="0">
                <a:solidFill>
                  <a:srgbClr val="0066FF"/>
                </a:solidFill>
              </a:rPr>
              <a:t>4</a:t>
            </a:r>
          </a:p>
          <a:p>
            <a:pPr algn="ctr"/>
            <a:r>
              <a:rPr lang="en-US" dirty="0">
                <a:solidFill>
                  <a:srgbClr val="0066FF"/>
                </a:solidFill>
              </a:rPr>
              <a:t>9</a:t>
            </a:r>
          </a:p>
        </p:txBody>
      </p:sp>
      <p:sp>
        <p:nvSpPr>
          <p:cNvPr id="6" name="TextBox 5">
            <a:extLst>
              <a:ext uri="{FF2B5EF4-FFF2-40B4-BE49-F238E27FC236}">
                <a16:creationId xmlns:a16="http://schemas.microsoft.com/office/drawing/2014/main" id="{60B829C7-3A0C-4323-A372-D33B081D6C6D}"/>
              </a:ext>
            </a:extLst>
          </p:cNvPr>
          <p:cNvSpPr txBox="1"/>
          <p:nvPr/>
        </p:nvSpPr>
        <p:spPr>
          <a:xfrm>
            <a:off x="4791112" y="4331768"/>
            <a:ext cx="1701107" cy="1200329"/>
          </a:xfrm>
          <a:prstGeom prst="rect">
            <a:avLst/>
          </a:prstGeom>
          <a:noFill/>
          <a:ln>
            <a:noFill/>
          </a:ln>
        </p:spPr>
        <p:txBody>
          <a:bodyPr wrap="none" rtlCol="0">
            <a:spAutoFit/>
          </a:bodyPr>
          <a:lstStyle/>
          <a:p>
            <a:pPr algn="ctr"/>
            <a:r>
              <a:rPr lang="en-US" dirty="0">
                <a:solidFill>
                  <a:srgbClr val="0066FF"/>
                </a:solidFill>
              </a:rPr>
              <a:t>Current Needs</a:t>
            </a:r>
          </a:p>
          <a:p>
            <a:pPr algn="ctr"/>
            <a:r>
              <a:rPr lang="en-US" dirty="0">
                <a:solidFill>
                  <a:srgbClr val="0066FF"/>
                </a:solidFill>
              </a:rPr>
              <a:t>5</a:t>
            </a:r>
          </a:p>
          <a:p>
            <a:pPr algn="ctr"/>
            <a:r>
              <a:rPr lang="en-US" dirty="0">
                <a:solidFill>
                  <a:srgbClr val="0066FF"/>
                </a:solidFill>
              </a:rPr>
              <a:t>2</a:t>
            </a:r>
          </a:p>
          <a:p>
            <a:pPr algn="ctr"/>
            <a:r>
              <a:rPr lang="en-US" dirty="0">
                <a:solidFill>
                  <a:srgbClr val="0066FF"/>
                </a:solidFill>
              </a:rPr>
              <a:t>2</a:t>
            </a:r>
          </a:p>
        </p:txBody>
      </p:sp>
      <p:sp>
        <p:nvSpPr>
          <p:cNvPr id="7" name="TextBox 6">
            <a:extLst>
              <a:ext uri="{FF2B5EF4-FFF2-40B4-BE49-F238E27FC236}">
                <a16:creationId xmlns:a16="http://schemas.microsoft.com/office/drawing/2014/main" id="{A62E4932-1935-4BF7-A48F-FDAC22369F74}"/>
              </a:ext>
            </a:extLst>
          </p:cNvPr>
          <p:cNvSpPr txBox="1"/>
          <p:nvPr/>
        </p:nvSpPr>
        <p:spPr>
          <a:xfrm>
            <a:off x="1919992" y="4331768"/>
            <a:ext cx="950901" cy="1200329"/>
          </a:xfrm>
          <a:prstGeom prst="rect">
            <a:avLst/>
          </a:prstGeom>
          <a:noFill/>
          <a:ln>
            <a:noFill/>
          </a:ln>
        </p:spPr>
        <p:txBody>
          <a:bodyPr wrap="none" rtlCol="0">
            <a:spAutoFit/>
          </a:bodyPr>
          <a:lstStyle/>
          <a:p>
            <a:pPr algn="ctr"/>
            <a:r>
              <a:rPr lang="en-US" dirty="0">
                <a:solidFill>
                  <a:srgbClr val="0066FF"/>
                </a:solidFill>
              </a:rPr>
              <a:t>Process</a:t>
            </a:r>
          </a:p>
          <a:p>
            <a:pPr algn="ctr"/>
            <a:r>
              <a:rPr lang="en-US" dirty="0">
                <a:solidFill>
                  <a:srgbClr val="0066FF"/>
                </a:solidFill>
              </a:rPr>
              <a:t>P0</a:t>
            </a:r>
          </a:p>
          <a:p>
            <a:pPr algn="ctr"/>
            <a:r>
              <a:rPr lang="en-US" dirty="0">
                <a:solidFill>
                  <a:srgbClr val="0066FF"/>
                </a:solidFill>
              </a:rPr>
              <a:t>P1</a:t>
            </a:r>
          </a:p>
          <a:p>
            <a:pPr algn="ctr"/>
            <a:r>
              <a:rPr lang="en-US" dirty="0">
                <a:solidFill>
                  <a:srgbClr val="0066FF"/>
                </a:solidFill>
              </a:rPr>
              <a:t>P2</a:t>
            </a:r>
          </a:p>
        </p:txBody>
      </p:sp>
    </p:spTree>
    <p:extLst>
      <p:ext uri="{BB962C8B-B14F-4D97-AF65-F5344CB8AC3E}">
        <p14:creationId xmlns:p14="http://schemas.microsoft.com/office/powerpoint/2010/main" val="1857612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2D05-CCE7-4E44-9448-01B5F52943C6}"/>
              </a:ext>
            </a:extLst>
          </p:cNvPr>
          <p:cNvSpPr>
            <a:spLocks noGrp="1"/>
          </p:cNvSpPr>
          <p:nvPr>
            <p:ph type="title"/>
          </p:nvPr>
        </p:nvSpPr>
        <p:spPr/>
        <p:txBody>
          <a:bodyPr/>
          <a:lstStyle/>
          <a:p>
            <a:r>
              <a:rPr lang="en-US" dirty="0"/>
              <a:t>Banker’s Algorithm: Introduction</a:t>
            </a:r>
          </a:p>
        </p:txBody>
      </p:sp>
      <p:sp>
        <p:nvSpPr>
          <p:cNvPr id="3" name="Content Placeholder 2">
            <a:extLst>
              <a:ext uri="{FF2B5EF4-FFF2-40B4-BE49-F238E27FC236}">
                <a16:creationId xmlns:a16="http://schemas.microsoft.com/office/drawing/2014/main" id="{E89FCEEB-9B8A-4CDB-BF56-1B4A537BB6AC}"/>
              </a:ext>
            </a:extLst>
          </p:cNvPr>
          <p:cNvSpPr>
            <a:spLocks noGrp="1"/>
          </p:cNvSpPr>
          <p:nvPr>
            <p:ph idx="1"/>
          </p:nvPr>
        </p:nvSpPr>
        <p:spPr/>
        <p:txBody>
          <a:bodyPr/>
          <a:lstStyle/>
          <a:p>
            <a:r>
              <a:rPr lang="en-US" dirty="0"/>
              <a:t>Resource-allocation solution for resources with multiple instances.</a:t>
            </a:r>
          </a:p>
          <a:p>
            <a:endParaRPr lang="en-US" dirty="0"/>
          </a:p>
          <a:p>
            <a:r>
              <a:rPr lang="en-US" dirty="0"/>
              <a:t>Named because bankers could use to make sure that when they lend out resources, they can still service other clients.</a:t>
            </a:r>
          </a:p>
          <a:p>
            <a:pPr lvl="1"/>
            <a:r>
              <a:rPr lang="en-US" dirty="0"/>
              <a:t>Don’t loan out a little money to start building a house unless they are assured they have enough money to finish the house.</a:t>
            </a:r>
          </a:p>
          <a:p>
            <a:endParaRPr lang="en-US" dirty="0"/>
          </a:p>
          <a:p>
            <a:r>
              <a:rPr lang="en-US" dirty="0"/>
              <a:t>A process must state in advance the max resources it may request.</a:t>
            </a:r>
          </a:p>
          <a:p>
            <a:endParaRPr lang="en-US" dirty="0"/>
          </a:p>
          <a:p>
            <a:r>
              <a:rPr lang="en-US" dirty="0"/>
              <a:t>When a request is made, the system determines whether it creates a safe state or not.</a:t>
            </a:r>
          </a:p>
          <a:p>
            <a:pPr lvl="1"/>
            <a:r>
              <a:rPr lang="en-US" dirty="0"/>
              <a:t>Safe –&gt; grant resources to process</a:t>
            </a:r>
          </a:p>
          <a:p>
            <a:pPr lvl="1"/>
            <a:r>
              <a:rPr lang="en-US" dirty="0"/>
              <a:t>Unsafe –&gt; make process wait</a:t>
            </a:r>
          </a:p>
          <a:p>
            <a:endParaRPr lang="en-US" dirty="0"/>
          </a:p>
        </p:txBody>
      </p:sp>
    </p:spTree>
    <p:extLst>
      <p:ext uri="{BB962C8B-B14F-4D97-AF65-F5344CB8AC3E}">
        <p14:creationId xmlns:p14="http://schemas.microsoft.com/office/powerpoint/2010/main" val="280780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Assignment 2 is due Monday, 10/2 @ 11:59pm.</a:t>
            </a:r>
          </a:p>
          <a:p>
            <a:endParaRPr lang="en-US" dirty="0"/>
          </a:p>
          <a:p>
            <a:r>
              <a:rPr lang="en-US" dirty="0"/>
              <a:t>Quiz 3 will be posted later this week and due Monday, 10/2 @ 11:59pm.</a:t>
            </a:r>
          </a:p>
          <a:p>
            <a:endParaRPr lang="en-US" dirty="0"/>
          </a:p>
          <a:p>
            <a:r>
              <a:rPr lang="en-US" dirty="0"/>
              <a:t>Midterm will be on Thursday, 10/5 during class.</a:t>
            </a:r>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2E0F-0A7C-4F1F-B24A-00D421EA6919}"/>
              </a:ext>
            </a:extLst>
          </p:cNvPr>
          <p:cNvSpPr>
            <a:spLocks noGrp="1"/>
          </p:cNvSpPr>
          <p:nvPr>
            <p:ph type="title"/>
          </p:nvPr>
        </p:nvSpPr>
        <p:spPr/>
        <p:txBody>
          <a:bodyPr/>
          <a:lstStyle/>
          <a:p>
            <a:r>
              <a:rPr lang="en-US" dirty="0"/>
              <a:t>Banker’s Algorithm: Data Structures</a:t>
            </a:r>
          </a:p>
        </p:txBody>
      </p:sp>
      <p:sp>
        <p:nvSpPr>
          <p:cNvPr id="3" name="Content Placeholder 2">
            <a:extLst>
              <a:ext uri="{FF2B5EF4-FFF2-40B4-BE49-F238E27FC236}">
                <a16:creationId xmlns:a16="http://schemas.microsoft.com/office/drawing/2014/main" id="{B6D8FDB8-CB87-4CA7-B650-7E489DB391BB}"/>
              </a:ext>
            </a:extLst>
          </p:cNvPr>
          <p:cNvSpPr>
            <a:spLocks noGrp="1"/>
          </p:cNvSpPr>
          <p:nvPr>
            <p:ph idx="1"/>
          </p:nvPr>
        </p:nvSpPr>
        <p:spPr/>
        <p:txBody>
          <a:bodyPr/>
          <a:lstStyle/>
          <a:p>
            <a:r>
              <a:rPr lang="en-US" dirty="0"/>
              <a:t>N – the number of processes</a:t>
            </a:r>
          </a:p>
          <a:p>
            <a:r>
              <a:rPr lang="en-US" dirty="0"/>
              <a:t>M – the number of resource categories</a:t>
            </a:r>
          </a:p>
          <a:p>
            <a:endParaRPr lang="en-US" dirty="0"/>
          </a:p>
          <a:p>
            <a:r>
              <a:rPr lang="en-US" b="1" dirty="0"/>
              <a:t>Available [M] </a:t>
            </a:r>
            <a:r>
              <a:rPr lang="en-US" dirty="0"/>
              <a:t>– the number of available resources for each type</a:t>
            </a:r>
          </a:p>
          <a:p>
            <a:r>
              <a:rPr lang="en-US" b="1" dirty="0"/>
              <a:t>Max [N][M] </a:t>
            </a:r>
            <a:r>
              <a:rPr lang="en-US" dirty="0"/>
              <a:t>– the max demand of each process for each resource</a:t>
            </a:r>
          </a:p>
          <a:p>
            <a:r>
              <a:rPr lang="en-US" b="1" dirty="0"/>
              <a:t>Allocation [N][M] </a:t>
            </a:r>
            <a:r>
              <a:rPr lang="en-US" dirty="0"/>
              <a:t>– the number of resources allocated to each process</a:t>
            </a:r>
          </a:p>
          <a:p>
            <a:r>
              <a:rPr lang="en-US" b="1" dirty="0"/>
              <a:t>Need [N][M] </a:t>
            </a:r>
            <a:r>
              <a:rPr lang="en-US" dirty="0"/>
              <a:t>– the remaining resources of each type for each process</a:t>
            </a:r>
          </a:p>
        </p:txBody>
      </p:sp>
    </p:spTree>
    <p:extLst>
      <p:ext uri="{BB962C8B-B14F-4D97-AF65-F5344CB8AC3E}">
        <p14:creationId xmlns:p14="http://schemas.microsoft.com/office/powerpoint/2010/main" val="1359260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35C8-3B35-465E-96C3-F2A0E26E5F6D}"/>
              </a:ext>
            </a:extLst>
          </p:cNvPr>
          <p:cNvSpPr>
            <a:spLocks noGrp="1"/>
          </p:cNvSpPr>
          <p:nvPr>
            <p:ph type="title"/>
          </p:nvPr>
        </p:nvSpPr>
        <p:spPr/>
        <p:txBody>
          <a:bodyPr/>
          <a:lstStyle/>
          <a:p>
            <a:r>
              <a:rPr lang="en-US" dirty="0"/>
              <a:t>Banker’s Algorithm: Data Structures</a:t>
            </a:r>
          </a:p>
        </p:txBody>
      </p:sp>
      <p:sp>
        <p:nvSpPr>
          <p:cNvPr id="4" name="Text Box 4">
            <a:extLst>
              <a:ext uri="{FF2B5EF4-FFF2-40B4-BE49-F238E27FC236}">
                <a16:creationId xmlns:a16="http://schemas.microsoft.com/office/drawing/2014/main" id="{D44F6A6F-2C65-4767-86A4-5D5745B24269}"/>
              </a:ext>
            </a:extLst>
          </p:cNvPr>
          <p:cNvSpPr txBox="1">
            <a:spLocks noChangeArrowheads="1"/>
          </p:cNvSpPr>
          <p:nvPr/>
        </p:nvSpPr>
        <p:spPr bwMode="auto">
          <a:xfrm>
            <a:off x="2314575" y="2028825"/>
            <a:ext cx="4467225" cy="155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i="1">
                <a:latin typeface="Helvetica" pitchFamily="34" charset="0"/>
              </a:rPr>
              <a:t>N</a:t>
            </a:r>
            <a:r>
              <a:rPr lang="en-US">
                <a:latin typeface="Helvetica" pitchFamily="34" charset="0"/>
              </a:rPr>
              <a:t> </a:t>
            </a:r>
            <a:r>
              <a:rPr lang="en-US">
                <a:latin typeface="Helvetica" pitchFamily="34" charset="0"/>
                <a:sym typeface="Symbol" pitchFamily="18" charset="2"/>
              </a:rPr>
              <a:t></a:t>
            </a:r>
            <a:r>
              <a:rPr lang="en-US">
                <a:latin typeface="Helvetica" pitchFamily="34" charset="0"/>
              </a:rPr>
              <a:t> number of processes, and </a:t>
            </a:r>
          </a:p>
          <a:p>
            <a:pPr algn="ctr" eaLnBrk="0" hangingPunct="0">
              <a:spcBef>
                <a:spcPct val="50000"/>
              </a:spcBef>
            </a:pPr>
            <a:r>
              <a:rPr lang="en-US" i="1">
                <a:latin typeface="Helvetica" pitchFamily="34" charset="0"/>
              </a:rPr>
              <a:t>M </a:t>
            </a:r>
            <a:r>
              <a:rPr lang="en-US">
                <a:latin typeface="Helvetica" pitchFamily="34" charset="0"/>
                <a:sym typeface="Symbol" pitchFamily="18" charset="2"/>
              </a:rPr>
              <a:t></a:t>
            </a:r>
            <a:r>
              <a:rPr lang="en-US" i="1">
                <a:latin typeface="Helvetica" pitchFamily="34" charset="0"/>
              </a:rPr>
              <a:t> </a:t>
            </a:r>
            <a:r>
              <a:rPr lang="en-US">
                <a:latin typeface="Helvetica" pitchFamily="34" charset="0"/>
              </a:rPr>
              <a:t> number of resources types</a:t>
            </a:r>
          </a:p>
          <a:p>
            <a:pPr algn="ctr" eaLnBrk="0" hangingPunct="0">
              <a:spcBef>
                <a:spcPct val="50000"/>
              </a:spcBef>
            </a:pPr>
            <a:r>
              <a:rPr lang="en-US">
                <a:latin typeface="Helvetica" pitchFamily="34" charset="0"/>
              </a:rPr>
              <a:t>3 N x M Matrices: </a:t>
            </a:r>
          </a:p>
        </p:txBody>
      </p:sp>
      <p:sp>
        <p:nvSpPr>
          <p:cNvPr id="5" name="Rectangle 6">
            <a:extLst>
              <a:ext uri="{FF2B5EF4-FFF2-40B4-BE49-F238E27FC236}">
                <a16:creationId xmlns:a16="http://schemas.microsoft.com/office/drawing/2014/main" id="{8B5BF6E5-347D-45A7-82E6-4323853F28CD}"/>
              </a:ext>
            </a:extLst>
          </p:cNvPr>
          <p:cNvSpPr txBox="1">
            <a:spLocks noChangeArrowheads="1"/>
          </p:cNvSpPr>
          <p:nvPr/>
        </p:nvSpPr>
        <p:spPr>
          <a:xfrm>
            <a:off x="477838" y="3962400"/>
            <a:ext cx="8208962" cy="1905000"/>
          </a:xfrm>
          <a:prstGeom prst="rect">
            <a:avLst/>
          </a:prstGeom>
          <a:noFill/>
          <a:ln/>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buFont typeface="Wingdings" pitchFamily="2" charset="2"/>
              <a:buNone/>
              <a:tabLst>
                <a:tab pos="1371600" algn="l"/>
                <a:tab pos="2395538" algn="ctr"/>
                <a:tab pos="3594100" algn="ctr"/>
                <a:tab pos="4805363" algn="ctr"/>
              </a:tabLst>
            </a:pPr>
            <a:r>
              <a:rPr lang="en-US" sz="2400">
                <a:latin typeface="Courier New" pitchFamily="49" charset="0"/>
              </a:rPr>
              <a:t>          </a:t>
            </a:r>
            <a:r>
              <a:rPr lang="en-US" sz="2400" b="1" u="sng">
                <a:latin typeface="Courier New" pitchFamily="49" charset="0"/>
              </a:rPr>
              <a:t>Need</a:t>
            </a:r>
            <a:r>
              <a:rPr lang="en-US" sz="2400" i="1">
                <a:latin typeface="Courier New" pitchFamily="49" charset="0"/>
              </a:rPr>
              <a:t> =	  </a:t>
            </a:r>
            <a:r>
              <a:rPr lang="en-US" sz="2400" b="1" u="sng">
                <a:latin typeface="Courier New" pitchFamily="49" charset="0"/>
              </a:rPr>
              <a:t>Max</a:t>
            </a:r>
            <a:r>
              <a:rPr lang="en-US" sz="2400" i="1">
                <a:latin typeface="Courier New" pitchFamily="49" charset="0"/>
              </a:rPr>
              <a:t>  -  	</a:t>
            </a:r>
            <a:r>
              <a:rPr lang="en-US" sz="2400" b="1" u="sng">
                <a:latin typeface="Courier New" pitchFamily="49" charset="0"/>
              </a:rPr>
              <a:t>Allocation</a:t>
            </a:r>
          </a:p>
          <a:p>
            <a:pPr>
              <a:buFont typeface="Wingdings" pitchFamily="2" charset="2"/>
              <a:buNone/>
              <a:tabLst>
                <a:tab pos="1371600" algn="l"/>
                <a:tab pos="2395538" algn="ctr"/>
                <a:tab pos="3594100" algn="ctr"/>
                <a:tab pos="4805363" algn="ctr"/>
              </a:tabLst>
            </a:pPr>
            <a:r>
              <a:rPr lang="en-US" sz="2400" i="1">
                <a:latin typeface="Courier New" pitchFamily="49" charset="0"/>
              </a:rPr>
              <a:t>         A B C   A B C    A B C</a:t>
            </a:r>
          </a:p>
          <a:p>
            <a:pPr>
              <a:buFont typeface="Wingdings" pitchFamily="2" charset="2"/>
              <a:buNone/>
              <a:tabLst>
                <a:tab pos="1371600" algn="l"/>
                <a:tab pos="2395538" algn="ctr"/>
                <a:tab pos="3594100" algn="ctr"/>
                <a:tab pos="4805363" algn="ctr"/>
              </a:tabLst>
            </a:pPr>
            <a:r>
              <a:rPr lang="en-US" sz="2400" i="1">
                <a:latin typeface="Courier New" pitchFamily="49" charset="0"/>
              </a:rPr>
              <a:t>      P</a:t>
            </a:r>
            <a:r>
              <a:rPr lang="en-US" sz="2400" baseline="-25000">
                <a:latin typeface="Courier New" pitchFamily="49" charset="0"/>
              </a:rPr>
              <a:t>0  </a:t>
            </a:r>
            <a:r>
              <a:rPr lang="en-US" sz="2400">
                <a:latin typeface="Courier New" pitchFamily="49" charset="0"/>
              </a:rPr>
              <a:t>4 2 1   7 5 3    3 3 2</a:t>
            </a:r>
          </a:p>
          <a:p>
            <a:pPr>
              <a:buFont typeface="Wingdings" pitchFamily="2" charset="2"/>
              <a:buNone/>
              <a:tabLst>
                <a:tab pos="1371600" algn="l"/>
                <a:tab pos="2395538" algn="ctr"/>
                <a:tab pos="3594100" algn="ctr"/>
                <a:tab pos="4805363" algn="ctr"/>
              </a:tabLst>
            </a:pPr>
            <a:r>
              <a:rPr lang="en-US" sz="2400" i="1">
                <a:latin typeface="Courier New" pitchFamily="49" charset="0"/>
              </a:rPr>
              <a:t>      P</a:t>
            </a:r>
            <a:r>
              <a:rPr lang="en-US" sz="2400" baseline="-25000">
                <a:latin typeface="Courier New" pitchFamily="49" charset="0"/>
              </a:rPr>
              <a:t>1  </a:t>
            </a:r>
            <a:r>
              <a:rPr lang="en-US" sz="2400">
                <a:latin typeface="Courier New" pitchFamily="49" charset="0"/>
              </a:rPr>
              <a:t>1 0 1   3 2 2    2 2 1</a:t>
            </a:r>
          </a:p>
        </p:txBody>
      </p:sp>
    </p:spTree>
    <p:extLst>
      <p:ext uri="{BB962C8B-B14F-4D97-AF65-F5344CB8AC3E}">
        <p14:creationId xmlns:p14="http://schemas.microsoft.com/office/powerpoint/2010/main" val="3353321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DBC-1C0F-4761-8B23-660EA27DBF4B}"/>
              </a:ext>
            </a:extLst>
          </p:cNvPr>
          <p:cNvSpPr>
            <a:spLocks noGrp="1"/>
          </p:cNvSpPr>
          <p:nvPr>
            <p:ph type="title"/>
          </p:nvPr>
        </p:nvSpPr>
        <p:spPr/>
        <p:txBody>
          <a:bodyPr/>
          <a:lstStyle/>
          <a:p>
            <a:r>
              <a:rPr lang="en-US" dirty="0"/>
              <a:t>Safety Verification</a:t>
            </a:r>
          </a:p>
        </p:txBody>
      </p:sp>
      <p:sp>
        <p:nvSpPr>
          <p:cNvPr id="3" name="Content Placeholder 2">
            <a:extLst>
              <a:ext uri="{FF2B5EF4-FFF2-40B4-BE49-F238E27FC236}">
                <a16:creationId xmlns:a16="http://schemas.microsoft.com/office/drawing/2014/main" id="{FE8EA091-77B6-4A48-9E75-33B6E8131BB2}"/>
              </a:ext>
            </a:extLst>
          </p:cNvPr>
          <p:cNvSpPr>
            <a:spLocks noGrp="1"/>
          </p:cNvSpPr>
          <p:nvPr>
            <p:ph idx="1"/>
          </p:nvPr>
        </p:nvSpPr>
        <p:spPr/>
        <p:txBody>
          <a:bodyPr/>
          <a:lstStyle/>
          <a:p>
            <a:r>
              <a:rPr lang="en-US" dirty="0"/>
              <a:t>(Recall) when a request is made, does the request create a safe state?</a:t>
            </a:r>
          </a:p>
          <a:p>
            <a:endParaRPr lang="en-US" dirty="0"/>
          </a:p>
          <a:p>
            <a:r>
              <a:rPr lang="en-US" dirty="0"/>
              <a:t>In order to apply the Banker’s algorithm, we first need an algorithm to determine if a particular state is safe</a:t>
            </a:r>
          </a:p>
          <a:p>
            <a:endParaRPr lang="en-US" dirty="0"/>
          </a:p>
        </p:txBody>
      </p:sp>
    </p:spTree>
    <p:extLst>
      <p:ext uri="{BB962C8B-B14F-4D97-AF65-F5344CB8AC3E}">
        <p14:creationId xmlns:p14="http://schemas.microsoft.com/office/powerpoint/2010/main" val="3918018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283-5C31-4808-A3A9-1C60B5B9B3D0}"/>
              </a:ext>
            </a:extLst>
          </p:cNvPr>
          <p:cNvSpPr>
            <a:spLocks noGrp="1"/>
          </p:cNvSpPr>
          <p:nvPr>
            <p:ph type="title"/>
          </p:nvPr>
        </p:nvSpPr>
        <p:spPr>
          <a:xfrm>
            <a:off x="457200" y="228635"/>
            <a:ext cx="8229600" cy="1143000"/>
          </a:xfrm>
        </p:spPr>
        <p:txBody>
          <a:bodyPr>
            <a:normAutofit fontScale="90000"/>
          </a:bodyPr>
          <a:lstStyle/>
          <a:p>
            <a:r>
              <a:rPr lang="en-US" dirty="0"/>
              <a:t>Safety Verification: Algorithm (4 Steps)</a:t>
            </a:r>
          </a:p>
        </p:txBody>
      </p:sp>
      <p:sp>
        <p:nvSpPr>
          <p:cNvPr id="4" name="Rectangle 1027">
            <a:extLst>
              <a:ext uri="{FF2B5EF4-FFF2-40B4-BE49-F238E27FC236}">
                <a16:creationId xmlns:a16="http://schemas.microsoft.com/office/drawing/2014/main" id="{7D184501-6535-4777-A795-36E7346A62EF}"/>
              </a:ext>
            </a:extLst>
          </p:cNvPr>
          <p:cNvSpPr txBox="1">
            <a:spLocks noChangeArrowheads="1"/>
          </p:cNvSpPr>
          <p:nvPr/>
        </p:nvSpPr>
        <p:spPr>
          <a:xfrm>
            <a:off x="457200" y="1600200"/>
            <a:ext cx="8229600" cy="452596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Font typeface="Wingdings" pitchFamily="2" charset="2"/>
              <a:buNone/>
            </a:pP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a:t>
            </a:r>
            <a:r>
              <a:rPr lang="en-US" sz="2000" i="1" dirty="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5" name="TextBox 4">
            <a:extLst>
              <a:ext uri="{FF2B5EF4-FFF2-40B4-BE49-F238E27FC236}">
                <a16:creationId xmlns:a16="http://schemas.microsoft.com/office/drawing/2014/main" id="{B9456DB1-E5F9-48F2-BD01-B18B3D701598}"/>
              </a:ext>
            </a:extLst>
          </p:cNvPr>
          <p:cNvSpPr txBox="1"/>
          <p:nvPr/>
        </p:nvSpPr>
        <p:spPr>
          <a:xfrm>
            <a:off x="6492219" y="2514610"/>
            <a:ext cx="2244525" cy="646331"/>
          </a:xfrm>
          <a:prstGeom prst="rect">
            <a:avLst/>
          </a:prstGeom>
          <a:noFill/>
          <a:ln>
            <a:noFill/>
          </a:ln>
        </p:spPr>
        <p:txBody>
          <a:bodyPr wrap="none" rtlCol="0">
            <a:spAutoFit/>
          </a:bodyPr>
          <a:lstStyle/>
          <a:p>
            <a:r>
              <a:rPr lang="en-US" dirty="0">
                <a:solidFill>
                  <a:srgbClr val="FF0000"/>
                </a:solidFill>
              </a:rPr>
              <a:t>Indicates if a </a:t>
            </a:r>
          </a:p>
          <a:p>
            <a:r>
              <a:rPr lang="en-US" dirty="0">
                <a:solidFill>
                  <a:srgbClr val="FF0000"/>
                </a:solidFill>
              </a:rPr>
              <a:t>process has finished</a:t>
            </a:r>
          </a:p>
        </p:txBody>
      </p:sp>
    </p:spTree>
    <p:extLst>
      <p:ext uri="{BB962C8B-B14F-4D97-AF65-F5344CB8AC3E}">
        <p14:creationId xmlns:p14="http://schemas.microsoft.com/office/powerpoint/2010/main" val="248331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283-5C31-4808-A3A9-1C60B5B9B3D0}"/>
              </a:ext>
            </a:extLst>
          </p:cNvPr>
          <p:cNvSpPr>
            <a:spLocks noGrp="1"/>
          </p:cNvSpPr>
          <p:nvPr>
            <p:ph type="title"/>
          </p:nvPr>
        </p:nvSpPr>
        <p:spPr>
          <a:xfrm>
            <a:off x="457200" y="228635"/>
            <a:ext cx="8229600" cy="1143000"/>
          </a:xfrm>
        </p:spPr>
        <p:txBody>
          <a:bodyPr>
            <a:normAutofit fontScale="90000"/>
          </a:bodyPr>
          <a:lstStyle/>
          <a:p>
            <a:r>
              <a:rPr lang="en-US" dirty="0"/>
              <a:t>Safety Verification: Algorithm (4 Steps)</a:t>
            </a:r>
          </a:p>
        </p:txBody>
      </p:sp>
      <p:sp>
        <p:nvSpPr>
          <p:cNvPr id="4" name="Rectangle 1027">
            <a:extLst>
              <a:ext uri="{FF2B5EF4-FFF2-40B4-BE49-F238E27FC236}">
                <a16:creationId xmlns:a16="http://schemas.microsoft.com/office/drawing/2014/main" id="{7D184501-6535-4777-A795-36E7346A62EF}"/>
              </a:ext>
            </a:extLst>
          </p:cNvPr>
          <p:cNvSpPr txBox="1">
            <a:spLocks noChangeArrowheads="1"/>
          </p:cNvSpPr>
          <p:nvPr/>
        </p:nvSpPr>
        <p:spPr>
          <a:xfrm>
            <a:off x="457200" y="1600200"/>
            <a:ext cx="8229600" cy="452596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Font typeface="Wingdings" pitchFamily="2" charset="2"/>
              <a:buNone/>
            </a:pP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a:t>
            </a:r>
            <a:r>
              <a:rPr lang="en-US" sz="2000" i="1" dirty="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0000"/>
              </a:lnSpc>
              <a:buFont typeface="Wingdings" pitchFamily="2" charset="2"/>
              <a:buNone/>
            </a:pPr>
            <a:r>
              <a:rPr lang="en-US" sz="2400" dirty="0"/>
              <a:t>2. Find an </a:t>
            </a:r>
            <a:r>
              <a:rPr lang="en-US" sz="2400" i="1" dirty="0" err="1"/>
              <a:t>i</a:t>
            </a:r>
            <a:r>
              <a:rPr lang="en-US" sz="2400" i="1" dirty="0"/>
              <a:t> </a:t>
            </a:r>
            <a:r>
              <a:rPr lang="en-US" sz="2400" dirty="0"/>
              <a:t>such that both: </a:t>
            </a:r>
          </a:p>
          <a:p>
            <a:pPr lvl="1">
              <a:lnSpc>
                <a:spcPct val="90000"/>
              </a:lnSpc>
              <a:buFont typeface="Wingdings" pitchFamily="2" charset="2"/>
              <a:buNone/>
            </a:pPr>
            <a:r>
              <a:rPr lang="en-US" sz="2000" dirty="0">
                <a:latin typeface="Courier New" pitchFamily="49" charset="0"/>
                <a:cs typeface="Courier New" pitchFamily="49" charset="0"/>
              </a:rPr>
              <a:t>(a)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(b) </a:t>
            </a:r>
            <a:r>
              <a:rPr lang="en-US" sz="2000" dirty="0" err="1">
                <a:latin typeface="Courier New" pitchFamily="49" charset="0"/>
                <a:cs typeface="Courier New" pitchFamily="49" charset="0"/>
              </a:rPr>
              <a:t>Need</a:t>
            </a:r>
            <a:r>
              <a:rPr lang="en-US" sz="2000" baseline="-25000"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dirty="0">
                <a:latin typeface="Courier New" pitchFamily="49" charset="0"/>
                <a:cs typeface="Courier New" pitchFamily="49" charset="0"/>
                <a:sym typeface="Symbol" pitchFamily="18" charset="2"/>
              </a:rPr>
              <a:t> Work</a:t>
            </a:r>
          </a:p>
          <a:p>
            <a:pPr lvl="1">
              <a:lnSpc>
                <a:spcPct val="90000"/>
              </a:lnSpc>
              <a:buFont typeface="Wingdings" pitchFamily="2" charset="2"/>
              <a:buNone/>
            </a:pPr>
            <a:r>
              <a:rPr lang="en-US" sz="2000" dirty="0">
                <a:latin typeface="Courier New" pitchFamily="49" charset="0"/>
                <a:cs typeface="Courier New" pitchFamily="49" charset="0"/>
                <a:sym typeface="Symbol" pitchFamily="18" charset="2"/>
              </a:rPr>
              <a:t>If no such </a:t>
            </a:r>
            <a:r>
              <a:rPr lang="en-US" sz="2000" dirty="0" err="1">
                <a:latin typeface="Courier New" pitchFamily="49" charset="0"/>
                <a:cs typeface="Courier New" pitchFamily="49" charset="0"/>
                <a:sym typeface="Symbol" pitchFamily="18" charset="2"/>
              </a:rPr>
              <a:t>i</a:t>
            </a:r>
            <a:r>
              <a:rPr lang="en-US" sz="2000" dirty="0">
                <a:latin typeface="Courier New" pitchFamily="49" charset="0"/>
                <a:cs typeface="Courier New" pitchFamily="49" charset="0"/>
                <a:sym typeface="Symbol" pitchFamily="18" charset="2"/>
              </a:rPr>
              <a:t> exists, go to Step 4.</a:t>
            </a:r>
          </a:p>
        </p:txBody>
      </p:sp>
      <p:sp>
        <p:nvSpPr>
          <p:cNvPr id="6" name="TextBox 5">
            <a:extLst>
              <a:ext uri="{FF2B5EF4-FFF2-40B4-BE49-F238E27FC236}">
                <a16:creationId xmlns:a16="http://schemas.microsoft.com/office/drawing/2014/main" id="{09B679D1-B010-44EC-B684-B31651A2FC7C}"/>
              </a:ext>
            </a:extLst>
          </p:cNvPr>
          <p:cNvSpPr txBox="1"/>
          <p:nvPr/>
        </p:nvSpPr>
        <p:spPr>
          <a:xfrm>
            <a:off x="4572000" y="3516863"/>
            <a:ext cx="4176143" cy="369332"/>
          </a:xfrm>
          <a:prstGeom prst="rect">
            <a:avLst/>
          </a:prstGeom>
          <a:noFill/>
          <a:ln>
            <a:noFill/>
          </a:ln>
        </p:spPr>
        <p:txBody>
          <a:bodyPr wrap="none" rtlCol="0">
            <a:spAutoFit/>
          </a:bodyPr>
          <a:lstStyle/>
          <a:p>
            <a:r>
              <a:rPr lang="en-US" dirty="0">
                <a:solidFill>
                  <a:srgbClr val="FF0000"/>
                </a:solidFill>
              </a:rPr>
              <a:t>The process has not finished, but could</a:t>
            </a:r>
          </a:p>
        </p:txBody>
      </p:sp>
      <p:sp>
        <p:nvSpPr>
          <p:cNvPr id="3" name="Right Brace 2">
            <a:extLst>
              <a:ext uri="{FF2B5EF4-FFF2-40B4-BE49-F238E27FC236}">
                <a16:creationId xmlns:a16="http://schemas.microsoft.com/office/drawing/2014/main" id="{B8E59048-0A2A-4D5B-971C-D814A2A14348}"/>
              </a:ext>
            </a:extLst>
          </p:cNvPr>
          <p:cNvSpPr/>
          <p:nvPr/>
        </p:nvSpPr>
        <p:spPr>
          <a:xfrm>
            <a:off x="4297683" y="3382070"/>
            <a:ext cx="155448" cy="687003"/>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58535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283-5C31-4808-A3A9-1C60B5B9B3D0}"/>
              </a:ext>
            </a:extLst>
          </p:cNvPr>
          <p:cNvSpPr>
            <a:spLocks noGrp="1"/>
          </p:cNvSpPr>
          <p:nvPr>
            <p:ph type="title"/>
          </p:nvPr>
        </p:nvSpPr>
        <p:spPr>
          <a:xfrm>
            <a:off x="457200" y="228635"/>
            <a:ext cx="8229600" cy="1143000"/>
          </a:xfrm>
        </p:spPr>
        <p:txBody>
          <a:bodyPr>
            <a:normAutofit fontScale="90000"/>
          </a:bodyPr>
          <a:lstStyle/>
          <a:p>
            <a:r>
              <a:rPr lang="en-US" dirty="0"/>
              <a:t>Safety Verification: Algorithm (4 Steps)</a:t>
            </a:r>
          </a:p>
        </p:txBody>
      </p:sp>
      <p:sp>
        <p:nvSpPr>
          <p:cNvPr id="4" name="Rectangle 1027">
            <a:extLst>
              <a:ext uri="{FF2B5EF4-FFF2-40B4-BE49-F238E27FC236}">
                <a16:creationId xmlns:a16="http://schemas.microsoft.com/office/drawing/2014/main" id="{7D184501-6535-4777-A795-36E7346A62EF}"/>
              </a:ext>
            </a:extLst>
          </p:cNvPr>
          <p:cNvSpPr txBox="1">
            <a:spLocks noChangeArrowheads="1"/>
          </p:cNvSpPr>
          <p:nvPr/>
        </p:nvSpPr>
        <p:spPr>
          <a:xfrm>
            <a:off x="457200" y="1600200"/>
            <a:ext cx="8229600" cy="452596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Font typeface="Wingdings" pitchFamily="2" charset="2"/>
              <a:buNone/>
            </a:pP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a:t>
            </a:r>
            <a:r>
              <a:rPr lang="en-US" sz="2000" i="1" dirty="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0000"/>
              </a:lnSpc>
              <a:buFont typeface="Wingdings" pitchFamily="2" charset="2"/>
              <a:buNone/>
            </a:pPr>
            <a:r>
              <a:rPr lang="en-US" sz="2400" dirty="0"/>
              <a:t>2. Find an </a:t>
            </a:r>
            <a:r>
              <a:rPr lang="en-US" sz="2400" i="1" dirty="0" err="1"/>
              <a:t>i</a:t>
            </a:r>
            <a:r>
              <a:rPr lang="en-US" sz="2400" i="1" dirty="0"/>
              <a:t> </a:t>
            </a:r>
            <a:r>
              <a:rPr lang="en-US" sz="2400" dirty="0"/>
              <a:t>such that both: </a:t>
            </a:r>
          </a:p>
          <a:p>
            <a:pPr lvl="1">
              <a:lnSpc>
                <a:spcPct val="90000"/>
              </a:lnSpc>
              <a:buFont typeface="Wingdings" pitchFamily="2" charset="2"/>
              <a:buNone/>
            </a:pPr>
            <a:r>
              <a:rPr lang="en-US" sz="2000" dirty="0">
                <a:latin typeface="Courier New" pitchFamily="49" charset="0"/>
                <a:cs typeface="Courier New" pitchFamily="49" charset="0"/>
              </a:rPr>
              <a:t>(a)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(b) </a:t>
            </a:r>
            <a:r>
              <a:rPr lang="en-US" sz="2000" dirty="0" err="1">
                <a:latin typeface="Courier New" pitchFamily="49" charset="0"/>
                <a:cs typeface="Courier New" pitchFamily="49" charset="0"/>
              </a:rPr>
              <a:t>Need</a:t>
            </a:r>
            <a:r>
              <a:rPr lang="en-US" sz="2000" baseline="-25000"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dirty="0">
                <a:latin typeface="Courier New" pitchFamily="49" charset="0"/>
                <a:cs typeface="Courier New" pitchFamily="49" charset="0"/>
                <a:sym typeface="Symbol" pitchFamily="18" charset="2"/>
              </a:rPr>
              <a:t> Work</a:t>
            </a:r>
          </a:p>
          <a:p>
            <a:pPr lvl="1">
              <a:lnSpc>
                <a:spcPct val="90000"/>
              </a:lnSpc>
              <a:buFont typeface="Wingdings" pitchFamily="2" charset="2"/>
              <a:buNone/>
            </a:pPr>
            <a:r>
              <a:rPr lang="en-US" sz="2000" dirty="0">
                <a:latin typeface="Courier New" pitchFamily="49" charset="0"/>
                <a:cs typeface="Courier New" pitchFamily="49" charset="0"/>
                <a:sym typeface="Symbol" pitchFamily="18" charset="2"/>
              </a:rPr>
              <a:t>If no such </a:t>
            </a:r>
            <a:r>
              <a:rPr lang="en-US" sz="2000" dirty="0" err="1">
                <a:latin typeface="Courier New" pitchFamily="49" charset="0"/>
                <a:cs typeface="Courier New" pitchFamily="49" charset="0"/>
                <a:sym typeface="Symbol" pitchFamily="18" charset="2"/>
              </a:rPr>
              <a:t>i</a:t>
            </a:r>
            <a:r>
              <a:rPr lang="en-US" sz="2000" dirty="0">
                <a:latin typeface="Courier New" pitchFamily="49" charset="0"/>
                <a:cs typeface="Courier New" pitchFamily="49" charset="0"/>
                <a:sym typeface="Symbol" pitchFamily="18" charset="2"/>
              </a:rPr>
              <a:t> exists, go to Step 4.</a:t>
            </a:r>
          </a:p>
          <a:p>
            <a:pPr>
              <a:lnSpc>
                <a:spcPct val="90000"/>
              </a:lnSpc>
              <a:buFont typeface="Wingdings" pitchFamily="2" charset="2"/>
              <a:buNone/>
            </a:pPr>
            <a:r>
              <a:rPr lang="en-US" sz="2400" dirty="0"/>
              <a:t>3. </a:t>
            </a:r>
            <a:r>
              <a:rPr lang="en-US" sz="2000" i="1" dirty="0">
                <a:latin typeface="Courier New" pitchFamily="49" charset="0"/>
                <a:cs typeface="Courier New" pitchFamily="49" charset="0"/>
              </a:rPr>
              <a:t>Work</a:t>
            </a:r>
            <a:r>
              <a:rPr lang="en-US" sz="2000" dirty="0">
                <a:latin typeface="Courier New" pitchFamily="49" charset="0"/>
                <a:cs typeface="Courier New" pitchFamily="49" charset="0"/>
              </a:rPr>
              <a:t> = </a:t>
            </a:r>
            <a:r>
              <a:rPr lang="en-US" sz="2000" i="1" dirty="0">
                <a:latin typeface="Courier New" pitchFamily="49" charset="0"/>
                <a:cs typeface="Courier New" pitchFamily="49" charset="0"/>
              </a:rPr>
              <a:t>Work </a:t>
            </a:r>
            <a:r>
              <a:rPr lang="en-US" sz="2000" dirty="0">
                <a:latin typeface="Courier New" pitchFamily="49" charset="0"/>
                <a:cs typeface="Courier New" pitchFamily="49" charset="0"/>
              </a:rPr>
              <a:t>+ </a:t>
            </a:r>
            <a:r>
              <a:rPr lang="en-US" sz="2000" i="1" dirty="0" err="1">
                <a:latin typeface="Courier New" pitchFamily="49" charset="0"/>
                <a:cs typeface="Courier New" pitchFamily="49" charset="0"/>
              </a:rPr>
              <a:t>Allocation</a:t>
            </a:r>
            <a:r>
              <a:rPr lang="en-US" sz="2000" i="1" baseline="-25000" dirty="0" err="1">
                <a:latin typeface="Courier New" pitchFamily="49" charset="0"/>
                <a:cs typeface="Courier New" pitchFamily="49" charset="0"/>
              </a:rPr>
              <a:t>i</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Finish</a:t>
            </a:r>
            <a:r>
              <a:rPr lang="en-US" sz="2000" dirty="0">
                <a:latin typeface="Courier New" pitchFamily="49" charset="0"/>
                <a:cs typeface="Courier New" pitchFamily="49" charset="0"/>
              </a:rPr>
              <a:t>[</a:t>
            </a:r>
            <a:r>
              <a:rPr lang="en-US" sz="2000" i="1"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 true</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Go to step 2.</a:t>
            </a:r>
          </a:p>
          <a:p>
            <a:pPr>
              <a:lnSpc>
                <a:spcPct val="90000"/>
              </a:lnSpc>
              <a:buFont typeface="Wingdings" pitchFamily="2" charset="2"/>
              <a:buNone/>
            </a:pPr>
            <a:r>
              <a:rPr lang="en-US" sz="2400" dirty="0"/>
              <a:t>4. </a:t>
            </a:r>
            <a:r>
              <a:rPr lang="en-US" sz="2000" dirty="0"/>
              <a:t>If </a:t>
            </a: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true for all </a:t>
            </a:r>
            <a:r>
              <a:rPr lang="en-US" sz="2000" dirty="0" err="1">
                <a:latin typeface="Courier New" pitchFamily="49" charset="0"/>
                <a:cs typeface="Courier New" pitchFamily="49" charset="0"/>
              </a:rPr>
              <a:t>i</a:t>
            </a:r>
            <a:r>
              <a:rPr lang="en-US" sz="2000" dirty="0"/>
              <a:t>, then system is in safe state.</a:t>
            </a:r>
          </a:p>
        </p:txBody>
      </p:sp>
      <p:sp>
        <p:nvSpPr>
          <p:cNvPr id="7" name="TextBox 6">
            <a:extLst>
              <a:ext uri="{FF2B5EF4-FFF2-40B4-BE49-F238E27FC236}">
                <a16:creationId xmlns:a16="http://schemas.microsoft.com/office/drawing/2014/main" id="{8B680EB8-5A1A-40B3-9945-304D7358460F}"/>
              </a:ext>
            </a:extLst>
          </p:cNvPr>
          <p:cNvSpPr txBox="1"/>
          <p:nvPr/>
        </p:nvSpPr>
        <p:spPr>
          <a:xfrm>
            <a:off x="5029195" y="4526268"/>
            <a:ext cx="3657560" cy="646331"/>
          </a:xfrm>
          <a:prstGeom prst="rect">
            <a:avLst/>
          </a:prstGeom>
          <a:noFill/>
          <a:ln>
            <a:noFill/>
          </a:ln>
        </p:spPr>
        <p:txBody>
          <a:bodyPr wrap="square" rtlCol="0">
            <a:spAutoFit/>
          </a:bodyPr>
          <a:lstStyle/>
          <a:p>
            <a:r>
              <a:rPr lang="en-US" dirty="0">
                <a:solidFill>
                  <a:srgbClr val="FF0000"/>
                </a:solidFill>
              </a:rPr>
              <a:t>Indicates the process has finished and released resources</a:t>
            </a:r>
          </a:p>
        </p:txBody>
      </p:sp>
      <p:sp>
        <p:nvSpPr>
          <p:cNvPr id="8" name="Right Brace 7">
            <a:extLst>
              <a:ext uri="{FF2B5EF4-FFF2-40B4-BE49-F238E27FC236}">
                <a16:creationId xmlns:a16="http://schemas.microsoft.com/office/drawing/2014/main" id="{36E42D3B-7A61-4D90-B32E-5E76620C4C5C}"/>
              </a:ext>
            </a:extLst>
          </p:cNvPr>
          <p:cNvSpPr/>
          <p:nvPr/>
        </p:nvSpPr>
        <p:spPr>
          <a:xfrm>
            <a:off x="4782308" y="4479338"/>
            <a:ext cx="155448" cy="687003"/>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30888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76FD-E376-485D-8034-02137B6E0502}"/>
              </a:ext>
            </a:extLst>
          </p:cNvPr>
          <p:cNvSpPr>
            <a:spLocks noGrp="1"/>
          </p:cNvSpPr>
          <p:nvPr>
            <p:ph type="title"/>
          </p:nvPr>
        </p:nvSpPr>
        <p:spPr/>
        <p:txBody>
          <a:bodyPr>
            <a:normAutofit fontScale="90000"/>
          </a:bodyPr>
          <a:lstStyle/>
          <a:p>
            <a:r>
              <a:rPr lang="en-US" dirty="0"/>
              <a:t>Resource-Request Algorithm</a:t>
            </a:r>
            <a:br>
              <a:rPr lang="en-US" dirty="0"/>
            </a:br>
            <a:r>
              <a:rPr lang="en-US" dirty="0"/>
              <a:t>(Banker’s Algorithm)</a:t>
            </a:r>
          </a:p>
        </p:txBody>
      </p:sp>
      <p:sp>
        <p:nvSpPr>
          <p:cNvPr id="3" name="Content Placeholder 2">
            <a:extLst>
              <a:ext uri="{FF2B5EF4-FFF2-40B4-BE49-F238E27FC236}">
                <a16:creationId xmlns:a16="http://schemas.microsoft.com/office/drawing/2014/main" id="{E91B1842-6D2A-48FD-8B4E-F5A4FE708685}"/>
              </a:ext>
            </a:extLst>
          </p:cNvPr>
          <p:cNvSpPr>
            <a:spLocks noGrp="1"/>
          </p:cNvSpPr>
          <p:nvPr>
            <p:ph idx="1"/>
          </p:nvPr>
        </p:nvSpPr>
        <p:spPr/>
        <p:txBody>
          <a:bodyPr/>
          <a:lstStyle/>
          <a:p>
            <a:r>
              <a:rPr lang="en-US" dirty="0"/>
              <a:t>Now that we have a tool to determine if a particular state is safe or not, we are ready to look at the Banker’s algorithm.</a:t>
            </a:r>
          </a:p>
          <a:p>
            <a:endParaRPr lang="en-US" dirty="0"/>
          </a:p>
          <a:p>
            <a:r>
              <a:rPr lang="en-US" dirty="0"/>
              <a:t>This algorithm determines if a new request is safe and grants it only if it is safe to do so.</a:t>
            </a:r>
          </a:p>
          <a:p>
            <a:endParaRPr lang="en-US" dirty="0"/>
          </a:p>
          <a:p>
            <a:r>
              <a:rPr lang="en-US" dirty="0"/>
              <a:t>When a request is made, pretend it has been granted, and then test if the resulting state is safe. </a:t>
            </a:r>
          </a:p>
          <a:p>
            <a:pPr lvl="1"/>
            <a:r>
              <a:rPr lang="en-US" dirty="0"/>
              <a:t>Safe -&gt; grant the request</a:t>
            </a:r>
          </a:p>
          <a:p>
            <a:pPr lvl="1"/>
            <a:r>
              <a:rPr lang="en-US" dirty="0"/>
              <a:t>Unsafe -&gt; make the process wait</a:t>
            </a:r>
          </a:p>
        </p:txBody>
      </p:sp>
    </p:spTree>
    <p:extLst>
      <p:ext uri="{BB962C8B-B14F-4D97-AF65-F5344CB8AC3E}">
        <p14:creationId xmlns:p14="http://schemas.microsoft.com/office/powerpoint/2010/main" val="685361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8E06-436F-408E-ADBF-6D779C62B03E}"/>
              </a:ext>
            </a:extLst>
          </p:cNvPr>
          <p:cNvSpPr>
            <a:spLocks noGrp="1"/>
          </p:cNvSpPr>
          <p:nvPr>
            <p:ph type="title"/>
          </p:nvPr>
        </p:nvSpPr>
        <p:spPr/>
        <p:txBody>
          <a:bodyPr>
            <a:normAutofit fontScale="90000"/>
          </a:bodyPr>
          <a:lstStyle/>
          <a:p>
            <a:r>
              <a:rPr lang="en-US" dirty="0"/>
              <a:t>Resource-Request Algorithm</a:t>
            </a:r>
            <a:br>
              <a:rPr lang="en-US" dirty="0"/>
            </a:br>
            <a:r>
              <a:rPr lang="en-US" dirty="0"/>
              <a:t>(Banker’s Algorithm)</a:t>
            </a:r>
          </a:p>
        </p:txBody>
      </p:sp>
      <p:sp>
        <p:nvSpPr>
          <p:cNvPr id="4" name="Rectangle 3">
            <a:extLst>
              <a:ext uri="{FF2B5EF4-FFF2-40B4-BE49-F238E27FC236}">
                <a16:creationId xmlns:a16="http://schemas.microsoft.com/office/drawing/2014/main" id="{DE7319D2-3DF7-4FF3-9359-86D1CC7B8E7F}"/>
              </a:ext>
            </a:extLst>
          </p:cNvPr>
          <p:cNvSpPr txBox="1">
            <a:spLocks noChangeArrowheads="1"/>
          </p:cNvSpPr>
          <p:nvPr/>
        </p:nvSpPr>
        <p:spPr>
          <a:xfrm>
            <a:off x="365806" y="1965976"/>
            <a:ext cx="8305800" cy="449580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i="1" dirty="0"/>
              <a:t>   Request</a:t>
            </a:r>
            <a:r>
              <a:rPr lang="en-US" sz="2400" dirty="0"/>
              <a:t> = request vector for process </a:t>
            </a:r>
            <a:r>
              <a:rPr lang="en-US" sz="2400" i="1" dirty="0"/>
              <a:t>P</a:t>
            </a:r>
            <a:r>
              <a:rPr lang="en-US" sz="2400" i="1" baseline="-25000" dirty="0"/>
              <a:t>i</a:t>
            </a:r>
            <a:r>
              <a:rPr lang="en-US" sz="2400" dirty="0"/>
              <a:t>.  If </a:t>
            </a:r>
            <a:r>
              <a:rPr lang="en-US" sz="2400" i="1" dirty="0" err="1"/>
              <a:t>Request</a:t>
            </a:r>
            <a:r>
              <a:rPr lang="en-US" sz="2400" i="1" baseline="-25000" dirty="0" err="1"/>
              <a:t>i</a:t>
            </a:r>
            <a:r>
              <a:rPr lang="en-US" sz="2400" baseline="-25000" dirty="0"/>
              <a:t> </a:t>
            </a:r>
            <a:r>
              <a:rPr lang="en-US" sz="2400" dirty="0"/>
              <a:t>[</a:t>
            </a:r>
            <a:r>
              <a:rPr lang="en-US" sz="2400" i="1" dirty="0"/>
              <a:t>j</a:t>
            </a:r>
            <a:r>
              <a:rPr lang="en-US" sz="2400" dirty="0"/>
              <a:t>] = </a:t>
            </a:r>
            <a:r>
              <a:rPr lang="en-US" sz="2400" i="1" dirty="0"/>
              <a:t>k</a:t>
            </a:r>
            <a:r>
              <a:rPr lang="en-US" sz="2400" dirty="0"/>
              <a:t> then process </a:t>
            </a:r>
            <a:r>
              <a:rPr lang="en-US" sz="2400" i="1" dirty="0"/>
              <a:t>P</a:t>
            </a:r>
            <a:r>
              <a:rPr lang="en-US" sz="2400" i="1" baseline="-25000" dirty="0"/>
              <a:t>i</a:t>
            </a:r>
            <a:r>
              <a:rPr lang="en-US" sz="2400" dirty="0"/>
              <a:t> wants </a:t>
            </a:r>
            <a:r>
              <a:rPr lang="en-US" sz="2400" i="1" dirty="0"/>
              <a:t>k</a:t>
            </a:r>
            <a:r>
              <a:rPr lang="en-US" sz="2400" dirty="0"/>
              <a:t> instances of resource type </a:t>
            </a:r>
            <a:r>
              <a:rPr lang="en-US" sz="2400" i="1" dirty="0" err="1"/>
              <a:t>R</a:t>
            </a:r>
            <a:r>
              <a:rPr lang="en-US" sz="2400" i="1" baseline="-25000" dirty="0" err="1"/>
              <a:t>j</a:t>
            </a:r>
            <a:r>
              <a:rPr lang="en-US" sz="2400" baseline="-25000" dirty="0"/>
              <a:t>.</a:t>
            </a:r>
          </a:p>
          <a:p>
            <a:pPr lvl="1">
              <a:lnSpc>
                <a:spcPct val="90000"/>
              </a:lnSpc>
              <a:buFont typeface="Wingdings" pitchFamily="2" charset="2"/>
              <a:buNone/>
            </a:pPr>
            <a:r>
              <a:rPr lang="en-US" sz="2000" dirty="0"/>
              <a:t>1. If </a:t>
            </a:r>
            <a:r>
              <a:rPr lang="en-US" sz="2000" i="1" dirty="0" err="1"/>
              <a:t>Request</a:t>
            </a:r>
            <a:r>
              <a:rPr lang="en-US" sz="2000" i="1" baseline="-25000" dirty="0" err="1"/>
              <a:t>i</a:t>
            </a:r>
            <a:r>
              <a:rPr lang="en-US" sz="2000" i="1" dirty="0"/>
              <a:t> </a:t>
            </a:r>
            <a:r>
              <a:rPr lang="en-US" sz="2000" dirty="0">
                <a:sym typeface="Symbol" pitchFamily="18" charset="2"/>
              </a:rPr>
              <a:t> </a:t>
            </a:r>
            <a:r>
              <a:rPr lang="en-US" sz="2000" i="1" dirty="0" err="1">
                <a:sym typeface="Symbol" pitchFamily="18" charset="2"/>
              </a:rPr>
              <a:t>Need</a:t>
            </a:r>
            <a:r>
              <a:rPr lang="en-US" sz="2000" i="1" baseline="-25000" dirty="0" err="1">
                <a:sym typeface="Symbol" pitchFamily="18" charset="2"/>
              </a:rPr>
              <a:t>i</a:t>
            </a:r>
            <a:r>
              <a:rPr lang="en-US" sz="2000" i="1" dirty="0">
                <a:sym typeface="Symbol" pitchFamily="18" charset="2"/>
              </a:rPr>
              <a:t> </a:t>
            </a:r>
            <a:r>
              <a:rPr lang="en-US" sz="2000" dirty="0">
                <a:sym typeface="Symbol" pitchFamily="18" charset="2"/>
              </a:rPr>
              <a:t>go to Step 2.  </a:t>
            </a:r>
          </a:p>
          <a:p>
            <a:pPr lvl="1">
              <a:lnSpc>
                <a:spcPct val="90000"/>
              </a:lnSpc>
              <a:buFont typeface="Wingdings" pitchFamily="2" charset="2"/>
              <a:buNone/>
            </a:pPr>
            <a:r>
              <a:rPr lang="en-US" sz="2000" dirty="0">
                <a:sym typeface="Symbol" pitchFamily="18" charset="2"/>
              </a:rPr>
              <a:t>    Else, raise error condition </a:t>
            </a:r>
            <a:r>
              <a:rPr lang="en-US" sz="2000" dirty="0">
                <a:solidFill>
                  <a:srgbClr val="FF0000"/>
                </a:solidFill>
                <a:sym typeface="Symbol" pitchFamily="18" charset="2"/>
              </a:rPr>
              <a:t>(process exceeded its maximum claim)</a:t>
            </a:r>
          </a:p>
          <a:p>
            <a:pPr lvl="1">
              <a:lnSpc>
                <a:spcPct val="90000"/>
              </a:lnSpc>
              <a:buFont typeface="Wingdings" pitchFamily="2" charset="2"/>
              <a:buNone/>
            </a:pPr>
            <a:r>
              <a:rPr lang="en-US" sz="2000" dirty="0">
                <a:sym typeface="Symbol" pitchFamily="18" charset="2"/>
              </a:rPr>
              <a:t>2. If </a:t>
            </a:r>
            <a:r>
              <a:rPr lang="en-US" sz="2000" i="1" dirty="0" err="1"/>
              <a:t>Request</a:t>
            </a:r>
            <a:r>
              <a:rPr lang="en-US" sz="2000" i="1" baseline="-25000" dirty="0" err="1"/>
              <a:t>i</a:t>
            </a:r>
            <a:r>
              <a:rPr lang="en-US" sz="2000" dirty="0"/>
              <a:t> </a:t>
            </a:r>
            <a:r>
              <a:rPr lang="en-US" sz="2000" dirty="0">
                <a:sym typeface="Symbol" pitchFamily="18" charset="2"/>
              </a:rPr>
              <a:t> </a:t>
            </a:r>
            <a:r>
              <a:rPr lang="en-US" sz="2000" i="1" dirty="0">
                <a:sym typeface="Symbol" pitchFamily="18" charset="2"/>
              </a:rPr>
              <a:t>Available</a:t>
            </a:r>
            <a:r>
              <a:rPr lang="en-US" sz="2000" dirty="0">
                <a:sym typeface="Symbol" pitchFamily="18" charset="2"/>
              </a:rPr>
              <a:t>, go to Step 3.  </a:t>
            </a:r>
          </a:p>
          <a:p>
            <a:pPr lvl="1">
              <a:lnSpc>
                <a:spcPct val="90000"/>
              </a:lnSpc>
              <a:buFont typeface="Wingdings" pitchFamily="2" charset="2"/>
              <a:buNone/>
            </a:pPr>
            <a:r>
              <a:rPr lang="en-US" sz="2000" dirty="0">
                <a:sym typeface="Symbol" pitchFamily="18" charset="2"/>
              </a:rPr>
              <a:t>	 Else, </a:t>
            </a:r>
            <a:r>
              <a:rPr lang="en-US" sz="2000" i="1" dirty="0">
                <a:sym typeface="Symbol" pitchFamily="18" charset="2"/>
              </a:rPr>
              <a:t>P</a:t>
            </a:r>
            <a:r>
              <a:rPr lang="en-US" sz="2000" i="1" baseline="-25000" dirty="0">
                <a:sym typeface="Symbol" pitchFamily="18" charset="2"/>
              </a:rPr>
              <a:t>i</a:t>
            </a:r>
            <a:r>
              <a:rPr lang="en-US" sz="2000" dirty="0">
                <a:sym typeface="Symbol" pitchFamily="18" charset="2"/>
              </a:rPr>
              <a:t>  must wait </a:t>
            </a:r>
            <a:r>
              <a:rPr lang="en-US" sz="2000" dirty="0">
                <a:solidFill>
                  <a:srgbClr val="FF0000"/>
                </a:solidFill>
                <a:sym typeface="Symbol" pitchFamily="18" charset="2"/>
              </a:rPr>
              <a:t>(since resources are not available)</a:t>
            </a:r>
          </a:p>
          <a:p>
            <a:pPr lvl="1">
              <a:lnSpc>
                <a:spcPct val="90000"/>
              </a:lnSpc>
              <a:buFont typeface="Wingdings" pitchFamily="2" charset="2"/>
              <a:buNone/>
            </a:pPr>
            <a:r>
              <a:rPr lang="en-US" sz="2000" dirty="0">
                <a:sym typeface="Symbol" pitchFamily="18" charset="2"/>
              </a:rPr>
              <a:t>3. Pretend to allocate requested resources to </a:t>
            </a:r>
            <a:r>
              <a:rPr lang="en-US" sz="2000" i="1" dirty="0">
                <a:sym typeface="Symbol" pitchFamily="18" charset="2"/>
              </a:rPr>
              <a:t>P</a:t>
            </a:r>
            <a:r>
              <a:rPr lang="en-US" sz="2000" i="1" baseline="-25000" dirty="0">
                <a:sym typeface="Symbol" pitchFamily="18" charset="2"/>
              </a:rPr>
              <a:t>i</a:t>
            </a:r>
            <a:r>
              <a:rPr lang="en-US" sz="2000" dirty="0">
                <a:sym typeface="Symbol" pitchFamily="18" charset="2"/>
              </a:rPr>
              <a:t> , modify the state:</a:t>
            </a:r>
          </a:p>
          <a:p>
            <a:pPr lvl="3">
              <a:buFont typeface="Wingdings" pitchFamily="2" charset="2"/>
              <a:buNone/>
            </a:pPr>
            <a:r>
              <a:rPr lang="en-US" sz="1600" dirty="0">
                <a:sym typeface="Symbol" pitchFamily="18" charset="2"/>
              </a:rPr>
              <a:t>		</a:t>
            </a:r>
            <a:r>
              <a:rPr lang="en-US" sz="1600" i="1" dirty="0">
                <a:sym typeface="Symbol" pitchFamily="18" charset="2"/>
              </a:rPr>
              <a:t>Available</a:t>
            </a:r>
            <a:r>
              <a:rPr lang="en-US" sz="1600" dirty="0">
                <a:sym typeface="Symbol" pitchFamily="18" charset="2"/>
              </a:rPr>
              <a:t> = </a:t>
            </a:r>
            <a:r>
              <a:rPr lang="en-US" sz="1600" i="1" dirty="0">
                <a:sym typeface="Symbol" pitchFamily="18" charset="2"/>
              </a:rPr>
              <a:t>Available -</a:t>
            </a:r>
            <a:r>
              <a:rPr lang="en-US" sz="1600" dirty="0">
                <a:sym typeface="Symbol" pitchFamily="18" charset="2"/>
              </a:rPr>
              <a:t> </a:t>
            </a:r>
            <a:r>
              <a:rPr lang="en-US" sz="1600" i="1" dirty="0" err="1">
                <a:sym typeface="Symbol" pitchFamily="18" charset="2"/>
              </a:rPr>
              <a:t>Request</a:t>
            </a:r>
            <a:r>
              <a:rPr lang="en-US" sz="1600" i="1" baseline="-25000" dirty="0" err="1">
                <a:sym typeface="Symbol" pitchFamily="18" charset="2"/>
              </a:rPr>
              <a:t>i</a:t>
            </a:r>
            <a:endParaRPr lang="en-US" sz="1600" i="1" dirty="0">
              <a:sym typeface="Symbol" pitchFamily="18" charset="2"/>
            </a:endParaRPr>
          </a:p>
          <a:p>
            <a:pPr lvl="3">
              <a:buFont typeface="Wingdings" pitchFamily="2" charset="2"/>
              <a:buNone/>
            </a:pPr>
            <a:r>
              <a:rPr lang="en-US" sz="1600" dirty="0">
                <a:sym typeface="Symbol" pitchFamily="18" charset="2"/>
              </a:rPr>
              <a:t>		</a:t>
            </a:r>
            <a:r>
              <a:rPr lang="en-US" sz="1600" i="1" dirty="0" err="1">
                <a:sym typeface="Symbol" pitchFamily="18" charset="2"/>
              </a:rPr>
              <a:t>Allocation</a:t>
            </a:r>
            <a:r>
              <a:rPr lang="en-US" sz="1600" i="1" baseline="-25000" dirty="0" err="1">
                <a:sym typeface="Symbol" pitchFamily="18" charset="2"/>
              </a:rPr>
              <a:t>i</a:t>
            </a:r>
            <a:r>
              <a:rPr lang="en-US" sz="1600" baseline="-25000" dirty="0">
                <a:sym typeface="Symbol" pitchFamily="18" charset="2"/>
              </a:rPr>
              <a:t> </a:t>
            </a:r>
            <a:r>
              <a:rPr lang="en-US" sz="1600" dirty="0">
                <a:sym typeface="Symbol" pitchFamily="18" charset="2"/>
              </a:rPr>
              <a:t>= </a:t>
            </a:r>
            <a:r>
              <a:rPr lang="en-US" sz="1600" i="1" dirty="0" err="1">
                <a:sym typeface="Symbol" pitchFamily="18" charset="2"/>
              </a:rPr>
              <a:t>Allocation</a:t>
            </a:r>
            <a:r>
              <a:rPr lang="en-US" sz="1600" i="1" baseline="-25000" dirty="0" err="1">
                <a:sym typeface="Symbol" pitchFamily="18" charset="2"/>
              </a:rPr>
              <a:t>i</a:t>
            </a:r>
            <a:r>
              <a:rPr lang="en-US" sz="1600" dirty="0">
                <a:sym typeface="Symbol" pitchFamily="18" charset="2"/>
              </a:rPr>
              <a:t> + </a:t>
            </a:r>
            <a:r>
              <a:rPr lang="en-US" sz="1600" i="1" dirty="0" err="1">
                <a:sym typeface="Symbol" pitchFamily="18" charset="2"/>
              </a:rPr>
              <a:t>Request</a:t>
            </a:r>
            <a:r>
              <a:rPr lang="en-US" sz="1600" i="1" baseline="-25000" dirty="0" err="1">
                <a:sym typeface="Symbol" pitchFamily="18" charset="2"/>
              </a:rPr>
              <a:t>i</a:t>
            </a:r>
            <a:endParaRPr lang="en-US" sz="1600" dirty="0">
              <a:sym typeface="Symbol" pitchFamily="18" charset="2"/>
            </a:endParaRPr>
          </a:p>
          <a:p>
            <a:pPr lvl="3">
              <a:buFont typeface="Wingdings" pitchFamily="2" charset="2"/>
              <a:buNone/>
            </a:pPr>
            <a:r>
              <a:rPr lang="en-US" sz="1600" dirty="0">
                <a:sym typeface="Symbol" pitchFamily="18" charset="2"/>
              </a:rPr>
              <a:t>		</a:t>
            </a:r>
            <a:r>
              <a:rPr lang="en-US" sz="1600" i="1" dirty="0" err="1">
                <a:sym typeface="Symbol" pitchFamily="18" charset="2"/>
              </a:rPr>
              <a:t>Need</a:t>
            </a:r>
            <a:r>
              <a:rPr lang="en-US" sz="1600" i="1" baseline="-25000" dirty="0" err="1">
                <a:sym typeface="Symbol" pitchFamily="18" charset="2"/>
              </a:rPr>
              <a:t>i</a:t>
            </a:r>
            <a:r>
              <a:rPr lang="en-US" sz="1600" i="1" dirty="0">
                <a:sym typeface="Symbol" pitchFamily="18" charset="2"/>
              </a:rPr>
              <a:t> </a:t>
            </a:r>
            <a:r>
              <a:rPr lang="en-US" sz="1600" dirty="0">
                <a:sym typeface="Symbol" pitchFamily="18" charset="2"/>
              </a:rPr>
              <a:t>=</a:t>
            </a:r>
            <a:r>
              <a:rPr lang="en-US" sz="1600" i="1" dirty="0">
                <a:sym typeface="Symbol" pitchFamily="18" charset="2"/>
              </a:rPr>
              <a:t> </a:t>
            </a:r>
            <a:r>
              <a:rPr lang="en-US" sz="1600" i="1" dirty="0" err="1">
                <a:sym typeface="Symbol" pitchFamily="18" charset="2"/>
              </a:rPr>
              <a:t>Need</a:t>
            </a:r>
            <a:r>
              <a:rPr lang="en-US" sz="1600" i="1" baseline="-25000" dirty="0" err="1">
                <a:sym typeface="Symbol" pitchFamily="18" charset="2"/>
              </a:rPr>
              <a:t>i</a:t>
            </a:r>
            <a:r>
              <a:rPr lang="en-US" sz="1600" dirty="0">
                <a:sym typeface="Symbol" pitchFamily="18" charset="2"/>
              </a:rPr>
              <a:t> – </a:t>
            </a:r>
            <a:r>
              <a:rPr lang="en-US" sz="1600" i="1" dirty="0" err="1">
                <a:sym typeface="Symbol" pitchFamily="18" charset="2"/>
              </a:rPr>
              <a:t>Request</a:t>
            </a:r>
            <a:r>
              <a:rPr lang="en-US" sz="1600" i="1" baseline="-25000" dirty="0" err="1">
                <a:sym typeface="Symbol" pitchFamily="18" charset="2"/>
              </a:rPr>
              <a:t>i</a:t>
            </a:r>
            <a:endParaRPr lang="en-US" sz="1600" i="1" baseline="-25000" dirty="0">
              <a:sym typeface="Symbol" pitchFamily="18" charset="2"/>
            </a:endParaRPr>
          </a:p>
          <a:p>
            <a:pPr lvl="2">
              <a:buSzPct val="125000"/>
              <a:buFontTx/>
              <a:buChar char="•"/>
            </a:pPr>
            <a:r>
              <a:rPr lang="en-US" sz="1800" i="1" dirty="0">
                <a:sym typeface="Symbol" pitchFamily="18" charset="2"/>
              </a:rPr>
              <a:t>If safe  the resources are allocated to P</a:t>
            </a:r>
            <a:r>
              <a:rPr lang="en-US" sz="1800" i="1" baseline="-25000" dirty="0">
                <a:sym typeface="Symbol" pitchFamily="18" charset="2"/>
              </a:rPr>
              <a:t>i</a:t>
            </a:r>
            <a:endParaRPr lang="en-US" sz="1800" i="1" dirty="0">
              <a:sym typeface="Symbol" pitchFamily="18" charset="2"/>
            </a:endParaRPr>
          </a:p>
          <a:p>
            <a:pPr lvl="2">
              <a:buSzPct val="125000"/>
              <a:buFontTx/>
              <a:buChar char="•"/>
            </a:pPr>
            <a:r>
              <a:rPr lang="en-US" sz="1800" i="1" dirty="0">
                <a:sym typeface="Symbol" pitchFamily="18" charset="2"/>
              </a:rPr>
              <a:t>If unsafe  P</a:t>
            </a:r>
            <a:r>
              <a:rPr lang="en-US" sz="1800" baseline="-25000" dirty="0">
                <a:sym typeface="Symbol" pitchFamily="18" charset="2"/>
              </a:rPr>
              <a:t>i</a:t>
            </a:r>
            <a:r>
              <a:rPr lang="en-US" sz="1800" i="1" dirty="0">
                <a:sym typeface="Symbol" pitchFamily="18" charset="2"/>
              </a:rPr>
              <a:t> must wait, and the old resource-allocation state is restored</a:t>
            </a:r>
            <a:endParaRPr lang="en-US" sz="1800" baseline="-25000" dirty="0">
              <a:sym typeface="Symbol" pitchFamily="18" charset="2"/>
            </a:endParaRPr>
          </a:p>
        </p:txBody>
      </p:sp>
    </p:spTree>
    <p:extLst>
      <p:ext uri="{BB962C8B-B14F-4D97-AF65-F5344CB8AC3E}">
        <p14:creationId xmlns:p14="http://schemas.microsoft.com/office/powerpoint/2010/main" val="166355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t>Example of Banker’s Algorithm</a:t>
            </a:r>
          </a:p>
        </p:txBody>
      </p:sp>
      <p:sp>
        <p:nvSpPr>
          <p:cNvPr id="593923" name="Rectangle 3"/>
          <p:cNvSpPr>
            <a:spLocks noGrp="1" noChangeArrowheads="1"/>
          </p:cNvSpPr>
          <p:nvPr>
            <p:ph type="body" idx="1"/>
          </p:nvPr>
        </p:nvSpPr>
        <p:spPr/>
        <p:txBody>
          <a:bodyPr>
            <a:normAutofit/>
          </a:bodyPr>
          <a:lstStyle/>
          <a:p>
            <a:pPr>
              <a:lnSpc>
                <a:spcPct val="90000"/>
              </a:lnSpc>
              <a:tabLst>
                <a:tab pos="1371600" algn="l"/>
                <a:tab pos="2395538" algn="ctr"/>
                <a:tab pos="3594100" algn="ctr"/>
                <a:tab pos="4805363" algn="ctr"/>
              </a:tabLst>
            </a:pPr>
            <a:r>
              <a:rPr lang="en-US" sz="2400" dirty="0"/>
              <a:t>5 processes: </a:t>
            </a:r>
            <a:r>
              <a:rPr lang="en-US" sz="2400" i="1" dirty="0"/>
              <a:t>P</a:t>
            </a:r>
            <a:r>
              <a:rPr lang="en-US" sz="2400" baseline="-25000" dirty="0"/>
              <a:t>0 </a:t>
            </a:r>
            <a:r>
              <a:rPr lang="en-US" sz="2400" dirty="0"/>
              <a:t>through </a:t>
            </a:r>
            <a:r>
              <a:rPr lang="en-US" sz="2400" i="1" dirty="0"/>
              <a:t>P</a:t>
            </a:r>
            <a:r>
              <a:rPr lang="en-US" sz="2400" baseline="-25000" dirty="0"/>
              <a:t>4</a:t>
            </a:r>
            <a:r>
              <a:rPr lang="en-US" sz="2400" dirty="0"/>
              <a:t> </a:t>
            </a:r>
          </a:p>
          <a:p>
            <a:pPr>
              <a:lnSpc>
                <a:spcPct val="90000"/>
              </a:lnSpc>
              <a:tabLst>
                <a:tab pos="1371600" algn="l"/>
                <a:tab pos="2395538" algn="ctr"/>
                <a:tab pos="3594100" algn="ctr"/>
                <a:tab pos="4805363" algn="ctr"/>
              </a:tabLst>
            </a:pPr>
            <a:r>
              <a:rPr lang="en-US" sz="2400" dirty="0"/>
              <a:t>3 resource types: </a:t>
            </a:r>
            <a:r>
              <a:rPr lang="en-US" sz="2400" i="1" dirty="0"/>
              <a:t>A</a:t>
            </a:r>
            <a:r>
              <a:rPr lang="en-US" sz="2400" dirty="0"/>
              <a:t> (10 instances), </a:t>
            </a:r>
            <a:r>
              <a:rPr lang="en-US" sz="2400" i="1" dirty="0"/>
              <a:t>B</a:t>
            </a:r>
            <a:r>
              <a:rPr lang="en-US" sz="2400" dirty="0"/>
              <a:t> (5 </a:t>
            </a:r>
            <a:r>
              <a:rPr lang="en-US" sz="2400" dirty="0" err="1"/>
              <a:t>inst</a:t>
            </a:r>
            <a:r>
              <a:rPr lang="en-US" sz="2400" dirty="0"/>
              <a:t>), and </a:t>
            </a:r>
            <a:r>
              <a:rPr lang="en-US" sz="2400" i="1" dirty="0"/>
              <a:t>C</a:t>
            </a:r>
            <a:r>
              <a:rPr lang="en-US" sz="2400" dirty="0"/>
              <a:t> (7 </a:t>
            </a:r>
            <a:r>
              <a:rPr lang="en-US" sz="2400" dirty="0" err="1"/>
              <a:t>inst</a:t>
            </a:r>
            <a:r>
              <a:rPr lang="en-US" sz="2400" dirty="0"/>
              <a:t>)</a:t>
            </a:r>
          </a:p>
          <a:p>
            <a:pPr>
              <a:lnSpc>
                <a:spcPct val="90000"/>
              </a:lnSpc>
              <a:tabLst>
                <a:tab pos="1371600" algn="l"/>
                <a:tab pos="2395538" algn="ctr"/>
                <a:tab pos="3594100" algn="ctr"/>
                <a:tab pos="4805363" algn="ctr"/>
              </a:tabLst>
            </a:pPr>
            <a:r>
              <a:rPr lang="en-US" sz="2400" dirty="0"/>
              <a:t>Snapshot at time </a:t>
            </a:r>
            <a:r>
              <a:rPr lang="en-US" sz="2400" i="1" dirty="0"/>
              <a:t>T</a:t>
            </a:r>
            <a:r>
              <a:rPr lang="en-US" sz="2400" baseline="-25000" dirty="0"/>
              <a:t>0</a:t>
            </a:r>
            <a:r>
              <a:rPr lang="en-US" sz="2400" dirty="0"/>
              <a:t>:</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r>
              <a:rPr lang="en-US" sz="2400" i="1" dirty="0"/>
              <a:t>	</a:t>
            </a: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A B C 	A B C</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7 5 3 	3 3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3 2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2 	9 0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2 2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4 3 3  		</a:t>
            </a:r>
          </a:p>
        </p:txBody>
      </p:sp>
    </p:spTree>
    <p:extLst>
      <p:ext uri="{BB962C8B-B14F-4D97-AF65-F5344CB8AC3E}">
        <p14:creationId xmlns:p14="http://schemas.microsoft.com/office/powerpoint/2010/main" val="133384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57200" y="228635"/>
            <a:ext cx="8229600" cy="1143000"/>
          </a:xfrm>
        </p:spPr>
        <p:txBody>
          <a:bodyPr/>
          <a:lstStyle/>
          <a:p>
            <a:r>
              <a:rPr lang="en-US" dirty="0"/>
              <a:t>Example (Cont.)</a:t>
            </a:r>
          </a:p>
        </p:txBody>
      </p:sp>
      <p:sp>
        <p:nvSpPr>
          <p:cNvPr id="594947" name="Rectangle 3"/>
          <p:cNvSpPr>
            <a:spLocks noGrp="1" noChangeArrowheads="1"/>
          </p:cNvSpPr>
          <p:nvPr>
            <p:ph type="body" idx="1"/>
          </p:nvPr>
        </p:nvSpPr>
        <p:spPr>
          <a:xfrm>
            <a:off x="533400" y="1524000"/>
            <a:ext cx="8077200" cy="4831048"/>
          </a:xfrm>
        </p:spPr>
        <p:txBody>
          <a:bodyPr>
            <a:normAutofit/>
          </a:bodyPr>
          <a:lstStyle/>
          <a:p>
            <a:pPr>
              <a:lnSpc>
                <a:spcPct val="90000"/>
              </a:lnSpc>
              <a:spcAft>
                <a:spcPts val="0"/>
              </a:spcAft>
              <a:tabLst>
                <a:tab pos="2452688" algn="l"/>
                <a:tab pos="3492500" algn="ctr"/>
              </a:tabLst>
            </a:pPr>
            <a:r>
              <a:rPr lang="en-US" sz="2400" i="1" dirty="0"/>
              <a:t>Need</a:t>
            </a:r>
            <a:r>
              <a:rPr lang="en-US" sz="2400" dirty="0"/>
              <a:t> is defined as </a:t>
            </a:r>
            <a:r>
              <a:rPr lang="en-US" sz="2400" i="1" dirty="0"/>
              <a:t>Max</a:t>
            </a:r>
            <a:r>
              <a:rPr lang="en-US" sz="2400" dirty="0"/>
              <a:t> – </a:t>
            </a:r>
            <a:r>
              <a:rPr lang="en-US" sz="2400" i="1" dirty="0"/>
              <a:t>Allocation.</a:t>
            </a:r>
            <a:endParaRPr lang="en-US" sz="2400" dirty="0"/>
          </a:p>
          <a:p>
            <a:pPr>
              <a:lnSpc>
                <a:spcPct val="90000"/>
              </a:lnSpc>
              <a:buFont typeface="Wingdings" pitchFamily="2" charset="2"/>
              <a:buNone/>
              <a:tabLst>
                <a:tab pos="2452688" algn="l"/>
                <a:tab pos="3492500" algn="ctr"/>
              </a:tabLst>
            </a:pPr>
            <a:r>
              <a:rPr lang="en-US" sz="2400" dirty="0"/>
              <a:t>			</a:t>
            </a: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r>
              <a:rPr lang="en-US" sz="2400" dirty="0">
                <a:solidFill>
                  <a:srgbClr val="0066FF"/>
                </a:solidFill>
                <a:latin typeface="Courier New" pitchFamily="49" charset="0"/>
              </a:rPr>
              <a:t>Does &lt;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1</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3</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4</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2</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0</a:t>
            </a:r>
            <a:r>
              <a:rPr lang="en-US" sz="2400" dirty="0">
                <a:solidFill>
                  <a:srgbClr val="0066FF"/>
                </a:solidFill>
                <a:latin typeface="Courier New" pitchFamily="49" charset="0"/>
              </a:rPr>
              <a:t>&gt;</a:t>
            </a:r>
            <a:r>
              <a:rPr lang="en-US" sz="2400" dirty="0">
                <a:solidFill>
                  <a:srgbClr val="0066FF"/>
                </a:solidFill>
              </a:rPr>
              <a:t> satisfy safety criteria?</a:t>
            </a:r>
            <a:endParaRPr lang="en-US" sz="2400" baseline="-25000" dirty="0">
              <a:solidFill>
                <a:srgbClr val="0066FF"/>
              </a:solidFill>
            </a:endParaRPr>
          </a:p>
        </p:txBody>
      </p:sp>
      <p:sp>
        <p:nvSpPr>
          <p:cNvPr id="4" name="Rectangle 3">
            <a:extLst>
              <a:ext uri="{FF2B5EF4-FFF2-40B4-BE49-F238E27FC236}">
                <a16:creationId xmlns:a16="http://schemas.microsoft.com/office/drawing/2014/main" id="{A2EFBB07-8217-47CF-89E8-046B5306B1D7}"/>
              </a:ext>
            </a:extLst>
          </p:cNvPr>
          <p:cNvSpPr txBox="1">
            <a:spLocks noChangeArrowheads="1"/>
          </p:cNvSpPr>
          <p:nvPr/>
        </p:nvSpPr>
        <p:spPr>
          <a:xfrm>
            <a:off x="1280196" y="2149502"/>
            <a:ext cx="5029145" cy="297173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2452688" algn="l"/>
                <a:tab pos="3492500" algn="ctr"/>
              </a:tabLst>
            </a:pPr>
            <a:r>
              <a:rPr lang="en-US" sz="2400" dirty="0"/>
              <a:t>			</a:t>
            </a:r>
            <a:r>
              <a:rPr lang="en-US" sz="2400" i="1" u="sng" dirty="0"/>
              <a:t>Need</a:t>
            </a:r>
            <a:r>
              <a:rPr lang="en-US" sz="2400" i="1" dirty="0"/>
              <a:t>		</a:t>
            </a:r>
            <a:r>
              <a:rPr lang="en-US" sz="2400" dirty="0"/>
              <a:t>	</a:t>
            </a:r>
            <a:r>
              <a:rPr lang="en-US" sz="2400" i="1" dirty="0"/>
              <a:t>A B C</a:t>
            </a:r>
            <a:r>
              <a:rPr lang="en-US" sz="2400" dirty="0"/>
              <a:t>		 </a:t>
            </a:r>
            <a:r>
              <a:rPr lang="en-US" sz="2400" i="1" dirty="0"/>
              <a:t>P</a:t>
            </a:r>
            <a:r>
              <a:rPr lang="en-US" sz="2400" baseline="-25000" dirty="0"/>
              <a:t>0	</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1	</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2</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3</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4</a:t>
            </a:r>
            <a:r>
              <a:rPr lang="en-US" sz="2400" dirty="0"/>
              <a:t>	 </a:t>
            </a:r>
          </a:p>
        </p:txBody>
      </p:sp>
      <p:sp>
        <p:nvSpPr>
          <p:cNvPr id="5" name="Rectangle 3">
            <a:extLst>
              <a:ext uri="{FF2B5EF4-FFF2-40B4-BE49-F238E27FC236}">
                <a16:creationId xmlns:a16="http://schemas.microsoft.com/office/drawing/2014/main" id="{57D118B0-AD06-43DA-BE0E-342516315815}"/>
              </a:ext>
            </a:extLst>
          </p:cNvPr>
          <p:cNvSpPr txBox="1">
            <a:spLocks noChangeArrowheads="1"/>
          </p:cNvSpPr>
          <p:nvPr/>
        </p:nvSpPr>
        <p:spPr>
          <a:xfrm>
            <a:off x="-822901" y="2057367"/>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r>
              <a:rPr lang="en-US" sz="2400" i="1" dirty="0"/>
              <a:t>	</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7 5 3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3 2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2 	9 0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2 2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4 3 3  		</a:t>
            </a:r>
          </a:p>
        </p:txBody>
      </p:sp>
      <p:sp>
        <p:nvSpPr>
          <p:cNvPr id="6" name="Rectangle 3">
            <a:extLst>
              <a:ext uri="{FF2B5EF4-FFF2-40B4-BE49-F238E27FC236}">
                <a16:creationId xmlns:a16="http://schemas.microsoft.com/office/drawing/2014/main" id="{83072102-BC65-457C-889B-95252747D7CD}"/>
              </a:ext>
            </a:extLst>
          </p:cNvPr>
          <p:cNvSpPr txBox="1">
            <a:spLocks noChangeArrowheads="1"/>
          </p:cNvSpPr>
          <p:nvPr/>
        </p:nvSpPr>
        <p:spPr>
          <a:xfrm>
            <a:off x="7135509" y="2057367"/>
            <a:ext cx="2575336" cy="2696192"/>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3 3 2</a:t>
            </a:r>
          </a:p>
          <a:p>
            <a:pPr>
              <a:lnSpc>
                <a:spcPct val="90000"/>
              </a:lnSpc>
              <a:buFont typeface="Wingdings" pitchFamily="2" charset="2"/>
              <a:buNone/>
              <a:tabLst>
                <a:tab pos="1371600" algn="l"/>
                <a:tab pos="2395538" algn="ctr"/>
                <a:tab pos="3594100" algn="ctr"/>
                <a:tab pos="4805363" algn="ctr"/>
              </a:tabLst>
            </a:pPr>
            <a:r>
              <a:rPr lang="en-US" sz="2400" dirty="0"/>
              <a:t>  </a:t>
            </a:r>
          </a:p>
        </p:txBody>
      </p:sp>
    </p:spTree>
    <p:extLst>
      <p:ext uri="{BB962C8B-B14F-4D97-AF65-F5344CB8AC3E}">
        <p14:creationId xmlns:p14="http://schemas.microsoft.com/office/powerpoint/2010/main" val="375301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Upcoming Schedule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a:bodyPr>
          <a:lstStyle/>
          <a:p>
            <a:r>
              <a:rPr lang="en-US" dirty="0"/>
              <a:t>Today &amp; Lecture 12 (9/21)</a:t>
            </a:r>
          </a:p>
          <a:p>
            <a:pPr lvl="1"/>
            <a:r>
              <a:rPr lang="en-US" dirty="0"/>
              <a:t>Deadlocks</a:t>
            </a:r>
          </a:p>
          <a:p>
            <a:pPr lvl="1"/>
            <a:endParaRPr lang="en-US" dirty="0"/>
          </a:p>
          <a:p>
            <a:r>
              <a:rPr lang="en-US" dirty="0"/>
              <a:t>Lecture 13 (9/26) &amp; Lecture 14 (9/28)</a:t>
            </a:r>
          </a:p>
          <a:p>
            <a:pPr lvl="1"/>
            <a:r>
              <a:rPr lang="en-US" dirty="0"/>
              <a:t>Memory Management (not on midterm)</a:t>
            </a:r>
          </a:p>
          <a:p>
            <a:pPr lvl="1"/>
            <a:endParaRPr lang="en-US" dirty="0"/>
          </a:p>
          <a:p>
            <a:r>
              <a:rPr lang="en-US" dirty="0"/>
              <a:t>Lecture 15 (10/3)</a:t>
            </a:r>
          </a:p>
          <a:p>
            <a:pPr lvl="1"/>
            <a:r>
              <a:rPr lang="en-US" dirty="0"/>
              <a:t>Midterm Review</a:t>
            </a:r>
          </a:p>
          <a:p>
            <a:pPr lvl="1"/>
            <a:endParaRPr lang="en-US" dirty="0"/>
          </a:p>
          <a:p>
            <a:r>
              <a:rPr lang="en-US" dirty="0"/>
              <a:t>Lecture 16 (10/5)</a:t>
            </a:r>
          </a:p>
          <a:p>
            <a:pPr lvl="1"/>
            <a:r>
              <a:rPr lang="en-US" dirty="0"/>
              <a:t>Midterm</a:t>
            </a:r>
          </a:p>
        </p:txBody>
      </p:sp>
    </p:spTree>
    <p:extLst>
      <p:ext uri="{BB962C8B-B14F-4D97-AF65-F5344CB8AC3E}">
        <p14:creationId xmlns:p14="http://schemas.microsoft.com/office/powerpoint/2010/main" val="4175659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57200" y="228635"/>
            <a:ext cx="8229600" cy="1143000"/>
          </a:xfrm>
        </p:spPr>
        <p:txBody>
          <a:bodyPr/>
          <a:lstStyle/>
          <a:p>
            <a:r>
              <a:rPr lang="en-US" dirty="0"/>
              <a:t>Example (Cont.)</a:t>
            </a:r>
          </a:p>
        </p:txBody>
      </p:sp>
      <p:sp>
        <p:nvSpPr>
          <p:cNvPr id="594947" name="Rectangle 3"/>
          <p:cNvSpPr>
            <a:spLocks noGrp="1" noChangeArrowheads="1"/>
          </p:cNvSpPr>
          <p:nvPr>
            <p:ph type="body" idx="1"/>
          </p:nvPr>
        </p:nvSpPr>
        <p:spPr>
          <a:xfrm>
            <a:off x="533400" y="1524000"/>
            <a:ext cx="8077200" cy="4114800"/>
          </a:xfrm>
        </p:spPr>
        <p:txBody>
          <a:bodyPr>
            <a:normAutofit/>
          </a:bodyPr>
          <a:lstStyle/>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r>
              <a:rPr lang="en-US" sz="2400" dirty="0"/>
              <a:t>The system is in a safe state since the sequence </a:t>
            </a:r>
          </a:p>
          <a:p>
            <a:pPr lvl="1">
              <a:lnSpc>
                <a:spcPct val="90000"/>
              </a:lnSpc>
              <a:buFont typeface="Wingdings" pitchFamily="2" charset="2"/>
              <a:buNone/>
              <a:tabLst>
                <a:tab pos="2452688" algn="l"/>
                <a:tab pos="3492500" algn="ctr"/>
              </a:tabLst>
            </a:pPr>
            <a:r>
              <a:rPr lang="en-US" sz="2400" dirty="0">
                <a:solidFill>
                  <a:srgbClr val="0066FF"/>
                </a:solidFill>
                <a:latin typeface="Courier New" pitchFamily="49" charset="0"/>
              </a:rPr>
              <a:t>&lt;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1</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3</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4</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2</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0</a:t>
            </a:r>
            <a:r>
              <a:rPr lang="en-US" sz="2400" dirty="0">
                <a:solidFill>
                  <a:srgbClr val="0066FF"/>
                </a:solidFill>
                <a:latin typeface="Courier New" pitchFamily="49" charset="0"/>
              </a:rPr>
              <a:t>&gt;</a:t>
            </a:r>
            <a:r>
              <a:rPr lang="en-US" sz="2400" dirty="0">
                <a:solidFill>
                  <a:srgbClr val="0066FF"/>
                </a:solidFill>
              </a:rPr>
              <a:t> satisfies safety criteria. </a:t>
            </a:r>
            <a:endParaRPr lang="en-US" sz="2400" baseline="-25000" dirty="0">
              <a:solidFill>
                <a:srgbClr val="0066FF"/>
              </a:solidFill>
            </a:endParaRPr>
          </a:p>
        </p:txBody>
      </p:sp>
      <p:sp>
        <p:nvSpPr>
          <p:cNvPr id="4" name="Rectangle 3">
            <a:extLst>
              <a:ext uri="{FF2B5EF4-FFF2-40B4-BE49-F238E27FC236}">
                <a16:creationId xmlns:a16="http://schemas.microsoft.com/office/drawing/2014/main" id="{07CA4A90-AB6A-446F-AE9E-12A9D1DFDB86}"/>
              </a:ext>
            </a:extLst>
          </p:cNvPr>
          <p:cNvSpPr txBox="1">
            <a:spLocks noChangeArrowheads="1"/>
          </p:cNvSpPr>
          <p:nvPr/>
        </p:nvSpPr>
        <p:spPr>
          <a:xfrm>
            <a:off x="457245" y="1417342"/>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tabLst>
                <a:tab pos="1371600" algn="l"/>
                <a:tab pos="2395538" algn="ctr"/>
                <a:tab pos="3594100" algn="ctr"/>
                <a:tab pos="4805363" algn="ctr"/>
              </a:tabLst>
            </a:pPr>
            <a:r>
              <a:rPr lang="en-US" sz="2400" dirty="0"/>
              <a:t>Snapshot at time </a:t>
            </a:r>
            <a:r>
              <a:rPr lang="en-US" sz="2400" i="1" dirty="0"/>
              <a:t>T</a:t>
            </a:r>
            <a:r>
              <a:rPr lang="en-US" sz="2400" baseline="-25000" dirty="0"/>
              <a:t>0</a:t>
            </a:r>
            <a:r>
              <a:rPr lang="en-US" sz="2400" dirty="0"/>
              <a:t>:</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r>
              <a:rPr lang="en-US" sz="2400" i="1" dirty="0"/>
              <a:t>	</a:t>
            </a: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A B C 	A B C</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7 5 3 	3 3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3 2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2 	9 0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2 2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4 3 3  		</a:t>
            </a:r>
          </a:p>
        </p:txBody>
      </p:sp>
    </p:spTree>
    <p:extLst>
      <p:ext uri="{BB962C8B-B14F-4D97-AF65-F5344CB8AC3E}">
        <p14:creationId xmlns:p14="http://schemas.microsoft.com/office/powerpoint/2010/main" val="2803393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457200" y="228635"/>
            <a:ext cx="8229600" cy="1143000"/>
          </a:xfrm>
        </p:spPr>
        <p:txBody>
          <a:bodyPr/>
          <a:lstStyle/>
          <a:p>
            <a:r>
              <a:rPr lang="en-US" dirty="0"/>
              <a:t>Example (Cont.)</a:t>
            </a:r>
          </a:p>
        </p:txBody>
      </p:sp>
      <p:sp>
        <p:nvSpPr>
          <p:cNvPr id="595971" name="Rectangle 3"/>
          <p:cNvSpPr>
            <a:spLocks noGrp="1" noChangeArrowheads="1"/>
          </p:cNvSpPr>
          <p:nvPr>
            <p:ph type="body" idx="1"/>
          </p:nvPr>
        </p:nvSpPr>
        <p:spPr>
          <a:xfrm>
            <a:off x="609599" y="1524000"/>
            <a:ext cx="8442911" cy="4114800"/>
          </a:xfrm>
        </p:spPr>
        <p:txBody>
          <a:bodyPr/>
          <a:lstStyle/>
          <a:p>
            <a:pPr>
              <a:lnSpc>
                <a:spcPct val="90000"/>
              </a:lnSpc>
              <a:tabLst>
                <a:tab pos="1371600" algn="l"/>
                <a:tab pos="2395538" algn="ctr"/>
                <a:tab pos="3594100" algn="ctr"/>
                <a:tab pos="4805363" algn="ctr"/>
              </a:tabLst>
            </a:pPr>
            <a:r>
              <a:rPr lang="en-US" sz="2000" dirty="0"/>
              <a:t>Snapshot at time </a:t>
            </a:r>
            <a:r>
              <a:rPr lang="en-US" sz="2000" i="1" dirty="0"/>
              <a:t>T</a:t>
            </a:r>
            <a:r>
              <a:rPr lang="en-US" sz="2000" baseline="-25000" dirty="0"/>
              <a:t>0</a:t>
            </a:r>
            <a:r>
              <a:rPr lang="en-US" sz="2000" dirty="0"/>
              <a:t>:</a:t>
            </a:r>
          </a:p>
          <a:p>
            <a:pPr>
              <a:lnSpc>
                <a:spcPct val="90000"/>
              </a:lnSpc>
              <a:buFont typeface="Wingdings" pitchFamily="2" charset="2"/>
              <a:buNone/>
              <a:tabLst>
                <a:tab pos="1544638" algn="l"/>
                <a:tab pos="2452688" algn="ctr"/>
                <a:tab pos="3767138" algn="ctr"/>
                <a:tab pos="5022850" algn="ctr"/>
              </a:tabLst>
            </a:pPr>
            <a:r>
              <a:rPr lang="en-US" sz="2000" i="1" dirty="0"/>
              <a:t>			</a:t>
            </a:r>
            <a:r>
              <a:rPr lang="en-US" sz="1800" i="1" u="sng" dirty="0"/>
              <a:t>Allocation</a:t>
            </a:r>
            <a:r>
              <a:rPr lang="en-US" sz="1800" i="1" dirty="0"/>
              <a:t>	</a:t>
            </a:r>
            <a:r>
              <a:rPr lang="en-US" sz="1800" i="1" u="sng" dirty="0"/>
              <a:t>Need</a:t>
            </a:r>
            <a:r>
              <a:rPr lang="en-US" sz="1800" i="1" dirty="0"/>
              <a:t>	</a:t>
            </a:r>
            <a:r>
              <a:rPr lang="en-US" sz="1800" i="1" u="sng" dirty="0"/>
              <a:t>Available</a:t>
            </a:r>
            <a:endParaRPr lang="en-US" sz="1800" i="1" dirty="0"/>
          </a:p>
          <a:p>
            <a:pPr>
              <a:lnSpc>
                <a:spcPct val="90000"/>
              </a:lnSpc>
              <a:buFont typeface="Wingdings" pitchFamily="2" charset="2"/>
              <a:buNone/>
              <a:tabLst>
                <a:tab pos="1544638" algn="l"/>
                <a:tab pos="2452688" algn="ctr"/>
                <a:tab pos="3767138" algn="ctr"/>
                <a:tab pos="5022850" algn="ctr"/>
              </a:tabLst>
            </a:pPr>
            <a:r>
              <a:rPr lang="en-US" sz="1800" i="1" dirty="0"/>
              <a:t>			A B C	A B C	A B C </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0</a:t>
            </a:r>
            <a:r>
              <a:rPr lang="en-US" sz="1800" dirty="0"/>
              <a:t>	0 1 0 	7 4 3 	2 3 0</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1</a:t>
            </a:r>
            <a:r>
              <a:rPr lang="en-US" sz="1800" dirty="0"/>
              <a:t>	3 0 2	0 2 0 	</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2</a:t>
            </a:r>
            <a:r>
              <a:rPr lang="en-US" sz="1800" dirty="0"/>
              <a:t>	3 0 1 	6 0 0 </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3</a:t>
            </a:r>
            <a:r>
              <a:rPr lang="en-US" sz="1800" dirty="0"/>
              <a:t>	2 1 1 	0 1 1</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4</a:t>
            </a:r>
            <a:r>
              <a:rPr lang="en-US" sz="1800" dirty="0"/>
              <a:t>	0 0 2 	4 3 1 </a:t>
            </a:r>
          </a:p>
          <a:p>
            <a:pPr>
              <a:lnSpc>
                <a:spcPct val="90000"/>
              </a:lnSpc>
              <a:tabLst>
                <a:tab pos="1544638" algn="l"/>
                <a:tab pos="2452688" algn="ctr"/>
                <a:tab pos="3767138" algn="ctr"/>
                <a:tab pos="5022850" algn="ctr"/>
              </a:tabLst>
            </a:pPr>
            <a:r>
              <a:rPr lang="en-US" sz="2000" dirty="0"/>
              <a:t>Executing safety algorithm shows that sequence </a:t>
            </a:r>
            <a:r>
              <a:rPr lang="en-US" sz="1800" dirty="0">
                <a:latin typeface="Courier New" pitchFamily="49" charset="0"/>
              </a:rPr>
              <a:t>&lt;</a:t>
            </a:r>
            <a:r>
              <a:rPr lang="en-US" sz="1800" i="1" dirty="0">
                <a:latin typeface="Courier New" pitchFamily="49" charset="0"/>
              </a:rPr>
              <a:t>P</a:t>
            </a:r>
            <a:r>
              <a:rPr lang="en-US" sz="1800" baseline="-25000" dirty="0">
                <a:latin typeface="Courier New" pitchFamily="49" charset="0"/>
              </a:rPr>
              <a:t>1</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3</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4</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0</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2</a:t>
            </a:r>
            <a:r>
              <a:rPr lang="en-US" sz="1800" dirty="0">
                <a:latin typeface="Courier New" pitchFamily="49" charset="0"/>
              </a:rPr>
              <a:t>&gt;</a:t>
            </a:r>
            <a:r>
              <a:rPr lang="en-US" sz="2000" dirty="0"/>
              <a:t> satisfies safety requirement. </a:t>
            </a:r>
          </a:p>
          <a:p>
            <a:pPr>
              <a:lnSpc>
                <a:spcPct val="90000"/>
              </a:lnSpc>
              <a:tabLst>
                <a:tab pos="1544638" algn="l"/>
                <a:tab pos="2452688" algn="ctr"/>
                <a:tab pos="3767138" algn="ctr"/>
                <a:tab pos="5022850" algn="ctr"/>
              </a:tabLst>
            </a:pPr>
            <a:r>
              <a:rPr lang="en-US" sz="2000" dirty="0"/>
              <a:t>What sequences would not satisfy our safety criteria?</a:t>
            </a:r>
            <a:endParaRPr lang="en-US" sz="2000" baseline="-25000" dirty="0"/>
          </a:p>
          <a:p>
            <a:pPr>
              <a:lnSpc>
                <a:spcPct val="90000"/>
              </a:lnSpc>
              <a:tabLst>
                <a:tab pos="1544638" algn="l"/>
                <a:tab pos="2452688" algn="ctr"/>
                <a:tab pos="3767138" algn="ctr"/>
                <a:tab pos="5022850" algn="ctr"/>
              </a:tabLst>
            </a:pPr>
            <a:endParaRPr lang="en-US" sz="2000" dirty="0"/>
          </a:p>
        </p:txBody>
      </p:sp>
    </p:spTree>
    <p:extLst>
      <p:ext uri="{BB962C8B-B14F-4D97-AF65-F5344CB8AC3E}">
        <p14:creationId xmlns:p14="http://schemas.microsoft.com/office/powerpoint/2010/main" val="941410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 Detection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154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lstStyle/>
          <a:p>
            <a:r>
              <a:rPr lang="en-US" dirty="0"/>
              <a:t>Deadlock Detection: Introduction</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If deadlocks are not avoided, then another approach is to 1) detect when they have occurred and 2) recover somehow.</a:t>
            </a:r>
          </a:p>
          <a:p>
            <a:endParaRPr lang="en-US" dirty="0"/>
          </a:p>
          <a:p>
            <a:r>
              <a:rPr lang="en-US" dirty="0"/>
              <a:t>In addition to the performance hit of constantly checking for deadlocks, a policy/algorithm must be in place for recovering from deadlocks, and there is potential for lost work when processes must be aborted or have their resources preempted.</a:t>
            </a:r>
          </a:p>
        </p:txBody>
      </p:sp>
    </p:spTree>
    <p:extLst>
      <p:ext uri="{BB962C8B-B14F-4D97-AF65-F5344CB8AC3E}">
        <p14:creationId xmlns:p14="http://schemas.microsoft.com/office/powerpoint/2010/main" val="134976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91D9-B413-4E41-9B6D-0F7264F5C821}"/>
              </a:ext>
            </a:extLst>
          </p:cNvPr>
          <p:cNvSpPr>
            <a:spLocks noGrp="1"/>
          </p:cNvSpPr>
          <p:nvPr>
            <p:ph type="title"/>
          </p:nvPr>
        </p:nvSpPr>
        <p:spPr/>
        <p:txBody>
          <a:bodyPr>
            <a:normAutofit fontScale="90000"/>
          </a:bodyPr>
          <a:lstStyle/>
          <a:p>
            <a:r>
              <a:rPr lang="en-US" dirty="0"/>
              <a:t>Single Instance of Each Resource Type</a:t>
            </a:r>
          </a:p>
        </p:txBody>
      </p:sp>
      <p:sp>
        <p:nvSpPr>
          <p:cNvPr id="3" name="Content Placeholder 2">
            <a:extLst>
              <a:ext uri="{FF2B5EF4-FFF2-40B4-BE49-F238E27FC236}">
                <a16:creationId xmlns:a16="http://schemas.microsoft.com/office/drawing/2014/main" id="{2A623253-5AAC-4ABB-8501-EBB0F0EFA3A7}"/>
              </a:ext>
            </a:extLst>
          </p:cNvPr>
          <p:cNvSpPr>
            <a:spLocks noGrp="1"/>
          </p:cNvSpPr>
          <p:nvPr>
            <p:ph idx="1"/>
          </p:nvPr>
        </p:nvSpPr>
        <p:spPr/>
        <p:txBody>
          <a:bodyPr/>
          <a:lstStyle/>
          <a:p>
            <a:r>
              <a:rPr lang="en-US" dirty="0"/>
              <a:t>If each resource category has a single instance, then we can use a variation of the resource-allocation graph known as a </a:t>
            </a:r>
            <a:r>
              <a:rPr lang="en-US" b="1" i="1" dirty="0"/>
              <a:t>wait-for graph</a:t>
            </a:r>
            <a:r>
              <a:rPr lang="en-US" dirty="0"/>
              <a:t>.</a:t>
            </a:r>
          </a:p>
          <a:p>
            <a:endParaRPr lang="en-US" dirty="0"/>
          </a:p>
          <a:p>
            <a:r>
              <a:rPr lang="en-US" dirty="0"/>
              <a:t>A wait-for graph can be constructed from a resource-allocation graph by eliminating the resources and collapsing the associated edges, as shown in the figure below.</a:t>
            </a:r>
          </a:p>
          <a:p>
            <a:endParaRPr lang="en-US" dirty="0"/>
          </a:p>
          <a:p>
            <a:r>
              <a:rPr lang="en-US" dirty="0"/>
              <a:t>An arc from Pi to </a:t>
            </a:r>
            <a:r>
              <a:rPr lang="en-US" dirty="0" err="1"/>
              <a:t>Pj</a:t>
            </a:r>
            <a:r>
              <a:rPr lang="en-US" dirty="0"/>
              <a:t> in a wait-for graph indicates that process Pi is waiting for a resource that process </a:t>
            </a:r>
            <a:r>
              <a:rPr lang="en-US" dirty="0" err="1"/>
              <a:t>Pj</a:t>
            </a:r>
            <a:r>
              <a:rPr lang="en-US" dirty="0"/>
              <a:t> is currently holding.</a:t>
            </a:r>
          </a:p>
          <a:p>
            <a:endParaRPr lang="en-US" dirty="0"/>
          </a:p>
        </p:txBody>
      </p:sp>
    </p:spTree>
    <p:extLst>
      <p:ext uri="{BB962C8B-B14F-4D97-AF65-F5344CB8AC3E}">
        <p14:creationId xmlns:p14="http://schemas.microsoft.com/office/powerpoint/2010/main" val="239637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E425E8-7D7C-4AF5-B91C-5C2B484D3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30" y="2057415"/>
            <a:ext cx="6324600" cy="4152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CB8E06-436F-408E-ADBF-6D779C62B03E}"/>
              </a:ext>
            </a:extLst>
          </p:cNvPr>
          <p:cNvSpPr>
            <a:spLocks noGrp="1"/>
          </p:cNvSpPr>
          <p:nvPr>
            <p:ph type="title"/>
          </p:nvPr>
        </p:nvSpPr>
        <p:spPr>
          <a:xfrm>
            <a:off x="457200" y="94463"/>
            <a:ext cx="8229600" cy="1143000"/>
          </a:xfrm>
        </p:spPr>
        <p:txBody>
          <a:bodyPr>
            <a:normAutofit fontScale="90000"/>
          </a:bodyPr>
          <a:lstStyle/>
          <a:p>
            <a:r>
              <a:rPr lang="en-US" dirty="0"/>
              <a:t>Single Instance of Each Resource Type</a:t>
            </a:r>
          </a:p>
        </p:txBody>
      </p:sp>
      <p:sp>
        <p:nvSpPr>
          <p:cNvPr id="3" name="Content Placeholder 2">
            <a:extLst>
              <a:ext uri="{FF2B5EF4-FFF2-40B4-BE49-F238E27FC236}">
                <a16:creationId xmlns:a16="http://schemas.microsoft.com/office/drawing/2014/main" id="{7FFB102D-A1B8-4412-A44C-907227ACF904}"/>
              </a:ext>
            </a:extLst>
          </p:cNvPr>
          <p:cNvSpPr>
            <a:spLocks noGrp="1"/>
          </p:cNvSpPr>
          <p:nvPr>
            <p:ph idx="1"/>
          </p:nvPr>
        </p:nvSpPr>
        <p:spPr>
          <a:xfrm>
            <a:off x="457200" y="1325855"/>
            <a:ext cx="8229600" cy="4389120"/>
          </a:xfrm>
        </p:spPr>
        <p:txBody>
          <a:bodyPr/>
          <a:lstStyle/>
          <a:p>
            <a:r>
              <a:rPr lang="en-US" dirty="0"/>
              <a:t>As before, cycles in the wait-for graph indicate deadlocks.</a:t>
            </a:r>
          </a:p>
          <a:p>
            <a:r>
              <a:rPr lang="en-US" dirty="0"/>
              <a:t>This algorithm must maintain the wait-for graph, and periodically search it for cycles.</a:t>
            </a:r>
          </a:p>
          <a:p>
            <a:endParaRPr lang="en-US" dirty="0"/>
          </a:p>
        </p:txBody>
      </p:sp>
      <p:sp>
        <p:nvSpPr>
          <p:cNvPr id="4" name="TextBox 3">
            <a:extLst>
              <a:ext uri="{FF2B5EF4-FFF2-40B4-BE49-F238E27FC236}">
                <a16:creationId xmlns:a16="http://schemas.microsoft.com/office/drawing/2014/main" id="{056C8ECB-D777-44D5-96C9-8C6CC709C8E7}"/>
              </a:ext>
            </a:extLst>
          </p:cNvPr>
          <p:cNvSpPr txBox="1"/>
          <p:nvPr/>
        </p:nvSpPr>
        <p:spPr>
          <a:xfrm>
            <a:off x="1828830" y="6172170"/>
            <a:ext cx="2860078" cy="369332"/>
          </a:xfrm>
          <a:prstGeom prst="rect">
            <a:avLst/>
          </a:prstGeom>
          <a:noFill/>
          <a:ln>
            <a:noFill/>
          </a:ln>
        </p:spPr>
        <p:txBody>
          <a:bodyPr wrap="none" rtlCol="0">
            <a:spAutoFit/>
          </a:bodyPr>
          <a:lstStyle/>
          <a:p>
            <a:r>
              <a:rPr lang="en-US" dirty="0"/>
              <a:t>Resource-allocation graph</a:t>
            </a:r>
          </a:p>
        </p:txBody>
      </p:sp>
      <p:sp>
        <p:nvSpPr>
          <p:cNvPr id="6" name="TextBox 5">
            <a:extLst>
              <a:ext uri="{FF2B5EF4-FFF2-40B4-BE49-F238E27FC236}">
                <a16:creationId xmlns:a16="http://schemas.microsoft.com/office/drawing/2014/main" id="{631B15E1-543A-4760-8260-8D95C56DC696}"/>
              </a:ext>
            </a:extLst>
          </p:cNvPr>
          <p:cNvSpPr txBox="1"/>
          <p:nvPr/>
        </p:nvSpPr>
        <p:spPr>
          <a:xfrm>
            <a:off x="5316662" y="6172170"/>
            <a:ext cx="3278654" cy="369332"/>
          </a:xfrm>
          <a:prstGeom prst="rect">
            <a:avLst/>
          </a:prstGeom>
          <a:noFill/>
          <a:ln>
            <a:noFill/>
          </a:ln>
        </p:spPr>
        <p:txBody>
          <a:bodyPr wrap="none" rtlCol="0">
            <a:spAutoFit/>
          </a:bodyPr>
          <a:lstStyle/>
          <a:p>
            <a:r>
              <a:rPr lang="en-US" dirty="0"/>
              <a:t>Corresponding wait-for graph</a:t>
            </a:r>
          </a:p>
        </p:txBody>
      </p:sp>
    </p:spTree>
    <p:extLst>
      <p:ext uri="{BB962C8B-B14F-4D97-AF65-F5344CB8AC3E}">
        <p14:creationId xmlns:p14="http://schemas.microsoft.com/office/powerpoint/2010/main" val="3869986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3686-3558-4352-8A44-392ADD902EB0}"/>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B934C6AD-BEA5-4E2E-BF87-8AC70F984560}"/>
              </a:ext>
            </a:extLst>
          </p:cNvPr>
          <p:cNvSpPr>
            <a:spLocks noGrp="1"/>
          </p:cNvSpPr>
          <p:nvPr>
            <p:ph idx="1"/>
          </p:nvPr>
        </p:nvSpPr>
        <p:spPr/>
        <p:txBody>
          <a:bodyPr>
            <a:normAutofit/>
          </a:bodyPr>
          <a:lstStyle/>
          <a:p>
            <a:r>
              <a:rPr lang="en-US" dirty="0"/>
              <a:t>The detection algorithm outlined here is essentially the same as the Banker's algorithm, with two subtle differences in Steps 1 &amp; 4.</a:t>
            </a:r>
          </a:p>
          <a:p>
            <a:pPr lvl="1"/>
            <a:endParaRPr lang="en-US" dirty="0"/>
          </a:p>
          <a:p>
            <a:r>
              <a:rPr lang="en-US" dirty="0"/>
              <a:t>Steps 2 &amp; 3 are unchanged.</a:t>
            </a:r>
          </a:p>
          <a:p>
            <a:endParaRPr lang="en-US" dirty="0"/>
          </a:p>
        </p:txBody>
      </p:sp>
    </p:spTree>
    <p:extLst>
      <p:ext uri="{BB962C8B-B14F-4D97-AF65-F5344CB8AC3E}">
        <p14:creationId xmlns:p14="http://schemas.microsoft.com/office/powerpoint/2010/main" val="1072169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3686-3558-4352-8A44-392ADD902EB0}"/>
              </a:ext>
            </a:extLst>
          </p:cNvPr>
          <p:cNvSpPr>
            <a:spLocks noGrp="1"/>
          </p:cNvSpPr>
          <p:nvPr>
            <p:ph type="title"/>
          </p:nvPr>
        </p:nvSpPr>
        <p:spPr>
          <a:xfrm>
            <a:off x="457200" y="45757"/>
            <a:ext cx="8229600" cy="1143000"/>
          </a:xfrm>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B934C6AD-BEA5-4E2E-BF87-8AC70F984560}"/>
              </a:ext>
            </a:extLst>
          </p:cNvPr>
          <p:cNvSpPr>
            <a:spLocks noGrp="1"/>
          </p:cNvSpPr>
          <p:nvPr>
            <p:ph idx="1"/>
          </p:nvPr>
        </p:nvSpPr>
        <p:spPr>
          <a:xfrm>
            <a:off x="457200" y="1277149"/>
            <a:ext cx="8229600" cy="4389120"/>
          </a:xfrm>
        </p:spPr>
        <p:txBody>
          <a:bodyPr>
            <a:normAutofit/>
          </a:bodyPr>
          <a:lstStyle/>
          <a:p>
            <a:r>
              <a:rPr lang="en-US" dirty="0"/>
              <a:t>The detection algorithm outlined here is essentially the same as the Banker's algorithm, with two subtle differences:</a:t>
            </a:r>
          </a:p>
          <a:p>
            <a:endParaRPr lang="en-US" dirty="0"/>
          </a:p>
        </p:txBody>
      </p:sp>
      <p:sp>
        <p:nvSpPr>
          <p:cNvPr id="4" name="Rectangle 1027">
            <a:extLst>
              <a:ext uri="{FF2B5EF4-FFF2-40B4-BE49-F238E27FC236}">
                <a16:creationId xmlns:a16="http://schemas.microsoft.com/office/drawing/2014/main" id="{2E0D796A-0F77-4B80-98DF-B92251FEF6CC}"/>
              </a:ext>
            </a:extLst>
          </p:cNvPr>
          <p:cNvSpPr txBox="1">
            <a:spLocks noChangeArrowheads="1"/>
          </p:cNvSpPr>
          <p:nvPr/>
        </p:nvSpPr>
        <p:spPr>
          <a:xfrm>
            <a:off x="274367" y="2194841"/>
            <a:ext cx="9143900" cy="4525963"/>
          </a:xfrm>
          <a:prstGeom prst="rect">
            <a:avLst/>
          </a:prstGeom>
        </p:spPr>
        <p:txBody>
          <a:bodyPr vert="horz">
            <a:normAutofit fontScale="92500" lnSpcReduction="10000"/>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None/>
            </a:pPr>
            <a:r>
              <a:rPr lang="en-US" sz="2000" dirty="0">
                <a:latin typeface="Courier New" pitchFamily="49" charset="0"/>
                <a:cs typeface="Courier New" pitchFamily="49" charset="0"/>
              </a:rPr>
              <a:t>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 :</a:t>
            </a:r>
            <a:endParaRPr lang="en-US" sz="2000" i="1" dirty="0">
              <a:latin typeface="Courier New" pitchFamily="49" charset="0"/>
              <a:cs typeface="Courier New" pitchFamily="49" charset="0"/>
            </a:endParaRPr>
          </a:p>
          <a:p>
            <a:pPr lvl="1">
              <a:lnSpc>
                <a:spcPct val="90000"/>
              </a:lnSpc>
              <a:buFont typeface="Wingdings" pitchFamily="2" charset="2"/>
              <a:buNone/>
            </a:pPr>
            <a:r>
              <a:rPr lang="en-US" sz="2000" dirty="0">
                <a:latin typeface="Courier New" pitchFamily="49" charset="0"/>
                <a:cs typeface="Courier New" pitchFamily="49" charset="0"/>
              </a:rPr>
              <a:t>	If Allocation != 0,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	Else Finish[</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true</a:t>
            </a:r>
          </a:p>
          <a:p>
            <a:pPr>
              <a:lnSpc>
                <a:spcPct val="90000"/>
              </a:lnSpc>
              <a:buFont typeface="Wingdings" pitchFamily="2" charset="2"/>
              <a:buNone/>
            </a:pPr>
            <a:r>
              <a:rPr lang="en-US" sz="2400" dirty="0"/>
              <a:t>2. Find an </a:t>
            </a:r>
            <a:r>
              <a:rPr lang="en-US" sz="2400" i="1" dirty="0" err="1"/>
              <a:t>i</a:t>
            </a:r>
            <a:r>
              <a:rPr lang="en-US" sz="2400" i="1" dirty="0"/>
              <a:t> </a:t>
            </a:r>
            <a:r>
              <a:rPr lang="en-US" sz="2400" dirty="0"/>
              <a:t>such that both: </a:t>
            </a:r>
          </a:p>
          <a:p>
            <a:pPr lvl="1">
              <a:lnSpc>
                <a:spcPct val="90000"/>
              </a:lnSpc>
              <a:buFont typeface="Wingdings" pitchFamily="2" charset="2"/>
              <a:buNone/>
            </a:pPr>
            <a:r>
              <a:rPr lang="en-US" sz="2000" dirty="0">
                <a:latin typeface="Courier New" pitchFamily="49" charset="0"/>
                <a:cs typeface="Courier New" pitchFamily="49" charset="0"/>
              </a:rPr>
              <a:t>(a)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(b) </a:t>
            </a:r>
            <a:r>
              <a:rPr lang="en-US" sz="2000" dirty="0" err="1">
                <a:latin typeface="Courier New" pitchFamily="49" charset="0"/>
                <a:cs typeface="Courier New" pitchFamily="49" charset="0"/>
              </a:rPr>
              <a:t>Need</a:t>
            </a:r>
            <a:r>
              <a:rPr lang="en-US" sz="2000" baseline="-25000"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dirty="0">
                <a:latin typeface="Courier New" pitchFamily="49" charset="0"/>
                <a:cs typeface="Courier New" pitchFamily="49" charset="0"/>
                <a:sym typeface="Symbol" pitchFamily="18" charset="2"/>
              </a:rPr>
              <a:t> Work</a:t>
            </a:r>
          </a:p>
          <a:p>
            <a:pPr lvl="1">
              <a:lnSpc>
                <a:spcPct val="90000"/>
              </a:lnSpc>
              <a:buFont typeface="Wingdings" pitchFamily="2" charset="2"/>
              <a:buNone/>
            </a:pPr>
            <a:r>
              <a:rPr lang="en-US" sz="2000" dirty="0">
                <a:latin typeface="Courier New" pitchFamily="49" charset="0"/>
                <a:cs typeface="Courier New" pitchFamily="49" charset="0"/>
                <a:sym typeface="Symbol" pitchFamily="18" charset="2"/>
              </a:rPr>
              <a:t>If no such </a:t>
            </a:r>
            <a:r>
              <a:rPr lang="en-US" sz="2000" dirty="0" err="1">
                <a:latin typeface="Courier New" pitchFamily="49" charset="0"/>
                <a:cs typeface="Courier New" pitchFamily="49" charset="0"/>
                <a:sym typeface="Symbol" pitchFamily="18" charset="2"/>
              </a:rPr>
              <a:t>i</a:t>
            </a:r>
            <a:r>
              <a:rPr lang="en-US" sz="2000" dirty="0">
                <a:latin typeface="Courier New" pitchFamily="49" charset="0"/>
                <a:cs typeface="Courier New" pitchFamily="49" charset="0"/>
                <a:sym typeface="Symbol" pitchFamily="18" charset="2"/>
              </a:rPr>
              <a:t> exists, go to Step 4.</a:t>
            </a:r>
          </a:p>
          <a:p>
            <a:pPr>
              <a:lnSpc>
                <a:spcPct val="90000"/>
              </a:lnSpc>
              <a:buFont typeface="Wingdings" pitchFamily="2" charset="2"/>
              <a:buNone/>
            </a:pPr>
            <a:r>
              <a:rPr lang="en-US" sz="2400" dirty="0"/>
              <a:t>3. </a:t>
            </a:r>
            <a:r>
              <a:rPr lang="en-US" sz="2000" i="1" dirty="0">
                <a:latin typeface="Courier New" pitchFamily="49" charset="0"/>
                <a:cs typeface="Courier New" pitchFamily="49" charset="0"/>
              </a:rPr>
              <a:t>Work</a:t>
            </a:r>
            <a:r>
              <a:rPr lang="en-US" sz="2000" dirty="0">
                <a:latin typeface="Courier New" pitchFamily="49" charset="0"/>
                <a:cs typeface="Courier New" pitchFamily="49" charset="0"/>
              </a:rPr>
              <a:t> = </a:t>
            </a:r>
            <a:r>
              <a:rPr lang="en-US" sz="2000" i="1" dirty="0">
                <a:latin typeface="Courier New" pitchFamily="49" charset="0"/>
                <a:cs typeface="Courier New" pitchFamily="49" charset="0"/>
              </a:rPr>
              <a:t>Work </a:t>
            </a:r>
            <a:r>
              <a:rPr lang="en-US" sz="2000" dirty="0">
                <a:latin typeface="Courier New" pitchFamily="49" charset="0"/>
                <a:cs typeface="Courier New" pitchFamily="49" charset="0"/>
              </a:rPr>
              <a:t>+ </a:t>
            </a:r>
            <a:r>
              <a:rPr lang="en-US" sz="2000" i="1" dirty="0" err="1">
                <a:latin typeface="Courier New" pitchFamily="49" charset="0"/>
                <a:cs typeface="Courier New" pitchFamily="49" charset="0"/>
              </a:rPr>
              <a:t>Allocation</a:t>
            </a:r>
            <a:r>
              <a:rPr lang="en-US" sz="2000" i="1" baseline="-25000" dirty="0" err="1">
                <a:latin typeface="Courier New" pitchFamily="49" charset="0"/>
                <a:cs typeface="Courier New" pitchFamily="49" charset="0"/>
              </a:rPr>
              <a:t>i</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Finish</a:t>
            </a:r>
            <a:r>
              <a:rPr lang="en-US" sz="2000" dirty="0">
                <a:latin typeface="Courier New" pitchFamily="49" charset="0"/>
                <a:cs typeface="Courier New" pitchFamily="49" charset="0"/>
              </a:rPr>
              <a:t>[</a:t>
            </a:r>
            <a:r>
              <a:rPr lang="en-US" sz="2000" i="1"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 true</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Go to step 2.</a:t>
            </a:r>
          </a:p>
          <a:p>
            <a:pPr>
              <a:lnSpc>
                <a:spcPct val="90000"/>
              </a:lnSpc>
              <a:buFont typeface="Wingdings" pitchFamily="2" charset="2"/>
              <a:buNone/>
            </a:pPr>
            <a:r>
              <a:rPr lang="en-US" sz="2400" dirty="0"/>
              <a:t>4. </a:t>
            </a:r>
            <a:r>
              <a:rPr lang="en-US" sz="2000" dirty="0"/>
              <a:t>If </a:t>
            </a: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some </a:t>
            </a:r>
            <a:r>
              <a:rPr lang="en-US" sz="2000" dirty="0" err="1">
                <a:latin typeface="Courier New" pitchFamily="49" charset="0"/>
                <a:cs typeface="Courier New" pitchFamily="49" charset="0"/>
              </a:rPr>
              <a:t>i</a:t>
            </a:r>
            <a:r>
              <a:rPr lang="en-US" sz="2000" dirty="0"/>
              <a:t>, then Pi is deadlocked.</a:t>
            </a:r>
          </a:p>
        </p:txBody>
      </p:sp>
      <p:sp>
        <p:nvSpPr>
          <p:cNvPr id="5" name="TextBox 4">
            <a:extLst>
              <a:ext uri="{FF2B5EF4-FFF2-40B4-BE49-F238E27FC236}">
                <a16:creationId xmlns:a16="http://schemas.microsoft.com/office/drawing/2014/main" id="{DB83D0A7-0E90-4F53-96FD-C8064E54F360}"/>
              </a:ext>
            </a:extLst>
          </p:cNvPr>
          <p:cNvSpPr txBox="1"/>
          <p:nvPr/>
        </p:nvSpPr>
        <p:spPr>
          <a:xfrm>
            <a:off x="4206244" y="3611877"/>
            <a:ext cx="4937756" cy="1477328"/>
          </a:xfrm>
          <a:prstGeom prst="rect">
            <a:avLst/>
          </a:prstGeom>
          <a:noFill/>
          <a:ln>
            <a:noFill/>
          </a:ln>
        </p:spPr>
        <p:txBody>
          <a:bodyPr wrap="square" rtlCol="0">
            <a:spAutoFit/>
          </a:bodyPr>
          <a:lstStyle/>
          <a:p>
            <a:r>
              <a:rPr lang="en-US" dirty="0">
                <a:solidFill>
                  <a:srgbClr val="FF0000"/>
                </a:solidFill>
              </a:rPr>
              <a:t>*Assumes that if all other processes can finish, this process can finish.</a:t>
            </a:r>
          </a:p>
          <a:p>
            <a:r>
              <a:rPr lang="en-US" dirty="0">
                <a:solidFill>
                  <a:srgbClr val="FF0000"/>
                </a:solidFill>
              </a:rPr>
              <a:t>**Only concerned about processes in a deadlock. No deadlock w/out resources.</a:t>
            </a:r>
          </a:p>
          <a:p>
            <a:endParaRPr lang="en-US" dirty="0">
              <a:solidFill>
                <a:srgbClr val="FF0000"/>
              </a:solidFill>
            </a:endParaRPr>
          </a:p>
        </p:txBody>
      </p:sp>
      <p:sp>
        <p:nvSpPr>
          <p:cNvPr id="6" name="Right Brace 5">
            <a:extLst>
              <a:ext uri="{FF2B5EF4-FFF2-40B4-BE49-F238E27FC236}">
                <a16:creationId xmlns:a16="http://schemas.microsoft.com/office/drawing/2014/main" id="{B8DFF73E-2136-4104-92B8-FFD6AB1BF16F}"/>
              </a:ext>
            </a:extLst>
          </p:cNvPr>
          <p:cNvSpPr/>
          <p:nvPr/>
        </p:nvSpPr>
        <p:spPr>
          <a:xfrm>
            <a:off x="3959357" y="3685059"/>
            <a:ext cx="155448" cy="291356"/>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1D8E21C-62F0-4BB0-8F17-382BB8DEA9AC}"/>
              </a:ext>
            </a:extLst>
          </p:cNvPr>
          <p:cNvSpPr txBox="1"/>
          <p:nvPr/>
        </p:nvSpPr>
        <p:spPr>
          <a:xfrm>
            <a:off x="1463074" y="6263609"/>
            <a:ext cx="7523278" cy="369332"/>
          </a:xfrm>
          <a:prstGeom prst="rect">
            <a:avLst/>
          </a:prstGeom>
          <a:noFill/>
          <a:ln>
            <a:noFill/>
          </a:ln>
        </p:spPr>
        <p:txBody>
          <a:bodyPr wrap="none" rtlCol="0">
            <a:spAutoFit/>
          </a:bodyPr>
          <a:lstStyle/>
          <a:p>
            <a:r>
              <a:rPr lang="en-US" dirty="0">
                <a:solidFill>
                  <a:srgbClr val="FF0000"/>
                </a:solidFill>
              </a:rPr>
              <a:t>****Makes the algorithm more specific about which process is involved. </a:t>
            </a:r>
          </a:p>
        </p:txBody>
      </p:sp>
    </p:spTree>
    <p:extLst>
      <p:ext uri="{BB962C8B-B14F-4D97-AF65-F5344CB8AC3E}">
        <p14:creationId xmlns:p14="http://schemas.microsoft.com/office/powerpoint/2010/main" val="328248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Consider, for example, the following state, and determine if it is currently deadlocked. Start with sequence </a:t>
            </a:r>
            <a:r>
              <a:rPr lang="en-US" sz="2000" dirty="0">
                <a:solidFill>
                  <a:srgbClr val="0066FF"/>
                </a:solidFill>
                <a:latin typeface="Courier New" pitchFamily="49" charset="0"/>
              </a:rPr>
              <a:t>&lt;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0</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2</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3</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1</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4</a:t>
            </a:r>
            <a:r>
              <a:rPr lang="en-US" sz="2000" dirty="0">
                <a:solidFill>
                  <a:srgbClr val="0066FF"/>
                </a:solidFill>
                <a:latin typeface="Courier New" pitchFamily="49" charset="0"/>
              </a:rPr>
              <a:t>&gt;</a:t>
            </a:r>
            <a:r>
              <a:rPr lang="en-US" dirty="0"/>
              <a:t> </a:t>
            </a:r>
          </a:p>
          <a:p>
            <a:endParaRPr lang="en-US" dirty="0"/>
          </a:p>
        </p:txBody>
      </p:sp>
      <p:sp>
        <p:nvSpPr>
          <p:cNvPr id="5" name="Rectangle 3">
            <a:extLst>
              <a:ext uri="{FF2B5EF4-FFF2-40B4-BE49-F238E27FC236}">
                <a16:creationId xmlns:a16="http://schemas.microsoft.com/office/drawing/2014/main" id="{F22E9DB7-B1FB-48ED-8BFC-C356AB039D17}"/>
              </a:ext>
            </a:extLst>
          </p:cNvPr>
          <p:cNvSpPr txBox="1">
            <a:spLocks noChangeArrowheads="1"/>
          </p:cNvSpPr>
          <p:nvPr/>
        </p:nvSpPr>
        <p:spPr>
          <a:xfrm>
            <a:off x="-182828" y="315468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Need</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0 0 0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2 0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3 	0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1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0 0 2  		</a:t>
            </a:r>
          </a:p>
        </p:txBody>
      </p:sp>
      <p:sp>
        <p:nvSpPr>
          <p:cNvPr id="6" name="Rectangle 3">
            <a:extLst>
              <a:ext uri="{FF2B5EF4-FFF2-40B4-BE49-F238E27FC236}">
                <a16:creationId xmlns:a16="http://schemas.microsoft.com/office/drawing/2014/main" id="{D0D7D09B-E878-4050-945B-9FC2F492591B}"/>
              </a:ext>
            </a:extLst>
          </p:cNvPr>
          <p:cNvSpPr txBox="1">
            <a:spLocks noChangeArrowheads="1"/>
          </p:cNvSpPr>
          <p:nvPr/>
        </p:nvSpPr>
        <p:spPr>
          <a:xfrm>
            <a:off x="4389122" y="3154683"/>
            <a:ext cx="3291804" cy="2285975"/>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0 0 0	</a:t>
            </a:r>
          </a:p>
        </p:txBody>
      </p:sp>
    </p:spTree>
    <p:extLst>
      <p:ext uri="{BB962C8B-B14F-4D97-AF65-F5344CB8AC3E}">
        <p14:creationId xmlns:p14="http://schemas.microsoft.com/office/powerpoint/2010/main" val="558154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Consider, for example, the following state, and determine if it is currently deadlocked. Start with sequence </a:t>
            </a:r>
            <a:r>
              <a:rPr lang="en-US" sz="2000" dirty="0">
                <a:solidFill>
                  <a:srgbClr val="0066FF"/>
                </a:solidFill>
                <a:latin typeface="Courier New" pitchFamily="49" charset="0"/>
              </a:rPr>
              <a:t>&lt;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0</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2</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3</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1</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4</a:t>
            </a:r>
            <a:r>
              <a:rPr lang="en-US" sz="2000" dirty="0">
                <a:solidFill>
                  <a:srgbClr val="0066FF"/>
                </a:solidFill>
                <a:latin typeface="Courier New" pitchFamily="49" charset="0"/>
              </a:rPr>
              <a:t>&gt;</a:t>
            </a:r>
            <a:r>
              <a:rPr lang="en-US" dirty="0"/>
              <a:t> </a:t>
            </a:r>
          </a:p>
          <a:p>
            <a:endParaRPr lang="en-US" dirty="0"/>
          </a:p>
        </p:txBody>
      </p:sp>
      <p:sp>
        <p:nvSpPr>
          <p:cNvPr id="5" name="Rectangle 3">
            <a:extLst>
              <a:ext uri="{FF2B5EF4-FFF2-40B4-BE49-F238E27FC236}">
                <a16:creationId xmlns:a16="http://schemas.microsoft.com/office/drawing/2014/main" id="{F22E9DB7-B1FB-48ED-8BFC-C356AB039D17}"/>
              </a:ext>
            </a:extLst>
          </p:cNvPr>
          <p:cNvSpPr txBox="1">
            <a:spLocks noChangeArrowheads="1"/>
          </p:cNvSpPr>
          <p:nvPr/>
        </p:nvSpPr>
        <p:spPr>
          <a:xfrm>
            <a:off x="-182828" y="315468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Need</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0 0 0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2 0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3 0 3 	</a:t>
            </a:r>
            <a:r>
              <a:rPr lang="en-US" sz="2400" b="1" dirty="0">
                <a:solidFill>
                  <a:srgbClr val="FF0000"/>
                </a:solidFill>
              </a:rPr>
              <a:t>0 0 1</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1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0 0 2  		</a:t>
            </a:r>
          </a:p>
        </p:txBody>
      </p:sp>
      <p:sp>
        <p:nvSpPr>
          <p:cNvPr id="6" name="Rectangle 3">
            <a:extLst>
              <a:ext uri="{FF2B5EF4-FFF2-40B4-BE49-F238E27FC236}">
                <a16:creationId xmlns:a16="http://schemas.microsoft.com/office/drawing/2014/main" id="{D0D7D09B-E878-4050-945B-9FC2F492591B}"/>
              </a:ext>
            </a:extLst>
          </p:cNvPr>
          <p:cNvSpPr txBox="1">
            <a:spLocks noChangeArrowheads="1"/>
          </p:cNvSpPr>
          <p:nvPr/>
        </p:nvSpPr>
        <p:spPr>
          <a:xfrm>
            <a:off x="4389122" y="3154683"/>
            <a:ext cx="3291804" cy="2285975"/>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0 0 0	</a:t>
            </a:r>
          </a:p>
        </p:txBody>
      </p:sp>
      <p:sp>
        <p:nvSpPr>
          <p:cNvPr id="4" name="TextBox 3">
            <a:extLst>
              <a:ext uri="{FF2B5EF4-FFF2-40B4-BE49-F238E27FC236}">
                <a16:creationId xmlns:a16="http://schemas.microsoft.com/office/drawing/2014/main" id="{D7766908-6B2C-0C37-859E-4396F0D968E4}"/>
              </a:ext>
            </a:extLst>
          </p:cNvPr>
          <p:cNvSpPr txBox="1"/>
          <p:nvPr/>
        </p:nvSpPr>
        <p:spPr>
          <a:xfrm>
            <a:off x="4296721" y="5205884"/>
            <a:ext cx="2713377" cy="646331"/>
          </a:xfrm>
          <a:prstGeom prst="rect">
            <a:avLst/>
          </a:prstGeom>
          <a:noFill/>
          <a:ln>
            <a:solidFill>
              <a:schemeClr val="bg2"/>
            </a:solidFill>
          </a:ln>
        </p:spPr>
        <p:txBody>
          <a:bodyPr wrap="square" rtlCol="0">
            <a:spAutoFit/>
          </a:bodyPr>
          <a:lstStyle/>
          <a:p>
            <a:r>
              <a:rPr lang="en-US" i="1" dirty="0">
                <a:solidFill>
                  <a:srgbClr val="FF0000"/>
                </a:solidFill>
              </a:rPr>
              <a:t>Suppose P2 makes an additional request for C</a:t>
            </a:r>
          </a:p>
        </p:txBody>
      </p:sp>
    </p:spTree>
    <p:extLst>
      <p:ext uri="{BB962C8B-B14F-4D97-AF65-F5344CB8AC3E}">
        <p14:creationId xmlns:p14="http://schemas.microsoft.com/office/powerpoint/2010/main" val="1158064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We’re Doing Today</a:t>
            </a:r>
          </a:p>
        </p:txBody>
      </p:sp>
      <p:sp>
        <p:nvSpPr>
          <p:cNvPr id="2" name="Content Placeholder 1"/>
          <p:cNvSpPr>
            <a:spLocks noGrp="1"/>
          </p:cNvSpPr>
          <p:nvPr>
            <p:ph idx="1"/>
          </p:nvPr>
        </p:nvSpPr>
        <p:spPr/>
        <p:txBody>
          <a:bodyPr/>
          <a:lstStyle/>
          <a:p>
            <a:r>
              <a:rPr lang="en-US" dirty="0"/>
              <a:t>Review Quiz 2</a:t>
            </a:r>
          </a:p>
          <a:p>
            <a:endParaRPr lang="en-US" dirty="0"/>
          </a:p>
          <a:p>
            <a:r>
              <a:rPr lang="en-US" dirty="0"/>
              <a:t>Deadlocks (Chapter 6)</a:t>
            </a:r>
          </a:p>
          <a:p>
            <a:endParaRPr lang="en-US" dirty="0"/>
          </a:p>
          <a:p>
            <a:endParaRPr lang="en-US" dirty="0"/>
          </a:p>
        </p:txBody>
      </p:sp>
    </p:spTree>
    <p:extLst>
      <p:ext uri="{BB962C8B-B14F-4D97-AF65-F5344CB8AC3E}">
        <p14:creationId xmlns:p14="http://schemas.microsoft.com/office/powerpoint/2010/main" val="196283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Consider, for example, the following state, and determine if it is currently deadlocked. Start with sequence </a:t>
            </a:r>
            <a:r>
              <a:rPr lang="en-US" sz="2000" dirty="0">
                <a:solidFill>
                  <a:srgbClr val="0066FF"/>
                </a:solidFill>
                <a:latin typeface="Courier New" pitchFamily="49" charset="0"/>
              </a:rPr>
              <a:t>&lt;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0</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2</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3</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1</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4</a:t>
            </a:r>
            <a:r>
              <a:rPr lang="en-US" sz="2000" dirty="0">
                <a:solidFill>
                  <a:srgbClr val="0066FF"/>
                </a:solidFill>
                <a:latin typeface="Courier New" pitchFamily="49" charset="0"/>
              </a:rPr>
              <a:t>&gt;</a:t>
            </a:r>
            <a:r>
              <a:rPr lang="en-US" dirty="0"/>
              <a:t> </a:t>
            </a:r>
          </a:p>
          <a:p>
            <a:endParaRPr lang="en-US" dirty="0"/>
          </a:p>
        </p:txBody>
      </p:sp>
      <p:sp>
        <p:nvSpPr>
          <p:cNvPr id="5" name="Rectangle 3">
            <a:extLst>
              <a:ext uri="{FF2B5EF4-FFF2-40B4-BE49-F238E27FC236}">
                <a16:creationId xmlns:a16="http://schemas.microsoft.com/office/drawing/2014/main" id="{F22E9DB7-B1FB-48ED-8BFC-C356AB039D17}"/>
              </a:ext>
            </a:extLst>
          </p:cNvPr>
          <p:cNvSpPr txBox="1">
            <a:spLocks noChangeArrowheads="1"/>
          </p:cNvSpPr>
          <p:nvPr/>
        </p:nvSpPr>
        <p:spPr>
          <a:xfrm>
            <a:off x="-182828" y="315468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Need</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0 0 0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2 0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3 	0 0 1</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1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0 0 2  		</a:t>
            </a:r>
          </a:p>
        </p:txBody>
      </p:sp>
      <p:sp>
        <p:nvSpPr>
          <p:cNvPr id="6" name="Rectangle 3">
            <a:extLst>
              <a:ext uri="{FF2B5EF4-FFF2-40B4-BE49-F238E27FC236}">
                <a16:creationId xmlns:a16="http://schemas.microsoft.com/office/drawing/2014/main" id="{D0D7D09B-E878-4050-945B-9FC2F492591B}"/>
              </a:ext>
            </a:extLst>
          </p:cNvPr>
          <p:cNvSpPr txBox="1">
            <a:spLocks noChangeArrowheads="1"/>
          </p:cNvSpPr>
          <p:nvPr/>
        </p:nvSpPr>
        <p:spPr>
          <a:xfrm>
            <a:off x="4389122" y="3154683"/>
            <a:ext cx="3291804" cy="2285975"/>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0 0 0	</a:t>
            </a:r>
          </a:p>
        </p:txBody>
      </p:sp>
      <p:sp>
        <p:nvSpPr>
          <p:cNvPr id="4" name="TextBox 3">
            <a:extLst>
              <a:ext uri="{FF2B5EF4-FFF2-40B4-BE49-F238E27FC236}">
                <a16:creationId xmlns:a16="http://schemas.microsoft.com/office/drawing/2014/main" id="{DABB33AE-BDA6-477B-89E5-EAFD26769431}"/>
              </a:ext>
            </a:extLst>
          </p:cNvPr>
          <p:cNvSpPr txBox="1"/>
          <p:nvPr/>
        </p:nvSpPr>
        <p:spPr>
          <a:xfrm>
            <a:off x="4373144" y="4877242"/>
            <a:ext cx="4571950" cy="646331"/>
          </a:xfrm>
          <a:prstGeom prst="rect">
            <a:avLst/>
          </a:prstGeom>
          <a:noFill/>
          <a:ln>
            <a:solidFill>
              <a:schemeClr val="bg2"/>
            </a:solidFill>
          </a:ln>
        </p:spPr>
        <p:txBody>
          <a:bodyPr wrap="square" rtlCol="0">
            <a:spAutoFit/>
          </a:bodyPr>
          <a:lstStyle/>
          <a:p>
            <a:r>
              <a:rPr lang="en-US" b="1" dirty="0">
                <a:solidFill>
                  <a:srgbClr val="FF0000"/>
                </a:solidFill>
              </a:rPr>
              <a:t>What if we caught the deadlock earlier? </a:t>
            </a:r>
          </a:p>
          <a:p>
            <a:r>
              <a:rPr lang="en-US" b="1" dirty="0">
                <a:solidFill>
                  <a:srgbClr val="FF0000"/>
                </a:solidFill>
              </a:rPr>
              <a:t>Ex. Before P4 entered? </a:t>
            </a:r>
          </a:p>
        </p:txBody>
      </p:sp>
    </p:spTree>
    <p:extLst>
      <p:ext uri="{BB962C8B-B14F-4D97-AF65-F5344CB8AC3E}">
        <p14:creationId xmlns:p14="http://schemas.microsoft.com/office/powerpoint/2010/main" val="1163941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8E06-436F-408E-ADBF-6D779C62B03E}"/>
              </a:ext>
            </a:extLst>
          </p:cNvPr>
          <p:cNvSpPr>
            <a:spLocks noGrp="1"/>
          </p:cNvSpPr>
          <p:nvPr>
            <p:ph type="title"/>
          </p:nvPr>
        </p:nvSpPr>
        <p:spPr/>
        <p:txBody>
          <a:bodyPr/>
          <a:lstStyle/>
          <a:p>
            <a:r>
              <a:rPr lang="en-US" dirty="0"/>
              <a:t>Detection Algorithm Usage</a:t>
            </a:r>
          </a:p>
        </p:txBody>
      </p:sp>
      <p:sp>
        <p:nvSpPr>
          <p:cNvPr id="3" name="Content Placeholder 2">
            <a:extLst>
              <a:ext uri="{FF2B5EF4-FFF2-40B4-BE49-F238E27FC236}">
                <a16:creationId xmlns:a16="http://schemas.microsoft.com/office/drawing/2014/main" id="{7FFB102D-A1B8-4412-A44C-907227ACF904}"/>
              </a:ext>
            </a:extLst>
          </p:cNvPr>
          <p:cNvSpPr>
            <a:spLocks noGrp="1"/>
          </p:cNvSpPr>
          <p:nvPr>
            <p:ph idx="1"/>
          </p:nvPr>
        </p:nvSpPr>
        <p:spPr/>
        <p:txBody>
          <a:bodyPr/>
          <a:lstStyle/>
          <a:p>
            <a:r>
              <a:rPr lang="en-US" dirty="0"/>
              <a:t>When should the deadlock detection be done? Frequently, or infrequently?</a:t>
            </a:r>
          </a:p>
          <a:p>
            <a:r>
              <a:rPr lang="en-US" dirty="0"/>
              <a:t>The answer may depend on how frequently deadlocks are expected to occur, as well as the possible consequences of not catching them immediately. ( If deadlocks are not removed immediately when they occur, then more and more processes can "back up" behind the deadlock, making the eventual task of unblocking the system more difficult and possibly damaging to more processes. )</a:t>
            </a:r>
            <a:br>
              <a:rPr lang="en-US" dirty="0"/>
            </a:br>
            <a:endParaRPr lang="en-US" dirty="0"/>
          </a:p>
        </p:txBody>
      </p:sp>
    </p:spTree>
    <p:extLst>
      <p:ext uri="{BB962C8B-B14F-4D97-AF65-F5344CB8AC3E}">
        <p14:creationId xmlns:p14="http://schemas.microsoft.com/office/powerpoint/2010/main" val="3855531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3686-3558-4352-8A44-392ADD902EB0}"/>
              </a:ext>
            </a:extLst>
          </p:cNvPr>
          <p:cNvSpPr>
            <a:spLocks noGrp="1"/>
          </p:cNvSpPr>
          <p:nvPr>
            <p:ph type="title"/>
          </p:nvPr>
        </p:nvSpPr>
        <p:spPr/>
        <p:txBody>
          <a:bodyPr/>
          <a:lstStyle/>
          <a:p>
            <a:r>
              <a:rPr lang="en-US" dirty="0"/>
              <a:t>Detection Algorithm Usage</a:t>
            </a:r>
          </a:p>
        </p:txBody>
      </p:sp>
      <p:sp>
        <p:nvSpPr>
          <p:cNvPr id="3" name="Content Placeholder 2">
            <a:extLst>
              <a:ext uri="{FF2B5EF4-FFF2-40B4-BE49-F238E27FC236}">
                <a16:creationId xmlns:a16="http://schemas.microsoft.com/office/drawing/2014/main" id="{B934C6AD-BEA5-4E2E-BF87-8AC70F984560}"/>
              </a:ext>
            </a:extLst>
          </p:cNvPr>
          <p:cNvSpPr>
            <a:spLocks noGrp="1"/>
          </p:cNvSpPr>
          <p:nvPr>
            <p:ph idx="1"/>
          </p:nvPr>
        </p:nvSpPr>
        <p:spPr/>
        <p:txBody>
          <a:bodyPr>
            <a:normAutofit lnSpcReduction="10000"/>
          </a:bodyPr>
          <a:lstStyle/>
          <a:p>
            <a:r>
              <a:rPr lang="en-US" dirty="0"/>
              <a:t>There are two obvious approaches, each with trade-offs:</a:t>
            </a:r>
          </a:p>
          <a:p>
            <a:pPr marL="457200" indent="-457200">
              <a:buFont typeface="+mj-lt"/>
              <a:buAutoNum type="arabicPeriod"/>
            </a:pPr>
            <a:r>
              <a:rPr lang="en-US" dirty="0"/>
              <a:t>Do deadlock detection after every resource allocation which cannot be immediately granted. </a:t>
            </a:r>
          </a:p>
          <a:p>
            <a:pPr marL="731520" lvl="1" indent="-457200"/>
            <a:r>
              <a:rPr lang="en-US" b="1" dirty="0"/>
              <a:t>Advantage:</a:t>
            </a:r>
            <a:r>
              <a:rPr lang="en-US" dirty="0"/>
              <a:t> detects the deadlock right away, while the minimum number of processes are involved in the deadlock. </a:t>
            </a:r>
          </a:p>
          <a:p>
            <a:pPr marL="731520" lvl="1" indent="-457200"/>
            <a:r>
              <a:rPr lang="en-US" b="1" dirty="0"/>
              <a:t>Downside:</a:t>
            </a:r>
            <a:r>
              <a:rPr lang="en-US" dirty="0"/>
              <a:t> extensive overhead and performance hit caused by checking for deadlocks so frequently.</a:t>
            </a:r>
          </a:p>
          <a:p>
            <a:pPr marL="457200" indent="-457200">
              <a:buFont typeface="+mj-lt"/>
              <a:buAutoNum type="arabicPeriod"/>
            </a:pPr>
            <a:r>
              <a:rPr lang="en-US" dirty="0"/>
              <a:t>Do deadlock detection only when there is some clue that a deadlock may have occurred, such as when CPU utilization reduces to 40% or some other magic number. </a:t>
            </a:r>
          </a:p>
          <a:p>
            <a:pPr marL="731520" lvl="1" indent="-457200"/>
            <a:r>
              <a:rPr lang="en-US" b="1" dirty="0"/>
              <a:t>Advantage:</a:t>
            </a:r>
            <a:r>
              <a:rPr lang="en-US" dirty="0"/>
              <a:t> deadlock detection is done much less frequently</a:t>
            </a:r>
          </a:p>
          <a:p>
            <a:pPr marL="731520" lvl="1" indent="-457200"/>
            <a:r>
              <a:rPr lang="en-US" b="1" dirty="0"/>
              <a:t>Downside:</a:t>
            </a:r>
            <a:r>
              <a:rPr lang="en-US" dirty="0"/>
              <a:t> it becomes impossible to detect the processes involved in the original deadlock, and so deadlock recovery can be more complicated and damaging to more processes.</a:t>
            </a:r>
          </a:p>
          <a:p>
            <a:endParaRPr lang="en-US" dirty="0"/>
          </a:p>
        </p:txBody>
      </p:sp>
    </p:spTree>
    <p:extLst>
      <p:ext uri="{BB962C8B-B14F-4D97-AF65-F5344CB8AC3E}">
        <p14:creationId xmlns:p14="http://schemas.microsoft.com/office/powerpoint/2010/main" val="238328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Recovery from Deadlocks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5794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lstStyle/>
          <a:p>
            <a:r>
              <a:rPr lang="en-US" dirty="0"/>
              <a:t>Breaking a Deadlock</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Two basic options to break a deadlock:</a:t>
            </a:r>
          </a:p>
          <a:p>
            <a:pPr marL="457200" indent="-457200">
              <a:buFont typeface="+mj-lt"/>
              <a:buAutoNum type="arabicPeriod"/>
            </a:pPr>
            <a:r>
              <a:rPr lang="en-US" dirty="0"/>
              <a:t>Terminate one or more processes involved in the deadlock.</a:t>
            </a:r>
          </a:p>
          <a:p>
            <a:pPr marL="457200" indent="-457200">
              <a:buFont typeface="+mj-lt"/>
              <a:buAutoNum type="arabicPeriod"/>
            </a:pPr>
            <a:r>
              <a:rPr lang="en-US" dirty="0"/>
              <a:t>Preempt resources from deadlocked processes.</a:t>
            </a:r>
          </a:p>
          <a:p>
            <a:endParaRPr lang="en-US" dirty="0"/>
          </a:p>
        </p:txBody>
      </p:sp>
    </p:spTree>
    <p:extLst>
      <p:ext uri="{BB962C8B-B14F-4D97-AF65-F5344CB8AC3E}">
        <p14:creationId xmlns:p14="http://schemas.microsoft.com/office/powerpoint/2010/main" val="413037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91D9-B413-4E41-9B6D-0F7264F5C821}"/>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2A623253-5AAC-4ABB-8501-EBB0F0EFA3A7}"/>
              </a:ext>
            </a:extLst>
          </p:cNvPr>
          <p:cNvSpPr>
            <a:spLocks noGrp="1"/>
          </p:cNvSpPr>
          <p:nvPr>
            <p:ph idx="1"/>
          </p:nvPr>
        </p:nvSpPr>
        <p:spPr/>
        <p:txBody>
          <a:bodyPr/>
          <a:lstStyle/>
          <a:p>
            <a:r>
              <a:rPr lang="en-US" dirty="0"/>
              <a:t>Two basic approaches, both of which recover resources allocated to terminated processes:</a:t>
            </a:r>
          </a:p>
          <a:p>
            <a:pPr marL="457200" indent="-457200">
              <a:buFont typeface="+mj-lt"/>
              <a:buAutoNum type="alphaUcPeriod"/>
            </a:pPr>
            <a:r>
              <a:rPr lang="en-US" dirty="0"/>
              <a:t>Terminate all processes involved in the deadlock. This definitely solves the deadlock, but at the expense of terminating more processes than would be absolutely necessary.</a:t>
            </a:r>
          </a:p>
          <a:p>
            <a:pPr marL="457200" indent="-457200">
              <a:buFont typeface="+mj-lt"/>
              <a:buAutoNum type="alphaUcPeriod"/>
            </a:pPr>
            <a:r>
              <a:rPr lang="en-US" dirty="0"/>
              <a:t>Terminate processes one by one until the deadlock is broken. This is more conservative but requires doing deadlock detection after each step.</a:t>
            </a:r>
          </a:p>
          <a:p>
            <a:endParaRPr lang="en-US" dirty="0"/>
          </a:p>
        </p:txBody>
      </p:sp>
    </p:spTree>
    <p:extLst>
      <p:ext uri="{BB962C8B-B14F-4D97-AF65-F5344CB8AC3E}">
        <p14:creationId xmlns:p14="http://schemas.microsoft.com/office/powerpoint/2010/main" val="106528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lstStyle/>
          <a:p>
            <a:r>
              <a:rPr lang="en-US" dirty="0"/>
              <a:t>Process Termination: One by one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In the latter case there are many factors that can go into deciding which processes to terminate next. How do you decide?</a:t>
            </a:r>
          </a:p>
          <a:p>
            <a:pPr marL="457200" indent="-457200">
              <a:buFont typeface="+mj-lt"/>
              <a:buAutoNum type="arabicPeriod"/>
            </a:pPr>
            <a:r>
              <a:rPr lang="en-US" dirty="0"/>
              <a:t>Process priorities.</a:t>
            </a:r>
          </a:p>
          <a:p>
            <a:pPr marL="457200" indent="-457200">
              <a:buFont typeface="+mj-lt"/>
              <a:buAutoNum type="arabicPeriod"/>
            </a:pPr>
            <a:r>
              <a:rPr lang="en-US" dirty="0"/>
              <a:t>How long the process has been running, and how close it is to finishing.</a:t>
            </a:r>
          </a:p>
          <a:p>
            <a:pPr marL="457200" indent="-457200">
              <a:buFont typeface="+mj-lt"/>
              <a:buAutoNum type="arabicPeriod"/>
            </a:pPr>
            <a:r>
              <a:rPr lang="en-US" dirty="0"/>
              <a:t>How many and what type of resources is the process holding. ( Are they easy to preempt and restore? )</a:t>
            </a:r>
          </a:p>
          <a:p>
            <a:pPr marL="457200" indent="-457200">
              <a:buFont typeface="+mj-lt"/>
              <a:buAutoNum type="arabicPeriod"/>
            </a:pPr>
            <a:r>
              <a:rPr lang="en-US" dirty="0"/>
              <a:t>How many more resources does the process need to complete.</a:t>
            </a:r>
          </a:p>
          <a:p>
            <a:pPr marL="457200" indent="-457200">
              <a:buFont typeface="+mj-lt"/>
              <a:buAutoNum type="arabicPeriod"/>
            </a:pPr>
            <a:r>
              <a:rPr lang="en-US" dirty="0"/>
              <a:t>How many processes will need to be terminated</a:t>
            </a:r>
          </a:p>
          <a:p>
            <a:pPr marL="457200" indent="-457200">
              <a:buFont typeface="+mj-lt"/>
              <a:buAutoNum type="arabicPeriod"/>
            </a:pPr>
            <a:r>
              <a:rPr lang="en-US" dirty="0"/>
              <a:t>Whether the process is interactive or batch.</a:t>
            </a:r>
          </a:p>
          <a:p>
            <a:pPr marL="731520" lvl="1" indent="-457200"/>
            <a:r>
              <a:rPr lang="en-US" dirty="0"/>
              <a:t>	Has the process made non-restorable changes to any resource.</a:t>
            </a:r>
          </a:p>
          <a:p>
            <a:endParaRPr lang="en-US" dirty="0"/>
          </a:p>
        </p:txBody>
      </p:sp>
    </p:spTree>
    <p:extLst>
      <p:ext uri="{BB962C8B-B14F-4D97-AF65-F5344CB8AC3E}">
        <p14:creationId xmlns:p14="http://schemas.microsoft.com/office/powerpoint/2010/main" val="220306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91D9-B413-4E41-9B6D-0F7264F5C821}"/>
              </a:ext>
            </a:extLst>
          </p:cNvPr>
          <p:cNvSpPr>
            <a:spLocks noGrp="1"/>
          </p:cNvSpPr>
          <p:nvPr>
            <p:ph type="title"/>
          </p:nvPr>
        </p:nvSpPr>
        <p:spPr/>
        <p:txBody>
          <a:bodyPr/>
          <a:lstStyle/>
          <a:p>
            <a:r>
              <a:rPr lang="en-US" dirty="0"/>
              <a:t>Resource Preemption</a:t>
            </a:r>
          </a:p>
        </p:txBody>
      </p:sp>
      <p:sp>
        <p:nvSpPr>
          <p:cNvPr id="3" name="Content Placeholder 2">
            <a:extLst>
              <a:ext uri="{FF2B5EF4-FFF2-40B4-BE49-F238E27FC236}">
                <a16:creationId xmlns:a16="http://schemas.microsoft.com/office/drawing/2014/main" id="{2A623253-5AAC-4ABB-8501-EBB0F0EFA3A7}"/>
              </a:ext>
            </a:extLst>
          </p:cNvPr>
          <p:cNvSpPr>
            <a:spLocks noGrp="1"/>
          </p:cNvSpPr>
          <p:nvPr>
            <p:ph idx="1"/>
          </p:nvPr>
        </p:nvSpPr>
        <p:spPr/>
        <p:txBody>
          <a:bodyPr>
            <a:normAutofit/>
          </a:bodyPr>
          <a:lstStyle/>
          <a:p>
            <a:r>
              <a:rPr lang="en-US" dirty="0"/>
              <a:t>When preempting resources to relieve deadlock, there are three important issues to be addressed:</a:t>
            </a:r>
          </a:p>
          <a:p>
            <a:r>
              <a:rPr lang="en-US" b="1" dirty="0"/>
              <a:t>Selecting a victim </a:t>
            </a:r>
            <a:r>
              <a:rPr lang="en-US" dirty="0"/>
              <a:t>- Choosing resources to preempt from processes involves many of the decision criteria for process termination.</a:t>
            </a:r>
          </a:p>
          <a:p>
            <a:r>
              <a:rPr lang="en-US" b="1" dirty="0"/>
              <a:t>Rollback</a:t>
            </a:r>
            <a:r>
              <a:rPr lang="en-US" dirty="0"/>
              <a:t> - Return a preempted process to a safe state prior to resource allocation. </a:t>
            </a:r>
          </a:p>
          <a:p>
            <a:pPr lvl="1"/>
            <a:r>
              <a:rPr lang="en-US" dirty="0"/>
              <a:t>Difficult/impossible to determine last safe state, and so the only safe rollback is to roll back all the way back to the beginning, i.e., abort the process and make it start over. </a:t>
            </a:r>
          </a:p>
          <a:p>
            <a:r>
              <a:rPr lang="en-US" b="1" dirty="0"/>
              <a:t>Starvation </a:t>
            </a:r>
            <a:r>
              <a:rPr lang="en-US" dirty="0"/>
              <a:t>- Don’t always want to select the same victim. </a:t>
            </a:r>
          </a:p>
          <a:p>
            <a:pPr lvl="1"/>
            <a:r>
              <a:rPr lang="en-US" dirty="0"/>
              <a:t>Increase priority for a process each time its resources are preempted.</a:t>
            </a:r>
          </a:p>
        </p:txBody>
      </p:sp>
    </p:spTree>
    <p:extLst>
      <p:ext uri="{BB962C8B-B14F-4D97-AF65-F5344CB8AC3E}">
        <p14:creationId xmlns:p14="http://schemas.microsoft.com/office/powerpoint/2010/main" val="113947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Deadlocks: Practice Problems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311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88B3-1B35-41B5-9245-0522B56E19F9}"/>
              </a:ext>
            </a:extLst>
          </p:cNvPr>
          <p:cNvSpPr>
            <a:spLocks noGrp="1"/>
          </p:cNvSpPr>
          <p:nvPr>
            <p:ph type="title"/>
          </p:nvPr>
        </p:nvSpPr>
        <p:spPr/>
        <p:txBody>
          <a:bodyPr/>
          <a:lstStyle/>
          <a:p>
            <a:r>
              <a:rPr lang="en-US" dirty="0"/>
              <a:t>Deadlocks: Discussion</a:t>
            </a:r>
          </a:p>
        </p:txBody>
      </p:sp>
      <p:sp>
        <p:nvSpPr>
          <p:cNvPr id="3" name="Content Placeholder 2">
            <a:extLst>
              <a:ext uri="{FF2B5EF4-FFF2-40B4-BE49-F238E27FC236}">
                <a16:creationId xmlns:a16="http://schemas.microsoft.com/office/drawing/2014/main" id="{5CB9933F-3E22-4273-8686-89CF1A5BB6F7}"/>
              </a:ext>
            </a:extLst>
          </p:cNvPr>
          <p:cNvSpPr>
            <a:spLocks noGrp="1"/>
          </p:cNvSpPr>
          <p:nvPr>
            <p:ph idx="1"/>
          </p:nvPr>
        </p:nvSpPr>
        <p:spPr/>
        <p:txBody>
          <a:bodyPr/>
          <a:lstStyle/>
          <a:p>
            <a:r>
              <a:rPr lang="en-US" dirty="0"/>
              <a:t>Consider a computer system that runs 5000 jobs/month and has no deadlock-prevention or deadlock-avoidance scheme. Deadlocks occur about twice/month, and the operator must terminate and rerun about 10 jobs/deadlock. Each job is worth about $2 (in CPU time), and the jobs terminated tend to be about 50% complete when aborted.</a:t>
            </a:r>
          </a:p>
          <a:p>
            <a:r>
              <a:rPr lang="en-US" dirty="0"/>
              <a:t>You estimate that a deadlock-avoidance algorithm (e.g., the Banker’s Algorithm) could be installed with an increase in the average execution time of about 10%/job. Since the machine has ~30% idle time, all 5000 jobs/month could still be run, although the turnaround time would increase by about ~20% on average. </a:t>
            </a:r>
          </a:p>
          <a:p>
            <a:endParaRPr lang="en-US" dirty="0"/>
          </a:p>
          <a:p>
            <a:r>
              <a:rPr lang="en-US" dirty="0"/>
              <a:t>What are the argument for and against installing a deadlock avoidance algorithm?</a:t>
            </a:r>
          </a:p>
        </p:txBody>
      </p:sp>
    </p:spTree>
    <p:extLst>
      <p:ext uri="{BB962C8B-B14F-4D97-AF65-F5344CB8AC3E}">
        <p14:creationId xmlns:p14="http://schemas.microsoft.com/office/powerpoint/2010/main" val="235499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Quiz 2</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847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9891-4132-43D5-97F4-404C13C9EB6E}"/>
              </a:ext>
            </a:extLst>
          </p:cNvPr>
          <p:cNvSpPr>
            <a:spLocks noGrp="1"/>
          </p:cNvSpPr>
          <p:nvPr>
            <p:ph type="title"/>
          </p:nvPr>
        </p:nvSpPr>
        <p:spPr/>
        <p:txBody>
          <a:bodyPr/>
          <a:lstStyle/>
          <a:p>
            <a:r>
              <a:rPr lang="en-US" dirty="0"/>
              <a:t>Deadlocks: Exercise</a:t>
            </a:r>
          </a:p>
        </p:txBody>
      </p:sp>
      <p:sp>
        <p:nvSpPr>
          <p:cNvPr id="3" name="Content Placeholder 2">
            <a:extLst>
              <a:ext uri="{FF2B5EF4-FFF2-40B4-BE49-F238E27FC236}">
                <a16:creationId xmlns:a16="http://schemas.microsoft.com/office/drawing/2014/main" id="{844089F8-E415-41D2-B543-21BD5BF6E452}"/>
              </a:ext>
            </a:extLst>
          </p:cNvPr>
          <p:cNvSpPr>
            <a:spLocks noGrp="1"/>
          </p:cNvSpPr>
          <p:nvPr>
            <p:ph idx="1"/>
          </p:nvPr>
        </p:nvSpPr>
        <p:spPr/>
        <p:txBody>
          <a:bodyPr/>
          <a:lstStyle/>
          <a:p>
            <a:r>
              <a:rPr lang="en-US" dirty="0"/>
              <a:t>What is the Need matrix?</a:t>
            </a:r>
          </a:p>
          <a:p>
            <a:r>
              <a:rPr lang="en-US" dirty="0"/>
              <a:t>Is the system in a safe state? What’s the sequence(s)?</a:t>
            </a:r>
          </a:p>
          <a:p>
            <a:pPr marL="0" indent="0">
              <a:buNone/>
            </a:pPr>
            <a:endParaRPr lang="en-US" dirty="0"/>
          </a:p>
        </p:txBody>
      </p:sp>
      <p:sp>
        <p:nvSpPr>
          <p:cNvPr id="4" name="Rectangle 3">
            <a:extLst>
              <a:ext uri="{FF2B5EF4-FFF2-40B4-BE49-F238E27FC236}">
                <a16:creationId xmlns:a16="http://schemas.microsoft.com/office/drawing/2014/main" id="{B5ECB590-FA7B-4B94-92ED-11B1612B593F}"/>
              </a:ext>
            </a:extLst>
          </p:cNvPr>
          <p:cNvSpPr txBox="1">
            <a:spLocks noChangeArrowheads="1"/>
          </p:cNvSpPr>
          <p:nvPr/>
        </p:nvSpPr>
        <p:spPr>
          <a:xfrm>
            <a:off x="-365706" y="298705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p>
          <a:p>
            <a:pPr>
              <a:lnSpc>
                <a:spcPct val="90000"/>
              </a:lnSpc>
              <a:buFont typeface="Wingdings" pitchFamily="2" charset="2"/>
              <a:buNone/>
              <a:tabLst>
                <a:tab pos="1371600" algn="l"/>
                <a:tab pos="2395538" algn="ctr"/>
                <a:tab pos="3594100" algn="ctr"/>
                <a:tab pos="4805363" algn="ctr"/>
              </a:tabLst>
            </a:pPr>
            <a:r>
              <a:rPr lang="en-US" sz="2400" i="1" dirty="0"/>
              <a:t>			A B C D	   A B C D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0 1 2	   0 0 1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1 0 0 0 	   1 7 5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1 3 5 4 	   2 3 5 6</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0 6 3 2 	   0 6 5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1 4	   0 6 5 6		</a:t>
            </a:r>
          </a:p>
        </p:txBody>
      </p:sp>
      <p:sp>
        <p:nvSpPr>
          <p:cNvPr id="5" name="Rectangle 3">
            <a:extLst>
              <a:ext uri="{FF2B5EF4-FFF2-40B4-BE49-F238E27FC236}">
                <a16:creationId xmlns:a16="http://schemas.microsoft.com/office/drawing/2014/main" id="{BEB0493A-0797-4E66-9EE1-388C2042432D}"/>
              </a:ext>
            </a:extLst>
          </p:cNvPr>
          <p:cNvSpPr txBox="1">
            <a:spLocks noChangeArrowheads="1"/>
          </p:cNvSpPr>
          <p:nvPr/>
        </p:nvSpPr>
        <p:spPr>
          <a:xfrm>
            <a:off x="6872358" y="2573894"/>
            <a:ext cx="3291804" cy="295820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D</a:t>
            </a:r>
          </a:p>
          <a:p>
            <a:pPr>
              <a:lnSpc>
                <a:spcPct val="90000"/>
              </a:lnSpc>
              <a:buFont typeface="Wingdings" pitchFamily="2" charset="2"/>
              <a:buNone/>
              <a:tabLst>
                <a:tab pos="1371600" algn="l"/>
                <a:tab pos="2395538" algn="ctr"/>
                <a:tab pos="3594100" algn="ctr"/>
                <a:tab pos="4805363" algn="ctr"/>
              </a:tabLst>
            </a:pPr>
            <a:r>
              <a:rPr lang="en-US" sz="2400" dirty="0"/>
              <a:t>  1 5 2 0</a:t>
            </a:r>
          </a:p>
          <a:p>
            <a:pPr>
              <a:lnSpc>
                <a:spcPct val="90000"/>
              </a:lnSpc>
              <a:buFont typeface="Wingdings" pitchFamily="2" charset="2"/>
              <a:buNone/>
              <a:tabLst>
                <a:tab pos="1371600" algn="l"/>
                <a:tab pos="2395538" algn="ctr"/>
                <a:tab pos="3594100" algn="ctr"/>
                <a:tab pos="4805363" algn="ctr"/>
              </a:tabLst>
            </a:pPr>
            <a:r>
              <a:rPr lang="en-US" sz="2400" dirty="0"/>
              <a:t> </a:t>
            </a:r>
          </a:p>
        </p:txBody>
      </p:sp>
      <p:sp>
        <p:nvSpPr>
          <p:cNvPr id="6" name="Rectangle 3">
            <a:extLst>
              <a:ext uri="{FF2B5EF4-FFF2-40B4-BE49-F238E27FC236}">
                <a16:creationId xmlns:a16="http://schemas.microsoft.com/office/drawing/2014/main" id="{B7280778-B471-4978-9A61-2AB15D97BF53}"/>
              </a:ext>
            </a:extLst>
          </p:cNvPr>
          <p:cNvSpPr txBox="1">
            <a:spLocks noChangeArrowheads="1"/>
          </p:cNvSpPr>
          <p:nvPr/>
        </p:nvSpPr>
        <p:spPr>
          <a:xfrm>
            <a:off x="4389122" y="2972100"/>
            <a:ext cx="3291804" cy="3108631"/>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dirty="0"/>
              <a:t>   </a:t>
            </a:r>
            <a:r>
              <a:rPr lang="en-US" sz="2400" i="1" u="sng" dirty="0"/>
              <a:t>Need</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D</a:t>
            </a:r>
          </a:p>
          <a:p>
            <a:pPr>
              <a:lnSpc>
                <a:spcPct val="90000"/>
              </a:lnSpc>
              <a:buFont typeface="Wingdings" pitchFamily="2" charset="2"/>
              <a:buNone/>
              <a:tabLst>
                <a:tab pos="1371600" algn="l"/>
                <a:tab pos="2395538" algn="ctr"/>
                <a:tab pos="3594100" algn="ctr"/>
                <a:tab pos="4805363" algn="ctr"/>
              </a:tabLst>
            </a:pPr>
            <a:r>
              <a:rPr lang="en-US" sz="2400" dirty="0"/>
              <a:t> 0 0 0 0</a:t>
            </a:r>
          </a:p>
          <a:p>
            <a:pPr>
              <a:lnSpc>
                <a:spcPct val="90000"/>
              </a:lnSpc>
              <a:buFont typeface="Wingdings" pitchFamily="2" charset="2"/>
              <a:buNone/>
              <a:tabLst>
                <a:tab pos="1371600" algn="l"/>
                <a:tab pos="2395538" algn="ctr"/>
                <a:tab pos="3594100" algn="ctr"/>
                <a:tab pos="4805363" algn="ctr"/>
              </a:tabLst>
            </a:pPr>
            <a:r>
              <a:rPr lang="en-US" sz="2400" dirty="0"/>
              <a:t> </a:t>
            </a:r>
          </a:p>
        </p:txBody>
      </p:sp>
      <p:sp>
        <p:nvSpPr>
          <p:cNvPr id="7" name="TextBox 6">
            <a:extLst>
              <a:ext uri="{FF2B5EF4-FFF2-40B4-BE49-F238E27FC236}">
                <a16:creationId xmlns:a16="http://schemas.microsoft.com/office/drawing/2014/main" id="{9F10A152-F585-4E3A-B2C8-4AD2183F6D01}"/>
              </a:ext>
            </a:extLst>
          </p:cNvPr>
          <p:cNvSpPr txBox="1"/>
          <p:nvPr/>
        </p:nvSpPr>
        <p:spPr>
          <a:xfrm>
            <a:off x="5852146" y="1599691"/>
            <a:ext cx="2666114" cy="369332"/>
          </a:xfrm>
          <a:prstGeom prst="rect">
            <a:avLst/>
          </a:prstGeom>
          <a:noFill/>
          <a:ln>
            <a:solidFill>
              <a:schemeClr val="bg2"/>
            </a:solidFill>
          </a:ln>
        </p:spPr>
        <p:txBody>
          <a:bodyPr wrap="none" rtlCol="0">
            <a:spAutoFit/>
          </a:bodyPr>
          <a:lstStyle/>
          <a:p>
            <a:r>
              <a:rPr lang="en-US" dirty="0"/>
              <a:t>Safe Sequence: &lt;            &gt;</a:t>
            </a:r>
          </a:p>
        </p:txBody>
      </p:sp>
    </p:spTree>
    <p:extLst>
      <p:ext uri="{BB962C8B-B14F-4D97-AF65-F5344CB8AC3E}">
        <p14:creationId xmlns:p14="http://schemas.microsoft.com/office/powerpoint/2010/main" val="107578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BF24-E353-92A0-DB7C-6499F5D6CF98}"/>
              </a:ext>
            </a:extLst>
          </p:cNvPr>
          <p:cNvSpPr>
            <a:spLocks noGrp="1"/>
          </p:cNvSpPr>
          <p:nvPr>
            <p:ph type="title"/>
          </p:nvPr>
        </p:nvSpPr>
        <p:spPr/>
        <p:txBody>
          <a:bodyPr/>
          <a:lstStyle/>
          <a:p>
            <a:r>
              <a:rPr lang="en-US" dirty="0"/>
              <a:t>Quiz 2</a:t>
            </a:r>
          </a:p>
        </p:txBody>
      </p:sp>
      <p:sp>
        <p:nvSpPr>
          <p:cNvPr id="3" name="Content Placeholder 2">
            <a:extLst>
              <a:ext uri="{FF2B5EF4-FFF2-40B4-BE49-F238E27FC236}">
                <a16:creationId xmlns:a16="http://schemas.microsoft.com/office/drawing/2014/main" id="{0A343421-249D-5C62-FED1-2D48FE33873C}"/>
              </a:ext>
            </a:extLst>
          </p:cNvPr>
          <p:cNvSpPr>
            <a:spLocks noGrp="1"/>
          </p:cNvSpPr>
          <p:nvPr>
            <p:ph idx="1"/>
          </p:nvPr>
        </p:nvSpPr>
        <p:spPr/>
        <p:txBody>
          <a:bodyPr>
            <a:normAutofit/>
          </a:bodyPr>
          <a:lstStyle/>
          <a:p>
            <a:pPr marL="457200" indent="-457200">
              <a:buFont typeface="+mj-lt"/>
              <a:buAutoNum type="arabicPeriod"/>
            </a:pPr>
            <a:r>
              <a:rPr lang="en-US" dirty="0"/>
              <a:t>In RR scheduling, what can we experience if the quantum is too large?</a:t>
            </a:r>
          </a:p>
          <a:p>
            <a:pPr marL="457200" indent="-457200">
              <a:buFont typeface="+mj-lt"/>
              <a:buAutoNum type="arabicPeriod"/>
            </a:pPr>
            <a:endParaRPr lang="en-US" dirty="0"/>
          </a:p>
          <a:p>
            <a:pPr marL="457200" indent="-457200">
              <a:buFont typeface="+mj-lt"/>
              <a:buAutoNum type="arabicPeriod"/>
            </a:pPr>
            <a:r>
              <a:rPr lang="en-US" dirty="0"/>
              <a:t>What scheduling algorithm is a special case of priority scheduling?</a:t>
            </a:r>
          </a:p>
          <a:p>
            <a:pPr marL="457200" indent="-457200">
              <a:buFont typeface="+mj-lt"/>
              <a:buAutoNum type="arabicPeriod"/>
            </a:pPr>
            <a:endParaRPr lang="en-US" dirty="0"/>
          </a:p>
          <a:p>
            <a:pPr marL="457200" indent="-457200">
              <a:buFont typeface="+mj-lt"/>
              <a:buAutoNum type="arabicPeriod"/>
            </a:pPr>
            <a:r>
              <a:rPr lang="en-US" dirty="0"/>
              <a:t>What is preemptive scheduling?</a:t>
            </a:r>
          </a:p>
          <a:p>
            <a:pPr marL="457200" indent="-457200">
              <a:buFont typeface="+mj-lt"/>
              <a:buAutoNum type="arabicPeriod"/>
            </a:pPr>
            <a:endParaRPr lang="en-US" dirty="0"/>
          </a:p>
          <a:p>
            <a:pPr marL="457200" indent="-457200">
              <a:buFont typeface="+mj-lt"/>
              <a:buAutoNum type="arabicPeriod"/>
            </a:pPr>
            <a:r>
              <a:rPr lang="en-US" dirty="0"/>
              <a:t>If you wrote a multi-threaded application, what thread model would your computer most likely use?</a:t>
            </a:r>
          </a:p>
          <a:p>
            <a:pPr marL="457200" indent="-457200">
              <a:buFont typeface="+mj-lt"/>
              <a:buAutoNum type="arabicPeriod"/>
            </a:pPr>
            <a:endParaRPr lang="en-US" dirty="0"/>
          </a:p>
          <a:p>
            <a:pPr marL="457200" indent="-457200">
              <a:buFont typeface="+mj-lt"/>
              <a:buAutoNum type="arabicPeriod"/>
            </a:pPr>
            <a:r>
              <a:rPr lang="en-US" dirty="0"/>
              <a:t>What are some trade-offs with user-level threads?</a:t>
            </a:r>
          </a:p>
          <a:p>
            <a:pPr marL="457200" indent="-4572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59348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BF24-E353-92A0-DB7C-6499F5D6CF98}"/>
              </a:ext>
            </a:extLst>
          </p:cNvPr>
          <p:cNvSpPr>
            <a:spLocks noGrp="1"/>
          </p:cNvSpPr>
          <p:nvPr>
            <p:ph type="title"/>
          </p:nvPr>
        </p:nvSpPr>
        <p:spPr/>
        <p:txBody>
          <a:bodyPr/>
          <a:lstStyle/>
          <a:p>
            <a:r>
              <a:rPr lang="en-US" dirty="0"/>
              <a:t>Quiz 2</a:t>
            </a:r>
          </a:p>
        </p:txBody>
      </p:sp>
      <p:sp>
        <p:nvSpPr>
          <p:cNvPr id="3" name="Content Placeholder 2">
            <a:extLst>
              <a:ext uri="{FF2B5EF4-FFF2-40B4-BE49-F238E27FC236}">
                <a16:creationId xmlns:a16="http://schemas.microsoft.com/office/drawing/2014/main" id="{0A343421-249D-5C62-FED1-2D48FE33873C}"/>
              </a:ext>
            </a:extLst>
          </p:cNvPr>
          <p:cNvSpPr>
            <a:spLocks noGrp="1"/>
          </p:cNvSpPr>
          <p:nvPr>
            <p:ph idx="1"/>
          </p:nvPr>
        </p:nvSpPr>
        <p:spPr/>
        <p:txBody>
          <a:bodyPr>
            <a:normAutofit fontScale="92500"/>
          </a:bodyPr>
          <a:lstStyle/>
          <a:p>
            <a:pPr marL="457200" indent="-457200">
              <a:buFont typeface="+mj-lt"/>
              <a:buAutoNum type="arabicPeriod" startAt="6"/>
            </a:pPr>
            <a:r>
              <a:rPr lang="en-US" dirty="0"/>
              <a:t>What is not shared among threads in the process address space?</a:t>
            </a:r>
          </a:p>
          <a:p>
            <a:pPr marL="457200" indent="-457200">
              <a:buFont typeface="+mj-lt"/>
              <a:buAutoNum type="arabicPeriod" startAt="6"/>
            </a:pPr>
            <a:endParaRPr lang="en-US" dirty="0"/>
          </a:p>
          <a:p>
            <a:pPr marL="457200" indent="-457200">
              <a:buFont typeface="+mj-lt"/>
              <a:buAutoNum type="arabicPeriod" startAt="6"/>
            </a:pPr>
            <a:r>
              <a:rPr lang="en-US" dirty="0"/>
              <a:t>What are some advantages of the one-to-one thread model?</a:t>
            </a:r>
          </a:p>
          <a:p>
            <a:pPr marL="457200" indent="-457200">
              <a:buFont typeface="+mj-lt"/>
              <a:buAutoNum type="arabicPeriod" startAt="6"/>
            </a:pPr>
            <a:endParaRPr lang="en-US" dirty="0"/>
          </a:p>
          <a:p>
            <a:pPr marL="457200" indent="-457200">
              <a:buFont typeface="+mj-lt"/>
              <a:buAutoNum type="arabicPeriod" startAt="6"/>
            </a:pPr>
            <a:r>
              <a:rPr lang="en-US" dirty="0"/>
              <a:t>When writing a multithreaded application, what do we need to define if a class implements Runnable? What method do we call to create a thread?</a:t>
            </a:r>
          </a:p>
          <a:p>
            <a:pPr marL="457200" indent="-457200">
              <a:buFont typeface="+mj-lt"/>
              <a:buAutoNum type="arabicPeriod" startAt="6"/>
            </a:pPr>
            <a:endParaRPr lang="en-US" dirty="0"/>
          </a:p>
          <a:p>
            <a:pPr marL="457200" indent="-457200">
              <a:buFont typeface="+mj-lt"/>
              <a:buAutoNum type="arabicPeriod" startAt="6"/>
            </a:pPr>
            <a:r>
              <a:rPr lang="en-US" dirty="0"/>
              <a:t>Which CPU scheduling criteria do we want to minimize and which do we want to maximize? </a:t>
            </a:r>
            <a:br>
              <a:rPr lang="en-US" dirty="0"/>
            </a:br>
            <a:r>
              <a:rPr lang="en-US" dirty="0"/>
              <a:t>(CPU utilization, Throughput, Turnaround time, Waiting time, Response time)</a:t>
            </a:r>
          </a:p>
          <a:p>
            <a:pPr marL="457200" indent="-457200">
              <a:buFont typeface="+mj-lt"/>
              <a:buAutoNum type="arabicPeriod" startAt="6"/>
            </a:pPr>
            <a:endParaRPr lang="en-US" dirty="0"/>
          </a:p>
          <a:p>
            <a:pPr marL="457200" indent="-457200">
              <a:buFont typeface="+mj-lt"/>
              <a:buAutoNum type="arabicPeriod" startAt="6"/>
            </a:pPr>
            <a:r>
              <a:rPr lang="en-US" dirty="0"/>
              <a:t>What CPU scheduling algorithms could result in starvation?</a:t>
            </a:r>
            <a:br>
              <a:rPr lang="en-US" dirty="0"/>
            </a:br>
            <a:r>
              <a:rPr lang="en-US" dirty="0"/>
              <a:t>FCFS, SJF, RR, Priority</a:t>
            </a:r>
          </a:p>
          <a:p>
            <a:pPr marL="457200" indent="-457200">
              <a:buFont typeface="+mj-lt"/>
              <a:buAutoNum type="arabicPeriod" startAt="6"/>
            </a:pPr>
            <a:endParaRPr lang="en-US" dirty="0"/>
          </a:p>
          <a:p>
            <a:pPr marL="457200" indent="-457200">
              <a:buFont typeface="+mj-lt"/>
              <a:buAutoNum type="arabicPeriod" startAt="6"/>
            </a:pPr>
            <a:endParaRPr lang="en-US" dirty="0"/>
          </a:p>
          <a:p>
            <a:pPr marL="457200" indent="-457200">
              <a:buFont typeface="+mj-lt"/>
              <a:buAutoNum type="arabicPeriod" startAt="6"/>
            </a:pPr>
            <a:endParaRPr lang="en-US" dirty="0"/>
          </a:p>
          <a:p>
            <a:pPr marL="731520" lvl="1" indent="-457200">
              <a:buFont typeface="+mj-lt"/>
              <a:buAutoNum type="arabicPeriod" startAt="6"/>
            </a:pPr>
            <a:endParaRPr lang="en-US" dirty="0"/>
          </a:p>
        </p:txBody>
      </p:sp>
    </p:spTree>
    <p:extLst>
      <p:ext uri="{BB962C8B-B14F-4D97-AF65-F5344CB8AC3E}">
        <p14:creationId xmlns:p14="http://schemas.microsoft.com/office/powerpoint/2010/main" val="216671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Review: Deadlocks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742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200" y="1935480"/>
            <a:ext cx="3657605" cy="4389120"/>
          </a:xfrm>
        </p:spPr>
        <p:txBody>
          <a:bodyPr/>
          <a:lstStyle/>
          <a:p>
            <a:pPr marL="457200" indent="-457200">
              <a:buFont typeface="+mj-lt"/>
              <a:buAutoNum type="arabicPeriod"/>
            </a:pPr>
            <a:r>
              <a:rPr lang="en-US" dirty="0"/>
              <a:t>What are the 4 pre-conditions for a deadlock?</a:t>
            </a:r>
          </a:p>
          <a:p>
            <a:pPr marL="457200" indent="-457200">
              <a:buFont typeface="+mj-lt"/>
              <a:buAutoNum type="arabicPeriod"/>
            </a:pPr>
            <a:endParaRPr lang="en-US" dirty="0"/>
          </a:p>
          <a:p>
            <a:pPr marL="457200" indent="-457200">
              <a:buFont typeface="+mj-lt"/>
              <a:buAutoNum type="arabicPeriod"/>
            </a:pPr>
            <a:r>
              <a:rPr lang="en-US" dirty="0"/>
              <a:t>Explain these conditions hold in the traffic figure.</a:t>
            </a:r>
          </a:p>
          <a:p>
            <a:pPr marL="457200" indent="-457200">
              <a:buFont typeface="+mj-lt"/>
              <a:buAutoNum type="arabicPeriod"/>
            </a:pPr>
            <a:endParaRPr lang="en-US" dirty="0"/>
          </a:p>
          <a:p>
            <a:pPr marL="457200" indent="-457200">
              <a:buFont typeface="+mj-lt"/>
              <a:buAutoNum type="arabicPeriod"/>
            </a:pPr>
            <a:r>
              <a:rPr lang="en-US" dirty="0"/>
              <a:t>Give a simple rule(s) to prevent deadlocks in the figure.</a:t>
            </a:r>
          </a:p>
        </p:txBody>
      </p:sp>
      <p:pic>
        <p:nvPicPr>
          <p:cNvPr id="4" name="Picture 1027">
            <a:extLst>
              <a:ext uri="{FF2B5EF4-FFF2-40B4-BE49-F238E27FC236}">
                <a16:creationId xmlns:a16="http://schemas.microsoft.com/office/drawing/2014/main" id="{662CBB07-8846-456B-999C-4C9E85A0B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726" t="4152" r="7060" b="3075"/>
          <a:stretch>
            <a:fillRect/>
          </a:stretch>
        </p:blipFill>
        <p:spPr bwMode="auto">
          <a:xfrm>
            <a:off x="4206244" y="2057415"/>
            <a:ext cx="4206194" cy="3434620"/>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5" name="Oval 4">
            <a:extLst>
              <a:ext uri="{FF2B5EF4-FFF2-40B4-BE49-F238E27FC236}">
                <a16:creationId xmlns:a16="http://schemas.microsoft.com/office/drawing/2014/main" id="{2014E431-D02A-49DF-99C5-B112EF46E0D8}"/>
              </a:ext>
            </a:extLst>
          </p:cNvPr>
          <p:cNvSpPr/>
          <p:nvPr/>
        </p:nvSpPr>
        <p:spPr>
          <a:xfrm>
            <a:off x="4846317" y="2676707"/>
            <a:ext cx="365760" cy="365760"/>
          </a:xfrm>
          <a:prstGeom prst="ellipse">
            <a:avLst/>
          </a:prstGeom>
          <a:solidFill>
            <a:schemeClr val="bg1"/>
          </a:solidFill>
          <a:ln w="25400">
            <a:solidFill>
              <a:srgbClr val="FF0000"/>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FF0000"/>
                </a:solidFill>
              </a:rPr>
              <a:t>R</a:t>
            </a:r>
            <a:r>
              <a:rPr lang="en-US" baseline="-25000" dirty="0">
                <a:solidFill>
                  <a:srgbClr val="FF0000"/>
                </a:solidFill>
              </a:rPr>
              <a:t>A</a:t>
            </a:r>
          </a:p>
        </p:txBody>
      </p:sp>
      <p:sp>
        <p:nvSpPr>
          <p:cNvPr id="9" name="Oval 8">
            <a:extLst>
              <a:ext uri="{FF2B5EF4-FFF2-40B4-BE49-F238E27FC236}">
                <a16:creationId xmlns:a16="http://schemas.microsoft.com/office/drawing/2014/main" id="{90F4C025-DF15-4D0E-A38B-9CFD44EB33E3}"/>
              </a:ext>
            </a:extLst>
          </p:cNvPr>
          <p:cNvSpPr/>
          <p:nvPr/>
        </p:nvSpPr>
        <p:spPr>
          <a:xfrm>
            <a:off x="7105367" y="2331724"/>
            <a:ext cx="365760" cy="365760"/>
          </a:xfrm>
          <a:prstGeom prst="ellipse">
            <a:avLst/>
          </a:prstGeom>
          <a:solidFill>
            <a:schemeClr val="bg1"/>
          </a:solidFill>
          <a:ln w="25400">
            <a:solidFill>
              <a:srgbClr val="FF0000"/>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FF0000"/>
                </a:solidFill>
              </a:rPr>
              <a:t>R</a:t>
            </a:r>
            <a:r>
              <a:rPr lang="en-US" baseline="-25000" dirty="0">
                <a:solidFill>
                  <a:srgbClr val="FF0000"/>
                </a:solidFill>
              </a:rPr>
              <a:t>B</a:t>
            </a:r>
          </a:p>
        </p:txBody>
      </p:sp>
      <p:sp>
        <p:nvSpPr>
          <p:cNvPr id="10" name="Oval 9">
            <a:extLst>
              <a:ext uri="{FF2B5EF4-FFF2-40B4-BE49-F238E27FC236}">
                <a16:creationId xmlns:a16="http://schemas.microsoft.com/office/drawing/2014/main" id="{E239B472-67EA-4C66-9440-7CA12666F480}"/>
              </a:ext>
            </a:extLst>
          </p:cNvPr>
          <p:cNvSpPr/>
          <p:nvPr/>
        </p:nvSpPr>
        <p:spPr>
          <a:xfrm>
            <a:off x="7406609" y="4571343"/>
            <a:ext cx="365760" cy="365760"/>
          </a:xfrm>
          <a:prstGeom prst="ellipse">
            <a:avLst/>
          </a:prstGeom>
          <a:solidFill>
            <a:schemeClr val="bg1"/>
          </a:solidFill>
          <a:ln w="25400">
            <a:solidFill>
              <a:srgbClr val="FF0000"/>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FF0000"/>
                </a:solidFill>
              </a:rPr>
              <a:t>R</a:t>
            </a:r>
            <a:r>
              <a:rPr lang="en-US" baseline="-25000" dirty="0">
                <a:solidFill>
                  <a:srgbClr val="FF0000"/>
                </a:solidFill>
              </a:rPr>
              <a:t>C</a:t>
            </a:r>
          </a:p>
        </p:txBody>
      </p:sp>
      <p:sp>
        <p:nvSpPr>
          <p:cNvPr id="11" name="Oval 10">
            <a:extLst>
              <a:ext uri="{FF2B5EF4-FFF2-40B4-BE49-F238E27FC236}">
                <a16:creationId xmlns:a16="http://schemas.microsoft.com/office/drawing/2014/main" id="{EA9EFC05-42ED-4534-8B14-4904695DA0D0}"/>
              </a:ext>
            </a:extLst>
          </p:cNvPr>
          <p:cNvSpPr/>
          <p:nvPr/>
        </p:nvSpPr>
        <p:spPr>
          <a:xfrm>
            <a:off x="5127771" y="4882747"/>
            <a:ext cx="365760" cy="365760"/>
          </a:xfrm>
          <a:prstGeom prst="ellipse">
            <a:avLst/>
          </a:prstGeom>
          <a:solidFill>
            <a:schemeClr val="bg1"/>
          </a:solidFill>
          <a:ln w="25400">
            <a:solidFill>
              <a:srgbClr val="FF0000"/>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FF0000"/>
                </a:solidFill>
              </a:rPr>
              <a:t>R</a:t>
            </a:r>
            <a:r>
              <a:rPr lang="en-US" baseline="-25000" dirty="0">
                <a:solidFill>
                  <a:srgbClr val="FF0000"/>
                </a:solidFill>
              </a:rPr>
              <a:t>D</a:t>
            </a:r>
          </a:p>
        </p:txBody>
      </p:sp>
      <p:sp>
        <p:nvSpPr>
          <p:cNvPr id="12" name="Oval 11">
            <a:extLst>
              <a:ext uri="{FF2B5EF4-FFF2-40B4-BE49-F238E27FC236}">
                <a16:creationId xmlns:a16="http://schemas.microsoft.com/office/drawing/2014/main" id="{C9CB3F8F-B188-4B70-9677-43401C788E07}"/>
              </a:ext>
            </a:extLst>
          </p:cNvPr>
          <p:cNvSpPr/>
          <p:nvPr/>
        </p:nvSpPr>
        <p:spPr>
          <a:xfrm>
            <a:off x="4846317" y="3483711"/>
            <a:ext cx="365760" cy="365760"/>
          </a:xfrm>
          <a:prstGeom prst="ellipse">
            <a:avLst/>
          </a:prstGeom>
          <a:solidFill>
            <a:schemeClr val="bg1"/>
          </a:solidFill>
          <a:ln w="25400">
            <a:solidFill>
              <a:srgbClr val="0066FF"/>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0066FF"/>
                </a:solidFill>
              </a:rPr>
              <a:t>P</a:t>
            </a:r>
            <a:r>
              <a:rPr lang="en-US" baseline="-25000" dirty="0">
                <a:solidFill>
                  <a:srgbClr val="0066FF"/>
                </a:solidFill>
              </a:rPr>
              <a:t>0</a:t>
            </a:r>
          </a:p>
        </p:txBody>
      </p:sp>
      <p:sp>
        <p:nvSpPr>
          <p:cNvPr id="13" name="Oval 12">
            <a:extLst>
              <a:ext uri="{FF2B5EF4-FFF2-40B4-BE49-F238E27FC236}">
                <a16:creationId xmlns:a16="http://schemas.microsoft.com/office/drawing/2014/main" id="{4BD43963-D049-410E-B604-C71F95E53B5D}"/>
              </a:ext>
            </a:extLst>
          </p:cNvPr>
          <p:cNvSpPr/>
          <p:nvPr/>
        </p:nvSpPr>
        <p:spPr>
          <a:xfrm>
            <a:off x="6126461" y="2423171"/>
            <a:ext cx="365760" cy="365760"/>
          </a:xfrm>
          <a:prstGeom prst="ellipse">
            <a:avLst/>
          </a:prstGeom>
          <a:solidFill>
            <a:schemeClr val="bg1"/>
          </a:solidFill>
          <a:ln w="25400">
            <a:solidFill>
              <a:srgbClr val="0066FF"/>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0066FF"/>
                </a:solidFill>
              </a:rPr>
              <a:t>P</a:t>
            </a:r>
            <a:r>
              <a:rPr lang="en-US" baseline="-25000" dirty="0">
                <a:solidFill>
                  <a:srgbClr val="0066FF"/>
                </a:solidFill>
              </a:rPr>
              <a:t>1</a:t>
            </a:r>
          </a:p>
        </p:txBody>
      </p:sp>
      <p:sp>
        <p:nvSpPr>
          <p:cNvPr id="14" name="Oval 13">
            <a:extLst>
              <a:ext uri="{FF2B5EF4-FFF2-40B4-BE49-F238E27FC236}">
                <a16:creationId xmlns:a16="http://schemas.microsoft.com/office/drawing/2014/main" id="{087842B7-16D3-4092-BCBC-10C92CAA7836}"/>
              </a:ext>
            </a:extLst>
          </p:cNvPr>
          <p:cNvSpPr/>
          <p:nvPr/>
        </p:nvSpPr>
        <p:spPr>
          <a:xfrm>
            <a:off x="7291813" y="3557777"/>
            <a:ext cx="365760" cy="365760"/>
          </a:xfrm>
          <a:prstGeom prst="ellipse">
            <a:avLst/>
          </a:prstGeom>
          <a:solidFill>
            <a:schemeClr val="bg1"/>
          </a:solidFill>
          <a:ln w="25400">
            <a:solidFill>
              <a:srgbClr val="0066FF"/>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0066FF"/>
                </a:solidFill>
              </a:rPr>
              <a:t>P</a:t>
            </a:r>
            <a:r>
              <a:rPr lang="en-US" baseline="-25000" dirty="0">
                <a:solidFill>
                  <a:srgbClr val="0066FF"/>
                </a:solidFill>
              </a:rPr>
              <a:t>2</a:t>
            </a:r>
          </a:p>
        </p:txBody>
      </p:sp>
      <p:sp>
        <p:nvSpPr>
          <p:cNvPr id="15" name="Oval 14">
            <a:extLst>
              <a:ext uri="{FF2B5EF4-FFF2-40B4-BE49-F238E27FC236}">
                <a16:creationId xmlns:a16="http://schemas.microsoft.com/office/drawing/2014/main" id="{EC56AF75-10D5-4B9B-905F-1D0080B29A4E}"/>
              </a:ext>
            </a:extLst>
          </p:cNvPr>
          <p:cNvSpPr/>
          <p:nvPr/>
        </p:nvSpPr>
        <p:spPr>
          <a:xfrm>
            <a:off x="6092376" y="4754223"/>
            <a:ext cx="365760" cy="365760"/>
          </a:xfrm>
          <a:prstGeom prst="ellipse">
            <a:avLst/>
          </a:prstGeom>
          <a:solidFill>
            <a:schemeClr val="bg1"/>
          </a:solidFill>
          <a:ln w="25400">
            <a:solidFill>
              <a:srgbClr val="0066FF"/>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solidFill>
                  <a:srgbClr val="0066FF"/>
                </a:solidFill>
              </a:rPr>
              <a:t>P</a:t>
            </a:r>
            <a:r>
              <a:rPr lang="en-US" baseline="-25000" dirty="0">
                <a:solidFill>
                  <a:srgbClr val="0066FF"/>
                </a:solidFill>
              </a:rPr>
              <a:t>3</a:t>
            </a:r>
          </a:p>
        </p:txBody>
      </p:sp>
    </p:spTree>
    <p:extLst>
      <p:ext uri="{BB962C8B-B14F-4D97-AF65-F5344CB8AC3E}">
        <p14:creationId xmlns:p14="http://schemas.microsoft.com/office/powerpoint/2010/main" val="646351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10536</TotalTime>
  <Words>4347</Words>
  <Application>Microsoft Office PowerPoint</Application>
  <PresentationFormat>On-screen Show (4:3)</PresentationFormat>
  <Paragraphs>468</Paragraphs>
  <Slides>50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Calibri</vt:lpstr>
      <vt:lpstr>Century Gothic</vt:lpstr>
      <vt:lpstr>Courier New</vt:lpstr>
      <vt:lpstr>Helvetica</vt:lpstr>
      <vt:lpstr>Palatino Linotype</vt:lpstr>
      <vt:lpstr>Wingdings</vt:lpstr>
      <vt:lpstr>Wingdings 2</vt:lpstr>
      <vt:lpstr>Presentation on brainstorming</vt:lpstr>
      <vt:lpstr>CSCI 4401/5401:  Principles of Operation Systems</vt:lpstr>
      <vt:lpstr>Announcements</vt:lpstr>
      <vt:lpstr>Upcoming Schedule</vt:lpstr>
      <vt:lpstr>What We’re Doing Today</vt:lpstr>
      <vt:lpstr>Quiz 2</vt:lpstr>
      <vt:lpstr>Quiz 2</vt:lpstr>
      <vt:lpstr>Quiz 2</vt:lpstr>
      <vt:lpstr>Review: Deadlocks</vt:lpstr>
      <vt:lpstr>Review Questions</vt:lpstr>
      <vt:lpstr>The 4 Pre-Conditions for a Deadlock</vt:lpstr>
      <vt:lpstr>4 Ways to Deal with Deadlocks</vt:lpstr>
      <vt:lpstr>Review Questions: Prevention</vt:lpstr>
      <vt:lpstr>Review Questions: Avoidance</vt:lpstr>
      <vt:lpstr>Safe State</vt:lpstr>
      <vt:lpstr>Deadlock Avoidance</vt:lpstr>
      <vt:lpstr>General Idea</vt:lpstr>
      <vt:lpstr>Safe State</vt:lpstr>
      <vt:lpstr>Safe Sequences</vt:lpstr>
      <vt:lpstr>Banker’s Algorithm: Introduction</vt:lpstr>
      <vt:lpstr>Banker’s Algorithm: Data Structures</vt:lpstr>
      <vt:lpstr>Banker’s Algorithm: Data Structures</vt:lpstr>
      <vt:lpstr>Safety Verification</vt:lpstr>
      <vt:lpstr>Safety Verification: Algorithm (4 Steps)</vt:lpstr>
      <vt:lpstr>Safety Verification: Algorithm (4 Steps)</vt:lpstr>
      <vt:lpstr>Safety Verification: Algorithm (4 Steps)</vt:lpstr>
      <vt:lpstr>Resource-Request Algorithm (Banker’s Algorithm)</vt:lpstr>
      <vt:lpstr>Resource-Request Algorithm (Banker’s Algorithm)</vt:lpstr>
      <vt:lpstr>Example of Banker’s Algorithm</vt:lpstr>
      <vt:lpstr>Example (Cont.)</vt:lpstr>
      <vt:lpstr>Example (Cont.)</vt:lpstr>
      <vt:lpstr>Example (Cont.)</vt:lpstr>
      <vt:lpstr>Deadlock Detection</vt:lpstr>
      <vt:lpstr>Deadlock Detection: Introduction</vt:lpstr>
      <vt:lpstr>Single Instance of Each Resource Type</vt:lpstr>
      <vt:lpstr>Single Instance of Each Resource Type</vt:lpstr>
      <vt:lpstr>Several Instances of a Resource Type</vt:lpstr>
      <vt:lpstr>Several Instances of a Resource Type</vt:lpstr>
      <vt:lpstr>Several Instances of a Resource Type</vt:lpstr>
      <vt:lpstr>Several Instances of a Resource Type</vt:lpstr>
      <vt:lpstr>Several Instances of a Resource Type</vt:lpstr>
      <vt:lpstr>Detection Algorithm Usage</vt:lpstr>
      <vt:lpstr>Detection Algorithm Usage</vt:lpstr>
      <vt:lpstr>Recovery from Deadlocks</vt:lpstr>
      <vt:lpstr>Breaking a Deadlock</vt:lpstr>
      <vt:lpstr>Process Termination</vt:lpstr>
      <vt:lpstr>Process Termination: One by one</vt:lpstr>
      <vt:lpstr>Resource Preemption</vt:lpstr>
      <vt:lpstr>Deadlocks: Practice Problems</vt:lpstr>
      <vt:lpstr>Deadlocks: Discussion</vt:lpstr>
      <vt:lpstr>Deadlocks: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412</cp:revision>
  <dcterms:created xsi:type="dcterms:W3CDTF">2018-08-26T03:11:26Z</dcterms:created>
  <dcterms:modified xsi:type="dcterms:W3CDTF">2023-09-19T22:40:31Z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