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4"/>
  </p:notesMasterIdLst>
  <p:sldIdLst>
    <p:sldId id="272" r:id="rId2"/>
    <p:sldId id="707" r:id="rId3"/>
    <p:sldId id="705" r:id="rId4"/>
    <p:sldId id="894" r:id="rId5"/>
    <p:sldId id="884" r:id="rId6"/>
    <p:sldId id="885" r:id="rId7"/>
    <p:sldId id="886" r:id="rId8"/>
    <p:sldId id="887" r:id="rId9"/>
    <p:sldId id="909" r:id="rId10"/>
    <p:sldId id="914" r:id="rId11"/>
    <p:sldId id="915" r:id="rId12"/>
    <p:sldId id="916" r:id="rId13"/>
    <p:sldId id="890" r:id="rId14"/>
    <p:sldId id="891" r:id="rId15"/>
    <p:sldId id="903" r:id="rId16"/>
    <p:sldId id="892" r:id="rId17"/>
    <p:sldId id="893" r:id="rId18"/>
    <p:sldId id="895" r:id="rId19"/>
    <p:sldId id="896" r:id="rId20"/>
    <p:sldId id="965" r:id="rId21"/>
    <p:sldId id="962" r:id="rId22"/>
    <p:sldId id="963" r:id="rId23"/>
    <p:sldId id="954" r:id="rId24"/>
    <p:sldId id="953" r:id="rId25"/>
    <p:sldId id="917" r:id="rId26"/>
    <p:sldId id="918" r:id="rId27"/>
    <p:sldId id="956" r:id="rId28"/>
    <p:sldId id="957" r:id="rId29"/>
    <p:sldId id="958" r:id="rId30"/>
    <p:sldId id="959" r:id="rId31"/>
    <p:sldId id="960" r:id="rId32"/>
    <p:sldId id="919" r:id="rId33"/>
    <p:sldId id="961" r:id="rId34"/>
    <p:sldId id="920" r:id="rId35"/>
    <p:sldId id="921" r:id="rId36"/>
    <p:sldId id="922" r:id="rId37"/>
    <p:sldId id="923" r:id="rId38"/>
    <p:sldId id="924" r:id="rId39"/>
    <p:sldId id="928" r:id="rId40"/>
    <p:sldId id="925" r:id="rId41"/>
    <p:sldId id="929" r:id="rId42"/>
    <p:sldId id="926" r:id="rId43"/>
    <p:sldId id="952" r:id="rId44"/>
    <p:sldId id="931" r:id="rId45"/>
    <p:sldId id="932" r:id="rId46"/>
    <p:sldId id="933" r:id="rId47"/>
    <p:sldId id="270" r:id="rId48"/>
    <p:sldId id="966" r:id="rId49"/>
    <p:sldId id="951" r:id="rId50"/>
    <p:sldId id="1004" r:id="rId51"/>
    <p:sldId id="934" r:id="rId52"/>
    <p:sldId id="910"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mes Wagner" initials="JW" lastIdx="1" clrIdx="0">
    <p:extLst>
      <p:ext uri="{19B8F6BF-5375-455C-9EA6-DF929625EA0E}">
        <p15:presenceInfo xmlns:p15="http://schemas.microsoft.com/office/powerpoint/2012/main" userId="e4470d077970d2a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8C0DBD-F90B-46D1-89A2-3A5D542C1CCB}" v="2" dt="2023-09-21T18:52:05.490"/>
  </p1510:revLst>
</p1510:revInfo>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9" autoAdjust="0"/>
    <p:restoredTop sz="94660"/>
  </p:normalViewPr>
  <p:slideViewPr>
    <p:cSldViewPr>
      <p:cViewPr varScale="1">
        <p:scale>
          <a:sx n="104" d="100"/>
          <a:sy n="104" d="100"/>
        </p:scale>
        <p:origin x="132" y="105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Wagner" userId="2862651d-6f44-4741-89aa-aec1c8926fa8" providerId="ADAL" clId="{E63CDBAF-9627-4CC2-8704-50BD7ED245F5}"/>
    <pc:docChg chg="undo custSel modSld">
      <pc:chgData name="James Wagner" userId="2862651d-6f44-4741-89aa-aec1c8926fa8" providerId="ADAL" clId="{E63CDBAF-9627-4CC2-8704-50BD7ED245F5}" dt="2022-09-23T00:25:49.675" v="294" actId="20577"/>
      <pc:docMkLst>
        <pc:docMk/>
      </pc:docMkLst>
      <pc:sldChg chg="modSp mod">
        <pc:chgData name="James Wagner" userId="2862651d-6f44-4741-89aa-aec1c8926fa8" providerId="ADAL" clId="{E63CDBAF-9627-4CC2-8704-50BD7ED245F5}" dt="2022-09-23T00:01:13.821" v="85" actId="20577"/>
        <pc:sldMkLst>
          <pc:docMk/>
          <pc:sldMk cId="3167939077" sldId="914"/>
        </pc:sldMkLst>
        <pc:spChg chg="mod">
          <ac:chgData name="James Wagner" userId="2862651d-6f44-4741-89aa-aec1c8926fa8" providerId="ADAL" clId="{E63CDBAF-9627-4CC2-8704-50BD7ED245F5}" dt="2022-09-23T00:01:13.821" v="85" actId="20577"/>
          <ac:spMkLst>
            <pc:docMk/>
            <pc:sldMk cId="3167939077" sldId="914"/>
            <ac:spMk id="6" creationId="{D0D7D09B-E878-4050-945B-9FC2F492591B}"/>
          </ac:spMkLst>
        </pc:spChg>
      </pc:sldChg>
      <pc:sldChg chg="addSp modSp mod">
        <pc:chgData name="James Wagner" userId="2862651d-6f44-4741-89aa-aec1c8926fa8" providerId="ADAL" clId="{E63CDBAF-9627-4CC2-8704-50BD7ED245F5}" dt="2022-09-23T00:02:00.550" v="174" actId="20577"/>
        <pc:sldMkLst>
          <pc:docMk/>
          <pc:sldMk cId="1158064205" sldId="915"/>
        </pc:sldMkLst>
        <pc:spChg chg="add mod">
          <ac:chgData name="James Wagner" userId="2862651d-6f44-4741-89aa-aec1c8926fa8" providerId="ADAL" clId="{E63CDBAF-9627-4CC2-8704-50BD7ED245F5}" dt="2022-09-23T00:02:00.550" v="174" actId="20577"/>
          <ac:spMkLst>
            <pc:docMk/>
            <pc:sldMk cId="1158064205" sldId="915"/>
            <ac:spMk id="7" creationId="{8EDD0F14-67DB-8660-D558-3D3E73B61F57}"/>
          </ac:spMkLst>
        </pc:spChg>
      </pc:sldChg>
      <pc:sldChg chg="modSp mod">
        <pc:chgData name="James Wagner" userId="2862651d-6f44-4741-89aa-aec1c8926fa8" providerId="ADAL" clId="{E63CDBAF-9627-4CC2-8704-50BD7ED245F5}" dt="2022-09-23T00:25:49.675" v="294" actId="20577"/>
        <pc:sldMkLst>
          <pc:docMk/>
          <pc:sldMk cId="1075783072" sldId="963"/>
        </pc:sldMkLst>
        <pc:spChg chg="mod">
          <ac:chgData name="James Wagner" userId="2862651d-6f44-4741-89aa-aec1c8926fa8" providerId="ADAL" clId="{E63CDBAF-9627-4CC2-8704-50BD7ED245F5}" dt="2022-09-23T00:25:49.675" v="294" actId="20577"/>
          <ac:spMkLst>
            <pc:docMk/>
            <pc:sldMk cId="1075783072" sldId="963"/>
            <ac:spMk id="5" creationId="{BEB0493A-0797-4E66-9EE1-388C2042432D}"/>
          </ac:spMkLst>
        </pc:spChg>
        <pc:spChg chg="mod">
          <ac:chgData name="James Wagner" userId="2862651d-6f44-4741-89aa-aec1c8926fa8" providerId="ADAL" clId="{E63CDBAF-9627-4CC2-8704-50BD7ED245F5}" dt="2022-09-23T00:24:08.277" v="244" actId="20577"/>
          <ac:spMkLst>
            <pc:docMk/>
            <pc:sldMk cId="1075783072" sldId="963"/>
            <ac:spMk id="6" creationId="{B7280778-B471-4978-9A61-2AB15D97BF53}"/>
          </ac:spMkLst>
        </pc:spChg>
      </pc:sldChg>
    </pc:docChg>
  </pc:docChgLst>
  <pc:docChgLst>
    <pc:chgData name="James Wagner" userId="2862651d-6f44-4741-89aa-aec1c8926fa8" providerId="ADAL" clId="{848C0DBD-F90B-46D1-89A2-3A5D542C1CCB}"/>
    <pc:docChg chg="custSel addSld delSld modSld">
      <pc:chgData name="James Wagner" userId="2862651d-6f44-4741-89aa-aec1c8926fa8" providerId="ADAL" clId="{848C0DBD-F90B-46D1-89A2-3A5D542C1CCB}" dt="2023-09-21T18:54:42.162" v="88" actId="1076"/>
      <pc:docMkLst>
        <pc:docMk/>
      </pc:docMkLst>
      <pc:sldChg chg="add">
        <pc:chgData name="James Wagner" userId="2862651d-6f44-4741-89aa-aec1c8926fa8" providerId="ADAL" clId="{848C0DBD-F90B-46D1-89A2-3A5D542C1CCB}" dt="2023-09-21T18:50:46.800" v="70"/>
        <pc:sldMkLst>
          <pc:docMk/>
          <pc:sldMk cId="1264141334" sldId="270"/>
        </pc:sldMkLst>
      </pc:sldChg>
      <pc:sldChg chg="modSp mod">
        <pc:chgData name="James Wagner" userId="2862651d-6f44-4741-89aa-aec1c8926fa8" providerId="ADAL" clId="{848C0DBD-F90B-46D1-89A2-3A5D542C1CCB}" dt="2023-09-21T18:43:54.990" v="10" actId="20577"/>
        <pc:sldMkLst>
          <pc:docMk/>
          <pc:sldMk cId="3549628654" sldId="272"/>
        </pc:sldMkLst>
        <pc:spChg chg="mod">
          <ac:chgData name="James Wagner" userId="2862651d-6f44-4741-89aa-aec1c8926fa8" providerId="ADAL" clId="{848C0DBD-F90B-46D1-89A2-3A5D542C1CCB}" dt="2023-09-21T18:43:54.990" v="10" actId="20577"/>
          <ac:spMkLst>
            <pc:docMk/>
            <pc:sldMk cId="3549628654" sldId="272"/>
            <ac:spMk id="5" creationId="{00000000-0000-0000-0000-000000000000}"/>
          </ac:spMkLst>
        </pc:spChg>
      </pc:sldChg>
      <pc:sldChg chg="del">
        <pc:chgData name="James Wagner" userId="2862651d-6f44-4741-89aa-aec1c8926fa8" providerId="ADAL" clId="{848C0DBD-F90B-46D1-89A2-3A5D542C1CCB}" dt="2023-09-21T18:51:29.162" v="72" actId="47"/>
        <pc:sldMkLst>
          <pc:docMk/>
          <pc:sldMk cId="1333844687" sldId="278"/>
        </pc:sldMkLst>
      </pc:sldChg>
      <pc:sldChg chg="del">
        <pc:chgData name="James Wagner" userId="2862651d-6f44-4741-89aa-aec1c8926fa8" providerId="ADAL" clId="{848C0DBD-F90B-46D1-89A2-3A5D542C1CCB}" dt="2023-09-21T18:51:29.162" v="72" actId="47"/>
        <pc:sldMkLst>
          <pc:docMk/>
          <pc:sldMk cId="2803393785" sldId="279"/>
        </pc:sldMkLst>
      </pc:sldChg>
      <pc:sldChg chg="del">
        <pc:chgData name="James Wagner" userId="2862651d-6f44-4741-89aa-aec1c8926fa8" providerId="ADAL" clId="{848C0DBD-F90B-46D1-89A2-3A5D542C1CCB}" dt="2023-09-21T18:51:29.162" v="72" actId="47"/>
        <pc:sldMkLst>
          <pc:docMk/>
          <pc:sldMk cId="941410056" sldId="280"/>
        </pc:sldMkLst>
      </pc:sldChg>
      <pc:sldChg chg="del">
        <pc:chgData name="James Wagner" userId="2862651d-6f44-4741-89aa-aec1c8926fa8" providerId="ADAL" clId="{848C0DBD-F90B-46D1-89A2-3A5D542C1CCB}" dt="2023-09-21T18:50:52.555" v="71" actId="47"/>
        <pc:sldMkLst>
          <pc:docMk/>
          <pc:sldMk cId="4092751307" sldId="689"/>
        </pc:sldMkLst>
      </pc:sldChg>
      <pc:sldChg chg="modSp mod">
        <pc:chgData name="James Wagner" userId="2862651d-6f44-4741-89aa-aec1c8926fa8" providerId="ADAL" clId="{848C0DBD-F90B-46D1-89A2-3A5D542C1CCB}" dt="2023-09-21T18:46:03.060" v="25" actId="20577"/>
        <pc:sldMkLst>
          <pc:docMk/>
          <pc:sldMk cId="1962834633" sldId="705"/>
        </pc:sldMkLst>
        <pc:spChg chg="mod">
          <ac:chgData name="James Wagner" userId="2862651d-6f44-4741-89aa-aec1c8926fa8" providerId="ADAL" clId="{848C0DBD-F90B-46D1-89A2-3A5D542C1CCB}" dt="2023-09-21T18:46:03.060" v="25" actId="20577"/>
          <ac:spMkLst>
            <pc:docMk/>
            <pc:sldMk cId="1962834633" sldId="705"/>
            <ac:spMk id="2" creationId="{00000000-0000-0000-0000-000000000000}"/>
          </ac:spMkLst>
        </pc:spChg>
      </pc:sldChg>
      <pc:sldChg chg="modSp mod">
        <pc:chgData name="James Wagner" userId="2862651d-6f44-4741-89aa-aec1c8926fa8" providerId="ADAL" clId="{848C0DBD-F90B-46D1-89A2-3A5D542C1CCB}" dt="2023-09-21T18:45:46.601" v="22"/>
        <pc:sldMkLst>
          <pc:docMk/>
          <pc:sldMk cId="1107418130" sldId="707"/>
        </pc:sldMkLst>
        <pc:spChg chg="mod">
          <ac:chgData name="James Wagner" userId="2862651d-6f44-4741-89aa-aec1c8926fa8" providerId="ADAL" clId="{848C0DBD-F90B-46D1-89A2-3A5D542C1CCB}" dt="2023-09-21T18:45:46.601" v="22"/>
          <ac:spMkLst>
            <pc:docMk/>
            <pc:sldMk cId="1107418130" sldId="707"/>
            <ac:spMk id="3" creationId="{ADF719E9-DF5D-416F-841C-722E8D7AB880}"/>
          </ac:spMkLst>
        </pc:spChg>
      </pc:sldChg>
      <pc:sldChg chg="del">
        <pc:chgData name="James Wagner" userId="2862651d-6f44-4741-89aa-aec1c8926fa8" providerId="ADAL" clId="{848C0DBD-F90B-46D1-89A2-3A5D542C1CCB}" dt="2023-09-21T18:51:29.162" v="72" actId="47"/>
        <pc:sldMkLst>
          <pc:docMk/>
          <pc:sldMk cId="646351265" sldId="831"/>
        </pc:sldMkLst>
      </pc:sldChg>
      <pc:sldChg chg="del">
        <pc:chgData name="James Wagner" userId="2862651d-6f44-4741-89aa-aec1c8926fa8" providerId="ADAL" clId="{848C0DBD-F90B-46D1-89A2-3A5D542C1CCB}" dt="2023-09-21T18:51:29.162" v="72" actId="47"/>
        <pc:sldMkLst>
          <pc:docMk/>
          <pc:sldMk cId="4104294329" sldId="843"/>
        </pc:sldMkLst>
      </pc:sldChg>
      <pc:sldChg chg="del">
        <pc:chgData name="James Wagner" userId="2862651d-6f44-4741-89aa-aec1c8926fa8" providerId="ADAL" clId="{848C0DBD-F90B-46D1-89A2-3A5D542C1CCB}" dt="2023-09-21T18:51:29.162" v="72" actId="47"/>
        <pc:sldMkLst>
          <pc:docMk/>
          <pc:sldMk cId="1897422165" sldId="854"/>
        </pc:sldMkLst>
      </pc:sldChg>
      <pc:sldChg chg="del">
        <pc:chgData name="James Wagner" userId="2862651d-6f44-4741-89aa-aec1c8926fa8" providerId="ADAL" clId="{848C0DBD-F90B-46D1-89A2-3A5D542C1CCB}" dt="2023-09-21T18:51:29.162" v="72" actId="47"/>
        <pc:sldMkLst>
          <pc:docMk/>
          <pc:sldMk cId="2180004158" sldId="858"/>
        </pc:sldMkLst>
      </pc:sldChg>
      <pc:sldChg chg="del">
        <pc:chgData name="James Wagner" userId="2862651d-6f44-4741-89aa-aec1c8926fa8" providerId="ADAL" clId="{848C0DBD-F90B-46D1-89A2-3A5D542C1CCB}" dt="2023-09-21T18:51:29.162" v="72" actId="47"/>
        <pc:sldMkLst>
          <pc:docMk/>
          <pc:sldMk cId="1471577287" sldId="863"/>
        </pc:sldMkLst>
      </pc:sldChg>
      <pc:sldChg chg="del">
        <pc:chgData name="James Wagner" userId="2862651d-6f44-4741-89aa-aec1c8926fa8" providerId="ADAL" clId="{848C0DBD-F90B-46D1-89A2-3A5D542C1CCB}" dt="2023-09-21T18:51:29.162" v="72" actId="47"/>
        <pc:sldMkLst>
          <pc:docMk/>
          <pc:sldMk cId="3367991005" sldId="870"/>
        </pc:sldMkLst>
      </pc:sldChg>
      <pc:sldChg chg="del">
        <pc:chgData name="James Wagner" userId="2862651d-6f44-4741-89aa-aec1c8926fa8" providerId="ADAL" clId="{848C0DBD-F90B-46D1-89A2-3A5D542C1CCB}" dt="2023-09-21T18:51:29.162" v="72" actId="47"/>
        <pc:sldMkLst>
          <pc:docMk/>
          <pc:sldMk cId="3753015582" sldId="907"/>
        </pc:sldMkLst>
      </pc:sldChg>
      <pc:sldChg chg="del">
        <pc:chgData name="James Wagner" userId="2862651d-6f44-4741-89aa-aec1c8926fa8" providerId="ADAL" clId="{848C0DBD-F90B-46D1-89A2-3A5D542C1CCB}" dt="2023-09-21T18:51:29.162" v="72" actId="47"/>
        <pc:sldMkLst>
          <pc:docMk/>
          <pc:sldMk cId="2217156014" sldId="912"/>
        </pc:sldMkLst>
      </pc:sldChg>
      <pc:sldChg chg="del">
        <pc:chgData name="James Wagner" userId="2862651d-6f44-4741-89aa-aec1c8926fa8" providerId="ADAL" clId="{848C0DBD-F90B-46D1-89A2-3A5D542C1CCB}" dt="2023-09-21T18:51:29.162" v="72" actId="47"/>
        <pc:sldMkLst>
          <pc:docMk/>
          <pc:sldMk cId="1214204404" sldId="913"/>
        </pc:sldMkLst>
      </pc:sldChg>
      <pc:sldChg chg="add">
        <pc:chgData name="James Wagner" userId="2862651d-6f44-4741-89aa-aec1c8926fa8" providerId="ADAL" clId="{848C0DBD-F90B-46D1-89A2-3A5D542C1CCB}" dt="2023-09-21T18:50:46.800" v="70"/>
        <pc:sldMkLst>
          <pc:docMk/>
          <pc:sldMk cId="760206203" sldId="931"/>
        </pc:sldMkLst>
      </pc:sldChg>
      <pc:sldChg chg="add">
        <pc:chgData name="James Wagner" userId="2862651d-6f44-4741-89aa-aec1c8926fa8" providerId="ADAL" clId="{848C0DBD-F90B-46D1-89A2-3A5D542C1CCB}" dt="2023-09-21T18:50:46.800" v="70"/>
        <pc:sldMkLst>
          <pc:docMk/>
          <pc:sldMk cId="267454377" sldId="932"/>
        </pc:sldMkLst>
      </pc:sldChg>
      <pc:sldChg chg="add">
        <pc:chgData name="James Wagner" userId="2862651d-6f44-4741-89aa-aec1c8926fa8" providerId="ADAL" clId="{848C0DBD-F90B-46D1-89A2-3A5D542C1CCB}" dt="2023-09-21T18:50:46.800" v="70"/>
        <pc:sldMkLst>
          <pc:docMk/>
          <pc:sldMk cId="769012399" sldId="933"/>
        </pc:sldMkLst>
      </pc:sldChg>
      <pc:sldChg chg="add">
        <pc:chgData name="James Wagner" userId="2862651d-6f44-4741-89aa-aec1c8926fa8" providerId="ADAL" clId="{848C0DBD-F90B-46D1-89A2-3A5D542C1CCB}" dt="2023-09-21T18:52:05.474" v="73"/>
        <pc:sldMkLst>
          <pc:docMk/>
          <pc:sldMk cId="162396816" sldId="934"/>
        </pc:sldMkLst>
      </pc:sldChg>
      <pc:sldChg chg="delSp modSp add mod">
        <pc:chgData name="James Wagner" userId="2862651d-6f44-4741-89aa-aec1c8926fa8" providerId="ADAL" clId="{848C0DBD-F90B-46D1-89A2-3A5D542C1CCB}" dt="2023-09-21T18:54:42.162" v="88" actId="1076"/>
        <pc:sldMkLst>
          <pc:docMk/>
          <pc:sldMk cId="3969003968" sldId="951"/>
        </pc:sldMkLst>
        <pc:spChg chg="mod">
          <ac:chgData name="James Wagner" userId="2862651d-6f44-4741-89aa-aec1c8926fa8" providerId="ADAL" clId="{848C0DBD-F90B-46D1-89A2-3A5D542C1CCB}" dt="2023-09-21T18:54:36.988" v="86" actId="1076"/>
          <ac:spMkLst>
            <pc:docMk/>
            <pc:sldMk cId="3969003968" sldId="951"/>
            <ac:spMk id="10" creationId="{026C4940-4D75-4A6B-9F65-FFA4D9A2884B}"/>
          </ac:spMkLst>
        </pc:spChg>
        <pc:spChg chg="mod">
          <ac:chgData name="James Wagner" userId="2862651d-6f44-4741-89aa-aec1c8926fa8" providerId="ADAL" clId="{848C0DBD-F90B-46D1-89A2-3A5D542C1CCB}" dt="2023-09-21T18:54:39.410" v="87" actId="1076"/>
          <ac:spMkLst>
            <pc:docMk/>
            <pc:sldMk cId="3969003968" sldId="951"/>
            <ac:spMk id="11" creationId="{0E2E99EC-A3DE-479A-BC56-3D4F616860D9}"/>
          </ac:spMkLst>
        </pc:spChg>
        <pc:spChg chg="mod">
          <ac:chgData name="James Wagner" userId="2862651d-6f44-4741-89aa-aec1c8926fa8" providerId="ADAL" clId="{848C0DBD-F90B-46D1-89A2-3A5D542C1CCB}" dt="2023-09-21T18:52:32.479" v="77" actId="1076"/>
          <ac:spMkLst>
            <pc:docMk/>
            <pc:sldMk cId="3969003968" sldId="951"/>
            <ac:spMk id="12" creationId="{C2CF47AD-4AE1-4EA7-BFC0-B6F09D07CF6B}"/>
          </ac:spMkLst>
        </pc:spChg>
        <pc:spChg chg="del mod">
          <ac:chgData name="James Wagner" userId="2862651d-6f44-4741-89aa-aec1c8926fa8" providerId="ADAL" clId="{848C0DBD-F90B-46D1-89A2-3A5D542C1CCB}" dt="2023-09-21T18:54:27.557" v="83" actId="478"/>
          <ac:spMkLst>
            <pc:docMk/>
            <pc:sldMk cId="3969003968" sldId="951"/>
            <ac:spMk id="15" creationId="{1C0EA671-7D96-F998-F608-D65904E130B9}"/>
          </ac:spMkLst>
        </pc:spChg>
        <pc:spChg chg="del mod">
          <ac:chgData name="James Wagner" userId="2862651d-6f44-4741-89aa-aec1c8926fa8" providerId="ADAL" clId="{848C0DBD-F90B-46D1-89A2-3A5D542C1CCB}" dt="2023-09-21T18:54:26.801" v="82" actId="478"/>
          <ac:spMkLst>
            <pc:docMk/>
            <pc:sldMk cId="3969003968" sldId="951"/>
            <ac:spMk id="16" creationId="{447A4D5D-7CE8-460B-9979-36E4FE97E333}"/>
          </ac:spMkLst>
        </pc:spChg>
        <pc:spChg chg="mod">
          <ac:chgData name="James Wagner" userId="2862651d-6f44-4741-89aa-aec1c8926fa8" providerId="ADAL" clId="{848C0DBD-F90B-46D1-89A2-3A5D542C1CCB}" dt="2023-09-21T18:54:42.162" v="88" actId="1076"/>
          <ac:spMkLst>
            <pc:docMk/>
            <pc:sldMk cId="3969003968" sldId="951"/>
            <ac:spMk id="17" creationId="{44144F28-EEEC-4E5C-873B-17349482202A}"/>
          </ac:spMkLst>
        </pc:spChg>
        <pc:cxnChg chg="mod">
          <ac:chgData name="James Wagner" userId="2862651d-6f44-4741-89aa-aec1c8926fa8" providerId="ADAL" clId="{848C0DBD-F90B-46D1-89A2-3A5D542C1CCB}" dt="2023-09-21T18:54:31.634" v="84" actId="1076"/>
          <ac:cxnSpMkLst>
            <pc:docMk/>
            <pc:sldMk cId="3969003968" sldId="951"/>
            <ac:cxnSpMk id="13" creationId="{CFB18B88-0562-7F6C-8031-FF5006FA8F97}"/>
          </ac:cxnSpMkLst>
        </pc:cxnChg>
        <pc:cxnChg chg="mod">
          <ac:chgData name="James Wagner" userId="2862651d-6f44-4741-89aa-aec1c8926fa8" providerId="ADAL" clId="{848C0DBD-F90B-46D1-89A2-3A5D542C1CCB}" dt="2023-09-21T18:54:34.801" v="85" actId="1076"/>
          <ac:cxnSpMkLst>
            <pc:docMk/>
            <pc:sldMk cId="3969003968" sldId="951"/>
            <ac:cxnSpMk id="14" creationId="{47BF80BE-C236-43AC-B31E-136B71034E43}"/>
          </ac:cxnSpMkLst>
        </pc:cxnChg>
      </pc:sldChg>
      <pc:sldChg chg="add">
        <pc:chgData name="James Wagner" userId="2862651d-6f44-4741-89aa-aec1c8926fa8" providerId="ADAL" clId="{848C0DBD-F90B-46D1-89A2-3A5D542C1CCB}" dt="2023-09-21T18:50:46.800" v="70"/>
        <pc:sldMkLst>
          <pc:docMk/>
          <pc:sldMk cId="3386079924" sldId="952"/>
        </pc:sldMkLst>
      </pc:sldChg>
      <pc:sldChg chg="modSp mod modNotesTx">
        <pc:chgData name="James Wagner" userId="2862651d-6f44-4741-89aa-aec1c8926fa8" providerId="ADAL" clId="{848C0DBD-F90B-46D1-89A2-3A5D542C1CCB}" dt="2023-09-21T18:48:00.019" v="69" actId="6549"/>
        <pc:sldMkLst>
          <pc:docMk/>
          <pc:sldMk cId="1075783072" sldId="963"/>
        </pc:sldMkLst>
        <pc:spChg chg="mod">
          <ac:chgData name="James Wagner" userId="2862651d-6f44-4741-89aa-aec1c8926fa8" providerId="ADAL" clId="{848C0DBD-F90B-46D1-89A2-3A5D542C1CCB}" dt="2023-09-21T18:47:52.300" v="68" actId="6549"/>
          <ac:spMkLst>
            <pc:docMk/>
            <pc:sldMk cId="1075783072" sldId="963"/>
            <ac:spMk id="5" creationId="{BEB0493A-0797-4E66-9EE1-388C2042432D}"/>
          </ac:spMkLst>
        </pc:spChg>
        <pc:spChg chg="mod">
          <ac:chgData name="James Wagner" userId="2862651d-6f44-4741-89aa-aec1c8926fa8" providerId="ADAL" clId="{848C0DBD-F90B-46D1-89A2-3A5D542C1CCB}" dt="2023-09-21T18:48:00.019" v="69" actId="6549"/>
          <ac:spMkLst>
            <pc:docMk/>
            <pc:sldMk cId="1075783072" sldId="963"/>
            <ac:spMk id="6" creationId="{B7280778-B471-4978-9A61-2AB15D97BF53}"/>
          </ac:spMkLst>
        </pc:spChg>
      </pc:sldChg>
      <pc:sldChg chg="del">
        <pc:chgData name="James Wagner" userId="2862651d-6f44-4741-89aa-aec1c8926fa8" providerId="ADAL" clId="{848C0DBD-F90B-46D1-89A2-3A5D542C1CCB}" dt="2023-09-21T18:45:55.900" v="23" actId="47"/>
        <pc:sldMkLst>
          <pc:docMk/>
          <pc:sldMk cId="534683282" sldId="964"/>
        </pc:sldMkLst>
      </pc:sldChg>
      <pc:sldChg chg="add">
        <pc:chgData name="James Wagner" userId="2862651d-6f44-4741-89aa-aec1c8926fa8" providerId="ADAL" clId="{848C0DBD-F90B-46D1-89A2-3A5D542C1CCB}" dt="2023-09-21T18:50:46.800" v="70"/>
        <pc:sldMkLst>
          <pc:docMk/>
          <pc:sldMk cId="3707145254" sldId="966"/>
        </pc:sldMkLst>
      </pc:sldChg>
      <pc:sldChg chg="add">
        <pc:chgData name="James Wagner" userId="2862651d-6f44-4741-89aa-aec1c8926fa8" providerId="ADAL" clId="{848C0DBD-F90B-46D1-89A2-3A5D542C1CCB}" dt="2023-09-21T18:52:05.474" v="73"/>
        <pc:sldMkLst>
          <pc:docMk/>
          <pc:sldMk cId="1788479260" sldId="1004"/>
        </pc:sldMkLst>
      </pc:sldChg>
    </pc:docChg>
  </pc:docChgLst>
  <pc:docChgLst>
    <pc:chgData name="James Wagner" userId="2862651d-6f44-4741-89aa-aec1c8926fa8" providerId="ADAL" clId="{529C5D26-2F76-449F-AA13-ED9B01A9EF22}"/>
    <pc:docChg chg="undo custSel addSld modSld">
      <pc:chgData name="James Wagner" userId="2862651d-6f44-4741-89aa-aec1c8926fa8" providerId="ADAL" clId="{529C5D26-2F76-449F-AA13-ED9B01A9EF22}" dt="2022-09-22T22:48:56.628" v="738" actId="20577"/>
      <pc:docMkLst>
        <pc:docMk/>
      </pc:docMkLst>
      <pc:sldChg chg="modSp mod">
        <pc:chgData name="James Wagner" userId="2862651d-6f44-4741-89aa-aec1c8926fa8" providerId="ADAL" clId="{529C5D26-2F76-449F-AA13-ED9B01A9EF22}" dt="2022-09-20T20:27:51.100" v="20" actId="20577"/>
        <pc:sldMkLst>
          <pc:docMk/>
          <pc:sldMk cId="3549628654" sldId="272"/>
        </pc:sldMkLst>
        <pc:spChg chg="mod">
          <ac:chgData name="James Wagner" userId="2862651d-6f44-4741-89aa-aec1c8926fa8" providerId="ADAL" clId="{529C5D26-2F76-449F-AA13-ED9B01A9EF22}" dt="2022-09-20T20:27:51.100" v="20" actId="20577"/>
          <ac:spMkLst>
            <pc:docMk/>
            <pc:sldMk cId="3549628654" sldId="272"/>
            <ac:spMk id="5" creationId="{00000000-0000-0000-0000-000000000000}"/>
          </ac:spMkLst>
        </pc:spChg>
      </pc:sldChg>
      <pc:sldChg chg="add">
        <pc:chgData name="James Wagner" userId="2862651d-6f44-4741-89aa-aec1c8926fa8" providerId="ADAL" clId="{529C5D26-2F76-449F-AA13-ED9B01A9EF22}" dt="2022-09-21T12:27:13.256" v="151"/>
        <pc:sldMkLst>
          <pc:docMk/>
          <pc:sldMk cId="1333844687" sldId="278"/>
        </pc:sldMkLst>
      </pc:sldChg>
      <pc:sldChg chg="add">
        <pc:chgData name="James Wagner" userId="2862651d-6f44-4741-89aa-aec1c8926fa8" providerId="ADAL" clId="{529C5D26-2F76-449F-AA13-ED9B01A9EF22}" dt="2022-09-21T12:27:13.256" v="151"/>
        <pc:sldMkLst>
          <pc:docMk/>
          <pc:sldMk cId="2803393785" sldId="279"/>
        </pc:sldMkLst>
      </pc:sldChg>
      <pc:sldChg chg="add">
        <pc:chgData name="James Wagner" userId="2862651d-6f44-4741-89aa-aec1c8926fa8" providerId="ADAL" clId="{529C5D26-2F76-449F-AA13-ED9B01A9EF22}" dt="2022-09-21T12:27:13.256" v="151"/>
        <pc:sldMkLst>
          <pc:docMk/>
          <pc:sldMk cId="941410056" sldId="280"/>
        </pc:sldMkLst>
      </pc:sldChg>
      <pc:sldChg chg="modSp mod">
        <pc:chgData name="James Wagner" userId="2862651d-6f44-4741-89aa-aec1c8926fa8" providerId="ADAL" clId="{529C5D26-2F76-449F-AA13-ED9B01A9EF22}" dt="2022-09-22T22:48:46.860" v="733" actId="20577"/>
        <pc:sldMkLst>
          <pc:docMk/>
          <pc:sldMk cId="4092751307" sldId="689"/>
        </pc:sldMkLst>
        <pc:spChg chg="mod">
          <ac:chgData name="James Wagner" userId="2862651d-6f44-4741-89aa-aec1c8926fa8" providerId="ADAL" clId="{529C5D26-2F76-449F-AA13-ED9B01A9EF22}" dt="2022-09-22T22:48:46.860" v="733" actId="20577"/>
          <ac:spMkLst>
            <pc:docMk/>
            <pc:sldMk cId="4092751307" sldId="689"/>
            <ac:spMk id="2" creationId="{00000000-0000-0000-0000-000000000000}"/>
          </ac:spMkLst>
        </pc:spChg>
      </pc:sldChg>
      <pc:sldChg chg="modSp mod">
        <pc:chgData name="James Wagner" userId="2862651d-6f44-4741-89aa-aec1c8926fa8" providerId="ADAL" clId="{529C5D26-2F76-449F-AA13-ED9B01A9EF22}" dt="2022-09-21T12:28:50.308" v="190" actId="20577"/>
        <pc:sldMkLst>
          <pc:docMk/>
          <pc:sldMk cId="1962834633" sldId="705"/>
        </pc:sldMkLst>
        <pc:spChg chg="mod">
          <ac:chgData name="James Wagner" userId="2862651d-6f44-4741-89aa-aec1c8926fa8" providerId="ADAL" clId="{529C5D26-2F76-449F-AA13-ED9B01A9EF22}" dt="2022-09-21T12:28:50.308" v="190" actId="20577"/>
          <ac:spMkLst>
            <pc:docMk/>
            <pc:sldMk cId="1962834633" sldId="705"/>
            <ac:spMk id="2" creationId="{00000000-0000-0000-0000-000000000000}"/>
          </ac:spMkLst>
        </pc:spChg>
      </pc:sldChg>
      <pc:sldChg chg="modSp mod">
        <pc:chgData name="James Wagner" userId="2862651d-6f44-4741-89aa-aec1c8926fa8" providerId="ADAL" clId="{529C5D26-2F76-449F-AA13-ED9B01A9EF22}" dt="2022-09-22T22:48:56.628" v="738" actId="20577"/>
        <pc:sldMkLst>
          <pc:docMk/>
          <pc:sldMk cId="1107418130" sldId="707"/>
        </pc:sldMkLst>
        <pc:spChg chg="mod">
          <ac:chgData name="James Wagner" userId="2862651d-6f44-4741-89aa-aec1c8926fa8" providerId="ADAL" clId="{529C5D26-2F76-449F-AA13-ED9B01A9EF22}" dt="2022-09-22T22:48:56.628" v="738" actId="20577"/>
          <ac:spMkLst>
            <pc:docMk/>
            <pc:sldMk cId="1107418130" sldId="707"/>
            <ac:spMk id="3" creationId="{ADF719E9-DF5D-416F-841C-722E8D7AB880}"/>
          </ac:spMkLst>
        </pc:spChg>
      </pc:sldChg>
      <pc:sldChg chg="modSp mod modNotesTx">
        <pc:chgData name="James Wagner" userId="2862651d-6f44-4741-89aa-aec1c8926fa8" providerId="ADAL" clId="{529C5D26-2F76-449F-AA13-ED9B01A9EF22}" dt="2022-09-21T12:25:47.578" v="148" actId="207"/>
        <pc:sldMkLst>
          <pc:docMk/>
          <pc:sldMk cId="646351265" sldId="831"/>
        </pc:sldMkLst>
        <pc:spChg chg="mod">
          <ac:chgData name="James Wagner" userId="2862651d-6f44-4741-89aa-aec1c8926fa8" providerId="ADAL" clId="{529C5D26-2F76-449F-AA13-ED9B01A9EF22}" dt="2022-09-21T12:24:08.261" v="50" actId="20577"/>
          <ac:spMkLst>
            <pc:docMk/>
            <pc:sldMk cId="646351265" sldId="831"/>
            <ac:spMk id="3" creationId="{ADF719E9-DF5D-416F-841C-722E8D7AB880}"/>
          </ac:spMkLst>
        </pc:spChg>
        <pc:spChg chg="mod">
          <ac:chgData name="James Wagner" userId="2862651d-6f44-4741-89aa-aec1c8926fa8" providerId="ADAL" clId="{529C5D26-2F76-449F-AA13-ED9B01A9EF22}" dt="2022-09-21T12:25:47.578" v="148" actId="207"/>
          <ac:spMkLst>
            <pc:docMk/>
            <pc:sldMk cId="646351265" sldId="831"/>
            <ac:spMk id="5" creationId="{2014E431-D02A-49DF-99C5-B112EF46E0D8}"/>
          </ac:spMkLst>
        </pc:spChg>
        <pc:spChg chg="mod">
          <ac:chgData name="James Wagner" userId="2862651d-6f44-4741-89aa-aec1c8926fa8" providerId="ADAL" clId="{529C5D26-2F76-449F-AA13-ED9B01A9EF22}" dt="2022-09-21T12:25:47.578" v="148" actId="207"/>
          <ac:spMkLst>
            <pc:docMk/>
            <pc:sldMk cId="646351265" sldId="831"/>
            <ac:spMk id="9" creationId="{90F4C025-DF15-4D0E-A38B-9CFD44EB33E3}"/>
          </ac:spMkLst>
        </pc:spChg>
        <pc:spChg chg="mod">
          <ac:chgData name="James Wagner" userId="2862651d-6f44-4741-89aa-aec1c8926fa8" providerId="ADAL" clId="{529C5D26-2F76-449F-AA13-ED9B01A9EF22}" dt="2022-09-21T12:25:47.578" v="148" actId="207"/>
          <ac:spMkLst>
            <pc:docMk/>
            <pc:sldMk cId="646351265" sldId="831"/>
            <ac:spMk id="10" creationId="{E239B472-67EA-4C66-9440-7CA12666F480}"/>
          </ac:spMkLst>
        </pc:spChg>
        <pc:spChg chg="mod">
          <ac:chgData name="James Wagner" userId="2862651d-6f44-4741-89aa-aec1c8926fa8" providerId="ADAL" clId="{529C5D26-2F76-449F-AA13-ED9B01A9EF22}" dt="2022-09-21T12:25:47.578" v="148" actId="207"/>
          <ac:spMkLst>
            <pc:docMk/>
            <pc:sldMk cId="646351265" sldId="831"/>
            <ac:spMk id="11" creationId="{EA9EFC05-42ED-4534-8B14-4904695DA0D0}"/>
          </ac:spMkLst>
        </pc:spChg>
        <pc:spChg chg="mod">
          <ac:chgData name="James Wagner" userId="2862651d-6f44-4741-89aa-aec1c8926fa8" providerId="ADAL" clId="{529C5D26-2F76-449F-AA13-ED9B01A9EF22}" dt="2022-09-21T12:25:47.578" v="148" actId="207"/>
          <ac:spMkLst>
            <pc:docMk/>
            <pc:sldMk cId="646351265" sldId="831"/>
            <ac:spMk id="12" creationId="{C9CB3F8F-B188-4B70-9677-43401C788E07}"/>
          </ac:spMkLst>
        </pc:spChg>
        <pc:spChg chg="mod">
          <ac:chgData name="James Wagner" userId="2862651d-6f44-4741-89aa-aec1c8926fa8" providerId="ADAL" clId="{529C5D26-2F76-449F-AA13-ED9B01A9EF22}" dt="2022-09-21T12:25:47.578" v="148" actId="207"/>
          <ac:spMkLst>
            <pc:docMk/>
            <pc:sldMk cId="646351265" sldId="831"/>
            <ac:spMk id="13" creationId="{4BD43963-D049-410E-B604-C71F95E53B5D}"/>
          </ac:spMkLst>
        </pc:spChg>
        <pc:spChg chg="mod">
          <ac:chgData name="James Wagner" userId="2862651d-6f44-4741-89aa-aec1c8926fa8" providerId="ADAL" clId="{529C5D26-2F76-449F-AA13-ED9B01A9EF22}" dt="2022-09-21T12:25:47.578" v="148" actId="207"/>
          <ac:spMkLst>
            <pc:docMk/>
            <pc:sldMk cId="646351265" sldId="831"/>
            <ac:spMk id="14" creationId="{087842B7-16D3-4092-BCBC-10C92CAA7836}"/>
          </ac:spMkLst>
        </pc:spChg>
        <pc:spChg chg="mod">
          <ac:chgData name="James Wagner" userId="2862651d-6f44-4741-89aa-aec1c8926fa8" providerId="ADAL" clId="{529C5D26-2F76-449F-AA13-ED9B01A9EF22}" dt="2022-09-21T12:25:47.578" v="148" actId="207"/>
          <ac:spMkLst>
            <pc:docMk/>
            <pc:sldMk cId="646351265" sldId="831"/>
            <ac:spMk id="15" creationId="{EC56AF75-10D5-4B9B-905F-1D0080B29A4E}"/>
          </ac:spMkLst>
        </pc:spChg>
      </pc:sldChg>
      <pc:sldChg chg="add">
        <pc:chgData name="James Wagner" userId="2862651d-6f44-4741-89aa-aec1c8926fa8" providerId="ADAL" clId="{529C5D26-2F76-449F-AA13-ED9B01A9EF22}" dt="2022-09-21T12:26:54.260" v="150"/>
        <pc:sldMkLst>
          <pc:docMk/>
          <pc:sldMk cId="4104294329" sldId="843"/>
        </pc:sldMkLst>
      </pc:sldChg>
      <pc:sldChg chg="modSp mod">
        <pc:chgData name="James Wagner" userId="2862651d-6f44-4741-89aa-aec1c8926fa8" providerId="ADAL" clId="{529C5D26-2F76-449F-AA13-ED9B01A9EF22}" dt="2022-09-22T21:49:44.133" v="551" actId="6549"/>
        <pc:sldMkLst>
          <pc:docMk/>
          <pc:sldMk cId="1065284818" sldId="893"/>
        </pc:sldMkLst>
        <pc:spChg chg="mod">
          <ac:chgData name="James Wagner" userId="2862651d-6f44-4741-89aa-aec1c8926fa8" providerId="ADAL" clId="{529C5D26-2F76-449F-AA13-ED9B01A9EF22}" dt="2022-09-22T21:49:44.133" v="551" actId="6549"/>
          <ac:spMkLst>
            <pc:docMk/>
            <pc:sldMk cId="1065284818" sldId="893"/>
            <ac:spMk id="3" creationId="{2A623253-5AAC-4ABB-8501-EBB0F0EFA3A7}"/>
          </ac:spMkLst>
        </pc:spChg>
      </pc:sldChg>
      <pc:sldChg chg="add">
        <pc:chgData name="James Wagner" userId="2862651d-6f44-4741-89aa-aec1c8926fa8" providerId="ADAL" clId="{529C5D26-2F76-449F-AA13-ED9B01A9EF22}" dt="2022-09-21T12:27:13.256" v="151"/>
        <pc:sldMkLst>
          <pc:docMk/>
          <pc:sldMk cId="3753015582" sldId="907"/>
        </pc:sldMkLst>
      </pc:sldChg>
      <pc:sldChg chg="modSp mod">
        <pc:chgData name="James Wagner" userId="2862651d-6f44-4741-89aa-aec1c8926fa8" providerId="ADAL" clId="{529C5D26-2F76-449F-AA13-ED9B01A9EF22}" dt="2022-09-22T21:29:29.217" v="464" actId="20577"/>
        <pc:sldMkLst>
          <pc:docMk/>
          <pc:sldMk cId="3167939077" sldId="914"/>
        </pc:sldMkLst>
        <pc:spChg chg="mod">
          <ac:chgData name="James Wagner" userId="2862651d-6f44-4741-89aa-aec1c8926fa8" providerId="ADAL" clId="{529C5D26-2F76-449F-AA13-ED9B01A9EF22}" dt="2022-09-22T21:29:29.217" v="464" actId="20577"/>
          <ac:spMkLst>
            <pc:docMk/>
            <pc:sldMk cId="3167939077" sldId="914"/>
            <ac:spMk id="5" creationId="{F22E9DB7-B1FB-48ED-8BFC-C356AB039D17}"/>
          </ac:spMkLst>
        </pc:spChg>
      </pc:sldChg>
      <pc:sldChg chg="addSp modSp mod">
        <pc:chgData name="James Wagner" userId="2862651d-6f44-4741-89aa-aec1c8926fa8" providerId="ADAL" clId="{529C5D26-2F76-449F-AA13-ED9B01A9EF22}" dt="2022-09-22T21:31:36.356" v="531" actId="1076"/>
        <pc:sldMkLst>
          <pc:docMk/>
          <pc:sldMk cId="1158064205" sldId="915"/>
        </pc:sldMkLst>
        <pc:spChg chg="add mod">
          <ac:chgData name="James Wagner" userId="2862651d-6f44-4741-89aa-aec1c8926fa8" providerId="ADAL" clId="{529C5D26-2F76-449F-AA13-ED9B01A9EF22}" dt="2022-09-22T21:31:36.356" v="531" actId="1076"/>
          <ac:spMkLst>
            <pc:docMk/>
            <pc:sldMk cId="1158064205" sldId="915"/>
            <ac:spMk id="4" creationId="{327E5F8B-7421-C3E8-9747-443A48C4914E}"/>
          </ac:spMkLst>
        </pc:spChg>
      </pc:sldChg>
      <pc:sldChg chg="modSp mod">
        <pc:chgData name="James Wagner" userId="2862651d-6f44-4741-89aa-aec1c8926fa8" providerId="ADAL" clId="{529C5D26-2F76-449F-AA13-ED9B01A9EF22}" dt="2022-09-22T21:43:12.008" v="550" actId="20577"/>
        <pc:sldMkLst>
          <pc:docMk/>
          <pc:sldMk cId="1163941335" sldId="916"/>
        </pc:sldMkLst>
        <pc:spChg chg="mod">
          <ac:chgData name="James Wagner" userId="2862651d-6f44-4741-89aa-aec1c8926fa8" providerId="ADAL" clId="{529C5D26-2F76-449F-AA13-ED9B01A9EF22}" dt="2022-09-22T21:43:12.008" v="550" actId="20577"/>
          <ac:spMkLst>
            <pc:docMk/>
            <pc:sldMk cId="1163941335" sldId="916"/>
            <ac:spMk id="4" creationId="{DABB33AE-BDA6-477B-89E5-EAFD26769431}"/>
          </ac:spMkLst>
        </pc:spChg>
      </pc:sldChg>
      <pc:sldChg chg="modNotesTx">
        <pc:chgData name="James Wagner" userId="2862651d-6f44-4741-89aa-aec1c8926fa8" providerId="ADAL" clId="{529C5D26-2F76-449F-AA13-ED9B01A9EF22}" dt="2022-09-22T22:21:12.245" v="726" actId="20577"/>
        <pc:sldMkLst>
          <pc:docMk/>
          <pc:sldMk cId="1320816317" sldId="922"/>
        </pc:sldMkLst>
      </pc:sldChg>
      <pc:sldChg chg="modNotesTx">
        <pc:chgData name="James Wagner" userId="2862651d-6f44-4741-89aa-aec1c8926fa8" providerId="ADAL" clId="{529C5D26-2F76-449F-AA13-ED9B01A9EF22}" dt="2022-09-22T21:57:58.528" v="578" actId="20577"/>
        <pc:sldMkLst>
          <pc:docMk/>
          <pc:sldMk cId="2354992180" sldId="962"/>
        </pc:sldMkLst>
      </pc:sldChg>
      <pc:sldChg chg="modSp mod">
        <pc:chgData name="James Wagner" userId="2862651d-6f44-4741-89aa-aec1c8926fa8" providerId="ADAL" clId="{529C5D26-2F76-449F-AA13-ED9B01A9EF22}" dt="2022-09-22T22:07:09.047" v="651" actId="20577"/>
        <pc:sldMkLst>
          <pc:docMk/>
          <pc:sldMk cId="1075783072" sldId="963"/>
        </pc:sldMkLst>
        <pc:spChg chg="mod">
          <ac:chgData name="James Wagner" userId="2862651d-6f44-4741-89aa-aec1c8926fa8" providerId="ADAL" clId="{529C5D26-2F76-449F-AA13-ED9B01A9EF22}" dt="2022-09-22T22:07:09.047" v="651" actId="20577"/>
          <ac:spMkLst>
            <pc:docMk/>
            <pc:sldMk cId="1075783072" sldId="963"/>
            <ac:spMk id="3" creationId="{844089F8-E415-41D2-B543-21BD5BF6E452}"/>
          </ac:spMkLst>
        </pc:spChg>
        <pc:spChg chg="mod">
          <ac:chgData name="James Wagner" userId="2862651d-6f44-4741-89aa-aec1c8926fa8" providerId="ADAL" clId="{529C5D26-2F76-449F-AA13-ED9B01A9EF22}" dt="2022-09-22T22:05:36.922" v="648" actId="1076"/>
          <ac:spMkLst>
            <pc:docMk/>
            <pc:sldMk cId="1075783072" sldId="963"/>
            <ac:spMk id="5" creationId="{BEB0493A-0797-4E66-9EE1-388C2042432D}"/>
          </ac:spMkLst>
        </pc:spChg>
      </pc:sldChg>
      <pc:sldChg chg="modSp add mod">
        <pc:chgData name="James Wagner" userId="2862651d-6f44-4741-89aa-aec1c8926fa8" providerId="ADAL" clId="{529C5D26-2F76-449F-AA13-ED9B01A9EF22}" dt="2022-09-21T12:50:30.819" v="457" actId="6549"/>
        <pc:sldMkLst>
          <pc:docMk/>
          <pc:sldMk cId="534683282" sldId="964"/>
        </pc:sldMkLst>
        <pc:spChg chg="mod">
          <ac:chgData name="James Wagner" userId="2862651d-6f44-4741-89aa-aec1c8926fa8" providerId="ADAL" clId="{529C5D26-2F76-449F-AA13-ED9B01A9EF22}" dt="2022-09-21T12:50:30.819" v="457" actId="6549"/>
          <ac:spMkLst>
            <pc:docMk/>
            <pc:sldMk cId="534683282" sldId="964"/>
            <ac:spMk id="3" creationId="{ADF719E9-DF5D-416F-841C-722E8D7AB880}"/>
          </ac:spMkLst>
        </pc:spChg>
      </pc:sldChg>
      <pc:sldChg chg="modSp add mod">
        <pc:chgData name="James Wagner" userId="2862651d-6f44-4741-89aa-aec1c8926fa8" providerId="ADAL" clId="{529C5D26-2F76-449F-AA13-ED9B01A9EF22}" dt="2022-09-22T22:09:33.060" v="686" actId="20577"/>
        <pc:sldMkLst>
          <pc:docMk/>
          <pc:sldMk cId="1953114045" sldId="965"/>
        </pc:sldMkLst>
        <pc:spChg chg="mod">
          <ac:chgData name="James Wagner" userId="2862651d-6f44-4741-89aa-aec1c8926fa8" providerId="ADAL" clId="{529C5D26-2F76-449F-AA13-ED9B01A9EF22}" dt="2022-09-22T22:09:33.060" v="686" actId="20577"/>
          <ac:spMkLst>
            <pc:docMk/>
            <pc:sldMk cId="1953114045" sldId="965"/>
            <ac:spMk id="4" creationId="{A58CC36A-C6B3-45A9-8503-06F76D304752}"/>
          </ac:spMkLst>
        </pc:spChg>
      </pc:sldChg>
    </pc:docChg>
  </pc:docChgLst>
  <pc:docChgLst>
    <pc:chgData name="James Wagner" userId="2862651d-6f44-4741-89aa-aec1c8926fa8" providerId="ADAL" clId="{E9B23B87-899B-4561-B5FE-AD9033D06A60}"/>
    <pc:docChg chg="undo custSel addSld modSld">
      <pc:chgData name="James Wagner" userId="2862651d-6f44-4741-89aa-aec1c8926fa8" providerId="ADAL" clId="{E9B23B87-899B-4561-B5FE-AD9033D06A60}" dt="2022-09-22T12:53:30.231" v="28" actId="20577"/>
      <pc:docMkLst>
        <pc:docMk/>
      </pc:docMkLst>
      <pc:sldChg chg="addSp delSp modSp mod">
        <pc:chgData name="James Wagner" userId="2862651d-6f44-4741-89aa-aec1c8926fa8" providerId="ADAL" clId="{E9B23B87-899B-4561-B5FE-AD9033D06A60}" dt="2022-09-22T12:31:04.654" v="18" actId="478"/>
        <pc:sldMkLst>
          <pc:docMk/>
          <pc:sldMk cId="1333844687" sldId="278"/>
        </pc:sldMkLst>
        <pc:spChg chg="add del mod">
          <ac:chgData name="James Wagner" userId="2862651d-6f44-4741-89aa-aec1c8926fa8" providerId="ADAL" clId="{E9B23B87-899B-4561-B5FE-AD9033D06A60}" dt="2022-09-22T12:31:04.654" v="18" actId="478"/>
          <ac:spMkLst>
            <pc:docMk/>
            <pc:sldMk cId="1333844687" sldId="278"/>
            <ac:spMk id="4" creationId="{D361CC04-AC43-484A-9E74-71007C8EE197}"/>
          </ac:spMkLst>
        </pc:spChg>
      </pc:sldChg>
      <pc:sldChg chg="modSp mod">
        <pc:chgData name="James Wagner" userId="2862651d-6f44-4741-89aa-aec1c8926fa8" providerId="ADAL" clId="{E9B23B87-899B-4561-B5FE-AD9033D06A60}" dt="2022-09-22T12:29:56.124" v="14" actId="20577"/>
        <pc:sldMkLst>
          <pc:docMk/>
          <pc:sldMk cId="1107418130" sldId="707"/>
        </pc:sldMkLst>
        <pc:spChg chg="mod">
          <ac:chgData name="James Wagner" userId="2862651d-6f44-4741-89aa-aec1c8926fa8" providerId="ADAL" clId="{E9B23B87-899B-4561-B5FE-AD9033D06A60}" dt="2022-09-22T12:29:56.124" v="14" actId="20577"/>
          <ac:spMkLst>
            <pc:docMk/>
            <pc:sldMk cId="1107418130" sldId="707"/>
            <ac:spMk id="3" creationId="{ADF719E9-DF5D-416F-841C-722E8D7AB880}"/>
          </ac:spMkLst>
        </pc:spChg>
      </pc:sldChg>
      <pc:sldChg chg="add">
        <pc:chgData name="James Wagner" userId="2862651d-6f44-4741-89aa-aec1c8926fa8" providerId="ADAL" clId="{E9B23B87-899B-4561-B5FE-AD9033D06A60}" dt="2022-09-22T12:32:52.543" v="19"/>
        <pc:sldMkLst>
          <pc:docMk/>
          <pc:sldMk cId="3367991005" sldId="870"/>
        </pc:sldMkLst>
      </pc:sldChg>
      <pc:sldChg chg="modSp mod">
        <pc:chgData name="James Wagner" userId="2862651d-6f44-4741-89aa-aec1c8926fa8" providerId="ADAL" clId="{E9B23B87-899B-4561-B5FE-AD9033D06A60}" dt="2022-09-22T12:34:41.390" v="27" actId="1038"/>
        <pc:sldMkLst>
          <pc:docMk/>
          <pc:sldMk cId="3869986652" sldId="886"/>
        </pc:sldMkLst>
        <pc:spChg chg="mod">
          <ac:chgData name="James Wagner" userId="2862651d-6f44-4741-89aa-aec1c8926fa8" providerId="ADAL" clId="{E9B23B87-899B-4561-B5FE-AD9033D06A60}" dt="2022-09-22T12:34:41.390" v="27" actId="1038"/>
          <ac:spMkLst>
            <pc:docMk/>
            <pc:sldMk cId="3869986652" sldId="886"/>
            <ac:spMk id="6" creationId="{631B15E1-543A-4760-8260-8D95C56DC696}"/>
          </ac:spMkLst>
        </pc:spChg>
      </pc:sldChg>
      <pc:sldChg chg="modSp mod">
        <pc:chgData name="James Wagner" userId="2862651d-6f44-4741-89aa-aec1c8926fa8" providerId="ADAL" clId="{E9B23B87-899B-4561-B5FE-AD9033D06A60}" dt="2022-09-22T12:53:30.231" v="28" actId="20577"/>
        <pc:sldMkLst>
          <pc:docMk/>
          <pc:sldMk cId="3855531950" sldId="890"/>
        </pc:sldMkLst>
        <pc:spChg chg="mod">
          <ac:chgData name="James Wagner" userId="2862651d-6f44-4741-89aa-aec1c8926fa8" providerId="ADAL" clId="{E9B23B87-899B-4561-B5FE-AD9033D06A60}" dt="2022-09-22T12:53:30.231" v="28" actId="20577"/>
          <ac:spMkLst>
            <pc:docMk/>
            <pc:sldMk cId="3855531950" sldId="890"/>
            <ac:spMk id="3" creationId="{7FFB102D-A1B8-4412-A44C-907227ACF904}"/>
          </ac:spMkLst>
        </pc:spChg>
      </pc:sldChg>
      <pc:sldChg chg="modSp mod">
        <pc:chgData name="James Wagner" userId="2862651d-6f44-4741-89aa-aec1c8926fa8" providerId="ADAL" clId="{E9B23B87-899B-4561-B5FE-AD9033D06A60}" dt="2022-09-22T12:29:56.662" v="15" actId="21"/>
        <pc:sldMkLst>
          <pc:docMk/>
          <pc:sldMk cId="534683282" sldId="964"/>
        </pc:sldMkLst>
        <pc:spChg chg="mod">
          <ac:chgData name="James Wagner" userId="2862651d-6f44-4741-89aa-aec1c8926fa8" providerId="ADAL" clId="{E9B23B87-899B-4561-B5FE-AD9033D06A60}" dt="2022-09-22T12:29:56.662" v="15" actId="21"/>
          <ac:spMkLst>
            <pc:docMk/>
            <pc:sldMk cId="534683282" sldId="964"/>
            <ac:spMk id="3" creationId="{ADF719E9-DF5D-416F-841C-722E8D7AB88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9/21/2023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3B0CF2-7F87-4E02-A248-870047730F99}" type="slidenum">
              <a:rPr lang="en-US" smtClean="0"/>
              <a:t>11</a:t>
            </a:fld>
            <a:endParaRPr lang="en-US"/>
          </a:p>
        </p:txBody>
      </p:sp>
    </p:spTree>
    <p:extLst>
      <p:ext uri="{BB962C8B-B14F-4D97-AF65-F5344CB8AC3E}">
        <p14:creationId xmlns:p14="http://schemas.microsoft.com/office/powerpoint/2010/main" val="301264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Avoids deadlocks and the cost of re-runs. Increases useful utilization of resources. </a:t>
            </a:r>
          </a:p>
          <a:p>
            <a:r>
              <a:rPr lang="en-US" dirty="0"/>
              <a:t>Against: Increases total execution time. The total load is $10k/month. Rerunning 10 jobs costs $10 (or $20/month). Adding 10%/job would add $1000/month. You’ve also reduced the idle time for future jobs.</a:t>
            </a:r>
          </a:p>
        </p:txBody>
      </p:sp>
      <p:sp>
        <p:nvSpPr>
          <p:cNvPr id="4" name="Slide Number Placeholder 3"/>
          <p:cNvSpPr>
            <a:spLocks noGrp="1"/>
          </p:cNvSpPr>
          <p:nvPr>
            <p:ph type="sldNum" sz="quarter" idx="5"/>
          </p:nvPr>
        </p:nvSpPr>
        <p:spPr/>
        <p:txBody>
          <a:bodyPr/>
          <a:lstStyle/>
          <a:p>
            <a:fld id="{893B0CF2-7F87-4E02-A248-870047730F99}" type="slidenum">
              <a:rPr lang="en-US" smtClean="0"/>
              <a:t>21</a:t>
            </a:fld>
            <a:endParaRPr lang="en-US"/>
          </a:p>
        </p:txBody>
      </p:sp>
    </p:spTree>
    <p:extLst>
      <p:ext uri="{BB962C8B-B14F-4D97-AF65-F5344CB8AC3E}">
        <p14:creationId xmlns:p14="http://schemas.microsoft.com/office/powerpoint/2010/main" val="3897637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P0 (1 5 3 2), P2 (2 8 8 6), P3 (2 14 11 8)</a:t>
            </a:r>
          </a:p>
        </p:txBody>
      </p:sp>
      <p:sp>
        <p:nvSpPr>
          <p:cNvPr id="4" name="Slide Number Placeholder 3"/>
          <p:cNvSpPr>
            <a:spLocks noGrp="1"/>
          </p:cNvSpPr>
          <p:nvPr>
            <p:ph type="sldNum" sz="quarter" idx="5"/>
          </p:nvPr>
        </p:nvSpPr>
        <p:spPr/>
        <p:txBody>
          <a:bodyPr/>
          <a:lstStyle/>
          <a:p>
            <a:fld id="{893B0CF2-7F87-4E02-A248-870047730F99}" type="slidenum">
              <a:rPr lang="en-US" smtClean="0"/>
              <a:t>22</a:t>
            </a:fld>
            <a:endParaRPr lang="en-US"/>
          </a:p>
        </p:txBody>
      </p:sp>
    </p:spTree>
    <p:extLst>
      <p:ext uri="{BB962C8B-B14F-4D97-AF65-F5344CB8AC3E}">
        <p14:creationId xmlns:p14="http://schemas.microsoft.com/office/powerpoint/2010/main" val="2625285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Infrequent code (e.g., error routines)</a:t>
            </a:r>
          </a:p>
        </p:txBody>
      </p:sp>
      <p:sp>
        <p:nvSpPr>
          <p:cNvPr id="4" name="Slide Number Placeholder 3"/>
          <p:cNvSpPr>
            <a:spLocks noGrp="1"/>
          </p:cNvSpPr>
          <p:nvPr>
            <p:ph type="sldNum" sz="quarter" idx="5"/>
          </p:nvPr>
        </p:nvSpPr>
        <p:spPr/>
        <p:txBody>
          <a:bodyPr/>
          <a:lstStyle/>
          <a:p>
            <a:fld id="{893B0CF2-7F87-4E02-A248-870047730F99}" type="slidenum">
              <a:rPr lang="en-US" smtClean="0"/>
              <a:t>36</a:t>
            </a:fld>
            <a:endParaRPr lang="en-US"/>
          </a:p>
        </p:txBody>
      </p:sp>
    </p:spTree>
    <p:extLst>
      <p:ext uri="{BB962C8B-B14F-4D97-AF65-F5344CB8AC3E}">
        <p14:creationId xmlns:p14="http://schemas.microsoft.com/office/powerpoint/2010/main" val="3745196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9144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350"/>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2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34290" indent="0" algn="r">
              <a:buNone/>
              <a:defRPr>
                <a:solidFill>
                  <a:schemeClr val="tx1"/>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21A1D30-C0A0-4124-A783-34D9F15FA0FE}" type="datetime1">
              <a:rPr lang="en-US" smtClean="0"/>
              <a:t>9/21/2023</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t>9/21/2023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t>9/21/2023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t>9/21/2023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42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1650">
                <a:solidFill>
                  <a:schemeClr val="tx1"/>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9/21/2023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1950"/>
            </a:lvl1pPr>
            <a:lvl2pPr>
              <a:defRPr sz="1800"/>
            </a:lvl2pPr>
            <a:lvl3pPr>
              <a:defRPr sz="1500"/>
            </a:lvl3pPr>
            <a:lvl4pPr>
              <a:defRPr sz="1350"/>
            </a:lvl4pPr>
            <a:lvl5pPr>
              <a:defRPr sz="135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1950"/>
            </a:lvl1pPr>
            <a:lvl2pPr>
              <a:defRPr sz="1800"/>
            </a:lvl2pPr>
            <a:lvl3pPr>
              <a:defRPr sz="1500"/>
            </a:lvl3pPr>
            <a:lvl4pPr>
              <a:defRPr sz="1350"/>
            </a:lvl4pPr>
            <a:lvl5pPr>
              <a:defRPr sz="135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t>9/21/2023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1800" b="1" cap="none" baseline="0">
                <a:solidFill>
                  <a:schemeClr val="tx1"/>
                </a:solidFill>
                <a:effectLst/>
              </a:defRPr>
            </a:lvl1pPr>
            <a:lvl2pPr>
              <a:buNone/>
              <a:defRPr sz="1500" b="1"/>
            </a:lvl2pPr>
            <a:lvl3pPr>
              <a:buNone/>
              <a:defRPr sz="1350" b="1"/>
            </a:lvl3pPr>
            <a:lvl4pPr>
              <a:buNone/>
              <a:defRPr sz="1200" b="1"/>
            </a:lvl4pPr>
            <a:lvl5pPr>
              <a:buNone/>
              <a:defRPr sz="12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1650"/>
            </a:lvl1pPr>
            <a:lvl2pPr>
              <a:defRPr sz="1500"/>
            </a:lvl2pPr>
            <a:lvl3pPr>
              <a:defRPr sz="1350"/>
            </a:lvl3pPr>
            <a:lvl4pPr>
              <a:defRPr sz="1200"/>
            </a:lvl4pPr>
            <a:lvl5pPr>
              <a:defRPr sz="12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4645026" y="1859759"/>
            <a:ext cx="4041775" cy="654843"/>
          </a:xfrm>
        </p:spPr>
        <p:txBody>
          <a:bodyPr lIns="45720" tIns="0" rIns="45720" bIns="0" anchor="ctr"/>
          <a:lstStyle>
            <a:lvl1pPr marL="0" indent="0">
              <a:buNone/>
              <a:defRPr sz="1800" b="1" cap="none" baseline="0">
                <a:solidFill>
                  <a:schemeClr val="tx1"/>
                </a:solidFill>
                <a:effectLst/>
              </a:defRPr>
            </a:lvl1pPr>
            <a:lvl2pPr>
              <a:buNone/>
              <a:defRPr sz="1500" b="1"/>
            </a:lvl2pPr>
            <a:lvl3pPr>
              <a:buNone/>
              <a:defRPr sz="1350" b="1"/>
            </a:lvl3pPr>
            <a:lvl4pPr>
              <a:buNone/>
              <a:defRPr sz="1200" b="1"/>
            </a:lvl4pPr>
            <a:lvl5pPr>
              <a:buNone/>
              <a:defRPr sz="1200" b="1"/>
            </a:lvl5pPr>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6" y="2514600"/>
            <a:ext cx="4041775" cy="3845720"/>
          </a:xfrm>
        </p:spPr>
        <p:txBody>
          <a:bodyPr tIns="0"/>
          <a:lstStyle>
            <a:lvl1pPr>
              <a:defRPr sz="1650"/>
            </a:lvl1pPr>
            <a:lvl2pPr>
              <a:defRPr sz="1500"/>
            </a:lvl2pPr>
            <a:lvl3pPr>
              <a:defRPr sz="1350"/>
            </a:lvl3pPr>
            <a:lvl4pPr>
              <a:defRPr sz="1200"/>
            </a:lvl4pPr>
            <a:lvl5pPr>
              <a:defRPr sz="12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t>9/21/2023</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375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55660E0-FA77-4473-A859-74127B089143}" type="datetime1">
              <a:rPr lang="en-US" smtClean="0"/>
              <a:t>9/21/2023</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9/21/2023</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195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3575050" y="1676400"/>
            <a:ext cx="5111750" cy="4572000"/>
          </a:xfrm>
        </p:spPr>
        <p:txBody>
          <a:bodyPr tIns="0"/>
          <a:lstStyle>
            <a:lvl1pPr>
              <a:defRPr sz="2100"/>
            </a:lvl1pPr>
            <a:lvl2pPr>
              <a:defRPr sz="1950"/>
            </a:lvl2pPr>
            <a:lvl3pPr>
              <a:defRPr sz="1800"/>
            </a:lvl3pPr>
            <a:lvl4pPr>
              <a:defRPr sz="1500"/>
            </a:lvl4pPr>
            <a:lvl5pPr>
              <a:defRPr sz="135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050"/>
            </a:lvl1pPr>
            <a:lvl2pPr indent="0" algn="l">
              <a:buNone/>
              <a:defRPr sz="900"/>
            </a:lvl2pPr>
            <a:lvl3pPr indent="0" algn="l">
              <a:buNone/>
              <a:defRPr sz="750"/>
            </a:lvl3pPr>
            <a:lvl4pPr indent="0" algn="l">
              <a:buNone/>
              <a:defRPr sz="675"/>
            </a:lvl4pPr>
            <a:lvl5pPr indent="0" algn="l">
              <a:buNone/>
              <a:defRPr sz="675"/>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9/21/2023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2" name="Title 1"/>
          <p:cNvSpPr>
            <a:spLocks noGrp="1"/>
          </p:cNvSpPr>
          <p:nvPr>
            <p:ph type="title"/>
          </p:nvPr>
        </p:nvSpPr>
        <p:spPr>
          <a:xfrm>
            <a:off x="609600" y="1176998"/>
            <a:ext cx="2212848" cy="1582621"/>
          </a:xfrm>
        </p:spPr>
        <p:txBody>
          <a:bodyPr vert="horz" lIns="45720" tIns="45720" rIns="45720" bIns="45720" anchor="b"/>
          <a:lstStyle>
            <a:lvl1pPr algn="l">
              <a:buNone/>
              <a:defRPr sz="15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24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188"/>
              </a:spcBef>
              <a:buFontTx/>
              <a:buNone/>
              <a:defRPr sz="975"/>
            </a:lvl1pPr>
            <a:lvl2pPr>
              <a:defRPr sz="900"/>
            </a:lvl2pPr>
            <a:lvl3pPr>
              <a:defRPr sz="750"/>
            </a:lvl3pPr>
            <a:lvl4pPr>
              <a:defRPr sz="675"/>
            </a:lvl4pPr>
            <a:lvl5pPr>
              <a:defRPr sz="675"/>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9/21/2023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8077200" y="6356352"/>
            <a:ext cx="6096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68580" tIns="34290" rIns="68580" bIns="34290" anchor="t" compatLnSpc="1"/>
          <a:lstStyle/>
          <a:p>
            <a:pPr marL="0" algn="l" rtl="0" eaLnBrk="1" latinLnBrk="0" hangingPunct="1"/>
            <a:endParaRPr kumimoji="0" lang="en-US" sz="1350">
              <a:solidFill>
                <a:schemeClr val="tx1"/>
              </a:solidFill>
              <a:latin typeface="+mn-lt"/>
              <a:ea typeface="+mn-ea"/>
              <a:cs typeface="+mn-cs"/>
            </a:endParaRPr>
          </a:p>
        </p:txBody>
      </p:sp>
      <p:sp>
        <p:nvSpPr>
          <p:cNvPr id="11" name="Freeform 10"/>
          <p:cNvSpPr>
            <a:spLocks/>
          </p:cNvSpPr>
          <p:nvPr/>
        </p:nvSpPr>
        <p:spPr bwMode="auto">
          <a:xfrm flipV="1">
            <a:off x="4381500" y="6219827"/>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68580" tIns="34290" rIns="68580" bIns="34290" anchor="t" compatLnSpc="1"/>
          <a:lstStyle/>
          <a:p>
            <a:pPr marL="0" algn="l" rtl="0" eaLnBrk="1" latinLnBrk="0" hangingPunct="1"/>
            <a:endParaRPr kumimoji="0" lang="en-US" sz="135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1771" y="-7144"/>
            <a:ext cx="9180548"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35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35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35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350"/>
                </a:p>
              </p:txBody>
            </p:sp>
          </p:grpSp>
        </p:grpSp>
      </p:gr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457200" y="6356352"/>
            <a:ext cx="2133600" cy="365125"/>
          </a:xfrm>
          <a:prstGeom prst="rect">
            <a:avLst/>
          </a:prstGeom>
        </p:spPr>
        <p:txBody>
          <a:bodyPr vert="horz" lIns="0" tIns="0" rIns="0" bIns="0" anchor="b"/>
          <a:lstStyle>
            <a:lvl1pPr algn="l" eaLnBrk="1" latinLnBrk="0" hangingPunct="1">
              <a:defRPr kumimoji="0" sz="825">
                <a:solidFill>
                  <a:schemeClr val="tx1"/>
                </a:solidFill>
              </a:defRPr>
            </a:lvl1pPr>
          </a:lstStyle>
          <a:p>
            <a:fld id="{61146459-E3C3-4969-9224-5ED50B492D17}" type="datetime1">
              <a:rPr lang="en-US" smtClean="0"/>
              <a:pPr/>
              <a:t>9/21/2023</a:t>
            </a:fld>
            <a:endParaRPr lang="en-US" dirty="0"/>
          </a:p>
        </p:txBody>
      </p:sp>
      <p:sp>
        <p:nvSpPr>
          <p:cNvPr id="22" name="Footer Placeholder 21"/>
          <p:cNvSpPr>
            <a:spLocks noGrp="1"/>
          </p:cNvSpPr>
          <p:nvPr>
            <p:ph type="ftr" sz="quarter" idx="3"/>
          </p:nvPr>
        </p:nvSpPr>
        <p:spPr>
          <a:xfrm>
            <a:off x="2667000" y="6356352"/>
            <a:ext cx="3352800" cy="365125"/>
          </a:xfrm>
          <a:prstGeom prst="rect">
            <a:avLst/>
          </a:prstGeom>
        </p:spPr>
        <p:txBody>
          <a:bodyPr vert="horz" lIns="0" tIns="0" rIns="0" bIns="0" anchor="b"/>
          <a:lstStyle>
            <a:lvl1pPr algn="l" eaLnBrk="1" latinLnBrk="0" hangingPunct="1">
              <a:defRPr kumimoji="0" sz="825">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7924800" y="6356352"/>
            <a:ext cx="762000" cy="365125"/>
          </a:xfrm>
          <a:prstGeom prst="rect">
            <a:avLst/>
          </a:prstGeom>
        </p:spPr>
        <p:txBody>
          <a:bodyPr vert="horz" lIns="0" tIns="0" rIns="0" bIns="0" anchor="b"/>
          <a:lstStyle>
            <a:lvl1pPr algn="r" eaLnBrk="1" latinLnBrk="0" hangingPunct="1">
              <a:defRPr kumimoji="0" sz="825">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3750" b="0" kern="1200">
          <a:ln>
            <a:noFill/>
          </a:ln>
          <a:solidFill>
            <a:schemeClr val="tx2"/>
          </a:solidFill>
          <a:effectLst/>
          <a:latin typeface="+mj-lt"/>
          <a:ea typeface="+mj-ea"/>
          <a:cs typeface="+mj-cs"/>
        </a:defRPr>
      </a:lvl1pPr>
    </p:titleStyle>
    <p:bodyStyle>
      <a:lvl1pPr marL="205740" indent="-205740" algn="l" rtl="0" eaLnBrk="1" latinLnBrk="0" hangingPunct="1">
        <a:spcBef>
          <a:spcPct val="20000"/>
        </a:spcBef>
        <a:buClr>
          <a:schemeClr val="accent3">
            <a:lumMod val="50000"/>
          </a:schemeClr>
        </a:buClr>
        <a:buSzPct val="95000"/>
        <a:buFont typeface="Wingdings 2"/>
        <a:buChar char=""/>
        <a:defRPr kumimoji="0" sz="1950" kern="1200">
          <a:solidFill>
            <a:schemeClr val="tx1"/>
          </a:solidFill>
          <a:latin typeface="+mn-lt"/>
          <a:ea typeface="+mn-ea"/>
          <a:cs typeface="+mn-cs"/>
        </a:defRPr>
      </a:lvl1pPr>
      <a:lvl2pPr marL="480060" indent="-185166" algn="l" rtl="0" eaLnBrk="1" latinLnBrk="0" hangingPunct="1">
        <a:spcBef>
          <a:spcPct val="20000"/>
        </a:spcBef>
        <a:buClr>
          <a:schemeClr val="accent1">
            <a:lumMod val="50000"/>
          </a:schemeClr>
        </a:buClr>
        <a:buSzPct val="85000"/>
        <a:buFont typeface="Wingdings 2"/>
        <a:buChar char=""/>
        <a:defRPr kumimoji="0" sz="1800" kern="1200">
          <a:solidFill>
            <a:schemeClr val="tx1"/>
          </a:solidFill>
          <a:latin typeface="+mn-lt"/>
          <a:ea typeface="+mn-ea"/>
          <a:cs typeface="+mn-cs"/>
        </a:defRPr>
      </a:lvl2pPr>
      <a:lvl3pPr marL="685800" indent="-185166" algn="l" rtl="0" eaLnBrk="1" latinLnBrk="0" hangingPunct="1">
        <a:spcBef>
          <a:spcPct val="20000"/>
        </a:spcBef>
        <a:buClr>
          <a:schemeClr val="accent2">
            <a:lumMod val="50000"/>
          </a:schemeClr>
        </a:buClr>
        <a:buSzPct val="70000"/>
        <a:buFont typeface="Wingdings 2"/>
        <a:buChar char=""/>
        <a:defRPr kumimoji="0" sz="1575" kern="1200">
          <a:solidFill>
            <a:schemeClr val="tx1"/>
          </a:solidFill>
          <a:latin typeface="+mn-lt"/>
          <a:ea typeface="+mn-ea"/>
          <a:cs typeface="+mn-cs"/>
        </a:defRPr>
      </a:lvl3pPr>
      <a:lvl4pPr marL="891540" indent="-157734" algn="l" rtl="0" eaLnBrk="1" latinLnBrk="0" hangingPunct="1">
        <a:spcBef>
          <a:spcPct val="20000"/>
        </a:spcBef>
        <a:buClr>
          <a:schemeClr val="accent3">
            <a:lumMod val="50000"/>
          </a:schemeClr>
        </a:buClr>
        <a:buSzPct val="65000"/>
        <a:buFont typeface="Wingdings 2"/>
        <a:buChar char=""/>
        <a:defRPr kumimoji="0" sz="1500" kern="1200">
          <a:solidFill>
            <a:schemeClr val="tx1"/>
          </a:solidFill>
          <a:latin typeface="+mn-lt"/>
          <a:ea typeface="+mn-ea"/>
          <a:cs typeface="+mn-cs"/>
        </a:defRPr>
      </a:lvl4pPr>
      <a:lvl5pPr marL="1097280" indent="-157734" algn="l" rtl="0" eaLnBrk="1" latinLnBrk="0" hangingPunct="1">
        <a:spcBef>
          <a:spcPct val="20000"/>
        </a:spcBef>
        <a:buClr>
          <a:schemeClr val="accent4">
            <a:lumMod val="75000"/>
          </a:schemeClr>
        </a:buClr>
        <a:buSzPct val="65000"/>
        <a:buFont typeface="Wingdings 2"/>
        <a:buChar char=""/>
        <a:defRPr kumimoji="0" sz="1500" kern="1200">
          <a:solidFill>
            <a:schemeClr val="tx1"/>
          </a:solidFill>
          <a:latin typeface="+mn-lt"/>
          <a:ea typeface="+mn-ea"/>
          <a:cs typeface="+mn-cs"/>
        </a:defRPr>
      </a:lvl5pPr>
      <a:lvl6pPr marL="1303020" indent="-157734" algn="l" rtl="0" eaLnBrk="1" latinLnBrk="0" hangingPunct="1">
        <a:spcBef>
          <a:spcPct val="20000"/>
        </a:spcBef>
        <a:buClr>
          <a:schemeClr val="accent5">
            <a:lumMod val="50000"/>
          </a:schemeClr>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0" sz="105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CSCI 4401/5401: </a:t>
            </a:r>
            <a:br>
              <a:rPr lang="en-US" dirty="0"/>
            </a:br>
            <a:r>
              <a:rPr lang="en-US"/>
              <a:t>Principles of Operation </a:t>
            </a:r>
            <a:r>
              <a:rPr lang="en-US" dirty="0"/>
              <a:t>Systems</a:t>
            </a:r>
          </a:p>
        </p:txBody>
      </p:sp>
      <p:sp>
        <p:nvSpPr>
          <p:cNvPr id="5" name="Subtitle 4"/>
          <p:cNvSpPr>
            <a:spLocks noGrp="1"/>
          </p:cNvSpPr>
          <p:nvPr>
            <p:ph type="subTitle" idx="1"/>
          </p:nvPr>
        </p:nvSpPr>
        <p:spPr/>
        <p:txBody>
          <a:bodyPr>
            <a:normAutofit/>
          </a:bodyPr>
          <a:lstStyle/>
          <a:p>
            <a:r>
              <a:rPr lang="en-US" dirty="0"/>
              <a:t>James Wagner</a:t>
            </a:r>
          </a:p>
          <a:p>
            <a:r>
              <a:rPr lang="en-US" dirty="0"/>
              <a:t>University of New Orleans</a:t>
            </a:r>
          </a:p>
          <a:p>
            <a:r>
              <a:rPr lang="en-US" dirty="0"/>
              <a:t>Week 6, Lecture 12</a:t>
            </a:r>
          </a:p>
          <a:p>
            <a:r>
              <a:rPr lang="en-US" dirty="0"/>
              <a:t>September 21</a:t>
            </a:r>
            <a:r>
              <a:rPr lang="en-US" baseline="30000" dirty="0"/>
              <a:t>st</a:t>
            </a:r>
            <a:r>
              <a:rPr lang="en-US" dirty="0"/>
              <a:t>, 2023</a:t>
            </a:r>
          </a:p>
          <a:p>
            <a:endParaRPr lang="en-US"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6571-E899-4A3D-8862-EACFCB923849}"/>
              </a:ext>
            </a:extLst>
          </p:cNvPr>
          <p:cNvSpPr>
            <a:spLocks noGrp="1"/>
          </p:cNvSpPr>
          <p:nvPr>
            <p:ph type="title"/>
          </p:nvPr>
        </p:nvSpPr>
        <p:spPr/>
        <p:txBody>
          <a:bodyPr>
            <a:normAutofit fontScale="90000"/>
          </a:bodyPr>
          <a:lstStyle/>
          <a:p>
            <a:r>
              <a:rPr lang="en-US" dirty="0"/>
              <a:t>Several Instances of a Resource Type</a:t>
            </a:r>
          </a:p>
        </p:txBody>
      </p:sp>
      <p:sp>
        <p:nvSpPr>
          <p:cNvPr id="3" name="Content Placeholder 2">
            <a:extLst>
              <a:ext uri="{FF2B5EF4-FFF2-40B4-BE49-F238E27FC236}">
                <a16:creationId xmlns:a16="http://schemas.microsoft.com/office/drawing/2014/main" id="{07AA41AA-CDF0-41B0-9045-87175A534502}"/>
              </a:ext>
            </a:extLst>
          </p:cNvPr>
          <p:cNvSpPr>
            <a:spLocks noGrp="1"/>
          </p:cNvSpPr>
          <p:nvPr>
            <p:ph idx="1"/>
          </p:nvPr>
        </p:nvSpPr>
        <p:spPr/>
        <p:txBody>
          <a:bodyPr/>
          <a:lstStyle/>
          <a:p>
            <a:r>
              <a:rPr lang="en-US" dirty="0"/>
              <a:t>Consider, for example, the following state, and determine if it is currently deadlocked. Start with sequence </a:t>
            </a:r>
            <a:r>
              <a:rPr lang="en-US" sz="2000" dirty="0">
                <a:solidFill>
                  <a:srgbClr val="0066FF"/>
                </a:solidFill>
                <a:latin typeface="Courier New" pitchFamily="49" charset="0"/>
              </a:rPr>
              <a:t>&lt; </a:t>
            </a:r>
            <a:r>
              <a:rPr lang="en-US" sz="2000" i="1" dirty="0">
                <a:solidFill>
                  <a:srgbClr val="0066FF"/>
                </a:solidFill>
                <a:latin typeface="Courier New" pitchFamily="49" charset="0"/>
              </a:rPr>
              <a:t>P</a:t>
            </a:r>
            <a:r>
              <a:rPr lang="en-US" sz="2000" baseline="-25000" dirty="0">
                <a:solidFill>
                  <a:srgbClr val="0066FF"/>
                </a:solidFill>
                <a:latin typeface="Courier New" pitchFamily="49" charset="0"/>
              </a:rPr>
              <a:t>0</a:t>
            </a:r>
            <a:r>
              <a:rPr lang="en-US" sz="2000" dirty="0">
                <a:solidFill>
                  <a:srgbClr val="0066FF"/>
                </a:solidFill>
                <a:latin typeface="Courier New" pitchFamily="49" charset="0"/>
              </a:rPr>
              <a:t>, </a:t>
            </a:r>
            <a:r>
              <a:rPr lang="en-US" sz="2000" i="1" dirty="0">
                <a:solidFill>
                  <a:srgbClr val="0066FF"/>
                </a:solidFill>
                <a:latin typeface="Courier New" pitchFamily="49" charset="0"/>
              </a:rPr>
              <a:t>P</a:t>
            </a:r>
            <a:r>
              <a:rPr lang="en-US" sz="2000" baseline="-25000" dirty="0">
                <a:solidFill>
                  <a:srgbClr val="0066FF"/>
                </a:solidFill>
                <a:latin typeface="Courier New" pitchFamily="49" charset="0"/>
              </a:rPr>
              <a:t>2</a:t>
            </a:r>
            <a:r>
              <a:rPr lang="en-US" sz="2000" dirty="0">
                <a:solidFill>
                  <a:srgbClr val="0066FF"/>
                </a:solidFill>
                <a:latin typeface="Courier New" pitchFamily="49" charset="0"/>
              </a:rPr>
              <a:t>, </a:t>
            </a:r>
            <a:r>
              <a:rPr lang="en-US" sz="2000" i="1" dirty="0">
                <a:solidFill>
                  <a:srgbClr val="0066FF"/>
                </a:solidFill>
                <a:latin typeface="Courier New" pitchFamily="49" charset="0"/>
              </a:rPr>
              <a:t>P</a:t>
            </a:r>
            <a:r>
              <a:rPr lang="en-US" sz="2000" baseline="-25000" dirty="0">
                <a:solidFill>
                  <a:srgbClr val="0066FF"/>
                </a:solidFill>
                <a:latin typeface="Courier New" pitchFamily="49" charset="0"/>
              </a:rPr>
              <a:t>3</a:t>
            </a:r>
            <a:r>
              <a:rPr lang="en-US" sz="2000" dirty="0">
                <a:solidFill>
                  <a:srgbClr val="0066FF"/>
                </a:solidFill>
                <a:latin typeface="Courier New" pitchFamily="49" charset="0"/>
              </a:rPr>
              <a:t>, </a:t>
            </a:r>
            <a:r>
              <a:rPr lang="en-US" sz="2000" i="1" dirty="0">
                <a:solidFill>
                  <a:srgbClr val="0066FF"/>
                </a:solidFill>
                <a:latin typeface="Courier New" pitchFamily="49" charset="0"/>
              </a:rPr>
              <a:t>P</a:t>
            </a:r>
            <a:r>
              <a:rPr lang="en-US" sz="2000" baseline="-25000" dirty="0">
                <a:solidFill>
                  <a:srgbClr val="0066FF"/>
                </a:solidFill>
                <a:latin typeface="Courier New" pitchFamily="49" charset="0"/>
              </a:rPr>
              <a:t>1</a:t>
            </a:r>
            <a:r>
              <a:rPr lang="en-US" sz="2000" dirty="0">
                <a:solidFill>
                  <a:srgbClr val="0066FF"/>
                </a:solidFill>
                <a:latin typeface="Courier New" pitchFamily="49" charset="0"/>
              </a:rPr>
              <a:t>, </a:t>
            </a:r>
            <a:r>
              <a:rPr lang="en-US" sz="2000" i="1" dirty="0">
                <a:solidFill>
                  <a:srgbClr val="0066FF"/>
                </a:solidFill>
                <a:latin typeface="Courier New" pitchFamily="49" charset="0"/>
              </a:rPr>
              <a:t>P</a:t>
            </a:r>
            <a:r>
              <a:rPr lang="en-US" sz="2000" baseline="-25000" dirty="0">
                <a:solidFill>
                  <a:srgbClr val="0066FF"/>
                </a:solidFill>
                <a:latin typeface="Courier New" pitchFamily="49" charset="0"/>
              </a:rPr>
              <a:t>4</a:t>
            </a:r>
            <a:r>
              <a:rPr lang="en-US" sz="2000" dirty="0">
                <a:solidFill>
                  <a:srgbClr val="0066FF"/>
                </a:solidFill>
                <a:latin typeface="Courier New" pitchFamily="49" charset="0"/>
              </a:rPr>
              <a:t>&gt;</a:t>
            </a:r>
            <a:r>
              <a:rPr lang="en-US" dirty="0"/>
              <a:t> </a:t>
            </a:r>
          </a:p>
          <a:p>
            <a:endParaRPr lang="en-US" dirty="0"/>
          </a:p>
        </p:txBody>
      </p:sp>
      <p:sp>
        <p:nvSpPr>
          <p:cNvPr id="5" name="Rectangle 3">
            <a:extLst>
              <a:ext uri="{FF2B5EF4-FFF2-40B4-BE49-F238E27FC236}">
                <a16:creationId xmlns:a16="http://schemas.microsoft.com/office/drawing/2014/main" id="{F22E9DB7-B1FB-48ED-8BFC-C356AB039D17}"/>
              </a:ext>
            </a:extLst>
          </p:cNvPr>
          <p:cNvSpPr txBox="1">
            <a:spLocks noChangeArrowheads="1"/>
          </p:cNvSpPr>
          <p:nvPr/>
        </p:nvSpPr>
        <p:spPr>
          <a:xfrm>
            <a:off x="-182828" y="3154683"/>
            <a:ext cx="8229600" cy="4389120"/>
          </a:xfrm>
          <a:prstGeom prst="rect">
            <a:avLst/>
          </a:prstGeom>
        </p:spPr>
        <p:txBody>
          <a:bodyPr vert="horz">
            <a:normAutofit/>
          </a:bodyPr>
          <a:lstStyle>
            <a:lvl1pPr marL="205740" indent="-205740" algn="l" rtl="0" eaLnBrk="1" latinLnBrk="0" hangingPunct="1">
              <a:spcBef>
                <a:spcPct val="20000"/>
              </a:spcBef>
              <a:buClr>
                <a:schemeClr val="accent3">
                  <a:lumMod val="50000"/>
                </a:schemeClr>
              </a:buClr>
              <a:buSzPct val="95000"/>
              <a:buFont typeface="Wingdings 2"/>
              <a:buChar char=""/>
              <a:defRPr kumimoji="0" sz="1950" kern="1200">
                <a:solidFill>
                  <a:schemeClr val="tx1"/>
                </a:solidFill>
                <a:latin typeface="+mn-lt"/>
                <a:ea typeface="+mn-ea"/>
                <a:cs typeface="+mn-cs"/>
              </a:defRPr>
            </a:lvl1pPr>
            <a:lvl2pPr marL="480060" indent="-185166" algn="l" rtl="0" eaLnBrk="1" latinLnBrk="0" hangingPunct="1">
              <a:spcBef>
                <a:spcPct val="20000"/>
              </a:spcBef>
              <a:buClr>
                <a:schemeClr val="accent1">
                  <a:lumMod val="50000"/>
                </a:schemeClr>
              </a:buClr>
              <a:buSzPct val="85000"/>
              <a:buFont typeface="Wingdings 2"/>
              <a:buChar char=""/>
              <a:defRPr kumimoji="0" sz="1800" kern="1200">
                <a:solidFill>
                  <a:schemeClr val="tx1"/>
                </a:solidFill>
                <a:latin typeface="+mn-lt"/>
                <a:ea typeface="+mn-ea"/>
                <a:cs typeface="+mn-cs"/>
              </a:defRPr>
            </a:lvl2pPr>
            <a:lvl3pPr marL="685800" indent="-185166" algn="l" rtl="0" eaLnBrk="1" latinLnBrk="0" hangingPunct="1">
              <a:spcBef>
                <a:spcPct val="20000"/>
              </a:spcBef>
              <a:buClr>
                <a:schemeClr val="accent2">
                  <a:lumMod val="50000"/>
                </a:schemeClr>
              </a:buClr>
              <a:buSzPct val="70000"/>
              <a:buFont typeface="Wingdings 2"/>
              <a:buChar char=""/>
              <a:defRPr kumimoji="0" sz="1575" kern="1200">
                <a:solidFill>
                  <a:schemeClr val="tx1"/>
                </a:solidFill>
                <a:latin typeface="+mn-lt"/>
                <a:ea typeface="+mn-ea"/>
                <a:cs typeface="+mn-cs"/>
              </a:defRPr>
            </a:lvl3pPr>
            <a:lvl4pPr marL="891540" indent="-157734" algn="l" rtl="0" eaLnBrk="1" latinLnBrk="0" hangingPunct="1">
              <a:spcBef>
                <a:spcPct val="20000"/>
              </a:spcBef>
              <a:buClr>
                <a:schemeClr val="accent3">
                  <a:lumMod val="50000"/>
                </a:schemeClr>
              </a:buClr>
              <a:buSzPct val="65000"/>
              <a:buFont typeface="Wingdings 2"/>
              <a:buChar char=""/>
              <a:defRPr kumimoji="0" sz="1500" kern="1200">
                <a:solidFill>
                  <a:schemeClr val="tx1"/>
                </a:solidFill>
                <a:latin typeface="+mn-lt"/>
                <a:ea typeface="+mn-ea"/>
                <a:cs typeface="+mn-cs"/>
              </a:defRPr>
            </a:lvl4pPr>
            <a:lvl5pPr marL="1097280" indent="-157734" algn="l" rtl="0" eaLnBrk="1" latinLnBrk="0" hangingPunct="1">
              <a:spcBef>
                <a:spcPct val="20000"/>
              </a:spcBef>
              <a:buClr>
                <a:schemeClr val="accent4">
                  <a:lumMod val="75000"/>
                </a:schemeClr>
              </a:buClr>
              <a:buSzPct val="65000"/>
              <a:buFont typeface="Wingdings 2"/>
              <a:buChar char=""/>
              <a:defRPr kumimoji="0" sz="1500" kern="1200">
                <a:solidFill>
                  <a:schemeClr val="tx1"/>
                </a:solidFill>
                <a:latin typeface="+mn-lt"/>
                <a:ea typeface="+mn-ea"/>
                <a:cs typeface="+mn-cs"/>
              </a:defRPr>
            </a:lvl5pPr>
            <a:lvl6pPr marL="1303020" indent="-157734" algn="l" rtl="0" eaLnBrk="1" latinLnBrk="0" hangingPunct="1">
              <a:spcBef>
                <a:spcPct val="20000"/>
              </a:spcBef>
              <a:buClr>
                <a:schemeClr val="accent5">
                  <a:lumMod val="50000"/>
                </a:schemeClr>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0" sz="1050" kern="1200" baseline="0">
                <a:solidFill>
                  <a:schemeClr val="tx1"/>
                </a:solidFill>
                <a:latin typeface="+mn-lt"/>
                <a:ea typeface="+mn-ea"/>
                <a:cs typeface="+mn-cs"/>
              </a:defRPr>
            </a:lvl9pPr>
          </a:lstStyle>
          <a:p>
            <a:pPr>
              <a:lnSpc>
                <a:spcPct val="90000"/>
              </a:lnSpc>
              <a:buFont typeface="Wingdings" pitchFamily="2" charset="2"/>
              <a:buNone/>
              <a:tabLst>
                <a:tab pos="1371600" algn="l"/>
                <a:tab pos="2395538" algn="ctr"/>
                <a:tab pos="3594100" algn="ctr"/>
                <a:tab pos="4805363" algn="ctr"/>
              </a:tabLst>
            </a:pPr>
            <a:r>
              <a:rPr lang="en-US" sz="2400" dirty="0"/>
              <a:t>			</a:t>
            </a:r>
            <a:r>
              <a:rPr lang="en-US" sz="2400" i="1" u="sng" dirty="0"/>
              <a:t>Allocation</a:t>
            </a:r>
            <a:r>
              <a:rPr lang="en-US" sz="2400" i="1" dirty="0"/>
              <a:t>	</a:t>
            </a:r>
            <a:r>
              <a:rPr lang="en-US" sz="2400" i="1" u="sng" dirty="0"/>
              <a:t>Need</a:t>
            </a:r>
          </a:p>
          <a:p>
            <a:pPr>
              <a:lnSpc>
                <a:spcPct val="90000"/>
              </a:lnSpc>
              <a:buFont typeface="Wingdings" pitchFamily="2" charset="2"/>
              <a:buNone/>
              <a:tabLst>
                <a:tab pos="1371600" algn="l"/>
                <a:tab pos="2395538" algn="ctr"/>
                <a:tab pos="3594100" algn="ctr"/>
                <a:tab pos="4805363" algn="ctr"/>
              </a:tabLst>
            </a:pPr>
            <a:r>
              <a:rPr lang="en-US" sz="2400" i="1" dirty="0"/>
              <a:t>			A B C	A B C 	</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0	</a:t>
            </a:r>
            <a:r>
              <a:rPr lang="en-US" sz="2400" dirty="0"/>
              <a:t>0 1 0	0 0 0 	</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1	</a:t>
            </a:r>
            <a:r>
              <a:rPr lang="en-US" sz="2400" dirty="0"/>
              <a:t>2 0 0 	2 0 2  </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2</a:t>
            </a:r>
            <a:r>
              <a:rPr lang="en-US" sz="2400" dirty="0"/>
              <a:t>	3 0 3 	0 0 0</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3</a:t>
            </a:r>
            <a:r>
              <a:rPr lang="en-US" sz="2400" dirty="0"/>
              <a:t>	2 1 1 	1 0 0</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4</a:t>
            </a:r>
            <a:r>
              <a:rPr lang="en-US" sz="2400" dirty="0"/>
              <a:t>	0 0 2	0 0 2  		</a:t>
            </a:r>
          </a:p>
        </p:txBody>
      </p:sp>
      <p:sp>
        <p:nvSpPr>
          <p:cNvPr id="6" name="Rectangle 3">
            <a:extLst>
              <a:ext uri="{FF2B5EF4-FFF2-40B4-BE49-F238E27FC236}">
                <a16:creationId xmlns:a16="http://schemas.microsoft.com/office/drawing/2014/main" id="{D0D7D09B-E878-4050-945B-9FC2F492591B}"/>
              </a:ext>
            </a:extLst>
          </p:cNvPr>
          <p:cNvSpPr txBox="1">
            <a:spLocks noChangeArrowheads="1"/>
          </p:cNvSpPr>
          <p:nvPr/>
        </p:nvSpPr>
        <p:spPr>
          <a:xfrm>
            <a:off x="5074982" y="2880366"/>
            <a:ext cx="3291804" cy="3017487"/>
          </a:xfrm>
          <a:prstGeom prst="rect">
            <a:avLst/>
          </a:prstGeom>
        </p:spPr>
        <p:txBody>
          <a:bodyPr vert="horz">
            <a:normAutofit lnSpcReduction="10000"/>
          </a:bodyPr>
          <a:lstStyle>
            <a:lvl1pPr marL="205740" indent="-205740" algn="l" rtl="0" eaLnBrk="1" latinLnBrk="0" hangingPunct="1">
              <a:spcBef>
                <a:spcPct val="20000"/>
              </a:spcBef>
              <a:buClr>
                <a:schemeClr val="accent3">
                  <a:lumMod val="50000"/>
                </a:schemeClr>
              </a:buClr>
              <a:buSzPct val="95000"/>
              <a:buFont typeface="Wingdings 2"/>
              <a:buChar char=""/>
              <a:defRPr kumimoji="0" sz="1950" kern="1200">
                <a:solidFill>
                  <a:schemeClr val="tx1"/>
                </a:solidFill>
                <a:latin typeface="+mn-lt"/>
                <a:ea typeface="+mn-ea"/>
                <a:cs typeface="+mn-cs"/>
              </a:defRPr>
            </a:lvl1pPr>
            <a:lvl2pPr marL="480060" indent="-185166" algn="l" rtl="0" eaLnBrk="1" latinLnBrk="0" hangingPunct="1">
              <a:spcBef>
                <a:spcPct val="20000"/>
              </a:spcBef>
              <a:buClr>
                <a:schemeClr val="accent1">
                  <a:lumMod val="50000"/>
                </a:schemeClr>
              </a:buClr>
              <a:buSzPct val="85000"/>
              <a:buFont typeface="Wingdings 2"/>
              <a:buChar char=""/>
              <a:defRPr kumimoji="0" sz="1800" kern="1200">
                <a:solidFill>
                  <a:schemeClr val="tx1"/>
                </a:solidFill>
                <a:latin typeface="+mn-lt"/>
                <a:ea typeface="+mn-ea"/>
                <a:cs typeface="+mn-cs"/>
              </a:defRPr>
            </a:lvl2pPr>
            <a:lvl3pPr marL="685800" indent="-185166" algn="l" rtl="0" eaLnBrk="1" latinLnBrk="0" hangingPunct="1">
              <a:spcBef>
                <a:spcPct val="20000"/>
              </a:spcBef>
              <a:buClr>
                <a:schemeClr val="accent2">
                  <a:lumMod val="50000"/>
                </a:schemeClr>
              </a:buClr>
              <a:buSzPct val="70000"/>
              <a:buFont typeface="Wingdings 2"/>
              <a:buChar char=""/>
              <a:defRPr kumimoji="0" sz="1575" kern="1200">
                <a:solidFill>
                  <a:schemeClr val="tx1"/>
                </a:solidFill>
                <a:latin typeface="+mn-lt"/>
                <a:ea typeface="+mn-ea"/>
                <a:cs typeface="+mn-cs"/>
              </a:defRPr>
            </a:lvl3pPr>
            <a:lvl4pPr marL="891540" indent="-157734" algn="l" rtl="0" eaLnBrk="1" latinLnBrk="0" hangingPunct="1">
              <a:spcBef>
                <a:spcPct val="20000"/>
              </a:spcBef>
              <a:buClr>
                <a:schemeClr val="accent3">
                  <a:lumMod val="50000"/>
                </a:schemeClr>
              </a:buClr>
              <a:buSzPct val="65000"/>
              <a:buFont typeface="Wingdings 2"/>
              <a:buChar char=""/>
              <a:defRPr kumimoji="0" sz="1500" kern="1200">
                <a:solidFill>
                  <a:schemeClr val="tx1"/>
                </a:solidFill>
                <a:latin typeface="+mn-lt"/>
                <a:ea typeface="+mn-ea"/>
                <a:cs typeface="+mn-cs"/>
              </a:defRPr>
            </a:lvl4pPr>
            <a:lvl5pPr marL="1097280" indent="-157734" algn="l" rtl="0" eaLnBrk="1" latinLnBrk="0" hangingPunct="1">
              <a:spcBef>
                <a:spcPct val="20000"/>
              </a:spcBef>
              <a:buClr>
                <a:schemeClr val="accent4">
                  <a:lumMod val="75000"/>
                </a:schemeClr>
              </a:buClr>
              <a:buSzPct val="65000"/>
              <a:buFont typeface="Wingdings 2"/>
              <a:buChar char=""/>
              <a:defRPr kumimoji="0" sz="1500" kern="1200">
                <a:solidFill>
                  <a:schemeClr val="tx1"/>
                </a:solidFill>
                <a:latin typeface="+mn-lt"/>
                <a:ea typeface="+mn-ea"/>
                <a:cs typeface="+mn-cs"/>
              </a:defRPr>
            </a:lvl5pPr>
            <a:lvl6pPr marL="1303020" indent="-157734" algn="l" rtl="0" eaLnBrk="1" latinLnBrk="0" hangingPunct="1">
              <a:spcBef>
                <a:spcPct val="20000"/>
              </a:spcBef>
              <a:buClr>
                <a:schemeClr val="accent5">
                  <a:lumMod val="50000"/>
                </a:schemeClr>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0" sz="1050" kern="1200" baseline="0">
                <a:solidFill>
                  <a:schemeClr val="tx1"/>
                </a:solidFill>
                <a:latin typeface="+mn-lt"/>
                <a:ea typeface="+mn-ea"/>
                <a:cs typeface="+mn-cs"/>
              </a:defRPr>
            </a:lvl9pPr>
          </a:lstStyle>
          <a:p>
            <a:pPr>
              <a:lnSpc>
                <a:spcPct val="90000"/>
              </a:lnSpc>
              <a:buFont typeface="Wingdings" pitchFamily="2" charset="2"/>
              <a:buNone/>
              <a:tabLst>
                <a:tab pos="1371600" algn="l"/>
                <a:tab pos="2395538" algn="ctr"/>
                <a:tab pos="3594100" algn="ctr"/>
                <a:tab pos="4805363" algn="ctr"/>
              </a:tabLst>
            </a:pPr>
            <a:r>
              <a:rPr lang="en-US" sz="2400" i="1" u="sng" dirty="0"/>
              <a:t>Available</a:t>
            </a:r>
            <a:endParaRPr lang="en-US" sz="2400" i="1" dirty="0"/>
          </a:p>
          <a:p>
            <a:pPr>
              <a:lnSpc>
                <a:spcPct val="90000"/>
              </a:lnSpc>
              <a:buFont typeface="Wingdings" pitchFamily="2" charset="2"/>
              <a:buNone/>
              <a:tabLst>
                <a:tab pos="1371600" algn="l"/>
                <a:tab pos="2395538" algn="ctr"/>
                <a:tab pos="3594100" algn="ctr"/>
                <a:tab pos="4805363" algn="ctr"/>
              </a:tabLst>
            </a:pPr>
            <a:r>
              <a:rPr lang="en-US" sz="2400" i="1" dirty="0"/>
              <a:t> A B C</a:t>
            </a:r>
          </a:p>
          <a:p>
            <a:pPr>
              <a:lnSpc>
                <a:spcPct val="90000"/>
              </a:lnSpc>
              <a:buFont typeface="Wingdings" pitchFamily="2" charset="2"/>
              <a:buNone/>
              <a:tabLst>
                <a:tab pos="1371600" algn="l"/>
                <a:tab pos="2395538" algn="ctr"/>
                <a:tab pos="3594100" algn="ctr"/>
                <a:tab pos="4805363" algn="ctr"/>
              </a:tabLst>
            </a:pPr>
            <a:r>
              <a:rPr lang="en-US" sz="2400" dirty="0"/>
              <a:t>  0 0 0</a:t>
            </a:r>
          </a:p>
          <a:p>
            <a:pPr>
              <a:lnSpc>
                <a:spcPct val="90000"/>
              </a:lnSpc>
              <a:buFont typeface="Wingdings" pitchFamily="2" charset="2"/>
              <a:buNone/>
              <a:tabLst>
                <a:tab pos="1371600" algn="l"/>
                <a:tab pos="2395538" algn="ctr"/>
                <a:tab pos="3594100" algn="ctr"/>
                <a:tab pos="4805363" algn="ctr"/>
              </a:tabLst>
            </a:pPr>
            <a:r>
              <a:rPr lang="en-US" sz="2400" dirty="0"/>
              <a:t> 0  1 0  true </a:t>
            </a:r>
          </a:p>
          <a:p>
            <a:pPr>
              <a:lnSpc>
                <a:spcPct val="90000"/>
              </a:lnSpc>
              <a:buFont typeface="Wingdings" pitchFamily="2" charset="2"/>
              <a:buNone/>
              <a:tabLst>
                <a:tab pos="1371600" algn="l"/>
                <a:tab pos="2395538" algn="ctr"/>
                <a:tab pos="3594100" algn="ctr"/>
                <a:tab pos="4805363" algn="ctr"/>
              </a:tabLst>
            </a:pPr>
            <a:r>
              <a:rPr lang="en-US" sz="2400" dirty="0"/>
              <a:t> 3 1 3 true </a:t>
            </a:r>
          </a:p>
          <a:p>
            <a:pPr>
              <a:lnSpc>
                <a:spcPct val="90000"/>
              </a:lnSpc>
              <a:buFont typeface="Wingdings" pitchFamily="2" charset="2"/>
              <a:buNone/>
              <a:tabLst>
                <a:tab pos="1371600" algn="l"/>
                <a:tab pos="2395538" algn="ctr"/>
                <a:tab pos="3594100" algn="ctr"/>
                <a:tab pos="4805363" algn="ctr"/>
              </a:tabLst>
            </a:pPr>
            <a:r>
              <a:rPr lang="en-US" sz="2400" dirty="0"/>
              <a:t>5 2 4 true </a:t>
            </a:r>
          </a:p>
          <a:p>
            <a:pPr>
              <a:lnSpc>
                <a:spcPct val="90000"/>
              </a:lnSpc>
              <a:buFont typeface="Wingdings" pitchFamily="2" charset="2"/>
              <a:buNone/>
              <a:tabLst>
                <a:tab pos="1371600" algn="l"/>
                <a:tab pos="2395538" algn="ctr"/>
                <a:tab pos="3594100" algn="ctr"/>
                <a:tab pos="4805363" algn="ctr"/>
              </a:tabLst>
            </a:pPr>
            <a:r>
              <a:rPr lang="en-US" sz="2400" dirty="0"/>
              <a:t>7 2 4 true</a:t>
            </a:r>
          </a:p>
          <a:p>
            <a:pPr>
              <a:lnSpc>
                <a:spcPct val="90000"/>
              </a:lnSpc>
              <a:buFont typeface="Wingdings" pitchFamily="2" charset="2"/>
              <a:buNone/>
              <a:tabLst>
                <a:tab pos="1371600" algn="l"/>
                <a:tab pos="2395538" algn="ctr"/>
                <a:tab pos="3594100" algn="ctr"/>
                <a:tab pos="4805363" algn="ctr"/>
              </a:tabLst>
            </a:pPr>
            <a:r>
              <a:rPr lang="en-US" sz="2400" dirty="0"/>
              <a:t>7 2 6 true	</a:t>
            </a:r>
          </a:p>
        </p:txBody>
      </p:sp>
    </p:spTree>
    <p:extLst>
      <p:ext uri="{BB962C8B-B14F-4D97-AF65-F5344CB8AC3E}">
        <p14:creationId xmlns:p14="http://schemas.microsoft.com/office/powerpoint/2010/main" val="31679390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6571-E899-4A3D-8862-EACFCB923849}"/>
              </a:ext>
            </a:extLst>
          </p:cNvPr>
          <p:cNvSpPr>
            <a:spLocks noGrp="1"/>
          </p:cNvSpPr>
          <p:nvPr>
            <p:ph type="title"/>
          </p:nvPr>
        </p:nvSpPr>
        <p:spPr/>
        <p:txBody>
          <a:bodyPr>
            <a:normAutofit fontScale="90000"/>
          </a:bodyPr>
          <a:lstStyle/>
          <a:p>
            <a:r>
              <a:rPr lang="en-US" dirty="0"/>
              <a:t>Several Instances of a Resource Type</a:t>
            </a:r>
          </a:p>
        </p:txBody>
      </p:sp>
      <p:sp>
        <p:nvSpPr>
          <p:cNvPr id="3" name="Content Placeholder 2">
            <a:extLst>
              <a:ext uri="{FF2B5EF4-FFF2-40B4-BE49-F238E27FC236}">
                <a16:creationId xmlns:a16="http://schemas.microsoft.com/office/drawing/2014/main" id="{07AA41AA-CDF0-41B0-9045-87175A534502}"/>
              </a:ext>
            </a:extLst>
          </p:cNvPr>
          <p:cNvSpPr>
            <a:spLocks noGrp="1"/>
          </p:cNvSpPr>
          <p:nvPr>
            <p:ph idx="1"/>
          </p:nvPr>
        </p:nvSpPr>
        <p:spPr/>
        <p:txBody>
          <a:bodyPr/>
          <a:lstStyle/>
          <a:p>
            <a:r>
              <a:rPr lang="en-US" dirty="0"/>
              <a:t>Consider, for example, the following state, and determine if it is currently deadlocked. Start with sequence </a:t>
            </a:r>
            <a:r>
              <a:rPr lang="en-US" sz="2000" dirty="0">
                <a:solidFill>
                  <a:srgbClr val="0066FF"/>
                </a:solidFill>
                <a:latin typeface="Courier New" pitchFamily="49" charset="0"/>
              </a:rPr>
              <a:t>&lt; </a:t>
            </a:r>
            <a:r>
              <a:rPr lang="en-US" sz="2000" i="1" dirty="0">
                <a:solidFill>
                  <a:srgbClr val="0066FF"/>
                </a:solidFill>
                <a:latin typeface="Courier New" pitchFamily="49" charset="0"/>
              </a:rPr>
              <a:t>P</a:t>
            </a:r>
            <a:r>
              <a:rPr lang="en-US" sz="2000" baseline="-25000" dirty="0">
                <a:solidFill>
                  <a:srgbClr val="0066FF"/>
                </a:solidFill>
                <a:latin typeface="Courier New" pitchFamily="49" charset="0"/>
              </a:rPr>
              <a:t>0</a:t>
            </a:r>
            <a:r>
              <a:rPr lang="en-US" sz="2000" dirty="0">
                <a:solidFill>
                  <a:srgbClr val="0066FF"/>
                </a:solidFill>
                <a:latin typeface="Courier New" pitchFamily="49" charset="0"/>
              </a:rPr>
              <a:t>, </a:t>
            </a:r>
            <a:r>
              <a:rPr lang="en-US" sz="2000" i="1" dirty="0">
                <a:solidFill>
                  <a:srgbClr val="0066FF"/>
                </a:solidFill>
                <a:latin typeface="Courier New" pitchFamily="49" charset="0"/>
              </a:rPr>
              <a:t>P</a:t>
            </a:r>
            <a:r>
              <a:rPr lang="en-US" sz="2000" baseline="-25000" dirty="0">
                <a:solidFill>
                  <a:srgbClr val="0066FF"/>
                </a:solidFill>
                <a:latin typeface="Courier New" pitchFamily="49" charset="0"/>
              </a:rPr>
              <a:t>2</a:t>
            </a:r>
            <a:r>
              <a:rPr lang="en-US" sz="2000" dirty="0">
                <a:solidFill>
                  <a:srgbClr val="0066FF"/>
                </a:solidFill>
                <a:latin typeface="Courier New" pitchFamily="49" charset="0"/>
              </a:rPr>
              <a:t>, </a:t>
            </a:r>
            <a:r>
              <a:rPr lang="en-US" sz="2000" i="1" dirty="0">
                <a:solidFill>
                  <a:srgbClr val="0066FF"/>
                </a:solidFill>
                <a:latin typeface="Courier New" pitchFamily="49" charset="0"/>
              </a:rPr>
              <a:t>P</a:t>
            </a:r>
            <a:r>
              <a:rPr lang="en-US" sz="2000" baseline="-25000" dirty="0">
                <a:solidFill>
                  <a:srgbClr val="0066FF"/>
                </a:solidFill>
                <a:latin typeface="Courier New" pitchFamily="49" charset="0"/>
              </a:rPr>
              <a:t>3</a:t>
            </a:r>
            <a:r>
              <a:rPr lang="en-US" sz="2000" dirty="0">
                <a:solidFill>
                  <a:srgbClr val="0066FF"/>
                </a:solidFill>
                <a:latin typeface="Courier New" pitchFamily="49" charset="0"/>
              </a:rPr>
              <a:t>, </a:t>
            </a:r>
            <a:r>
              <a:rPr lang="en-US" sz="2000" i="1" dirty="0">
                <a:solidFill>
                  <a:srgbClr val="0066FF"/>
                </a:solidFill>
                <a:latin typeface="Courier New" pitchFamily="49" charset="0"/>
              </a:rPr>
              <a:t>P</a:t>
            </a:r>
            <a:r>
              <a:rPr lang="en-US" sz="2000" baseline="-25000" dirty="0">
                <a:solidFill>
                  <a:srgbClr val="0066FF"/>
                </a:solidFill>
                <a:latin typeface="Courier New" pitchFamily="49" charset="0"/>
              </a:rPr>
              <a:t>1</a:t>
            </a:r>
            <a:r>
              <a:rPr lang="en-US" sz="2000" dirty="0">
                <a:solidFill>
                  <a:srgbClr val="0066FF"/>
                </a:solidFill>
                <a:latin typeface="Courier New" pitchFamily="49" charset="0"/>
              </a:rPr>
              <a:t>, </a:t>
            </a:r>
            <a:r>
              <a:rPr lang="en-US" sz="2000" i="1" dirty="0">
                <a:solidFill>
                  <a:srgbClr val="0066FF"/>
                </a:solidFill>
                <a:latin typeface="Courier New" pitchFamily="49" charset="0"/>
              </a:rPr>
              <a:t>P</a:t>
            </a:r>
            <a:r>
              <a:rPr lang="en-US" sz="2000" baseline="-25000" dirty="0">
                <a:solidFill>
                  <a:srgbClr val="0066FF"/>
                </a:solidFill>
                <a:latin typeface="Courier New" pitchFamily="49" charset="0"/>
              </a:rPr>
              <a:t>4</a:t>
            </a:r>
            <a:r>
              <a:rPr lang="en-US" sz="2000" dirty="0">
                <a:solidFill>
                  <a:srgbClr val="0066FF"/>
                </a:solidFill>
                <a:latin typeface="Courier New" pitchFamily="49" charset="0"/>
              </a:rPr>
              <a:t>&gt;</a:t>
            </a:r>
            <a:r>
              <a:rPr lang="en-US" dirty="0"/>
              <a:t> </a:t>
            </a:r>
          </a:p>
          <a:p>
            <a:endParaRPr lang="en-US" dirty="0"/>
          </a:p>
        </p:txBody>
      </p:sp>
      <p:sp>
        <p:nvSpPr>
          <p:cNvPr id="5" name="Rectangle 3">
            <a:extLst>
              <a:ext uri="{FF2B5EF4-FFF2-40B4-BE49-F238E27FC236}">
                <a16:creationId xmlns:a16="http://schemas.microsoft.com/office/drawing/2014/main" id="{F22E9DB7-B1FB-48ED-8BFC-C356AB039D17}"/>
              </a:ext>
            </a:extLst>
          </p:cNvPr>
          <p:cNvSpPr txBox="1">
            <a:spLocks noChangeArrowheads="1"/>
          </p:cNvSpPr>
          <p:nvPr/>
        </p:nvSpPr>
        <p:spPr>
          <a:xfrm>
            <a:off x="-182828" y="3154683"/>
            <a:ext cx="8229600" cy="4389120"/>
          </a:xfrm>
          <a:prstGeom prst="rect">
            <a:avLst/>
          </a:prstGeom>
        </p:spPr>
        <p:txBody>
          <a:bodyPr vert="horz">
            <a:normAutofit/>
          </a:bodyPr>
          <a:lstStyle>
            <a:lvl1pPr marL="205740" indent="-205740" algn="l" rtl="0" eaLnBrk="1" latinLnBrk="0" hangingPunct="1">
              <a:spcBef>
                <a:spcPct val="20000"/>
              </a:spcBef>
              <a:buClr>
                <a:schemeClr val="accent3">
                  <a:lumMod val="50000"/>
                </a:schemeClr>
              </a:buClr>
              <a:buSzPct val="95000"/>
              <a:buFont typeface="Wingdings 2"/>
              <a:buChar char=""/>
              <a:defRPr kumimoji="0" sz="1950" kern="1200">
                <a:solidFill>
                  <a:schemeClr val="tx1"/>
                </a:solidFill>
                <a:latin typeface="+mn-lt"/>
                <a:ea typeface="+mn-ea"/>
                <a:cs typeface="+mn-cs"/>
              </a:defRPr>
            </a:lvl1pPr>
            <a:lvl2pPr marL="480060" indent="-185166" algn="l" rtl="0" eaLnBrk="1" latinLnBrk="0" hangingPunct="1">
              <a:spcBef>
                <a:spcPct val="20000"/>
              </a:spcBef>
              <a:buClr>
                <a:schemeClr val="accent1">
                  <a:lumMod val="50000"/>
                </a:schemeClr>
              </a:buClr>
              <a:buSzPct val="85000"/>
              <a:buFont typeface="Wingdings 2"/>
              <a:buChar char=""/>
              <a:defRPr kumimoji="0" sz="1800" kern="1200">
                <a:solidFill>
                  <a:schemeClr val="tx1"/>
                </a:solidFill>
                <a:latin typeface="+mn-lt"/>
                <a:ea typeface="+mn-ea"/>
                <a:cs typeface="+mn-cs"/>
              </a:defRPr>
            </a:lvl2pPr>
            <a:lvl3pPr marL="685800" indent="-185166" algn="l" rtl="0" eaLnBrk="1" latinLnBrk="0" hangingPunct="1">
              <a:spcBef>
                <a:spcPct val="20000"/>
              </a:spcBef>
              <a:buClr>
                <a:schemeClr val="accent2">
                  <a:lumMod val="50000"/>
                </a:schemeClr>
              </a:buClr>
              <a:buSzPct val="70000"/>
              <a:buFont typeface="Wingdings 2"/>
              <a:buChar char=""/>
              <a:defRPr kumimoji="0" sz="1575" kern="1200">
                <a:solidFill>
                  <a:schemeClr val="tx1"/>
                </a:solidFill>
                <a:latin typeface="+mn-lt"/>
                <a:ea typeface="+mn-ea"/>
                <a:cs typeface="+mn-cs"/>
              </a:defRPr>
            </a:lvl3pPr>
            <a:lvl4pPr marL="891540" indent="-157734" algn="l" rtl="0" eaLnBrk="1" latinLnBrk="0" hangingPunct="1">
              <a:spcBef>
                <a:spcPct val="20000"/>
              </a:spcBef>
              <a:buClr>
                <a:schemeClr val="accent3">
                  <a:lumMod val="50000"/>
                </a:schemeClr>
              </a:buClr>
              <a:buSzPct val="65000"/>
              <a:buFont typeface="Wingdings 2"/>
              <a:buChar char=""/>
              <a:defRPr kumimoji="0" sz="1500" kern="1200">
                <a:solidFill>
                  <a:schemeClr val="tx1"/>
                </a:solidFill>
                <a:latin typeface="+mn-lt"/>
                <a:ea typeface="+mn-ea"/>
                <a:cs typeface="+mn-cs"/>
              </a:defRPr>
            </a:lvl4pPr>
            <a:lvl5pPr marL="1097280" indent="-157734" algn="l" rtl="0" eaLnBrk="1" latinLnBrk="0" hangingPunct="1">
              <a:spcBef>
                <a:spcPct val="20000"/>
              </a:spcBef>
              <a:buClr>
                <a:schemeClr val="accent4">
                  <a:lumMod val="75000"/>
                </a:schemeClr>
              </a:buClr>
              <a:buSzPct val="65000"/>
              <a:buFont typeface="Wingdings 2"/>
              <a:buChar char=""/>
              <a:defRPr kumimoji="0" sz="1500" kern="1200">
                <a:solidFill>
                  <a:schemeClr val="tx1"/>
                </a:solidFill>
                <a:latin typeface="+mn-lt"/>
                <a:ea typeface="+mn-ea"/>
                <a:cs typeface="+mn-cs"/>
              </a:defRPr>
            </a:lvl5pPr>
            <a:lvl6pPr marL="1303020" indent="-157734" algn="l" rtl="0" eaLnBrk="1" latinLnBrk="0" hangingPunct="1">
              <a:spcBef>
                <a:spcPct val="20000"/>
              </a:spcBef>
              <a:buClr>
                <a:schemeClr val="accent5">
                  <a:lumMod val="50000"/>
                </a:schemeClr>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0" sz="1050" kern="1200" baseline="0">
                <a:solidFill>
                  <a:schemeClr val="tx1"/>
                </a:solidFill>
                <a:latin typeface="+mn-lt"/>
                <a:ea typeface="+mn-ea"/>
                <a:cs typeface="+mn-cs"/>
              </a:defRPr>
            </a:lvl9pPr>
          </a:lstStyle>
          <a:p>
            <a:pPr>
              <a:lnSpc>
                <a:spcPct val="90000"/>
              </a:lnSpc>
              <a:buFont typeface="Wingdings" pitchFamily="2" charset="2"/>
              <a:buNone/>
              <a:tabLst>
                <a:tab pos="1371600" algn="l"/>
                <a:tab pos="2395538" algn="ctr"/>
                <a:tab pos="3594100" algn="ctr"/>
                <a:tab pos="4805363" algn="ctr"/>
              </a:tabLst>
            </a:pPr>
            <a:r>
              <a:rPr lang="en-US" sz="2400" dirty="0"/>
              <a:t>			</a:t>
            </a:r>
            <a:r>
              <a:rPr lang="en-US" sz="2400" i="1" u="sng" dirty="0"/>
              <a:t>Allocation</a:t>
            </a:r>
            <a:r>
              <a:rPr lang="en-US" sz="2400" i="1" dirty="0"/>
              <a:t>	</a:t>
            </a:r>
            <a:r>
              <a:rPr lang="en-US" sz="2400" i="1" u="sng" dirty="0"/>
              <a:t>Need</a:t>
            </a:r>
          </a:p>
          <a:p>
            <a:pPr>
              <a:lnSpc>
                <a:spcPct val="90000"/>
              </a:lnSpc>
              <a:buFont typeface="Wingdings" pitchFamily="2" charset="2"/>
              <a:buNone/>
              <a:tabLst>
                <a:tab pos="1371600" algn="l"/>
                <a:tab pos="2395538" algn="ctr"/>
                <a:tab pos="3594100" algn="ctr"/>
                <a:tab pos="4805363" algn="ctr"/>
              </a:tabLst>
            </a:pPr>
            <a:r>
              <a:rPr lang="en-US" sz="2400" i="1" dirty="0"/>
              <a:t>			A B C	A B C 	</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0	</a:t>
            </a:r>
            <a:r>
              <a:rPr lang="en-US" sz="2400" dirty="0"/>
              <a:t>0 1 0	0 0 0 	</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1	</a:t>
            </a:r>
            <a:r>
              <a:rPr lang="en-US" sz="2400" dirty="0"/>
              <a:t>2 0 0 	2 0 2  </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2</a:t>
            </a:r>
            <a:r>
              <a:rPr lang="en-US" sz="2400" dirty="0"/>
              <a:t>	3 0 3 	</a:t>
            </a:r>
            <a:r>
              <a:rPr lang="en-US" sz="2400" b="1" dirty="0">
                <a:solidFill>
                  <a:srgbClr val="FF0000"/>
                </a:solidFill>
              </a:rPr>
              <a:t>0 0 1</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3</a:t>
            </a:r>
            <a:r>
              <a:rPr lang="en-US" sz="2400" dirty="0"/>
              <a:t>	2 1 1 	1 0 0</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4</a:t>
            </a:r>
            <a:r>
              <a:rPr lang="en-US" sz="2400" dirty="0"/>
              <a:t>	0 0 2	0 0 2  		</a:t>
            </a:r>
          </a:p>
        </p:txBody>
      </p:sp>
      <p:sp>
        <p:nvSpPr>
          <p:cNvPr id="6" name="Rectangle 3">
            <a:extLst>
              <a:ext uri="{FF2B5EF4-FFF2-40B4-BE49-F238E27FC236}">
                <a16:creationId xmlns:a16="http://schemas.microsoft.com/office/drawing/2014/main" id="{D0D7D09B-E878-4050-945B-9FC2F492591B}"/>
              </a:ext>
            </a:extLst>
          </p:cNvPr>
          <p:cNvSpPr txBox="1">
            <a:spLocks noChangeArrowheads="1"/>
          </p:cNvSpPr>
          <p:nvPr/>
        </p:nvSpPr>
        <p:spPr>
          <a:xfrm>
            <a:off x="4389122" y="3154683"/>
            <a:ext cx="3291804" cy="2285975"/>
          </a:xfrm>
          <a:prstGeom prst="rect">
            <a:avLst/>
          </a:prstGeom>
        </p:spPr>
        <p:txBody>
          <a:bodyPr vert="horz">
            <a:normAutofit/>
          </a:bodyPr>
          <a:lstStyle>
            <a:lvl1pPr marL="205740" indent="-205740" algn="l" rtl="0" eaLnBrk="1" latinLnBrk="0" hangingPunct="1">
              <a:spcBef>
                <a:spcPct val="20000"/>
              </a:spcBef>
              <a:buClr>
                <a:schemeClr val="accent3">
                  <a:lumMod val="50000"/>
                </a:schemeClr>
              </a:buClr>
              <a:buSzPct val="95000"/>
              <a:buFont typeface="Wingdings 2"/>
              <a:buChar char=""/>
              <a:defRPr kumimoji="0" sz="1950" kern="1200">
                <a:solidFill>
                  <a:schemeClr val="tx1"/>
                </a:solidFill>
                <a:latin typeface="+mn-lt"/>
                <a:ea typeface="+mn-ea"/>
                <a:cs typeface="+mn-cs"/>
              </a:defRPr>
            </a:lvl1pPr>
            <a:lvl2pPr marL="480060" indent="-185166" algn="l" rtl="0" eaLnBrk="1" latinLnBrk="0" hangingPunct="1">
              <a:spcBef>
                <a:spcPct val="20000"/>
              </a:spcBef>
              <a:buClr>
                <a:schemeClr val="accent1">
                  <a:lumMod val="50000"/>
                </a:schemeClr>
              </a:buClr>
              <a:buSzPct val="85000"/>
              <a:buFont typeface="Wingdings 2"/>
              <a:buChar char=""/>
              <a:defRPr kumimoji="0" sz="1800" kern="1200">
                <a:solidFill>
                  <a:schemeClr val="tx1"/>
                </a:solidFill>
                <a:latin typeface="+mn-lt"/>
                <a:ea typeface="+mn-ea"/>
                <a:cs typeface="+mn-cs"/>
              </a:defRPr>
            </a:lvl2pPr>
            <a:lvl3pPr marL="685800" indent="-185166" algn="l" rtl="0" eaLnBrk="1" latinLnBrk="0" hangingPunct="1">
              <a:spcBef>
                <a:spcPct val="20000"/>
              </a:spcBef>
              <a:buClr>
                <a:schemeClr val="accent2">
                  <a:lumMod val="50000"/>
                </a:schemeClr>
              </a:buClr>
              <a:buSzPct val="70000"/>
              <a:buFont typeface="Wingdings 2"/>
              <a:buChar char=""/>
              <a:defRPr kumimoji="0" sz="1575" kern="1200">
                <a:solidFill>
                  <a:schemeClr val="tx1"/>
                </a:solidFill>
                <a:latin typeface="+mn-lt"/>
                <a:ea typeface="+mn-ea"/>
                <a:cs typeface="+mn-cs"/>
              </a:defRPr>
            </a:lvl3pPr>
            <a:lvl4pPr marL="891540" indent="-157734" algn="l" rtl="0" eaLnBrk="1" latinLnBrk="0" hangingPunct="1">
              <a:spcBef>
                <a:spcPct val="20000"/>
              </a:spcBef>
              <a:buClr>
                <a:schemeClr val="accent3">
                  <a:lumMod val="50000"/>
                </a:schemeClr>
              </a:buClr>
              <a:buSzPct val="65000"/>
              <a:buFont typeface="Wingdings 2"/>
              <a:buChar char=""/>
              <a:defRPr kumimoji="0" sz="1500" kern="1200">
                <a:solidFill>
                  <a:schemeClr val="tx1"/>
                </a:solidFill>
                <a:latin typeface="+mn-lt"/>
                <a:ea typeface="+mn-ea"/>
                <a:cs typeface="+mn-cs"/>
              </a:defRPr>
            </a:lvl4pPr>
            <a:lvl5pPr marL="1097280" indent="-157734" algn="l" rtl="0" eaLnBrk="1" latinLnBrk="0" hangingPunct="1">
              <a:spcBef>
                <a:spcPct val="20000"/>
              </a:spcBef>
              <a:buClr>
                <a:schemeClr val="accent4">
                  <a:lumMod val="75000"/>
                </a:schemeClr>
              </a:buClr>
              <a:buSzPct val="65000"/>
              <a:buFont typeface="Wingdings 2"/>
              <a:buChar char=""/>
              <a:defRPr kumimoji="0" sz="1500" kern="1200">
                <a:solidFill>
                  <a:schemeClr val="tx1"/>
                </a:solidFill>
                <a:latin typeface="+mn-lt"/>
                <a:ea typeface="+mn-ea"/>
                <a:cs typeface="+mn-cs"/>
              </a:defRPr>
            </a:lvl5pPr>
            <a:lvl6pPr marL="1303020" indent="-157734" algn="l" rtl="0" eaLnBrk="1" latinLnBrk="0" hangingPunct="1">
              <a:spcBef>
                <a:spcPct val="20000"/>
              </a:spcBef>
              <a:buClr>
                <a:schemeClr val="accent5">
                  <a:lumMod val="50000"/>
                </a:schemeClr>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0" sz="1050" kern="1200" baseline="0">
                <a:solidFill>
                  <a:schemeClr val="tx1"/>
                </a:solidFill>
                <a:latin typeface="+mn-lt"/>
                <a:ea typeface="+mn-ea"/>
                <a:cs typeface="+mn-cs"/>
              </a:defRPr>
            </a:lvl9pPr>
          </a:lstStyle>
          <a:p>
            <a:pPr>
              <a:lnSpc>
                <a:spcPct val="90000"/>
              </a:lnSpc>
              <a:buFont typeface="Wingdings" pitchFamily="2" charset="2"/>
              <a:buNone/>
              <a:tabLst>
                <a:tab pos="1371600" algn="l"/>
                <a:tab pos="2395538" algn="ctr"/>
                <a:tab pos="3594100" algn="ctr"/>
                <a:tab pos="4805363" algn="ctr"/>
              </a:tabLst>
            </a:pPr>
            <a:r>
              <a:rPr lang="en-US" sz="2400" i="1" u="sng" dirty="0"/>
              <a:t>Available</a:t>
            </a:r>
            <a:endParaRPr lang="en-US" sz="2400" i="1" dirty="0"/>
          </a:p>
          <a:p>
            <a:pPr>
              <a:lnSpc>
                <a:spcPct val="90000"/>
              </a:lnSpc>
              <a:buFont typeface="Wingdings" pitchFamily="2" charset="2"/>
              <a:buNone/>
              <a:tabLst>
                <a:tab pos="1371600" algn="l"/>
                <a:tab pos="2395538" algn="ctr"/>
                <a:tab pos="3594100" algn="ctr"/>
                <a:tab pos="4805363" algn="ctr"/>
              </a:tabLst>
            </a:pPr>
            <a:r>
              <a:rPr lang="en-US" sz="2400" i="1" dirty="0"/>
              <a:t> A B C</a:t>
            </a:r>
          </a:p>
          <a:p>
            <a:pPr>
              <a:lnSpc>
                <a:spcPct val="90000"/>
              </a:lnSpc>
              <a:buFont typeface="Wingdings" pitchFamily="2" charset="2"/>
              <a:buNone/>
              <a:tabLst>
                <a:tab pos="1371600" algn="l"/>
                <a:tab pos="2395538" algn="ctr"/>
                <a:tab pos="3594100" algn="ctr"/>
                <a:tab pos="4805363" algn="ctr"/>
              </a:tabLst>
            </a:pPr>
            <a:r>
              <a:rPr lang="en-US" sz="2400" dirty="0"/>
              <a:t>  0 0 0	</a:t>
            </a:r>
          </a:p>
        </p:txBody>
      </p:sp>
      <p:sp>
        <p:nvSpPr>
          <p:cNvPr id="4" name="TextBox 3">
            <a:extLst>
              <a:ext uri="{FF2B5EF4-FFF2-40B4-BE49-F238E27FC236}">
                <a16:creationId xmlns:a16="http://schemas.microsoft.com/office/drawing/2014/main" id="{327E5F8B-7421-C3E8-9747-443A48C4914E}"/>
              </a:ext>
            </a:extLst>
          </p:cNvPr>
          <p:cNvSpPr txBox="1"/>
          <p:nvPr/>
        </p:nvSpPr>
        <p:spPr>
          <a:xfrm>
            <a:off x="4678335" y="4802735"/>
            <a:ext cx="2713377" cy="646331"/>
          </a:xfrm>
          <a:prstGeom prst="rect">
            <a:avLst/>
          </a:prstGeom>
          <a:noFill/>
          <a:ln>
            <a:solidFill>
              <a:schemeClr val="bg2"/>
            </a:solidFill>
          </a:ln>
        </p:spPr>
        <p:txBody>
          <a:bodyPr wrap="square" rtlCol="0">
            <a:spAutoFit/>
          </a:bodyPr>
          <a:lstStyle/>
          <a:p>
            <a:r>
              <a:rPr lang="en-US" i="1" dirty="0">
                <a:solidFill>
                  <a:srgbClr val="FF0000"/>
                </a:solidFill>
              </a:rPr>
              <a:t>Suppose P2 makes an additional request for C</a:t>
            </a:r>
          </a:p>
        </p:txBody>
      </p:sp>
      <p:sp>
        <p:nvSpPr>
          <p:cNvPr id="7" name="Rectangle 3">
            <a:extLst>
              <a:ext uri="{FF2B5EF4-FFF2-40B4-BE49-F238E27FC236}">
                <a16:creationId xmlns:a16="http://schemas.microsoft.com/office/drawing/2014/main" id="{8EDD0F14-67DB-8660-D558-3D3E73B61F57}"/>
              </a:ext>
            </a:extLst>
          </p:cNvPr>
          <p:cNvSpPr txBox="1">
            <a:spLocks noChangeArrowheads="1"/>
          </p:cNvSpPr>
          <p:nvPr/>
        </p:nvSpPr>
        <p:spPr>
          <a:xfrm>
            <a:off x="7191619" y="2788926"/>
            <a:ext cx="3291804" cy="3017487"/>
          </a:xfrm>
          <a:prstGeom prst="rect">
            <a:avLst/>
          </a:prstGeom>
        </p:spPr>
        <p:txBody>
          <a:bodyPr vert="horz">
            <a:normAutofit lnSpcReduction="10000"/>
          </a:bodyPr>
          <a:lstStyle>
            <a:lvl1pPr marL="205740" indent="-205740" algn="l" rtl="0" eaLnBrk="1" latinLnBrk="0" hangingPunct="1">
              <a:spcBef>
                <a:spcPct val="20000"/>
              </a:spcBef>
              <a:buClr>
                <a:schemeClr val="accent3">
                  <a:lumMod val="50000"/>
                </a:schemeClr>
              </a:buClr>
              <a:buSzPct val="95000"/>
              <a:buFont typeface="Wingdings 2"/>
              <a:buChar char=""/>
              <a:defRPr kumimoji="0" sz="1950" kern="1200">
                <a:solidFill>
                  <a:schemeClr val="tx1"/>
                </a:solidFill>
                <a:latin typeface="+mn-lt"/>
                <a:ea typeface="+mn-ea"/>
                <a:cs typeface="+mn-cs"/>
              </a:defRPr>
            </a:lvl1pPr>
            <a:lvl2pPr marL="480060" indent="-185166" algn="l" rtl="0" eaLnBrk="1" latinLnBrk="0" hangingPunct="1">
              <a:spcBef>
                <a:spcPct val="20000"/>
              </a:spcBef>
              <a:buClr>
                <a:schemeClr val="accent1">
                  <a:lumMod val="50000"/>
                </a:schemeClr>
              </a:buClr>
              <a:buSzPct val="85000"/>
              <a:buFont typeface="Wingdings 2"/>
              <a:buChar char=""/>
              <a:defRPr kumimoji="0" sz="1800" kern="1200">
                <a:solidFill>
                  <a:schemeClr val="tx1"/>
                </a:solidFill>
                <a:latin typeface="+mn-lt"/>
                <a:ea typeface="+mn-ea"/>
                <a:cs typeface="+mn-cs"/>
              </a:defRPr>
            </a:lvl2pPr>
            <a:lvl3pPr marL="685800" indent="-185166" algn="l" rtl="0" eaLnBrk="1" latinLnBrk="0" hangingPunct="1">
              <a:spcBef>
                <a:spcPct val="20000"/>
              </a:spcBef>
              <a:buClr>
                <a:schemeClr val="accent2">
                  <a:lumMod val="50000"/>
                </a:schemeClr>
              </a:buClr>
              <a:buSzPct val="70000"/>
              <a:buFont typeface="Wingdings 2"/>
              <a:buChar char=""/>
              <a:defRPr kumimoji="0" sz="1575" kern="1200">
                <a:solidFill>
                  <a:schemeClr val="tx1"/>
                </a:solidFill>
                <a:latin typeface="+mn-lt"/>
                <a:ea typeface="+mn-ea"/>
                <a:cs typeface="+mn-cs"/>
              </a:defRPr>
            </a:lvl3pPr>
            <a:lvl4pPr marL="891540" indent="-157734" algn="l" rtl="0" eaLnBrk="1" latinLnBrk="0" hangingPunct="1">
              <a:spcBef>
                <a:spcPct val="20000"/>
              </a:spcBef>
              <a:buClr>
                <a:schemeClr val="accent3">
                  <a:lumMod val="50000"/>
                </a:schemeClr>
              </a:buClr>
              <a:buSzPct val="65000"/>
              <a:buFont typeface="Wingdings 2"/>
              <a:buChar char=""/>
              <a:defRPr kumimoji="0" sz="1500" kern="1200">
                <a:solidFill>
                  <a:schemeClr val="tx1"/>
                </a:solidFill>
                <a:latin typeface="+mn-lt"/>
                <a:ea typeface="+mn-ea"/>
                <a:cs typeface="+mn-cs"/>
              </a:defRPr>
            </a:lvl4pPr>
            <a:lvl5pPr marL="1097280" indent="-157734" algn="l" rtl="0" eaLnBrk="1" latinLnBrk="0" hangingPunct="1">
              <a:spcBef>
                <a:spcPct val="20000"/>
              </a:spcBef>
              <a:buClr>
                <a:schemeClr val="accent4">
                  <a:lumMod val="75000"/>
                </a:schemeClr>
              </a:buClr>
              <a:buSzPct val="65000"/>
              <a:buFont typeface="Wingdings 2"/>
              <a:buChar char=""/>
              <a:defRPr kumimoji="0" sz="1500" kern="1200">
                <a:solidFill>
                  <a:schemeClr val="tx1"/>
                </a:solidFill>
                <a:latin typeface="+mn-lt"/>
                <a:ea typeface="+mn-ea"/>
                <a:cs typeface="+mn-cs"/>
              </a:defRPr>
            </a:lvl5pPr>
            <a:lvl6pPr marL="1303020" indent="-157734" algn="l" rtl="0" eaLnBrk="1" latinLnBrk="0" hangingPunct="1">
              <a:spcBef>
                <a:spcPct val="20000"/>
              </a:spcBef>
              <a:buClr>
                <a:schemeClr val="accent5">
                  <a:lumMod val="50000"/>
                </a:schemeClr>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0" sz="1050" kern="1200" baseline="0">
                <a:solidFill>
                  <a:schemeClr val="tx1"/>
                </a:solidFill>
                <a:latin typeface="+mn-lt"/>
                <a:ea typeface="+mn-ea"/>
                <a:cs typeface="+mn-cs"/>
              </a:defRPr>
            </a:lvl9pPr>
          </a:lstStyle>
          <a:p>
            <a:pPr>
              <a:lnSpc>
                <a:spcPct val="90000"/>
              </a:lnSpc>
              <a:buFont typeface="Wingdings" pitchFamily="2" charset="2"/>
              <a:buNone/>
              <a:tabLst>
                <a:tab pos="1371600" algn="l"/>
                <a:tab pos="2395538" algn="ctr"/>
                <a:tab pos="3594100" algn="ctr"/>
                <a:tab pos="4805363" algn="ctr"/>
              </a:tabLst>
            </a:pPr>
            <a:r>
              <a:rPr lang="en-US" sz="2400" i="1" u="sng" dirty="0"/>
              <a:t>Available</a:t>
            </a:r>
            <a:endParaRPr lang="en-US" sz="2400" i="1" dirty="0"/>
          </a:p>
          <a:p>
            <a:pPr>
              <a:lnSpc>
                <a:spcPct val="90000"/>
              </a:lnSpc>
              <a:buFont typeface="Wingdings" pitchFamily="2" charset="2"/>
              <a:buNone/>
              <a:tabLst>
                <a:tab pos="1371600" algn="l"/>
                <a:tab pos="2395538" algn="ctr"/>
                <a:tab pos="3594100" algn="ctr"/>
                <a:tab pos="4805363" algn="ctr"/>
              </a:tabLst>
            </a:pPr>
            <a:r>
              <a:rPr lang="en-US" sz="2400" i="1" dirty="0"/>
              <a:t> A B C</a:t>
            </a:r>
          </a:p>
          <a:p>
            <a:pPr>
              <a:lnSpc>
                <a:spcPct val="90000"/>
              </a:lnSpc>
              <a:buFont typeface="Wingdings" pitchFamily="2" charset="2"/>
              <a:buNone/>
              <a:tabLst>
                <a:tab pos="1371600" algn="l"/>
                <a:tab pos="2395538" algn="ctr"/>
                <a:tab pos="3594100" algn="ctr"/>
                <a:tab pos="4805363" algn="ctr"/>
              </a:tabLst>
            </a:pPr>
            <a:r>
              <a:rPr lang="en-US" sz="2400" dirty="0"/>
              <a:t>  0 0 0</a:t>
            </a:r>
          </a:p>
          <a:p>
            <a:pPr>
              <a:lnSpc>
                <a:spcPct val="90000"/>
              </a:lnSpc>
              <a:buFont typeface="Wingdings" pitchFamily="2" charset="2"/>
              <a:buNone/>
              <a:tabLst>
                <a:tab pos="1371600" algn="l"/>
                <a:tab pos="2395538" algn="ctr"/>
                <a:tab pos="3594100" algn="ctr"/>
                <a:tab pos="4805363" algn="ctr"/>
              </a:tabLst>
            </a:pPr>
            <a:r>
              <a:rPr lang="en-US" sz="2400" dirty="0"/>
              <a:t> 0  1 0</a:t>
            </a:r>
          </a:p>
          <a:p>
            <a:pPr>
              <a:lnSpc>
                <a:spcPct val="90000"/>
              </a:lnSpc>
              <a:buFont typeface="Wingdings" pitchFamily="2" charset="2"/>
              <a:buNone/>
              <a:tabLst>
                <a:tab pos="1371600" algn="l"/>
                <a:tab pos="2395538" algn="ctr"/>
                <a:tab pos="3594100" algn="ctr"/>
                <a:tab pos="4805363" algn="ctr"/>
              </a:tabLst>
            </a:pPr>
            <a:r>
              <a:rPr lang="en-US" sz="2400" dirty="0"/>
              <a:t> can’t run, false</a:t>
            </a:r>
          </a:p>
          <a:p>
            <a:pPr>
              <a:lnSpc>
                <a:spcPct val="90000"/>
              </a:lnSpc>
              <a:buFont typeface="Wingdings" pitchFamily="2" charset="2"/>
              <a:buNone/>
              <a:tabLst>
                <a:tab pos="1371600" algn="l"/>
                <a:tab pos="2395538" algn="ctr"/>
                <a:tab pos="3594100" algn="ctr"/>
                <a:tab pos="4805363" algn="ctr"/>
              </a:tabLst>
            </a:pPr>
            <a:r>
              <a:rPr lang="en-US" sz="2400" dirty="0"/>
              <a:t>Can’t run, false</a:t>
            </a:r>
          </a:p>
          <a:p>
            <a:pPr>
              <a:lnSpc>
                <a:spcPct val="90000"/>
              </a:lnSpc>
              <a:buFont typeface="Wingdings" pitchFamily="2" charset="2"/>
              <a:buNone/>
              <a:tabLst>
                <a:tab pos="1371600" algn="l"/>
                <a:tab pos="2395538" algn="ctr"/>
                <a:tab pos="3594100" algn="ctr"/>
                <a:tab pos="4805363" algn="ctr"/>
              </a:tabLst>
            </a:pPr>
            <a:r>
              <a:rPr lang="en-US" sz="2400" dirty="0"/>
              <a:t>Can’t run, false</a:t>
            </a:r>
          </a:p>
          <a:p>
            <a:pPr>
              <a:lnSpc>
                <a:spcPct val="90000"/>
              </a:lnSpc>
              <a:buFont typeface="Wingdings" pitchFamily="2" charset="2"/>
              <a:buNone/>
              <a:tabLst>
                <a:tab pos="1371600" algn="l"/>
                <a:tab pos="2395538" algn="ctr"/>
                <a:tab pos="3594100" algn="ctr"/>
                <a:tab pos="4805363" algn="ctr"/>
              </a:tabLst>
            </a:pPr>
            <a:r>
              <a:rPr lang="en-US" sz="2400" dirty="0"/>
              <a:t>Can’t run, false</a:t>
            </a:r>
          </a:p>
        </p:txBody>
      </p:sp>
    </p:spTree>
    <p:extLst>
      <p:ext uri="{BB962C8B-B14F-4D97-AF65-F5344CB8AC3E}">
        <p14:creationId xmlns:p14="http://schemas.microsoft.com/office/powerpoint/2010/main" val="11580642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6571-E899-4A3D-8862-EACFCB923849}"/>
              </a:ext>
            </a:extLst>
          </p:cNvPr>
          <p:cNvSpPr>
            <a:spLocks noGrp="1"/>
          </p:cNvSpPr>
          <p:nvPr>
            <p:ph type="title"/>
          </p:nvPr>
        </p:nvSpPr>
        <p:spPr/>
        <p:txBody>
          <a:bodyPr>
            <a:normAutofit fontScale="90000"/>
          </a:bodyPr>
          <a:lstStyle/>
          <a:p>
            <a:r>
              <a:rPr lang="en-US" dirty="0"/>
              <a:t>Several Instances of a Resource Type</a:t>
            </a:r>
          </a:p>
        </p:txBody>
      </p:sp>
      <p:sp>
        <p:nvSpPr>
          <p:cNvPr id="3" name="Content Placeholder 2">
            <a:extLst>
              <a:ext uri="{FF2B5EF4-FFF2-40B4-BE49-F238E27FC236}">
                <a16:creationId xmlns:a16="http://schemas.microsoft.com/office/drawing/2014/main" id="{07AA41AA-CDF0-41B0-9045-87175A534502}"/>
              </a:ext>
            </a:extLst>
          </p:cNvPr>
          <p:cNvSpPr>
            <a:spLocks noGrp="1"/>
          </p:cNvSpPr>
          <p:nvPr>
            <p:ph idx="1"/>
          </p:nvPr>
        </p:nvSpPr>
        <p:spPr/>
        <p:txBody>
          <a:bodyPr/>
          <a:lstStyle/>
          <a:p>
            <a:r>
              <a:rPr lang="en-US" dirty="0"/>
              <a:t>Consider, for example, the following state, and determine if it is currently deadlocked. Start with sequence </a:t>
            </a:r>
            <a:r>
              <a:rPr lang="en-US" sz="2000" dirty="0">
                <a:solidFill>
                  <a:srgbClr val="0066FF"/>
                </a:solidFill>
                <a:latin typeface="Courier New" pitchFamily="49" charset="0"/>
              </a:rPr>
              <a:t>&lt; </a:t>
            </a:r>
            <a:r>
              <a:rPr lang="en-US" sz="2000" i="1" dirty="0">
                <a:solidFill>
                  <a:srgbClr val="0066FF"/>
                </a:solidFill>
                <a:latin typeface="Courier New" pitchFamily="49" charset="0"/>
              </a:rPr>
              <a:t>P</a:t>
            </a:r>
            <a:r>
              <a:rPr lang="en-US" sz="2000" baseline="-25000" dirty="0">
                <a:solidFill>
                  <a:srgbClr val="0066FF"/>
                </a:solidFill>
                <a:latin typeface="Courier New" pitchFamily="49" charset="0"/>
              </a:rPr>
              <a:t>0</a:t>
            </a:r>
            <a:r>
              <a:rPr lang="en-US" sz="2000" dirty="0">
                <a:solidFill>
                  <a:srgbClr val="0066FF"/>
                </a:solidFill>
                <a:latin typeface="Courier New" pitchFamily="49" charset="0"/>
              </a:rPr>
              <a:t>, </a:t>
            </a:r>
            <a:r>
              <a:rPr lang="en-US" sz="2000" i="1" dirty="0">
                <a:solidFill>
                  <a:srgbClr val="0066FF"/>
                </a:solidFill>
                <a:latin typeface="Courier New" pitchFamily="49" charset="0"/>
              </a:rPr>
              <a:t>P</a:t>
            </a:r>
            <a:r>
              <a:rPr lang="en-US" sz="2000" baseline="-25000" dirty="0">
                <a:solidFill>
                  <a:srgbClr val="0066FF"/>
                </a:solidFill>
                <a:latin typeface="Courier New" pitchFamily="49" charset="0"/>
              </a:rPr>
              <a:t>2</a:t>
            </a:r>
            <a:r>
              <a:rPr lang="en-US" sz="2000" dirty="0">
                <a:solidFill>
                  <a:srgbClr val="0066FF"/>
                </a:solidFill>
                <a:latin typeface="Courier New" pitchFamily="49" charset="0"/>
              </a:rPr>
              <a:t>, </a:t>
            </a:r>
            <a:r>
              <a:rPr lang="en-US" sz="2000" i="1" dirty="0">
                <a:solidFill>
                  <a:srgbClr val="0066FF"/>
                </a:solidFill>
                <a:latin typeface="Courier New" pitchFamily="49" charset="0"/>
              </a:rPr>
              <a:t>P</a:t>
            </a:r>
            <a:r>
              <a:rPr lang="en-US" sz="2000" baseline="-25000" dirty="0">
                <a:solidFill>
                  <a:srgbClr val="0066FF"/>
                </a:solidFill>
                <a:latin typeface="Courier New" pitchFamily="49" charset="0"/>
              </a:rPr>
              <a:t>3</a:t>
            </a:r>
            <a:r>
              <a:rPr lang="en-US" sz="2000" dirty="0">
                <a:solidFill>
                  <a:srgbClr val="0066FF"/>
                </a:solidFill>
                <a:latin typeface="Courier New" pitchFamily="49" charset="0"/>
              </a:rPr>
              <a:t>, </a:t>
            </a:r>
            <a:r>
              <a:rPr lang="en-US" sz="2000" i="1" dirty="0">
                <a:solidFill>
                  <a:srgbClr val="0066FF"/>
                </a:solidFill>
                <a:latin typeface="Courier New" pitchFamily="49" charset="0"/>
              </a:rPr>
              <a:t>P</a:t>
            </a:r>
            <a:r>
              <a:rPr lang="en-US" sz="2000" baseline="-25000" dirty="0">
                <a:solidFill>
                  <a:srgbClr val="0066FF"/>
                </a:solidFill>
                <a:latin typeface="Courier New" pitchFamily="49" charset="0"/>
              </a:rPr>
              <a:t>1</a:t>
            </a:r>
            <a:r>
              <a:rPr lang="en-US" sz="2000" dirty="0">
                <a:solidFill>
                  <a:srgbClr val="0066FF"/>
                </a:solidFill>
                <a:latin typeface="Courier New" pitchFamily="49" charset="0"/>
              </a:rPr>
              <a:t>, </a:t>
            </a:r>
            <a:r>
              <a:rPr lang="en-US" sz="2000" i="1" dirty="0">
                <a:solidFill>
                  <a:srgbClr val="0066FF"/>
                </a:solidFill>
                <a:latin typeface="Courier New" pitchFamily="49" charset="0"/>
              </a:rPr>
              <a:t>P</a:t>
            </a:r>
            <a:r>
              <a:rPr lang="en-US" sz="2000" baseline="-25000" dirty="0">
                <a:solidFill>
                  <a:srgbClr val="0066FF"/>
                </a:solidFill>
                <a:latin typeface="Courier New" pitchFamily="49" charset="0"/>
              </a:rPr>
              <a:t>4</a:t>
            </a:r>
            <a:r>
              <a:rPr lang="en-US" sz="2000" dirty="0">
                <a:solidFill>
                  <a:srgbClr val="0066FF"/>
                </a:solidFill>
                <a:latin typeface="Courier New" pitchFamily="49" charset="0"/>
              </a:rPr>
              <a:t>&gt;</a:t>
            </a:r>
            <a:r>
              <a:rPr lang="en-US" dirty="0"/>
              <a:t> </a:t>
            </a:r>
          </a:p>
          <a:p>
            <a:endParaRPr lang="en-US" dirty="0"/>
          </a:p>
        </p:txBody>
      </p:sp>
      <p:sp>
        <p:nvSpPr>
          <p:cNvPr id="5" name="Rectangle 3">
            <a:extLst>
              <a:ext uri="{FF2B5EF4-FFF2-40B4-BE49-F238E27FC236}">
                <a16:creationId xmlns:a16="http://schemas.microsoft.com/office/drawing/2014/main" id="{F22E9DB7-B1FB-48ED-8BFC-C356AB039D17}"/>
              </a:ext>
            </a:extLst>
          </p:cNvPr>
          <p:cNvSpPr txBox="1">
            <a:spLocks noChangeArrowheads="1"/>
          </p:cNvSpPr>
          <p:nvPr/>
        </p:nvSpPr>
        <p:spPr>
          <a:xfrm>
            <a:off x="-182828" y="3154683"/>
            <a:ext cx="8229600" cy="4389120"/>
          </a:xfrm>
          <a:prstGeom prst="rect">
            <a:avLst/>
          </a:prstGeom>
        </p:spPr>
        <p:txBody>
          <a:bodyPr vert="horz">
            <a:normAutofit/>
          </a:bodyPr>
          <a:lstStyle>
            <a:lvl1pPr marL="205740" indent="-205740" algn="l" rtl="0" eaLnBrk="1" latinLnBrk="0" hangingPunct="1">
              <a:spcBef>
                <a:spcPct val="20000"/>
              </a:spcBef>
              <a:buClr>
                <a:schemeClr val="accent3">
                  <a:lumMod val="50000"/>
                </a:schemeClr>
              </a:buClr>
              <a:buSzPct val="95000"/>
              <a:buFont typeface="Wingdings 2"/>
              <a:buChar char=""/>
              <a:defRPr kumimoji="0" sz="1950" kern="1200">
                <a:solidFill>
                  <a:schemeClr val="tx1"/>
                </a:solidFill>
                <a:latin typeface="+mn-lt"/>
                <a:ea typeface="+mn-ea"/>
                <a:cs typeface="+mn-cs"/>
              </a:defRPr>
            </a:lvl1pPr>
            <a:lvl2pPr marL="480060" indent="-185166" algn="l" rtl="0" eaLnBrk="1" latinLnBrk="0" hangingPunct="1">
              <a:spcBef>
                <a:spcPct val="20000"/>
              </a:spcBef>
              <a:buClr>
                <a:schemeClr val="accent1">
                  <a:lumMod val="50000"/>
                </a:schemeClr>
              </a:buClr>
              <a:buSzPct val="85000"/>
              <a:buFont typeface="Wingdings 2"/>
              <a:buChar char=""/>
              <a:defRPr kumimoji="0" sz="1800" kern="1200">
                <a:solidFill>
                  <a:schemeClr val="tx1"/>
                </a:solidFill>
                <a:latin typeface="+mn-lt"/>
                <a:ea typeface="+mn-ea"/>
                <a:cs typeface="+mn-cs"/>
              </a:defRPr>
            </a:lvl2pPr>
            <a:lvl3pPr marL="685800" indent="-185166" algn="l" rtl="0" eaLnBrk="1" latinLnBrk="0" hangingPunct="1">
              <a:spcBef>
                <a:spcPct val="20000"/>
              </a:spcBef>
              <a:buClr>
                <a:schemeClr val="accent2">
                  <a:lumMod val="50000"/>
                </a:schemeClr>
              </a:buClr>
              <a:buSzPct val="70000"/>
              <a:buFont typeface="Wingdings 2"/>
              <a:buChar char=""/>
              <a:defRPr kumimoji="0" sz="1575" kern="1200">
                <a:solidFill>
                  <a:schemeClr val="tx1"/>
                </a:solidFill>
                <a:latin typeface="+mn-lt"/>
                <a:ea typeface="+mn-ea"/>
                <a:cs typeface="+mn-cs"/>
              </a:defRPr>
            </a:lvl3pPr>
            <a:lvl4pPr marL="891540" indent="-157734" algn="l" rtl="0" eaLnBrk="1" latinLnBrk="0" hangingPunct="1">
              <a:spcBef>
                <a:spcPct val="20000"/>
              </a:spcBef>
              <a:buClr>
                <a:schemeClr val="accent3">
                  <a:lumMod val="50000"/>
                </a:schemeClr>
              </a:buClr>
              <a:buSzPct val="65000"/>
              <a:buFont typeface="Wingdings 2"/>
              <a:buChar char=""/>
              <a:defRPr kumimoji="0" sz="1500" kern="1200">
                <a:solidFill>
                  <a:schemeClr val="tx1"/>
                </a:solidFill>
                <a:latin typeface="+mn-lt"/>
                <a:ea typeface="+mn-ea"/>
                <a:cs typeface="+mn-cs"/>
              </a:defRPr>
            </a:lvl4pPr>
            <a:lvl5pPr marL="1097280" indent="-157734" algn="l" rtl="0" eaLnBrk="1" latinLnBrk="0" hangingPunct="1">
              <a:spcBef>
                <a:spcPct val="20000"/>
              </a:spcBef>
              <a:buClr>
                <a:schemeClr val="accent4">
                  <a:lumMod val="75000"/>
                </a:schemeClr>
              </a:buClr>
              <a:buSzPct val="65000"/>
              <a:buFont typeface="Wingdings 2"/>
              <a:buChar char=""/>
              <a:defRPr kumimoji="0" sz="1500" kern="1200">
                <a:solidFill>
                  <a:schemeClr val="tx1"/>
                </a:solidFill>
                <a:latin typeface="+mn-lt"/>
                <a:ea typeface="+mn-ea"/>
                <a:cs typeface="+mn-cs"/>
              </a:defRPr>
            </a:lvl5pPr>
            <a:lvl6pPr marL="1303020" indent="-157734" algn="l" rtl="0" eaLnBrk="1" latinLnBrk="0" hangingPunct="1">
              <a:spcBef>
                <a:spcPct val="20000"/>
              </a:spcBef>
              <a:buClr>
                <a:schemeClr val="accent5">
                  <a:lumMod val="50000"/>
                </a:schemeClr>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0" sz="1050" kern="1200" baseline="0">
                <a:solidFill>
                  <a:schemeClr val="tx1"/>
                </a:solidFill>
                <a:latin typeface="+mn-lt"/>
                <a:ea typeface="+mn-ea"/>
                <a:cs typeface="+mn-cs"/>
              </a:defRPr>
            </a:lvl9pPr>
          </a:lstStyle>
          <a:p>
            <a:pPr>
              <a:lnSpc>
                <a:spcPct val="90000"/>
              </a:lnSpc>
              <a:buFont typeface="Wingdings" pitchFamily="2" charset="2"/>
              <a:buNone/>
              <a:tabLst>
                <a:tab pos="1371600" algn="l"/>
                <a:tab pos="2395538" algn="ctr"/>
                <a:tab pos="3594100" algn="ctr"/>
                <a:tab pos="4805363" algn="ctr"/>
              </a:tabLst>
            </a:pPr>
            <a:r>
              <a:rPr lang="en-US" sz="2400" dirty="0"/>
              <a:t>			</a:t>
            </a:r>
            <a:r>
              <a:rPr lang="en-US" sz="2400" i="1" u="sng" dirty="0"/>
              <a:t>Allocation</a:t>
            </a:r>
            <a:r>
              <a:rPr lang="en-US" sz="2400" i="1" dirty="0"/>
              <a:t>	</a:t>
            </a:r>
            <a:r>
              <a:rPr lang="en-US" sz="2400" i="1" u="sng" dirty="0"/>
              <a:t>Need</a:t>
            </a:r>
          </a:p>
          <a:p>
            <a:pPr>
              <a:lnSpc>
                <a:spcPct val="90000"/>
              </a:lnSpc>
              <a:buFont typeface="Wingdings" pitchFamily="2" charset="2"/>
              <a:buNone/>
              <a:tabLst>
                <a:tab pos="1371600" algn="l"/>
                <a:tab pos="2395538" algn="ctr"/>
                <a:tab pos="3594100" algn="ctr"/>
                <a:tab pos="4805363" algn="ctr"/>
              </a:tabLst>
            </a:pPr>
            <a:r>
              <a:rPr lang="en-US" sz="2400" i="1" dirty="0"/>
              <a:t>			A B C	A B C 	</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0	</a:t>
            </a:r>
            <a:r>
              <a:rPr lang="en-US" sz="2400" dirty="0"/>
              <a:t>0 1 0	0 0 0 	</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1	</a:t>
            </a:r>
            <a:r>
              <a:rPr lang="en-US" sz="2400" dirty="0"/>
              <a:t>2 0 0 	2 0 2  </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2</a:t>
            </a:r>
            <a:r>
              <a:rPr lang="en-US" sz="2400" dirty="0"/>
              <a:t>	3 0 3 	0 0 1</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3</a:t>
            </a:r>
            <a:r>
              <a:rPr lang="en-US" sz="2400" dirty="0"/>
              <a:t>	2 1 1 	1 0 0</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4</a:t>
            </a:r>
            <a:r>
              <a:rPr lang="en-US" sz="2400" dirty="0"/>
              <a:t>	0 0 2	0 0 2  		</a:t>
            </a:r>
          </a:p>
        </p:txBody>
      </p:sp>
      <p:sp>
        <p:nvSpPr>
          <p:cNvPr id="6" name="Rectangle 3">
            <a:extLst>
              <a:ext uri="{FF2B5EF4-FFF2-40B4-BE49-F238E27FC236}">
                <a16:creationId xmlns:a16="http://schemas.microsoft.com/office/drawing/2014/main" id="{D0D7D09B-E878-4050-945B-9FC2F492591B}"/>
              </a:ext>
            </a:extLst>
          </p:cNvPr>
          <p:cNvSpPr txBox="1">
            <a:spLocks noChangeArrowheads="1"/>
          </p:cNvSpPr>
          <p:nvPr/>
        </p:nvSpPr>
        <p:spPr>
          <a:xfrm>
            <a:off x="4389122" y="3154683"/>
            <a:ext cx="3291804" cy="2285975"/>
          </a:xfrm>
          <a:prstGeom prst="rect">
            <a:avLst/>
          </a:prstGeom>
        </p:spPr>
        <p:txBody>
          <a:bodyPr vert="horz">
            <a:normAutofit/>
          </a:bodyPr>
          <a:lstStyle>
            <a:lvl1pPr marL="205740" indent="-205740" algn="l" rtl="0" eaLnBrk="1" latinLnBrk="0" hangingPunct="1">
              <a:spcBef>
                <a:spcPct val="20000"/>
              </a:spcBef>
              <a:buClr>
                <a:schemeClr val="accent3">
                  <a:lumMod val="50000"/>
                </a:schemeClr>
              </a:buClr>
              <a:buSzPct val="95000"/>
              <a:buFont typeface="Wingdings 2"/>
              <a:buChar char=""/>
              <a:defRPr kumimoji="0" sz="1950" kern="1200">
                <a:solidFill>
                  <a:schemeClr val="tx1"/>
                </a:solidFill>
                <a:latin typeface="+mn-lt"/>
                <a:ea typeface="+mn-ea"/>
                <a:cs typeface="+mn-cs"/>
              </a:defRPr>
            </a:lvl1pPr>
            <a:lvl2pPr marL="480060" indent="-185166" algn="l" rtl="0" eaLnBrk="1" latinLnBrk="0" hangingPunct="1">
              <a:spcBef>
                <a:spcPct val="20000"/>
              </a:spcBef>
              <a:buClr>
                <a:schemeClr val="accent1">
                  <a:lumMod val="50000"/>
                </a:schemeClr>
              </a:buClr>
              <a:buSzPct val="85000"/>
              <a:buFont typeface="Wingdings 2"/>
              <a:buChar char=""/>
              <a:defRPr kumimoji="0" sz="1800" kern="1200">
                <a:solidFill>
                  <a:schemeClr val="tx1"/>
                </a:solidFill>
                <a:latin typeface="+mn-lt"/>
                <a:ea typeface="+mn-ea"/>
                <a:cs typeface="+mn-cs"/>
              </a:defRPr>
            </a:lvl2pPr>
            <a:lvl3pPr marL="685800" indent="-185166" algn="l" rtl="0" eaLnBrk="1" latinLnBrk="0" hangingPunct="1">
              <a:spcBef>
                <a:spcPct val="20000"/>
              </a:spcBef>
              <a:buClr>
                <a:schemeClr val="accent2">
                  <a:lumMod val="50000"/>
                </a:schemeClr>
              </a:buClr>
              <a:buSzPct val="70000"/>
              <a:buFont typeface="Wingdings 2"/>
              <a:buChar char=""/>
              <a:defRPr kumimoji="0" sz="1575" kern="1200">
                <a:solidFill>
                  <a:schemeClr val="tx1"/>
                </a:solidFill>
                <a:latin typeface="+mn-lt"/>
                <a:ea typeface="+mn-ea"/>
                <a:cs typeface="+mn-cs"/>
              </a:defRPr>
            </a:lvl3pPr>
            <a:lvl4pPr marL="891540" indent="-157734" algn="l" rtl="0" eaLnBrk="1" latinLnBrk="0" hangingPunct="1">
              <a:spcBef>
                <a:spcPct val="20000"/>
              </a:spcBef>
              <a:buClr>
                <a:schemeClr val="accent3">
                  <a:lumMod val="50000"/>
                </a:schemeClr>
              </a:buClr>
              <a:buSzPct val="65000"/>
              <a:buFont typeface="Wingdings 2"/>
              <a:buChar char=""/>
              <a:defRPr kumimoji="0" sz="1500" kern="1200">
                <a:solidFill>
                  <a:schemeClr val="tx1"/>
                </a:solidFill>
                <a:latin typeface="+mn-lt"/>
                <a:ea typeface="+mn-ea"/>
                <a:cs typeface="+mn-cs"/>
              </a:defRPr>
            </a:lvl4pPr>
            <a:lvl5pPr marL="1097280" indent="-157734" algn="l" rtl="0" eaLnBrk="1" latinLnBrk="0" hangingPunct="1">
              <a:spcBef>
                <a:spcPct val="20000"/>
              </a:spcBef>
              <a:buClr>
                <a:schemeClr val="accent4">
                  <a:lumMod val="75000"/>
                </a:schemeClr>
              </a:buClr>
              <a:buSzPct val="65000"/>
              <a:buFont typeface="Wingdings 2"/>
              <a:buChar char=""/>
              <a:defRPr kumimoji="0" sz="1500" kern="1200">
                <a:solidFill>
                  <a:schemeClr val="tx1"/>
                </a:solidFill>
                <a:latin typeface="+mn-lt"/>
                <a:ea typeface="+mn-ea"/>
                <a:cs typeface="+mn-cs"/>
              </a:defRPr>
            </a:lvl5pPr>
            <a:lvl6pPr marL="1303020" indent="-157734" algn="l" rtl="0" eaLnBrk="1" latinLnBrk="0" hangingPunct="1">
              <a:spcBef>
                <a:spcPct val="20000"/>
              </a:spcBef>
              <a:buClr>
                <a:schemeClr val="accent5">
                  <a:lumMod val="50000"/>
                </a:schemeClr>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0" sz="1050" kern="1200" baseline="0">
                <a:solidFill>
                  <a:schemeClr val="tx1"/>
                </a:solidFill>
                <a:latin typeface="+mn-lt"/>
                <a:ea typeface="+mn-ea"/>
                <a:cs typeface="+mn-cs"/>
              </a:defRPr>
            </a:lvl9pPr>
          </a:lstStyle>
          <a:p>
            <a:pPr>
              <a:lnSpc>
                <a:spcPct val="90000"/>
              </a:lnSpc>
              <a:buFont typeface="Wingdings" pitchFamily="2" charset="2"/>
              <a:buNone/>
              <a:tabLst>
                <a:tab pos="1371600" algn="l"/>
                <a:tab pos="2395538" algn="ctr"/>
                <a:tab pos="3594100" algn="ctr"/>
                <a:tab pos="4805363" algn="ctr"/>
              </a:tabLst>
            </a:pPr>
            <a:r>
              <a:rPr lang="en-US" sz="2400" i="1" u="sng" dirty="0"/>
              <a:t>Available</a:t>
            </a:r>
            <a:endParaRPr lang="en-US" sz="2400" i="1" dirty="0"/>
          </a:p>
          <a:p>
            <a:pPr>
              <a:lnSpc>
                <a:spcPct val="90000"/>
              </a:lnSpc>
              <a:buFont typeface="Wingdings" pitchFamily="2" charset="2"/>
              <a:buNone/>
              <a:tabLst>
                <a:tab pos="1371600" algn="l"/>
                <a:tab pos="2395538" algn="ctr"/>
                <a:tab pos="3594100" algn="ctr"/>
                <a:tab pos="4805363" algn="ctr"/>
              </a:tabLst>
            </a:pPr>
            <a:r>
              <a:rPr lang="en-US" sz="2400" i="1" dirty="0"/>
              <a:t> A B C</a:t>
            </a:r>
          </a:p>
          <a:p>
            <a:pPr>
              <a:lnSpc>
                <a:spcPct val="90000"/>
              </a:lnSpc>
              <a:buFont typeface="Wingdings" pitchFamily="2" charset="2"/>
              <a:buNone/>
              <a:tabLst>
                <a:tab pos="1371600" algn="l"/>
                <a:tab pos="2395538" algn="ctr"/>
                <a:tab pos="3594100" algn="ctr"/>
                <a:tab pos="4805363" algn="ctr"/>
              </a:tabLst>
            </a:pPr>
            <a:r>
              <a:rPr lang="en-US" sz="2400" dirty="0"/>
              <a:t>  0 0 0	</a:t>
            </a:r>
          </a:p>
        </p:txBody>
      </p:sp>
      <p:sp>
        <p:nvSpPr>
          <p:cNvPr id="4" name="TextBox 3">
            <a:extLst>
              <a:ext uri="{FF2B5EF4-FFF2-40B4-BE49-F238E27FC236}">
                <a16:creationId xmlns:a16="http://schemas.microsoft.com/office/drawing/2014/main" id="{DABB33AE-BDA6-477B-89E5-EAFD26769431}"/>
              </a:ext>
            </a:extLst>
          </p:cNvPr>
          <p:cNvSpPr txBox="1"/>
          <p:nvPr/>
        </p:nvSpPr>
        <p:spPr>
          <a:xfrm>
            <a:off x="4373144" y="4877242"/>
            <a:ext cx="4571950" cy="646331"/>
          </a:xfrm>
          <a:prstGeom prst="rect">
            <a:avLst/>
          </a:prstGeom>
          <a:noFill/>
          <a:ln>
            <a:solidFill>
              <a:schemeClr val="bg2"/>
            </a:solidFill>
          </a:ln>
        </p:spPr>
        <p:txBody>
          <a:bodyPr wrap="square" rtlCol="0">
            <a:spAutoFit/>
          </a:bodyPr>
          <a:lstStyle/>
          <a:p>
            <a:r>
              <a:rPr lang="en-US" b="1" dirty="0">
                <a:solidFill>
                  <a:srgbClr val="FF0000"/>
                </a:solidFill>
              </a:rPr>
              <a:t>What if we caught the deadlock earlier? </a:t>
            </a:r>
          </a:p>
          <a:p>
            <a:r>
              <a:rPr lang="en-US" b="1" dirty="0">
                <a:solidFill>
                  <a:srgbClr val="FF0000"/>
                </a:solidFill>
              </a:rPr>
              <a:t>Ex. Before P4 entered? </a:t>
            </a:r>
          </a:p>
        </p:txBody>
      </p:sp>
    </p:spTree>
    <p:extLst>
      <p:ext uri="{BB962C8B-B14F-4D97-AF65-F5344CB8AC3E}">
        <p14:creationId xmlns:p14="http://schemas.microsoft.com/office/powerpoint/2010/main" val="11639413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B8E06-436F-408E-ADBF-6D779C62B03E}"/>
              </a:ext>
            </a:extLst>
          </p:cNvPr>
          <p:cNvSpPr>
            <a:spLocks noGrp="1"/>
          </p:cNvSpPr>
          <p:nvPr>
            <p:ph type="title"/>
          </p:nvPr>
        </p:nvSpPr>
        <p:spPr/>
        <p:txBody>
          <a:bodyPr/>
          <a:lstStyle/>
          <a:p>
            <a:r>
              <a:rPr lang="en-US" dirty="0"/>
              <a:t>Detection Algorithm Usage</a:t>
            </a:r>
          </a:p>
        </p:txBody>
      </p:sp>
      <p:sp>
        <p:nvSpPr>
          <p:cNvPr id="3" name="Content Placeholder 2">
            <a:extLst>
              <a:ext uri="{FF2B5EF4-FFF2-40B4-BE49-F238E27FC236}">
                <a16:creationId xmlns:a16="http://schemas.microsoft.com/office/drawing/2014/main" id="{7FFB102D-A1B8-4412-A44C-907227ACF904}"/>
              </a:ext>
            </a:extLst>
          </p:cNvPr>
          <p:cNvSpPr>
            <a:spLocks noGrp="1"/>
          </p:cNvSpPr>
          <p:nvPr>
            <p:ph idx="1"/>
          </p:nvPr>
        </p:nvSpPr>
        <p:spPr/>
        <p:txBody>
          <a:bodyPr/>
          <a:lstStyle/>
          <a:p>
            <a:r>
              <a:rPr lang="en-US" dirty="0"/>
              <a:t>When should the deadlock detection be done? Frequently, or </a:t>
            </a:r>
            <a:r>
              <a:rPr lang="en-US"/>
              <a:t>infrequently?</a:t>
            </a:r>
          </a:p>
          <a:p>
            <a:endParaRPr lang="en-US" dirty="0"/>
          </a:p>
          <a:p>
            <a:r>
              <a:rPr lang="en-US" dirty="0"/>
              <a:t>The answer may depend on how frequently deadlocks are expected to occur, as well as the possible consequences of not catching them immediately. ( If deadlocks are not removed immediately when they occur, then more and more processes can "back up" behind the deadlock, making the eventual task of unblocking the system more difficult and possibly damaging to more processes. )</a:t>
            </a:r>
            <a:br>
              <a:rPr lang="en-US" dirty="0"/>
            </a:br>
            <a:endParaRPr lang="en-US" dirty="0"/>
          </a:p>
        </p:txBody>
      </p:sp>
    </p:spTree>
    <p:extLst>
      <p:ext uri="{BB962C8B-B14F-4D97-AF65-F5344CB8AC3E}">
        <p14:creationId xmlns:p14="http://schemas.microsoft.com/office/powerpoint/2010/main" val="38555319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3686-3558-4352-8A44-392ADD902EB0}"/>
              </a:ext>
            </a:extLst>
          </p:cNvPr>
          <p:cNvSpPr>
            <a:spLocks noGrp="1"/>
          </p:cNvSpPr>
          <p:nvPr>
            <p:ph type="title"/>
          </p:nvPr>
        </p:nvSpPr>
        <p:spPr/>
        <p:txBody>
          <a:bodyPr/>
          <a:lstStyle/>
          <a:p>
            <a:r>
              <a:rPr lang="en-US" dirty="0"/>
              <a:t>Detection Algorithm Usage</a:t>
            </a:r>
          </a:p>
        </p:txBody>
      </p:sp>
      <p:sp>
        <p:nvSpPr>
          <p:cNvPr id="3" name="Content Placeholder 2">
            <a:extLst>
              <a:ext uri="{FF2B5EF4-FFF2-40B4-BE49-F238E27FC236}">
                <a16:creationId xmlns:a16="http://schemas.microsoft.com/office/drawing/2014/main" id="{B934C6AD-BEA5-4E2E-BF87-8AC70F984560}"/>
              </a:ext>
            </a:extLst>
          </p:cNvPr>
          <p:cNvSpPr>
            <a:spLocks noGrp="1"/>
          </p:cNvSpPr>
          <p:nvPr>
            <p:ph idx="1"/>
          </p:nvPr>
        </p:nvSpPr>
        <p:spPr/>
        <p:txBody>
          <a:bodyPr>
            <a:normAutofit lnSpcReduction="10000"/>
          </a:bodyPr>
          <a:lstStyle/>
          <a:p>
            <a:r>
              <a:rPr lang="en-US" dirty="0"/>
              <a:t>There are two obvious approaches, each with trade-offs:</a:t>
            </a:r>
          </a:p>
          <a:p>
            <a:pPr marL="457200" indent="-457200">
              <a:buFont typeface="+mj-lt"/>
              <a:buAutoNum type="arabicPeriod"/>
            </a:pPr>
            <a:r>
              <a:rPr lang="en-US" dirty="0"/>
              <a:t>Do deadlock detection after every resource allocation which cannot be immediately granted. </a:t>
            </a:r>
          </a:p>
          <a:p>
            <a:pPr marL="731520" lvl="1" indent="-457200"/>
            <a:r>
              <a:rPr lang="en-US" b="1" dirty="0"/>
              <a:t>Advantage:</a:t>
            </a:r>
            <a:r>
              <a:rPr lang="en-US" dirty="0"/>
              <a:t> detects the deadlock right away, while the minimum number of processes are involved in the deadlock. </a:t>
            </a:r>
          </a:p>
          <a:p>
            <a:pPr marL="731520" lvl="1" indent="-457200"/>
            <a:r>
              <a:rPr lang="en-US" b="1" dirty="0"/>
              <a:t>Downside:</a:t>
            </a:r>
            <a:r>
              <a:rPr lang="en-US" dirty="0"/>
              <a:t> extensive overhead and performance hit caused by checking for deadlocks so frequently.</a:t>
            </a:r>
          </a:p>
          <a:p>
            <a:pPr marL="457200" indent="-457200">
              <a:buFont typeface="+mj-lt"/>
              <a:buAutoNum type="arabicPeriod"/>
            </a:pPr>
            <a:r>
              <a:rPr lang="en-US" dirty="0"/>
              <a:t>Do deadlock detection only when there is some clue that a deadlock may have occurred, such as when CPU utilization reduces to 40% or some other magic number. </a:t>
            </a:r>
          </a:p>
          <a:p>
            <a:pPr marL="731520" lvl="1" indent="-457200"/>
            <a:r>
              <a:rPr lang="en-US" b="1" dirty="0"/>
              <a:t>Advantage:</a:t>
            </a:r>
            <a:r>
              <a:rPr lang="en-US" dirty="0"/>
              <a:t> deadlock detection is done much less frequently</a:t>
            </a:r>
          </a:p>
          <a:p>
            <a:pPr marL="731520" lvl="1" indent="-457200"/>
            <a:r>
              <a:rPr lang="en-US" b="1" dirty="0"/>
              <a:t>Downside:</a:t>
            </a:r>
            <a:r>
              <a:rPr lang="en-US" dirty="0"/>
              <a:t> it becomes impossible to detect the processes involved in the original deadlock, and so deadlock recovery can be more complicated and damaging to more processes.</a:t>
            </a:r>
          </a:p>
          <a:p>
            <a:endParaRPr lang="en-US" dirty="0"/>
          </a:p>
        </p:txBody>
      </p:sp>
    </p:spTree>
    <p:extLst>
      <p:ext uri="{BB962C8B-B14F-4D97-AF65-F5344CB8AC3E}">
        <p14:creationId xmlns:p14="http://schemas.microsoft.com/office/powerpoint/2010/main" val="2383284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p:txBody>
          <a:bodyPr/>
          <a:lstStyle/>
          <a:p>
            <a:r>
              <a:rPr lang="en-US" dirty="0"/>
              <a:t>Recovery from Deadlock</a:t>
            </a:r>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85794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6571-E899-4A3D-8862-EACFCB923849}"/>
              </a:ext>
            </a:extLst>
          </p:cNvPr>
          <p:cNvSpPr>
            <a:spLocks noGrp="1"/>
          </p:cNvSpPr>
          <p:nvPr>
            <p:ph type="title"/>
          </p:nvPr>
        </p:nvSpPr>
        <p:spPr/>
        <p:txBody>
          <a:bodyPr/>
          <a:lstStyle/>
          <a:p>
            <a:r>
              <a:rPr lang="en-US" dirty="0"/>
              <a:t>Breaking a Deadlock</a:t>
            </a:r>
          </a:p>
        </p:txBody>
      </p:sp>
      <p:sp>
        <p:nvSpPr>
          <p:cNvPr id="3" name="Content Placeholder 2">
            <a:extLst>
              <a:ext uri="{FF2B5EF4-FFF2-40B4-BE49-F238E27FC236}">
                <a16:creationId xmlns:a16="http://schemas.microsoft.com/office/drawing/2014/main" id="{07AA41AA-CDF0-41B0-9045-87175A534502}"/>
              </a:ext>
            </a:extLst>
          </p:cNvPr>
          <p:cNvSpPr>
            <a:spLocks noGrp="1"/>
          </p:cNvSpPr>
          <p:nvPr>
            <p:ph idx="1"/>
          </p:nvPr>
        </p:nvSpPr>
        <p:spPr/>
        <p:txBody>
          <a:bodyPr/>
          <a:lstStyle/>
          <a:p>
            <a:r>
              <a:rPr lang="en-US" dirty="0"/>
              <a:t>Two basic options to break a deadlock:</a:t>
            </a:r>
          </a:p>
          <a:p>
            <a:pPr marL="457200" indent="-457200">
              <a:buFont typeface="+mj-lt"/>
              <a:buAutoNum type="arabicPeriod"/>
            </a:pPr>
            <a:r>
              <a:rPr lang="en-US" dirty="0"/>
              <a:t>Terminate one or more processes involved in the deadlock.</a:t>
            </a:r>
          </a:p>
          <a:p>
            <a:pPr marL="457200" indent="-457200">
              <a:buFont typeface="+mj-lt"/>
              <a:buAutoNum type="arabicPeriod"/>
            </a:pPr>
            <a:r>
              <a:rPr lang="en-US" dirty="0"/>
              <a:t>Preempt resources from deadlocked processes.</a:t>
            </a:r>
          </a:p>
          <a:p>
            <a:endParaRPr lang="en-US" dirty="0"/>
          </a:p>
        </p:txBody>
      </p:sp>
    </p:spTree>
    <p:extLst>
      <p:ext uri="{BB962C8B-B14F-4D97-AF65-F5344CB8AC3E}">
        <p14:creationId xmlns:p14="http://schemas.microsoft.com/office/powerpoint/2010/main" val="4130372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891D9-B413-4E41-9B6D-0F7264F5C821}"/>
              </a:ext>
            </a:extLst>
          </p:cNvPr>
          <p:cNvSpPr>
            <a:spLocks noGrp="1"/>
          </p:cNvSpPr>
          <p:nvPr>
            <p:ph type="title"/>
          </p:nvPr>
        </p:nvSpPr>
        <p:spPr/>
        <p:txBody>
          <a:bodyPr/>
          <a:lstStyle/>
          <a:p>
            <a:r>
              <a:rPr lang="en-US" dirty="0"/>
              <a:t>Process Termination</a:t>
            </a:r>
          </a:p>
        </p:txBody>
      </p:sp>
      <p:sp>
        <p:nvSpPr>
          <p:cNvPr id="3" name="Content Placeholder 2">
            <a:extLst>
              <a:ext uri="{FF2B5EF4-FFF2-40B4-BE49-F238E27FC236}">
                <a16:creationId xmlns:a16="http://schemas.microsoft.com/office/drawing/2014/main" id="{2A623253-5AAC-4ABB-8501-EBB0F0EFA3A7}"/>
              </a:ext>
            </a:extLst>
          </p:cNvPr>
          <p:cNvSpPr>
            <a:spLocks noGrp="1"/>
          </p:cNvSpPr>
          <p:nvPr>
            <p:ph idx="1"/>
          </p:nvPr>
        </p:nvSpPr>
        <p:spPr/>
        <p:txBody>
          <a:bodyPr/>
          <a:lstStyle/>
          <a:p>
            <a:r>
              <a:rPr lang="en-US" dirty="0"/>
              <a:t>Two basic approaches, both of which recover resources allocated to terminated processes:</a:t>
            </a:r>
          </a:p>
          <a:p>
            <a:pPr marL="457200" indent="-457200">
              <a:buFont typeface="+mj-lt"/>
              <a:buAutoNum type="alphaUcPeriod"/>
            </a:pPr>
            <a:r>
              <a:rPr lang="en-US" dirty="0"/>
              <a:t>Terminate all processes involved in the deadlock. This definitely solves the deadlock, but at the expense of terminating more processes than would be absolutely necessary.</a:t>
            </a:r>
          </a:p>
          <a:p>
            <a:pPr marL="457200" indent="-457200">
              <a:buFont typeface="+mj-lt"/>
              <a:buAutoNum type="alphaUcPeriod"/>
            </a:pPr>
            <a:r>
              <a:rPr lang="en-US" dirty="0"/>
              <a:t>Terminate processes one by one until the deadlock is broken. This is more conservative but requires doing deadlock detection after each step.</a:t>
            </a:r>
          </a:p>
          <a:p>
            <a:endParaRPr lang="en-US" dirty="0"/>
          </a:p>
        </p:txBody>
      </p:sp>
    </p:spTree>
    <p:extLst>
      <p:ext uri="{BB962C8B-B14F-4D97-AF65-F5344CB8AC3E}">
        <p14:creationId xmlns:p14="http://schemas.microsoft.com/office/powerpoint/2010/main" val="1065284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6571-E899-4A3D-8862-EACFCB923849}"/>
              </a:ext>
            </a:extLst>
          </p:cNvPr>
          <p:cNvSpPr>
            <a:spLocks noGrp="1"/>
          </p:cNvSpPr>
          <p:nvPr>
            <p:ph type="title"/>
          </p:nvPr>
        </p:nvSpPr>
        <p:spPr/>
        <p:txBody>
          <a:bodyPr/>
          <a:lstStyle/>
          <a:p>
            <a:r>
              <a:rPr lang="en-US" dirty="0"/>
              <a:t>Process Termination: One by one</a:t>
            </a:r>
          </a:p>
        </p:txBody>
      </p:sp>
      <p:sp>
        <p:nvSpPr>
          <p:cNvPr id="3" name="Content Placeholder 2">
            <a:extLst>
              <a:ext uri="{FF2B5EF4-FFF2-40B4-BE49-F238E27FC236}">
                <a16:creationId xmlns:a16="http://schemas.microsoft.com/office/drawing/2014/main" id="{07AA41AA-CDF0-41B0-9045-87175A534502}"/>
              </a:ext>
            </a:extLst>
          </p:cNvPr>
          <p:cNvSpPr>
            <a:spLocks noGrp="1"/>
          </p:cNvSpPr>
          <p:nvPr>
            <p:ph idx="1"/>
          </p:nvPr>
        </p:nvSpPr>
        <p:spPr/>
        <p:txBody>
          <a:bodyPr/>
          <a:lstStyle/>
          <a:p>
            <a:r>
              <a:rPr lang="en-US" dirty="0"/>
              <a:t>In the latter case there are many factors that can go into deciding which processes to terminate next. How do you decide?</a:t>
            </a:r>
          </a:p>
          <a:p>
            <a:pPr marL="457200" indent="-457200">
              <a:buFont typeface="+mj-lt"/>
              <a:buAutoNum type="arabicPeriod"/>
            </a:pPr>
            <a:r>
              <a:rPr lang="en-US" dirty="0"/>
              <a:t>Process priorities.</a:t>
            </a:r>
          </a:p>
          <a:p>
            <a:pPr marL="457200" indent="-457200">
              <a:buFont typeface="+mj-lt"/>
              <a:buAutoNum type="arabicPeriod"/>
            </a:pPr>
            <a:r>
              <a:rPr lang="en-US" dirty="0"/>
              <a:t>How long the process has been running, and how close it is to finishing.</a:t>
            </a:r>
          </a:p>
          <a:p>
            <a:pPr marL="457200" indent="-457200">
              <a:buFont typeface="+mj-lt"/>
              <a:buAutoNum type="arabicPeriod"/>
            </a:pPr>
            <a:r>
              <a:rPr lang="en-US" dirty="0"/>
              <a:t>How many and what type of resources is the process holding. ( Are they easy to preempt and restore? )</a:t>
            </a:r>
          </a:p>
          <a:p>
            <a:pPr marL="457200" indent="-457200">
              <a:buFont typeface="+mj-lt"/>
              <a:buAutoNum type="arabicPeriod"/>
            </a:pPr>
            <a:r>
              <a:rPr lang="en-US" dirty="0"/>
              <a:t>How many more resources does the process need to complete.</a:t>
            </a:r>
          </a:p>
          <a:p>
            <a:pPr marL="457200" indent="-457200">
              <a:buFont typeface="+mj-lt"/>
              <a:buAutoNum type="arabicPeriod"/>
            </a:pPr>
            <a:r>
              <a:rPr lang="en-US" dirty="0"/>
              <a:t>How many processes will need to be terminated</a:t>
            </a:r>
          </a:p>
          <a:p>
            <a:pPr marL="457200" indent="-457200">
              <a:buFont typeface="+mj-lt"/>
              <a:buAutoNum type="arabicPeriod"/>
            </a:pPr>
            <a:r>
              <a:rPr lang="en-US" dirty="0"/>
              <a:t>Whether the process is interactive or batch.</a:t>
            </a:r>
          </a:p>
          <a:p>
            <a:pPr marL="731520" lvl="1" indent="-457200"/>
            <a:r>
              <a:rPr lang="en-US" dirty="0"/>
              <a:t>	Has the process made non-restorable changes to any resource.</a:t>
            </a:r>
          </a:p>
          <a:p>
            <a:endParaRPr lang="en-US" dirty="0"/>
          </a:p>
        </p:txBody>
      </p:sp>
    </p:spTree>
    <p:extLst>
      <p:ext uri="{BB962C8B-B14F-4D97-AF65-F5344CB8AC3E}">
        <p14:creationId xmlns:p14="http://schemas.microsoft.com/office/powerpoint/2010/main" val="2203060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891D9-B413-4E41-9B6D-0F7264F5C821}"/>
              </a:ext>
            </a:extLst>
          </p:cNvPr>
          <p:cNvSpPr>
            <a:spLocks noGrp="1"/>
          </p:cNvSpPr>
          <p:nvPr>
            <p:ph type="title"/>
          </p:nvPr>
        </p:nvSpPr>
        <p:spPr/>
        <p:txBody>
          <a:bodyPr/>
          <a:lstStyle/>
          <a:p>
            <a:r>
              <a:rPr lang="en-US" dirty="0"/>
              <a:t>Resource Preemption</a:t>
            </a:r>
          </a:p>
        </p:txBody>
      </p:sp>
      <p:sp>
        <p:nvSpPr>
          <p:cNvPr id="3" name="Content Placeholder 2">
            <a:extLst>
              <a:ext uri="{FF2B5EF4-FFF2-40B4-BE49-F238E27FC236}">
                <a16:creationId xmlns:a16="http://schemas.microsoft.com/office/drawing/2014/main" id="{2A623253-5AAC-4ABB-8501-EBB0F0EFA3A7}"/>
              </a:ext>
            </a:extLst>
          </p:cNvPr>
          <p:cNvSpPr>
            <a:spLocks noGrp="1"/>
          </p:cNvSpPr>
          <p:nvPr>
            <p:ph idx="1"/>
          </p:nvPr>
        </p:nvSpPr>
        <p:spPr/>
        <p:txBody>
          <a:bodyPr>
            <a:normAutofit/>
          </a:bodyPr>
          <a:lstStyle/>
          <a:p>
            <a:r>
              <a:rPr lang="en-US" dirty="0"/>
              <a:t>When preempting resources to relieve deadlock, there are three important issues to be addressed:</a:t>
            </a:r>
          </a:p>
          <a:p>
            <a:r>
              <a:rPr lang="en-US" b="1" dirty="0"/>
              <a:t>Selecting a victim </a:t>
            </a:r>
            <a:r>
              <a:rPr lang="en-US" dirty="0"/>
              <a:t>- Choosing resources to preempt from processes involves many of the decision criteria for process termination.</a:t>
            </a:r>
          </a:p>
          <a:p>
            <a:r>
              <a:rPr lang="en-US" b="1" dirty="0"/>
              <a:t>Rollback</a:t>
            </a:r>
            <a:r>
              <a:rPr lang="en-US" dirty="0"/>
              <a:t> - Return a preempted process to a safe state prior to resource allocation. </a:t>
            </a:r>
          </a:p>
          <a:p>
            <a:pPr lvl="1"/>
            <a:r>
              <a:rPr lang="en-US" dirty="0"/>
              <a:t>Difficult/impossible to determine last safe state, and so the only safe rollback is to roll back all the way back to the beginning, i.e., abort the process and make it start over. </a:t>
            </a:r>
          </a:p>
          <a:p>
            <a:r>
              <a:rPr lang="en-US" b="1" dirty="0"/>
              <a:t>Starvation </a:t>
            </a:r>
            <a:r>
              <a:rPr lang="en-US" dirty="0"/>
              <a:t>- Don’t always want to select the same victim. </a:t>
            </a:r>
          </a:p>
          <a:p>
            <a:pPr lvl="1"/>
            <a:r>
              <a:rPr lang="en-US" dirty="0"/>
              <a:t>Increase priority for a process each time its resources are preempted.</a:t>
            </a:r>
          </a:p>
        </p:txBody>
      </p:sp>
    </p:spTree>
    <p:extLst>
      <p:ext uri="{BB962C8B-B14F-4D97-AF65-F5344CB8AC3E}">
        <p14:creationId xmlns:p14="http://schemas.microsoft.com/office/powerpoint/2010/main" val="11394754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935480"/>
            <a:ext cx="8595312" cy="4389120"/>
          </a:xfrm>
        </p:spPr>
        <p:txBody>
          <a:bodyPr>
            <a:normAutofit/>
          </a:bodyPr>
          <a:lstStyle/>
          <a:p>
            <a:r>
              <a:rPr lang="en-US" dirty="0"/>
              <a:t>Assignment 2 is due Monday, 10/2 @ 11:59pm.</a:t>
            </a:r>
          </a:p>
          <a:p>
            <a:endParaRPr lang="en-US" dirty="0"/>
          </a:p>
          <a:p>
            <a:r>
              <a:rPr lang="en-US" dirty="0"/>
              <a:t>Quiz 3 will be available after class and due Monday, 10/2 @ 11:59pm.</a:t>
            </a:r>
          </a:p>
          <a:p>
            <a:pPr lvl="1"/>
            <a:r>
              <a:rPr lang="en-US" dirty="0"/>
              <a:t>Lectures 8 – 12 (Process Synchronization &amp; Deadlocks)</a:t>
            </a:r>
          </a:p>
          <a:p>
            <a:pPr lvl="1"/>
            <a:endParaRPr lang="en-US" dirty="0"/>
          </a:p>
          <a:p>
            <a:r>
              <a:rPr lang="en-US" dirty="0"/>
              <a:t>Midterm will be on Thursday, 10/5 during class.</a:t>
            </a:r>
          </a:p>
          <a:p>
            <a:endParaRPr lang="en-US" dirty="0"/>
          </a:p>
        </p:txBody>
      </p:sp>
    </p:spTree>
    <p:extLst>
      <p:ext uri="{BB962C8B-B14F-4D97-AF65-F5344CB8AC3E}">
        <p14:creationId xmlns:p14="http://schemas.microsoft.com/office/powerpoint/2010/main" val="1107418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p:txBody>
          <a:bodyPr/>
          <a:lstStyle/>
          <a:p>
            <a:r>
              <a:rPr lang="en-US" dirty="0"/>
              <a:t>Deadlocks: Practice Problems</a:t>
            </a:r>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53114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588B3-1B35-41B5-9245-0522B56E19F9}"/>
              </a:ext>
            </a:extLst>
          </p:cNvPr>
          <p:cNvSpPr>
            <a:spLocks noGrp="1"/>
          </p:cNvSpPr>
          <p:nvPr>
            <p:ph type="title"/>
          </p:nvPr>
        </p:nvSpPr>
        <p:spPr/>
        <p:txBody>
          <a:bodyPr/>
          <a:lstStyle/>
          <a:p>
            <a:r>
              <a:rPr lang="en-US" dirty="0"/>
              <a:t>Deadlocks: Discussion</a:t>
            </a:r>
          </a:p>
        </p:txBody>
      </p:sp>
      <p:sp>
        <p:nvSpPr>
          <p:cNvPr id="3" name="Content Placeholder 2">
            <a:extLst>
              <a:ext uri="{FF2B5EF4-FFF2-40B4-BE49-F238E27FC236}">
                <a16:creationId xmlns:a16="http://schemas.microsoft.com/office/drawing/2014/main" id="{5CB9933F-3E22-4273-8686-89CF1A5BB6F7}"/>
              </a:ext>
            </a:extLst>
          </p:cNvPr>
          <p:cNvSpPr>
            <a:spLocks noGrp="1"/>
          </p:cNvSpPr>
          <p:nvPr>
            <p:ph idx="1"/>
          </p:nvPr>
        </p:nvSpPr>
        <p:spPr/>
        <p:txBody>
          <a:bodyPr/>
          <a:lstStyle/>
          <a:p>
            <a:r>
              <a:rPr lang="en-US" dirty="0"/>
              <a:t>Consider a computer system that runs 5000 jobs/month and has no deadlock-prevention or deadlock-avoidance scheme. Deadlocks occur about twice/month, and the operator must terminate and rerun about 10 jobs/deadlock. Each job is worth about $2 (in CPU time), and the jobs terminated tend to be about 50% complete when aborted.</a:t>
            </a:r>
          </a:p>
          <a:p>
            <a:r>
              <a:rPr lang="en-US" dirty="0"/>
              <a:t>You estimate that a deadlock-avoidance algorithm (e.g., the Banker’s Algorithm) could be installed with an increase in the average execution time of about 10%/job. Since the machine has ~30% idle time, all 5000 jobs/month could still be run, although the turnaround time would increase by about ~20% on average. </a:t>
            </a:r>
          </a:p>
          <a:p>
            <a:endParaRPr lang="en-US" dirty="0"/>
          </a:p>
          <a:p>
            <a:r>
              <a:rPr lang="en-US" dirty="0"/>
              <a:t>What are the argument for and against installing a deadlock avoidance algorithm?</a:t>
            </a:r>
          </a:p>
        </p:txBody>
      </p:sp>
    </p:spTree>
    <p:extLst>
      <p:ext uri="{BB962C8B-B14F-4D97-AF65-F5344CB8AC3E}">
        <p14:creationId xmlns:p14="http://schemas.microsoft.com/office/powerpoint/2010/main" val="2354992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79891-4132-43D5-97F4-404C13C9EB6E}"/>
              </a:ext>
            </a:extLst>
          </p:cNvPr>
          <p:cNvSpPr>
            <a:spLocks noGrp="1"/>
          </p:cNvSpPr>
          <p:nvPr>
            <p:ph type="title"/>
          </p:nvPr>
        </p:nvSpPr>
        <p:spPr/>
        <p:txBody>
          <a:bodyPr/>
          <a:lstStyle/>
          <a:p>
            <a:r>
              <a:rPr lang="en-US" dirty="0"/>
              <a:t>Deadlocks: Exercise</a:t>
            </a:r>
          </a:p>
        </p:txBody>
      </p:sp>
      <p:sp>
        <p:nvSpPr>
          <p:cNvPr id="3" name="Content Placeholder 2">
            <a:extLst>
              <a:ext uri="{FF2B5EF4-FFF2-40B4-BE49-F238E27FC236}">
                <a16:creationId xmlns:a16="http://schemas.microsoft.com/office/drawing/2014/main" id="{844089F8-E415-41D2-B543-21BD5BF6E452}"/>
              </a:ext>
            </a:extLst>
          </p:cNvPr>
          <p:cNvSpPr>
            <a:spLocks noGrp="1"/>
          </p:cNvSpPr>
          <p:nvPr>
            <p:ph idx="1"/>
          </p:nvPr>
        </p:nvSpPr>
        <p:spPr/>
        <p:txBody>
          <a:bodyPr/>
          <a:lstStyle/>
          <a:p>
            <a:r>
              <a:rPr lang="en-US" dirty="0"/>
              <a:t>What is the Need matrix?</a:t>
            </a:r>
          </a:p>
          <a:p>
            <a:r>
              <a:rPr lang="en-US" dirty="0"/>
              <a:t>Is the system in a safe state? What’s the sequence(s)?</a:t>
            </a:r>
          </a:p>
          <a:p>
            <a:pPr marL="0" indent="0">
              <a:buNone/>
            </a:pPr>
            <a:endParaRPr lang="en-US" dirty="0"/>
          </a:p>
        </p:txBody>
      </p:sp>
      <p:sp>
        <p:nvSpPr>
          <p:cNvPr id="4" name="Rectangle 3">
            <a:extLst>
              <a:ext uri="{FF2B5EF4-FFF2-40B4-BE49-F238E27FC236}">
                <a16:creationId xmlns:a16="http://schemas.microsoft.com/office/drawing/2014/main" id="{B5ECB590-FA7B-4B94-92ED-11B1612B593F}"/>
              </a:ext>
            </a:extLst>
          </p:cNvPr>
          <p:cNvSpPr txBox="1">
            <a:spLocks noChangeArrowheads="1"/>
          </p:cNvSpPr>
          <p:nvPr/>
        </p:nvSpPr>
        <p:spPr>
          <a:xfrm>
            <a:off x="-365706" y="2987053"/>
            <a:ext cx="8229600" cy="4389120"/>
          </a:xfrm>
          <a:prstGeom prst="rect">
            <a:avLst/>
          </a:prstGeom>
        </p:spPr>
        <p:txBody>
          <a:bodyPr vert="horz">
            <a:normAutofit/>
          </a:bodyPr>
          <a:lstStyle>
            <a:lvl1pPr marL="205740" indent="-205740" algn="l" rtl="0" eaLnBrk="1" latinLnBrk="0" hangingPunct="1">
              <a:spcBef>
                <a:spcPct val="20000"/>
              </a:spcBef>
              <a:buClr>
                <a:schemeClr val="accent3">
                  <a:lumMod val="50000"/>
                </a:schemeClr>
              </a:buClr>
              <a:buSzPct val="95000"/>
              <a:buFont typeface="Wingdings 2"/>
              <a:buChar char=""/>
              <a:defRPr kumimoji="0" sz="1950" kern="1200">
                <a:solidFill>
                  <a:schemeClr val="tx1"/>
                </a:solidFill>
                <a:latin typeface="+mn-lt"/>
                <a:ea typeface="+mn-ea"/>
                <a:cs typeface="+mn-cs"/>
              </a:defRPr>
            </a:lvl1pPr>
            <a:lvl2pPr marL="480060" indent="-185166" algn="l" rtl="0" eaLnBrk="1" latinLnBrk="0" hangingPunct="1">
              <a:spcBef>
                <a:spcPct val="20000"/>
              </a:spcBef>
              <a:buClr>
                <a:schemeClr val="accent1">
                  <a:lumMod val="50000"/>
                </a:schemeClr>
              </a:buClr>
              <a:buSzPct val="85000"/>
              <a:buFont typeface="Wingdings 2"/>
              <a:buChar char=""/>
              <a:defRPr kumimoji="0" sz="1800" kern="1200">
                <a:solidFill>
                  <a:schemeClr val="tx1"/>
                </a:solidFill>
                <a:latin typeface="+mn-lt"/>
                <a:ea typeface="+mn-ea"/>
                <a:cs typeface="+mn-cs"/>
              </a:defRPr>
            </a:lvl2pPr>
            <a:lvl3pPr marL="685800" indent="-185166" algn="l" rtl="0" eaLnBrk="1" latinLnBrk="0" hangingPunct="1">
              <a:spcBef>
                <a:spcPct val="20000"/>
              </a:spcBef>
              <a:buClr>
                <a:schemeClr val="accent2">
                  <a:lumMod val="50000"/>
                </a:schemeClr>
              </a:buClr>
              <a:buSzPct val="70000"/>
              <a:buFont typeface="Wingdings 2"/>
              <a:buChar char=""/>
              <a:defRPr kumimoji="0" sz="1575" kern="1200">
                <a:solidFill>
                  <a:schemeClr val="tx1"/>
                </a:solidFill>
                <a:latin typeface="+mn-lt"/>
                <a:ea typeface="+mn-ea"/>
                <a:cs typeface="+mn-cs"/>
              </a:defRPr>
            </a:lvl3pPr>
            <a:lvl4pPr marL="891540" indent="-157734" algn="l" rtl="0" eaLnBrk="1" latinLnBrk="0" hangingPunct="1">
              <a:spcBef>
                <a:spcPct val="20000"/>
              </a:spcBef>
              <a:buClr>
                <a:schemeClr val="accent3">
                  <a:lumMod val="50000"/>
                </a:schemeClr>
              </a:buClr>
              <a:buSzPct val="65000"/>
              <a:buFont typeface="Wingdings 2"/>
              <a:buChar char=""/>
              <a:defRPr kumimoji="0" sz="1500" kern="1200">
                <a:solidFill>
                  <a:schemeClr val="tx1"/>
                </a:solidFill>
                <a:latin typeface="+mn-lt"/>
                <a:ea typeface="+mn-ea"/>
                <a:cs typeface="+mn-cs"/>
              </a:defRPr>
            </a:lvl4pPr>
            <a:lvl5pPr marL="1097280" indent="-157734" algn="l" rtl="0" eaLnBrk="1" latinLnBrk="0" hangingPunct="1">
              <a:spcBef>
                <a:spcPct val="20000"/>
              </a:spcBef>
              <a:buClr>
                <a:schemeClr val="accent4">
                  <a:lumMod val="75000"/>
                </a:schemeClr>
              </a:buClr>
              <a:buSzPct val="65000"/>
              <a:buFont typeface="Wingdings 2"/>
              <a:buChar char=""/>
              <a:defRPr kumimoji="0" sz="1500" kern="1200">
                <a:solidFill>
                  <a:schemeClr val="tx1"/>
                </a:solidFill>
                <a:latin typeface="+mn-lt"/>
                <a:ea typeface="+mn-ea"/>
                <a:cs typeface="+mn-cs"/>
              </a:defRPr>
            </a:lvl5pPr>
            <a:lvl6pPr marL="1303020" indent="-157734" algn="l" rtl="0" eaLnBrk="1" latinLnBrk="0" hangingPunct="1">
              <a:spcBef>
                <a:spcPct val="20000"/>
              </a:spcBef>
              <a:buClr>
                <a:schemeClr val="accent5">
                  <a:lumMod val="50000"/>
                </a:schemeClr>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0" sz="1050" kern="1200" baseline="0">
                <a:solidFill>
                  <a:schemeClr val="tx1"/>
                </a:solidFill>
                <a:latin typeface="+mn-lt"/>
                <a:ea typeface="+mn-ea"/>
                <a:cs typeface="+mn-cs"/>
              </a:defRPr>
            </a:lvl9pPr>
          </a:lstStyle>
          <a:p>
            <a:pPr>
              <a:lnSpc>
                <a:spcPct val="90000"/>
              </a:lnSpc>
              <a:buFont typeface="Wingdings" pitchFamily="2" charset="2"/>
              <a:buNone/>
              <a:tabLst>
                <a:tab pos="1371600" algn="l"/>
                <a:tab pos="2395538" algn="ctr"/>
                <a:tab pos="3594100" algn="ctr"/>
                <a:tab pos="4805363" algn="ctr"/>
              </a:tabLst>
            </a:pPr>
            <a:r>
              <a:rPr lang="en-US" sz="2400" dirty="0"/>
              <a:t>			</a:t>
            </a:r>
            <a:r>
              <a:rPr lang="en-US" sz="2400" i="1" u="sng" dirty="0"/>
              <a:t>Allocation</a:t>
            </a:r>
            <a:r>
              <a:rPr lang="en-US" sz="2400" i="1" dirty="0"/>
              <a:t>	   </a:t>
            </a:r>
            <a:r>
              <a:rPr lang="en-US" sz="2400" i="1" u="sng" dirty="0"/>
              <a:t>Max</a:t>
            </a:r>
          </a:p>
          <a:p>
            <a:pPr>
              <a:lnSpc>
                <a:spcPct val="90000"/>
              </a:lnSpc>
              <a:buFont typeface="Wingdings" pitchFamily="2" charset="2"/>
              <a:buNone/>
              <a:tabLst>
                <a:tab pos="1371600" algn="l"/>
                <a:tab pos="2395538" algn="ctr"/>
                <a:tab pos="3594100" algn="ctr"/>
                <a:tab pos="4805363" algn="ctr"/>
              </a:tabLst>
            </a:pPr>
            <a:r>
              <a:rPr lang="en-US" sz="2400" i="1" dirty="0"/>
              <a:t>			A B C D	   A B C D 	</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0	</a:t>
            </a:r>
            <a:r>
              <a:rPr lang="en-US" sz="2400" dirty="0"/>
              <a:t>0 0 1 2	   0 0 1 2 	</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1	</a:t>
            </a:r>
            <a:r>
              <a:rPr lang="en-US" sz="2400" dirty="0"/>
              <a:t>1 0 0 0 	   1 7 5 0</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2</a:t>
            </a:r>
            <a:r>
              <a:rPr lang="en-US" sz="2400" dirty="0"/>
              <a:t>	1 3 5 4 	   2 3 5 6</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3</a:t>
            </a:r>
            <a:r>
              <a:rPr lang="en-US" sz="2400" dirty="0"/>
              <a:t>	0 6 3 2 	   0 6 5 2</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4</a:t>
            </a:r>
            <a:r>
              <a:rPr lang="en-US" sz="2400" dirty="0"/>
              <a:t>	0 0 1 4	   0 6 5 6		</a:t>
            </a:r>
          </a:p>
        </p:txBody>
      </p:sp>
      <p:sp>
        <p:nvSpPr>
          <p:cNvPr id="5" name="Rectangle 3">
            <a:extLst>
              <a:ext uri="{FF2B5EF4-FFF2-40B4-BE49-F238E27FC236}">
                <a16:creationId xmlns:a16="http://schemas.microsoft.com/office/drawing/2014/main" id="{BEB0493A-0797-4E66-9EE1-388C2042432D}"/>
              </a:ext>
            </a:extLst>
          </p:cNvPr>
          <p:cNvSpPr txBox="1">
            <a:spLocks noChangeArrowheads="1"/>
          </p:cNvSpPr>
          <p:nvPr/>
        </p:nvSpPr>
        <p:spPr>
          <a:xfrm>
            <a:off x="6872358" y="2573894"/>
            <a:ext cx="3291804" cy="2958203"/>
          </a:xfrm>
          <a:prstGeom prst="rect">
            <a:avLst/>
          </a:prstGeom>
        </p:spPr>
        <p:txBody>
          <a:bodyPr vert="horz">
            <a:normAutofit/>
          </a:bodyPr>
          <a:lstStyle>
            <a:lvl1pPr marL="205740" indent="-205740" algn="l" rtl="0" eaLnBrk="1" latinLnBrk="0" hangingPunct="1">
              <a:spcBef>
                <a:spcPct val="20000"/>
              </a:spcBef>
              <a:buClr>
                <a:schemeClr val="accent3">
                  <a:lumMod val="50000"/>
                </a:schemeClr>
              </a:buClr>
              <a:buSzPct val="95000"/>
              <a:buFont typeface="Wingdings 2"/>
              <a:buChar char=""/>
              <a:defRPr kumimoji="0" sz="1950" kern="1200">
                <a:solidFill>
                  <a:schemeClr val="tx1"/>
                </a:solidFill>
                <a:latin typeface="+mn-lt"/>
                <a:ea typeface="+mn-ea"/>
                <a:cs typeface="+mn-cs"/>
              </a:defRPr>
            </a:lvl1pPr>
            <a:lvl2pPr marL="480060" indent="-185166" algn="l" rtl="0" eaLnBrk="1" latinLnBrk="0" hangingPunct="1">
              <a:spcBef>
                <a:spcPct val="20000"/>
              </a:spcBef>
              <a:buClr>
                <a:schemeClr val="accent1">
                  <a:lumMod val="50000"/>
                </a:schemeClr>
              </a:buClr>
              <a:buSzPct val="85000"/>
              <a:buFont typeface="Wingdings 2"/>
              <a:buChar char=""/>
              <a:defRPr kumimoji="0" sz="1800" kern="1200">
                <a:solidFill>
                  <a:schemeClr val="tx1"/>
                </a:solidFill>
                <a:latin typeface="+mn-lt"/>
                <a:ea typeface="+mn-ea"/>
                <a:cs typeface="+mn-cs"/>
              </a:defRPr>
            </a:lvl2pPr>
            <a:lvl3pPr marL="685800" indent="-185166" algn="l" rtl="0" eaLnBrk="1" latinLnBrk="0" hangingPunct="1">
              <a:spcBef>
                <a:spcPct val="20000"/>
              </a:spcBef>
              <a:buClr>
                <a:schemeClr val="accent2">
                  <a:lumMod val="50000"/>
                </a:schemeClr>
              </a:buClr>
              <a:buSzPct val="70000"/>
              <a:buFont typeface="Wingdings 2"/>
              <a:buChar char=""/>
              <a:defRPr kumimoji="0" sz="1575" kern="1200">
                <a:solidFill>
                  <a:schemeClr val="tx1"/>
                </a:solidFill>
                <a:latin typeface="+mn-lt"/>
                <a:ea typeface="+mn-ea"/>
                <a:cs typeface="+mn-cs"/>
              </a:defRPr>
            </a:lvl3pPr>
            <a:lvl4pPr marL="891540" indent="-157734" algn="l" rtl="0" eaLnBrk="1" latinLnBrk="0" hangingPunct="1">
              <a:spcBef>
                <a:spcPct val="20000"/>
              </a:spcBef>
              <a:buClr>
                <a:schemeClr val="accent3">
                  <a:lumMod val="50000"/>
                </a:schemeClr>
              </a:buClr>
              <a:buSzPct val="65000"/>
              <a:buFont typeface="Wingdings 2"/>
              <a:buChar char=""/>
              <a:defRPr kumimoji="0" sz="1500" kern="1200">
                <a:solidFill>
                  <a:schemeClr val="tx1"/>
                </a:solidFill>
                <a:latin typeface="+mn-lt"/>
                <a:ea typeface="+mn-ea"/>
                <a:cs typeface="+mn-cs"/>
              </a:defRPr>
            </a:lvl4pPr>
            <a:lvl5pPr marL="1097280" indent="-157734" algn="l" rtl="0" eaLnBrk="1" latinLnBrk="0" hangingPunct="1">
              <a:spcBef>
                <a:spcPct val="20000"/>
              </a:spcBef>
              <a:buClr>
                <a:schemeClr val="accent4">
                  <a:lumMod val="75000"/>
                </a:schemeClr>
              </a:buClr>
              <a:buSzPct val="65000"/>
              <a:buFont typeface="Wingdings 2"/>
              <a:buChar char=""/>
              <a:defRPr kumimoji="0" sz="1500" kern="1200">
                <a:solidFill>
                  <a:schemeClr val="tx1"/>
                </a:solidFill>
                <a:latin typeface="+mn-lt"/>
                <a:ea typeface="+mn-ea"/>
                <a:cs typeface="+mn-cs"/>
              </a:defRPr>
            </a:lvl5pPr>
            <a:lvl6pPr marL="1303020" indent="-157734" algn="l" rtl="0" eaLnBrk="1" latinLnBrk="0" hangingPunct="1">
              <a:spcBef>
                <a:spcPct val="20000"/>
              </a:spcBef>
              <a:buClr>
                <a:schemeClr val="accent5">
                  <a:lumMod val="50000"/>
                </a:schemeClr>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0" sz="1050" kern="1200" baseline="0">
                <a:solidFill>
                  <a:schemeClr val="tx1"/>
                </a:solidFill>
                <a:latin typeface="+mn-lt"/>
                <a:ea typeface="+mn-ea"/>
                <a:cs typeface="+mn-cs"/>
              </a:defRPr>
            </a:lvl9pPr>
          </a:lstStyle>
          <a:p>
            <a:pPr>
              <a:lnSpc>
                <a:spcPct val="90000"/>
              </a:lnSpc>
              <a:buFont typeface="Wingdings" pitchFamily="2" charset="2"/>
              <a:buNone/>
              <a:tabLst>
                <a:tab pos="1371600" algn="l"/>
                <a:tab pos="2395538" algn="ctr"/>
                <a:tab pos="3594100" algn="ctr"/>
                <a:tab pos="4805363" algn="ctr"/>
              </a:tabLst>
            </a:pPr>
            <a:r>
              <a:rPr lang="en-US" sz="2400" i="1" u="sng" dirty="0"/>
              <a:t>Available</a:t>
            </a:r>
            <a:endParaRPr lang="en-US" sz="2400" i="1" dirty="0"/>
          </a:p>
          <a:p>
            <a:pPr>
              <a:lnSpc>
                <a:spcPct val="90000"/>
              </a:lnSpc>
              <a:buFont typeface="Wingdings" pitchFamily="2" charset="2"/>
              <a:buNone/>
              <a:tabLst>
                <a:tab pos="1371600" algn="l"/>
                <a:tab pos="2395538" algn="ctr"/>
                <a:tab pos="3594100" algn="ctr"/>
                <a:tab pos="4805363" algn="ctr"/>
              </a:tabLst>
            </a:pPr>
            <a:r>
              <a:rPr lang="en-US" sz="2400" i="1" dirty="0"/>
              <a:t> A B C D</a:t>
            </a:r>
          </a:p>
          <a:p>
            <a:pPr>
              <a:lnSpc>
                <a:spcPct val="90000"/>
              </a:lnSpc>
              <a:buFont typeface="Wingdings" pitchFamily="2" charset="2"/>
              <a:buNone/>
              <a:tabLst>
                <a:tab pos="1371600" algn="l"/>
                <a:tab pos="2395538" algn="ctr"/>
                <a:tab pos="3594100" algn="ctr"/>
                <a:tab pos="4805363" algn="ctr"/>
              </a:tabLst>
            </a:pPr>
            <a:r>
              <a:rPr lang="en-US" sz="2400" dirty="0"/>
              <a:t>  1 5 2 0</a:t>
            </a:r>
          </a:p>
          <a:p>
            <a:pPr>
              <a:lnSpc>
                <a:spcPct val="90000"/>
              </a:lnSpc>
              <a:buFont typeface="Wingdings" pitchFamily="2" charset="2"/>
              <a:buNone/>
              <a:tabLst>
                <a:tab pos="1371600" algn="l"/>
                <a:tab pos="2395538" algn="ctr"/>
                <a:tab pos="3594100" algn="ctr"/>
                <a:tab pos="4805363" algn="ctr"/>
              </a:tabLst>
            </a:pPr>
            <a:r>
              <a:rPr lang="en-US" sz="2400" dirty="0"/>
              <a:t> </a:t>
            </a:r>
          </a:p>
        </p:txBody>
      </p:sp>
      <p:sp>
        <p:nvSpPr>
          <p:cNvPr id="6" name="Rectangle 3">
            <a:extLst>
              <a:ext uri="{FF2B5EF4-FFF2-40B4-BE49-F238E27FC236}">
                <a16:creationId xmlns:a16="http://schemas.microsoft.com/office/drawing/2014/main" id="{B7280778-B471-4978-9A61-2AB15D97BF53}"/>
              </a:ext>
            </a:extLst>
          </p:cNvPr>
          <p:cNvSpPr txBox="1">
            <a:spLocks noChangeArrowheads="1"/>
          </p:cNvSpPr>
          <p:nvPr/>
        </p:nvSpPr>
        <p:spPr>
          <a:xfrm>
            <a:off x="4389122" y="2972100"/>
            <a:ext cx="3291804" cy="3108631"/>
          </a:xfrm>
          <a:prstGeom prst="rect">
            <a:avLst/>
          </a:prstGeom>
        </p:spPr>
        <p:txBody>
          <a:bodyPr vert="horz">
            <a:normAutofit/>
          </a:bodyPr>
          <a:lstStyle>
            <a:lvl1pPr marL="205740" indent="-205740" algn="l" rtl="0" eaLnBrk="1" latinLnBrk="0" hangingPunct="1">
              <a:spcBef>
                <a:spcPct val="20000"/>
              </a:spcBef>
              <a:buClr>
                <a:schemeClr val="accent3">
                  <a:lumMod val="50000"/>
                </a:schemeClr>
              </a:buClr>
              <a:buSzPct val="95000"/>
              <a:buFont typeface="Wingdings 2"/>
              <a:buChar char=""/>
              <a:defRPr kumimoji="0" sz="1950" kern="1200">
                <a:solidFill>
                  <a:schemeClr val="tx1"/>
                </a:solidFill>
                <a:latin typeface="+mn-lt"/>
                <a:ea typeface="+mn-ea"/>
                <a:cs typeface="+mn-cs"/>
              </a:defRPr>
            </a:lvl1pPr>
            <a:lvl2pPr marL="480060" indent="-185166" algn="l" rtl="0" eaLnBrk="1" latinLnBrk="0" hangingPunct="1">
              <a:spcBef>
                <a:spcPct val="20000"/>
              </a:spcBef>
              <a:buClr>
                <a:schemeClr val="accent1">
                  <a:lumMod val="50000"/>
                </a:schemeClr>
              </a:buClr>
              <a:buSzPct val="85000"/>
              <a:buFont typeface="Wingdings 2"/>
              <a:buChar char=""/>
              <a:defRPr kumimoji="0" sz="1800" kern="1200">
                <a:solidFill>
                  <a:schemeClr val="tx1"/>
                </a:solidFill>
                <a:latin typeface="+mn-lt"/>
                <a:ea typeface="+mn-ea"/>
                <a:cs typeface="+mn-cs"/>
              </a:defRPr>
            </a:lvl2pPr>
            <a:lvl3pPr marL="685800" indent="-185166" algn="l" rtl="0" eaLnBrk="1" latinLnBrk="0" hangingPunct="1">
              <a:spcBef>
                <a:spcPct val="20000"/>
              </a:spcBef>
              <a:buClr>
                <a:schemeClr val="accent2">
                  <a:lumMod val="50000"/>
                </a:schemeClr>
              </a:buClr>
              <a:buSzPct val="70000"/>
              <a:buFont typeface="Wingdings 2"/>
              <a:buChar char=""/>
              <a:defRPr kumimoji="0" sz="1575" kern="1200">
                <a:solidFill>
                  <a:schemeClr val="tx1"/>
                </a:solidFill>
                <a:latin typeface="+mn-lt"/>
                <a:ea typeface="+mn-ea"/>
                <a:cs typeface="+mn-cs"/>
              </a:defRPr>
            </a:lvl3pPr>
            <a:lvl4pPr marL="891540" indent="-157734" algn="l" rtl="0" eaLnBrk="1" latinLnBrk="0" hangingPunct="1">
              <a:spcBef>
                <a:spcPct val="20000"/>
              </a:spcBef>
              <a:buClr>
                <a:schemeClr val="accent3">
                  <a:lumMod val="50000"/>
                </a:schemeClr>
              </a:buClr>
              <a:buSzPct val="65000"/>
              <a:buFont typeface="Wingdings 2"/>
              <a:buChar char=""/>
              <a:defRPr kumimoji="0" sz="1500" kern="1200">
                <a:solidFill>
                  <a:schemeClr val="tx1"/>
                </a:solidFill>
                <a:latin typeface="+mn-lt"/>
                <a:ea typeface="+mn-ea"/>
                <a:cs typeface="+mn-cs"/>
              </a:defRPr>
            </a:lvl4pPr>
            <a:lvl5pPr marL="1097280" indent="-157734" algn="l" rtl="0" eaLnBrk="1" latinLnBrk="0" hangingPunct="1">
              <a:spcBef>
                <a:spcPct val="20000"/>
              </a:spcBef>
              <a:buClr>
                <a:schemeClr val="accent4">
                  <a:lumMod val="75000"/>
                </a:schemeClr>
              </a:buClr>
              <a:buSzPct val="65000"/>
              <a:buFont typeface="Wingdings 2"/>
              <a:buChar char=""/>
              <a:defRPr kumimoji="0" sz="1500" kern="1200">
                <a:solidFill>
                  <a:schemeClr val="tx1"/>
                </a:solidFill>
                <a:latin typeface="+mn-lt"/>
                <a:ea typeface="+mn-ea"/>
                <a:cs typeface="+mn-cs"/>
              </a:defRPr>
            </a:lvl5pPr>
            <a:lvl6pPr marL="1303020" indent="-157734" algn="l" rtl="0" eaLnBrk="1" latinLnBrk="0" hangingPunct="1">
              <a:spcBef>
                <a:spcPct val="20000"/>
              </a:spcBef>
              <a:buClr>
                <a:schemeClr val="accent5">
                  <a:lumMod val="50000"/>
                </a:schemeClr>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0" sz="1050" kern="1200" baseline="0">
                <a:solidFill>
                  <a:schemeClr val="tx1"/>
                </a:solidFill>
                <a:latin typeface="+mn-lt"/>
                <a:ea typeface="+mn-ea"/>
                <a:cs typeface="+mn-cs"/>
              </a:defRPr>
            </a:lvl9pPr>
          </a:lstStyle>
          <a:p>
            <a:pPr>
              <a:lnSpc>
                <a:spcPct val="90000"/>
              </a:lnSpc>
              <a:buFont typeface="Wingdings" pitchFamily="2" charset="2"/>
              <a:buNone/>
              <a:tabLst>
                <a:tab pos="1371600" algn="l"/>
                <a:tab pos="2395538" algn="ctr"/>
                <a:tab pos="3594100" algn="ctr"/>
                <a:tab pos="4805363" algn="ctr"/>
              </a:tabLst>
            </a:pPr>
            <a:r>
              <a:rPr lang="en-US" sz="2400" i="1" dirty="0"/>
              <a:t>   </a:t>
            </a:r>
            <a:r>
              <a:rPr lang="en-US" sz="2400" i="1" u="sng" dirty="0"/>
              <a:t>Need</a:t>
            </a:r>
            <a:endParaRPr lang="en-US" sz="2400" i="1" dirty="0"/>
          </a:p>
          <a:p>
            <a:pPr>
              <a:lnSpc>
                <a:spcPct val="90000"/>
              </a:lnSpc>
              <a:buFont typeface="Wingdings" pitchFamily="2" charset="2"/>
              <a:buNone/>
              <a:tabLst>
                <a:tab pos="1371600" algn="l"/>
                <a:tab pos="2395538" algn="ctr"/>
                <a:tab pos="3594100" algn="ctr"/>
                <a:tab pos="4805363" algn="ctr"/>
              </a:tabLst>
            </a:pPr>
            <a:r>
              <a:rPr lang="en-US" sz="2400" i="1" dirty="0"/>
              <a:t> A B C D</a:t>
            </a:r>
          </a:p>
          <a:p>
            <a:pPr>
              <a:lnSpc>
                <a:spcPct val="90000"/>
              </a:lnSpc>
              <a:buFont typeface="Wingdings" pitchFamily="2" charset="2"/>
              <a:buNone/>
              <a:tabLst>
                <a:tab pos="1371600" algn="l"/>
                <a:tab pos="2395538" algn="ctr"/>
                <a:tab pos="3594100" algn="ctr"/>
                <a:tab pos="4805363" algn="ctr"/>
              </a:tabLst>
            </a:pPr>
            <a:r>
              <a:rPr lang="en-US" sz="2400" dirty="0"/>
              <a:t> </a:t>
            </a:r>
          </a:p>
        </p:txBody>
      </p:sp>
      <p:sp>
        <p:nvSpPr>
          <p:cNvPr id="7" name="TextBox 6">
            <a:extLst>
              <a:ext uri="{FF2B5EF4-FFF2-40B4-BE49-F238E27FC236}">
                <a16:creationId xmlns:a16="http://schemas.microsoft.com/office/drawing/2014/main" id="{9F10A152-F585-4E3A-B2C8-4AD2183F6D01}"/>
              </a:ext>
            </a:extLst>
          </p:cNvPr>
          <p:cNvSpPr txBox="1"/>
          <p:nvPr/>
        </p:nvSpPr>
        <p:spPr>
          <a:xfrm>
            <a:off x="5852146" y="1599691"/>
            <a:ext cx="2666114" cy="369332"/>
          </a:xfrm>
          <a:prstGeom prst="rect">
            <a:avLst/>
          </a:prstGeom>
          <a:noFill/>
          <a:ln>
            <a:solidFill>
              <a:schemeClr val="bg2"/>
            </a:solidFill>
          </a:ln>
        </p:spPr>
        <p:txBody>
          <a:bodyPr wrap="none" rtlCol="0">
            <a:spAutoFit/>
          </a:bodyPr>
          <a:lstStyle/>
          <a:p>
            <a:r>
              <a:rPr lang="en-US" dirty="0"/>
              <a:t>Safe Sequence: &lt;            &gt;</a:t>
            </a:r>
          </a:p>
        </p:txBody>
      </p:sp>
    </p:spTree>
    <p:extLst>
      <p:ext uri="{BB962C8B-B14F-4D97-AF65-F5344CB8AC3E}">
        <p14:creationId xmlns:p14="http://schemas.microsoft.com/office/powerpoint/2010/main" val="1075783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p:txBody>
          <a:bodyPr/>
          <a:lstStyle/>
          <a:p>
            <a:r>
              <a:rPr lang="en-US" dirty="0"/>
              <a:t>Main Memory</a:t>
            </a:r>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92338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A72B2-ACD2-4065-9D47-8CD21CE93864}"/>
              </a:ext>
            </a:extLst>
          </p:cNvPr>
          <p:cNvSpPr>
            <a:spLocks noGrp="1"/>
          </p:cNvSpPr>
          <p:nvPr>
            <p:ph type="title"/>
          </p:nvPr>
        </p:nvSpPr>
        <p:spPr/>
        <p:txBody>
          <a:bodyPr/>
          <a:lstStyle/>
          <a:p>
            <a:r>
              <a:rPr lang="en-US" dirty="0"/>
              <a:t>What we’re doing</a:t>
            </a:r>
          </a:p>
        </p:txBody>
      </p:sp>
      <p:sp>
        <p:nvSpPr>
          <p:cNvPr id="3" name="Content Placeholder 2">
            <a:extLst>
              <a:ext uri="{FF2B5EF4-FFF2-40B4-BE49-F238E27FC236}">
                <a16:creationId xmlns:a16="http://schemas.microsoft.com/office/drawing/2014/main" id="{4AB3A6CB-A390-4BF7-9D67-6D6052FA720E}"/>
              </a:ext>
            </a:extLst>
          </p:cNvPr>
          <p:cNvSpPr>
            <a:spLocks noGrp="1"/>
          </p:cNvSpPr>
          <p:nvPr>
            <p:ph idx="1"/>
          </p:nvPr>
        </p:nvSpPr>
        <p:spPr/>
        <p:txBody>
          <a:bodyPr/>
          <a:lstStyle/>
          <a:p>
            <a:r>
              <a:rPr lang="en-US" dirty="0"/>
              <a:t>We’ve discussed how the CPU can be shared by a set of processes.</a:t>
            </a:r>
          </a:p>
          <a:p>
            <a:pPr lvl="1"/>
            <a:r>
              <a:rPr lang="en-US" dirty="0"/>
              <a:t>CPU scheduling improves 1) CPU utilization and 2) response to users</a:t>
            </a:r>
          </a:p>
          <a:p>
            <a:endParaRPr lang="en-US" dirty="0"/>
          </a:p>
          <a:p>
            <a:r>
              <a:rPr lang="en-US" dirty="0"/>
              <a:t>To do this, we must keep several processes in memory.</a:t>
            </a:r>
          </a:p>
          <a:p>
            <a:endParaRPr lang="en-US" dirty="0"/>
          </a:p>
          <a:p>
            <a:r>
              <a:rPr lang="en-US" dirty="0"/>
              <a:t>We are next going to talk about approaches to manage memory.</a:t>
            </a:r>
          </a:p>
        </p:txBody>
      </p:sp>
    </p:spTree>
    <p:extLst>
      <p:ext uri="{BB962C8B-B14F-4D97-AF65-F5344CB8AC3E}">
        <p14:creationId xmlns:p14="http://schemas.microsoft.com/office/powerpoint/2010/main" val="34635855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p:txBody>
          <a:bodyPr/>
          <a:lstStyle/>
          <a:p>
            <a:r>
              <a:rPr lang="en-US" dirty="0"/>
              <a:t>Main Memory: Background</a:t>
            </a:r>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143400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normAutofit/>
          </a:bodyPr>
          <a:lstStyle/>
          <a:p>
            <a:r>
              <a:rPr lang="en-US" dirty="0"/>
              <a:t>Motivation</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p:txBody>
          <a:bodyPr/>
          <a:lstStyle/>
          <a:p>
            <a:r>
              <a:rPr lang="en-US" dirty="0"/>
              <a:t>CPU can only access main memory and registers directly.</a:t>
            </a:r>
          </a:p>
          <a:p>
            <a:endParaRPr lang="en-US" dirty="0"/>
          </a:p>
          <a:p>
            <a:r>
              <a:rPr lang="en-US" i="1" dirty="0"/>
              <a:t>Basic problem</a:t>
            </a:r>
            <a:r>
              <a:rPr lang="en-US" dirty="0"/>
              <a:t>: an executable program must be placed into main memory in order to be run.</a:t>
            </a:r>
          </a:p>
          <a:p>
            <a:endParaRPr lang="en-US" dirty="0"/>
          </a:p>
          <a:p>
            <a:r>
              <a:rPr lang="en-US" dirty="0"/>
              <a:t>Placed where exactly? </a:t>
            </a:r>
            <a:r>
              <a:rPr lang="en-US" b="1" dirty="0"/>
              <a:t>Memory management</a:t>
            </a:r>
          </a:p>
          <a:p>
            <a:endParaRPr lang="en-US" dirty="0"/>
          </a:p>
        </p:txBody>
      </p:sp>
    </p:spTree>
    <p:extLst>
      <p:ext uri="{BB962C8B-B14F-4D97-AF65-F5344CB8AC3E}">
        <p14:creationId xmlns:p14="http://schemas.microsoft.com/office/powerpoint/2010/main" val="32277576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9FC0F-2795-4C90-9736-92FB4D0ED438}"/>
              </a:ext>
            </a:extLst>
          </p:cNvPr>
          <p:cNvSpPr>
            <a:spLocks noGrp="1"/>
          </p:cNvSpPr>
          <p:nvPr>
            <p:ph type="title"/>
          </p:nvPr>
        </p:nvSpPr>
        <p:spPr/>
        <p:txBody>
          <a:bodyPr/>
          <a:lstStyle/>
          <a:p>
            <a:r>
              <a:rPr lang="en-US" dirty="0"/>
              <a:t>Memory Management Issues</a:t>
            </a:r>
          </a:p>
        </p:txBody>
      </p:sp>
      <p:sp>
        <p:nvSpPr>
          <p:cNvPr id="3" name="Content Placeholder 2">
            <a:extLst>
              <a:ext uri="{FF2B5EF4-FFF2-40B4-BE49-F238E27FC236}">
                <a16:creationId xmlns:a16="http://schemas.microsoft.com/office/drawing/2014/main" id="{87873ED0-4BEB-42CD-A5DD-A071743BA11B}"/>
              </a:ext>
            </a:extLst>
          </p:cNvPr>
          <p:cNvSpPr>
            <a:spLocks noGrp="1"/>
          </p:cNvSpPr>
          <p:nvPr>
            <p:ph idx="1"/>
          </p:nvPr>
        </p:nvSpPr>
        <p:spPr/>
        <p:txBody>
          <a:bodyPr/>
          <a:lstStyle/>
          <a:p>
            <a:r>
              <a:rPr lang="en-US" dirty="0"/>
              <a:t>Managing a single program:</a:t>
            </a:r>
          </a:p>
          <a:p>
            <a:pPr lvl="1"/>
            <a:r>
              <a:rPr lang="en-US" i="1" dirty="0"/>
              <a:t>What management?</a:t>
            </a:r>
            <a:r>
              <a:rPr lang="en-US" dirty="0"/>
              <a:t> – just place it at address 0.</a:t>
            </a:r>
          </a:p>
          <a:p>
            <a:pPr lvl="1"/>
            <a:r>
              <a:rPr lang="en-US" dirty="0"/>
              <a:t>Space problem: program could still be too big!</a:t>
            </a:r>
          </a:p>
          <a:p>
            <a:pPr lvl="1"/>
            <a:r>
              <a:rPr lang="en-US" dirty="0"/>
              <a:t>Observation: CPU does not need the whole program at once.</a:t>
            </a:r>
          </a:p>
          <a:p>
            <a:endParaRPr lang="en-US" dirty="0"/>
          </a:p>
          <a:p>
            <a:r>
              <a:rPr lang="en-US" dirty="0"/>
              <a:t>Multi-programming:</a:t>
            </a:r>
          </a:p>
          <a:p>
            <a:pPr lvl="1"/>
            <a:r>
              <a:rPr lang="en-US" dirty="0"/>
              <a:t>Mapping problems: only one process can start at address 0…</a:t>
            </a:r>
          </a:p>
          <a:p>
            <a:pPr lvl="1"/>
            <a:endParaRPr lang="en-US" dirty="0"/>
          </a:p>
        </p:txBody>
      </p:sp>
    </p:spTree>
    <p:extLst>
      <p:ext uri="{BB962C8B-B14F-4D97-AF65-F5344CB8AC3E}">
        <p14:creationId xmlns:p14="http://schemas.microsoft.com/office/powerpoint/2010/main" val="7773560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normAutofit/>
          </a:bodyPr>
          <a:lstStyle/>
          <a:p>
            <a:r>
              <a:rPr lang="en-US" dirty="0"/>
              <a:t>Address Space</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200" y="1935480"/>
            <a:ext cx="4023361" cy="4389120"/>
          </a:xfrm>
        </p:spPr>
        <p:txBody>
          <a:bodyPr/>
          <a:lstStyle/>
          <a:p>
            <a:r>
              <a:rPr lang="en-US" dirty="0"/>
              <a:t>A user process must be restricted to access memory locations that belong to that particular process. </a:t>
            </a:r>
          </a:p>
          <a:p>
            <a:endParaRPr lang="en-US" dirty="0"/>
          </a:p>
          <a:p>
            <a:r>
              <a:rPr lang="en-US" dirty="0"/>
              <a:t>Each process uses a </a:t>
            </a:r>
            <a:r>
              <a:rPr lang="en-US" b="1" dirty="0"/>
              <a:t>base register</a:t>
            </a:r>
            <a:r>
              <a:rPr lang="en-US" dirty="0"/>
              <a:t> and a </a:t>
            </a:r>
            <a:r>
              <a:rPr lang="en-US" b="1" dirty="0"/>
              <a:t>limit register.</a:t>
            </a:r>
            <a:endParaRPr lang="en-US" dirty="0"/>
          </a:p>
          <a:p>
            <a:endParaRPr lang="en-US" dirty="0"/>
          </a:p>
          <a:p>
            <a:r>
              <a:rPr lang="en-US" b="1" dirty="0"/>
              <a:t>Base register </a:t>
            </a:r>
            <a:r>
              <a:rPr lang="en-US" dirty="0"/>
              <a:t>– smallest physical memory address</a:t>
            </a:r>
          </a:p>
          <a:p>
            <a:endParaRPr lang="en-US" dirty="0"/>
          </a:p>
          <a:p>
            <a:r>
              <a:rPr lang="en-US" b="1" dirty="0"/>
              <a:t>Limit register </a:t>
            </a:r>
            <a:r>
              <a:rPr lang="en-US" dirty="0"/>
              <a:t>– size of the range</a:t>
            </a:r>
          </a:p>
          <a:p>
            <a:endParaRPr lang="en-US" dirty="0"/>
          </a:p>
        </p:txBody>
      </p:sp>
      <p:pic>
        <p:nvPicPr>
          <p:cNvPr id="1026" name="Picture 2">
            <a:extLst>
              <a:ext uri="{FF2B5EF4-FFF2-40B4-BE49-F238E27FC236}">
                <a16:creationId xmlns:a16="http://schemas.microsoft.com/office/drawing/2014/main" id="{C3D90DF7-FF81-4968-9D78-5F908128F6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6317" y="2096452"/>
            <a:ext cx="3733800" cy="40671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C1E54D7-4909-4D4D-9CD8-308C5FFA87E7}"/>
              </a:ext>
            </a:extLst>
          </p:cNvPr>
          <p:cNvSpPr txBox="1"/>
          <p:nvPr/>
        </p:nvSpPr>
        <p:spPr>
          <a:xfrm>
            <a:off x="5120634" y="1523922"/>
            <a:ext cx="1037463" cy="646331"/>
          </a:xfrm>
          <a:prstGeom prst="rect">
            <a:avLst/>
          </a:prstGeom>
          <a:noFill/>
          <a:ln>
            <a:noFill/>
          </a:ln>
        </p:spPr>
        <p:txBody>
          <a:bodyPr wrap="none" rtlCol="0">
            <a:spAutoFit/>
          </a:bodyPr>
          <a:lstStyle/>
          <a:p>
            <a:r>
              <a:rPr lang="en-US" dirty="0"/>
              <a:t>Physical</a:t>
            </a:r>
          </a:p>
          <a:p>
            <a:r>
              <a:rPr lang="en-US" dirty="0"/>
              <a:t>Address</a:t>
            </a:r>
          </a:p>
        </p:txBody>
      </p:sp>
    </p:spTree>
    <p:extLst>
      <p:ext uri="{BB962C8B-B14F-4D97-AF65-F5344CB8AC3E}">
        <p14:creationId xmlns:p14="http://schemas.microsoft.com/office/powerpoint/2010/main" val="25657761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a:xfrm>
            <a:off x="457155" y="54455"/>
            <a:ext cx="8229600" cy="1143000"/>
          </a:xfrm>
        </p:spPr>
        <p:txBody>
          <a:bodyPr>
            <a:normAutofit/>
          </a:bodyPr>
          <a:lstStyle/>
          <a:p>
            <a:r>
              <a:rPr lang="en-US" dirty="0"/>
              <a:t>Basic Hardware</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55" y="1285847"/>
            <a:ext cx="7863844" cy="4389120"/>
          </a:xfrm>
        </p:spPr>
        <p:txBody>
          <a:bodyPr>
            <a:normAutofit/>
          </a:bodyPr>
          <a:lstStyle/>
          <a:p>
            <a:r>
              <a:rPr lang="en-US" dirty="0"/>
              <a:t>Every memory access made by a user process is checked against these two registers. </a:t>
            </a:r>
          </a:p>
          <a:p>
            <a:r>
              <a:rPr lang="en-US" dirty="0"/>
              <a:t>If a memory access is attempted outside the valid range, then a fatal error is generated. </a:t>
            </a:r>
          </a:p>
          <a:p>
            <a:r>
              <a:rPr lang="en-US" dirty="0"/>
              <a:t>Changing the base and limit registers is a privileged activity.</a:t>
            </a:r>
          </a:p>
          <a:p>
            <a:pPr lvl="1"/>
            <a:r>
              <a:rPr lang="en-US" dirty="0"/>
              <a:t>Only allowed by the OS kernel.</a:t>
            </a:r>
          </a:p>
        </p:txBody>
      </p:sp>
      <p:pic>
        <p:nvPicPr>
          <p:cNvPr id="2050" name="Picture 2">
            <a:extLst>
              <a:ext uri="{FF2B5EF4-FFF2-40B4-BE49-F238E27FC236}">
                <a16:creationId xmlns:a16="http://schemas.microsoft.com/office/drawing/2014/main" id="{C2AE3575-A0EF-432B-A2D2-F4B04F77E0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40" y="3337561"/>
            <a:ext cx="7105650" cy="3209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82358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We’re Doing Today</a:t>
            </a:r>
          </a:p>
        </p:txBody>
      </p:sp>
      <p:sp>
        <p:nvSpPr>
          <p:cNvPr id="2" name="Content Placeholder 1"/>
          <p:cNvSpPr>
            <a:spLocks noGrp="1"/>
          </p:cNvSpPr>
          <p:nvPr>
            <p:ph idx="1"/>
          </p:nvPr>
        </p:nvSpPr>
        <p:spPr/>
        <p:txBody>
          <a:bodyPr/>
          <a:lstStyle/>
          <a:p>
            <a:r>
              <a:rPr lang="en-US" dirty="0"/>
              <a:t>Review &amp; Finish Deadlocks</a:t>
            </a:r>
          </a:p>
          <a:p>
            <a:endParaRPr lang="en-US" dirty="0"/>
          </a:p>
          <a:p>
            <a:r>
              <a:rPr lang="en-US" dirty="0"/>
              <a:t>Start Main Memory</a:t>
            </a:r>
          </a:p>
          <a:p>
            <a:endParaRPr lang="en-US" dirty="0"/>
          </a:p>
          <a:p>
            <a:pPr lvl="1"/>
            <a:endParaRPr lang="en-US" dirty="0"/>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1962834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normAutofit/>
          </a:bodyPr>
          <a:lstStyle/>
          <a:p>
            <a:r>
              <a:rPr lang="en-US" dirty="0"/>
              <a:t>Address Binding</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p:txBody>
          <a:bodyPr>
            <a:normAutofit/>
          </a:bodyPr>
          <a:lstStyle/>
          <a:p>
            <a:r>
              <a:rPr lang="en-US" dirty="0"/>
              <a:t>Not all processes can begin at 00000.</a:t>
            </a:r>
          </a:p>
          <a:p>
            <a:endParaRPr lang="en-US" dirty="0"/>
          </a:p>
          <a:p>
            <a:r>
              <a:rPr lang="en-US" dirty="0"/>
              <a:t>A user process uses a symbolic name (or a logical address) to refer to a memory address. </a:t>
            </a:r>
          </a:p>
          <a:p>
            <a:endParaRPr lang="en-US" dirty="0"/>
          </a:p>
          <a:p>
            <a:r>
              <a:rPr lang="en-US" dirty="0"/>
              <a:t>These logical memory addresses must be mapped or bound to physical memory addresses -&gt; </a:t>
            </a:r>
            <a:r>
              <a:rPr lang="en-US" b="1" dirty="0"/>
              <a:t>address binding</a:t>
            </a:r>
            <a:endParaRPr lang="en-US" dirty="0"/>
          </a:p>
          <a:p>
            <a:endParaRPr lang="en-US" dirty="0"/>
          </a:p>
          <a:p>
            <a:r>
              <a:rPr lang="en-US" dirty="0"/>
              <a:t>Address binding can occur at a few stages before program execution:</a:t>
            </a:r>
          </a:p>
          <a:p>
            <a:pPr marL="637794" lvl="1" indent="-342900">
              <a:buFont typeface="+mj-lt"/>
              <a:buAutoNum type="arabicPeriod"/>
            </a:pPr>
            <a:r>
              <a:rPr lang="en-US" dirty="0"/>
              <a:t>Compile time</a:t>
            </a:r>
          </a:p>
          <a:p>
            <a:pPr marL="637794" lvl="1" indent="-342900">
              <a:buFont typeface="+mj-lt"/>
              <a:buAutoNum type="arabicPeriod"/>
            </a:pPr>
            <a:r>
              <a:rPr lang="en-US" dirty="0"/>
              <a:t>Load time</a:t>
            </a:r>
          </a:p>
          <a:p>
            <a:pPr marL="637794" lvl="1" indent="-342900">
              <a:buFont typeface="+mj-lt"/>
              <a:buAutoNum type="arabicPeriod"/>
            </a:pPr>
            <a:r>
              <a:rPr lang="en-US" dirty="0"/>
              <a:t>Run (or execution) time</a:t>
            </a:r>
          </a:p>
        </p:txBody>
      </p:sp>
    </p:spTree>
    <p:extLst>
      <p:ext uri="{BB962C8B-B14F-4D97-AF65-F5344CB8AC3E}">
        <p14:creationId xmlns:p14="http://schemas.microsoft.com/office/powerpoint/2010/main" val="7605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a:xfrm>
            <a:off x="457200" y="228635"/>
            <a:ext cx="8229600" cy="1143000"/>
          </a:xfrm>
        </p:spPr>
        <p:txBody>
          <a:bodyPr>
            <a:normAutofit/>
          </a:bodyPr>
          <a:lstStyle/>
          <a:p>
            <a:r>
              <a:rPr lang="en-US" dirty="0"/>
              <a:t>Address Binding</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274322" y="1463074"/>
            <a:ext cx="5029190" cy="4861526"/>
          </a:xfrm>
        </p:spPr>
        <p:txBody>
          <a:bodyPr>
            <a:normAutofit fontScale="92500" lnSpcReduction="10000"/>
          </a:bodyPr>
          <a:lstStyle/>
          <a:p>
            <a:pPr marL="457200" indent="-457200">
              <a:buFont typeface="+mj-lt"/>
              <a:buAutoNum type="arabicPeriod"/>
            </a:pPr>
            <a:r>
              <a:rPr lang="en-US" dirty="0"/>
              <a:t>Compile time</a:t>
            </a:r>
          </a:p>
          <a:p>
            <a:pPr marL="731520" lvl="1" indent="-457200"/>
            <a:r>
              <a:rPr lang="en-US" dirty="0"/>
              <a:t>If physical memory location is known at </a:t>
            </a:r>
            <a:r>
              <a:rPr lang="en-US" dirty="0" err="1"/>
              <a:t>c.t.</a:t>
            </a:r>
            <a:r>
              <a:rPr lang="en-US" dirty="0"/>
              <a:t>, then logical = physical -&gt; </a:t>
            </a:r>
            <a:r>
              <a:rPr lang="en-US" i="1" dirty="0"/>
              <a:t>absolute code</a:t>
            </a:r>
            <a:r>
              <a:rPr lang="en-US" dirty="0"/>
              <a:t>.</a:t>
            </a:r>
          </a:p>
          <a:p>
            <a:pPr marL="731520" lvl="1" indent="-457200"/>
            <a:r>
              <a:rPr lang="en-US" dirty="0"/>
              <a:t>If starting location changes, must recompile code.</a:t>
            </a:r>
          </a:p>
          <a:p>
            <a:pPr marL="457200" indent="-457200">
              <a:buFont typeface="+mj-lt"/>
              <a:buAutoNum type="arabicPeriod"/>
            </a:pPr>
            <a:r>
              <a:rPr lang="en-US" dirty="0"/>
              <a:t>Load time</a:t>
            </a:r>
          </a:p>
          <a:p>
            <a:pPr marL="731520" lvl="1" indent="-457200"/>
            <a:r>
              <a:rPr lang="en-US" dirty="0"/>
              <a:t>Don’t know starting location. Reference addresses relative to start -&gt; </a:t>
            </a:r>
            <a:r>
              <a:rPr lang="en-US" i="1" dirty="0"/>
              <a:t>relocatable code</a:t>
            </a:r>
            <a:r>
              <a:rPr lang="en-US" dirty="0"/>
              <a:t>.</a:t>
            </a:r>
          </a:p>
          <a:p>
            <a:pPr marL="731520" lvl="1" indent="-457200"/>
            <a:r>
              <a:rPr lang="en-US" dirty="0"/>
              <a:t>If starting location changes, reload (not recompile) program.</a:t>
            </a:r>
          </a:p>
          <a:p>
            <a:pPr marL="457200" indent="-457200">
              <a:buFont typeface="+mj-lt"/>
              <a:buAutoNum type="arabicPeriod"/>
            </a:pPr>
            <a:r>
              <a:rPr lang="en-US" dirty="0"/>
              <a:t>Run time</a:t>
            </a:r>
          </a:p>
          <a:p>
            <a:pPr marL="731520" lvl="1" indent="-457200"/>
            <a:r>
              <a:rPr lang="en-US" dirty="0"/>
              <a:t>If a program can be moved around in memory, must delay binding until execution -&gt; “binding on the fly”</a:t>
            </a:r>
          </a:p>
          <a:p>
            <a:pPr marL="731520" lvl="1" indent="-457200"/>
            <a:r>
              <a:rPr lang="en-US" dirty="0"/>
              <a:t>Implemented by most OSes. </a:t>
            </a:r>
          </a:p>
          <a:p>
            <a:pPr marL="731520" lvl="1" indent="-457200"/>
            <a:r>
              <a:rPr lang="en-US" dirty="0"/>
              <a:t>Requires special hardware, MMU.</a:t>
            </a:r>
          </a:p>
        </p:txBody>
      </p:sp>
      <p:pic>
        <p:nvPicPr>
          <p:cNvPr id="3074" name="Picture 2">
            <a:extLst>
              <a:ext uri="{FF2B5EF4-FFF2-40B4-BE49-F238E27FC236}">
                <a16:creationId xmlns:a16="http://schemas.microsoft.com/office/drawing/2014/main" id="{2B5F7066-F891-4255-8980-8E63D186FD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2080" y="394820"/>
            <a:ext cx="3426114" cy="6234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863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D8296-9806-4877-ACB4-C98E7909758B}"/>
              </a:ext>
            </a:extLst>
          </p:cNvPr>
          <p:cNvSpPr>
            <a:spLocks noGrp="1"/>
          </p:cNvSpPr>
          <p:nvPr>
            <p:ph type="title"/>
          </p:nvPr>
        </p:nvSpPr>
        <p:spPr/>
        <p:txBody>
          <a:bodyPr>
            <a:normAutofit/>
          </a:bodyPr>
          <a:lstStyle/>
          <a:p>
            <a:r>
              <a:rPr lang="en-US" dirty="0"/>
              <a:t>Logical vs Physical Address Space</a:t>
            </a:r>
          </a:p>
        </p:txBody>
      </p:sp>
      <p:sp>
        <p:nvSpPr>
          <p:cNvPr id="3" name="Content Placeholder 2">
            <a:extLst>
              <a:ext uri="{FF2B5EF4-FFF2-40B4-BE49-F238E27FC236}">
                <a16:creationId xmlns:a16="http://schemas.microsoft.com/office/drawing/2014/main" id="{821B80DB-29AE-4A34-BBFB-C4D9E51B9669}"/>
              </a:ext>
            </a:extLst>
          </p:cNvPr>
          <p:cNvSpPr>
            <a:spLocks noGrp="1"/>
          </p:cNvSpPr>
          <p:nvPr>
            <p:ph idx="1"/>
          </p:nvPr>
        </p:nvSpPr>
        <p:spPr/>
        <p:txBody>
          <a:bodyPr>
            <a:normAutofit/>
          </a:bodyPr>
          <a:lstStyle/>
          <a:p>
            <a:r>
              <a:rPr lang="en-US" dirty="0"/>
              <a:t>Separation of logical address space from physical address space is central to memory management.</a:t>
            </a:r>
          </a:p>
          <a:p>
            <a:endParaRPr lang="en-US" dirty="0"/>
          </a:p>
          <a:p>
            <a:r>
              <a:rPr lang="en-US" b="1" dirty="0"/>
              <a:t>Logical address</a:t>
            </a:r>
            <a:r>
              <a:rPr lang="en-US" dirty="0"/>
              <a:t> - The address generated by the CPU. </a:t>
            </a:r>
          </a:p>
          <a:p>
            <a:endParaRPr lang="en-US" b="1" dirty="0"/>
          </a:p>
          <a:p>
            <a:r>
              <a:rPr lang="en-US" b="1" dirty="0"/>
              <a:t>Physical address</a:t>
            </a:r>
            <a:r>
              <a:rPr lang="en-US" dirty="0"/>
              <a:t> - The address actually seen by the memory hardware.</a:t>
            </a:r>
          </a:p>
        </p:txBody>
      </p:sp>
    </p:spTree>
    <p:extLst>
      <p:ext uri="{BB962C8B-B14F-4D97-AF65-F5344CB8AC3E}">
        <p14:creationId xmlns:p14="http://schemas.microsoft.com/office/powerpoint/2010/main" val="1456551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D8296-9806-4877-ACB4-C98E7909758B}"/>
              </a:ext>
            </a:extLst>
          </p:cNvPr>
          <p:cNvSpPr>
            <a:spLocks noGrp="1"/>
          </p:cNvSpPr>
          <p:nvPr>
            <p:ph type="title"/>
          </p:nvPr>
        </p:nvSpPr>
        <p:spPr/>
        <p:txBody>
          <a:bodyPr>
            <a:normAutofit/>
          </a:bodyPr>
          <a:lstStyle/>
          <a:p>
            <a:r>
              <a:rPr lang="en-US" dirty="0"/>
              <a:t>Logical vs Physical Address Space</a:t>
            </a:r>
          </a:p>
        </p:txBody>
      </p:sp>
      <p:sp>
        <p:nvSpPr>
          <p:cNvPr id="3" name="Content Placeholder 2">
            <a:extLst>
              <a:ext uri="{FF2B5EF4-FFF2-40B4-BE49-F238E27FC236}">
                <a16:creationId xmlns:a16="http://schemas.microsoft.com/office/drawing/2014/main" id="{821B80DB-29AE-4A34-BBFB-C4D9E51B9669}"/>
              </a:ext>
            </a:extLst>
          </p:cNvPr>
          <p:cNvSpPr>
            <a:spLocks noGrp="1"/>
          </p:cNvSpPr>
          <p:nvPr>
            <p:ph idx="1"/>
          </p:nvPr>
        </p:nvSpPr>
        <p:spPr/>
        <p:txBody>
          <a:bodyPr>
            <a:normAutofit/>
          </a:bodyPr>
          <a:lstStyle/>
          <a:p>
            <a:r>
              <a:rPr lang="en-US" dirty="0"/>
              <a:t>Addresses bound at compile time or load time have identical logical and physical addresses.</a:t>
            </a:r>
          </a:p>
          <a:p>
            <a:endParaRPr lang="en-US" dirty="0"/>
          </a:p>
          <a:p>
            <a:r>
              <a:rPr lang="en-US" dirty="0"/>
              <a:t>Addresses created at run time, however, have different logical and physical addresses.</a:t>
            </a:r>
          </a:p>
          <a:p>
            <a:pPr lvl="1"/>
            <a:r>
              <a:rPr lang="en-US" dirty="0"/>
              <a:t>In this case the logical address is also known as a </a:t>
            </a:r>
            <a:r>
              <a:rPr lang="en-US" i="1" dirty="0"/>
              <a:t>virtual address. </a:t>
            </a:r>
            <a:r>
              <a:rPr lang="en-US" dirty="0"/>
              <a:t>These terms may be used interchangeably.</a:t>
            </a:r>
          </a:p>
          <a:p>
            <a:pPr lvl="1"/>
            <a:endParaRPr lang="en-US" dirty="0"/>
          </a:p>
          <a:p>
            <a:r>
              <a:rPr lang="en-US" dirty="0"/>
              <a:t>The set of all logical addresses used by a program composes the </a:t>
            </a:r>
            <a:r>
              <a:rPr lang="en-US" b="1" dirty="0"/>
              <a:t>logical address space</a:t>
            </a:r>
            <a:r>
              <a:rPr lang="en-US" dirty="0"/>
              <a:t>, and the set of all corresponding physical addresses composes the </a:t>
            </a:r>
            <a:r>
              <a:rPr lang="en-US" b="1" dirty="0"/>
              <a:t>physical address space</a:t>
            </a:r>
            <a:r>
              <a:rPr lang="en-US" dirty="0"/>
              <a:t>. </a:t>
            </a:r>
          </a:p>
        </p:txBody>
      </p:sp>
    </p:spTree>
    <p:extLst>
      <p:ext uri="{BB962C8B-B14F-4D97-AF65-F5344CB8AC3E}">
        <p14:creationId xmlns:p14="http://schemas.microsoft.com/office/powerpoint/2010/main" val="33556846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D8296-9806-4877-ACB4-C98E7909758B}"/>
              </a:ext>
            </a:extLst>
          </p:cNvPr>
          <p:cNvSpPr>
            <a:spLocks noGrp="1"/>
          </p:cNvSpPr>
          <p:nvPr>
            <p:ph type="title"/>
          </p:nvPr>
        </p:nvSpPr>
        <p:spPr/>
        <p:txBody>
          <a:bodyPr/>
          <a:lstStyle/>
          <a:p>
            <a:r>
              <a:rPr lang="en-US" dirty="0"/>
              <a:t>Memory-Management Unit (MMU)</a:t>
            </a:r>
          </a:p>
        </p:txBody>
      </p:sp>
      <p:sp>
        <p:nvSpPr>
          <p:cNvPr id="3" name="Content Placeholder 2">
            <a:extLst>
              <a:ext uri="{FF2B5EF4-FFF2-40B4-BE49-F238E27FC236}">
                <a16:creationId xmlns:a16="http://schemas.microsoft.com/office/drawing/2014/main" id="{821B80DB-29AE-4A34-BBFB-C4D9E51B9669}"/>
              </a:ext>
            </a:extLst>
          </p:cNvPr>
          <p:cNvSpPr>
            <a:spLocks noGrp="1"/>
          </p:cNvSpPr>
          <p:nvPr>
            <p:ph idx="1"/>
          </p:nvPr>
        </p:nvSpPr>
        <p:spPr/>
        <p:txBody>
          <a:bodyPr>
            <a:normAutofit/>
          </a:bodyPr>
          <a:lstStyle/>
          <a:p>
            <a:r>
              <a:rPr lang="en-US" b="1" dirty="0"/>
              <a:t>Memory-Management Unit (MMU):</a:t>
            </a:r>
            <a:r>
              <a:rPr lang="en-US" dirty="0"/>
              <a:t> hardware device that handles run time mapping of logical to physical addresses</a:t>
            </a:r>
          </a:p>
          <a:p>
            <a:pPr lvl="1"/>
            <a:endParaRPr lang="en-US" dirty="0"/>
          </a:p>
          <a:p>
            <a:r>
              <a:rPr lang="en-US" dirty="0"/>
              <a:t>The base register is now termed a relocation register, whose value is added to every memory request at the hardware level.</a:t>
            </a:r>
          </a:p>
          <a:p>
            <a:endParaRPr lang="en-US" dirty="0"/>
          </a:p>
          <a:p>
            <a:r>
              <a:rPr lang="en-US" dirty="0"/>
              <a:t>Note: User programs never see physical addresses. User programs work entirely in logical address space, and any memory references or manipulations are done using purely logical addresses. </a:t>
            </a:r>
          </a:p>
        </p:txBody>
      </p:sp>
    </p:spTree>
    <p:extLst>
      <p:ext uri="{BB962C8B-B14F-4D97-AF65-F5344CB8AC3E}">
        <p14:creationId xmlns:p14="http://schemas.microsoft.com/office/powerpoint/2010/main" val="12851551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D8296-9806-4877-ACB4-C98E7909758B}"/>
              </a:ext>
            </a:extLst>
          </p:cNvPr>
          <p:cNvSpPr>
            <a:spLocks noGrp="1"/>
          </p:cNvSpPr>
          <p:nvPr>
            <p:ph type="title"/>
          </p:nvPr>
        </p:nvSpPr>
        <p:spPr/>
        <p:txBody>
          <a:bodyPr>
            <a:normAutofit fontScale="90000"/>
          </a:bodyPr>
          <a:lstStyle/>
          <a:p>
            <a:r>
              <a:rPr lang="en-US" dirty="0"/>
              <a:t>Dynamic Relocation using a Relocation Register</a:t>
            </a:r>
          </a:p>
        </p:txBody>
      </p:sp>
      <p:sp>
        <p:nvSpPr>
          <p:cNvPr id="3" name="Content Placeholder 2">
            <a:extLst>
              <a:ext uri="{FF2B5EF4-FFF2-40B4-BE49-F238E27FC236}">
                <a16:creationId xmlns:a16="http://schemas.microsoft.com/office/drawing/2014/main" id="{821B80DB-29AE-4A34-BBFB-C4D9E51B9669}"/>
              </a:ext>
            </a:extLst>
          </p:cNvPr>
          <p:cNvSpPr>
            <a:spLocks noGrp="1"/>
          </p:cNvSpPr>
          <p:nvPr>
            <p:ph idx="1"/>
          </p:nvPr>
        </p:nvSpPr>
        <p:spPr/>
        <p:txBody>
          <a:bodyPr/>
          <a:lstStyle/>
          <a:p>
            <a:r>
              <a:rPr lang="en-US" dirty="0"/>
              <a:t>The value of the relocation register is added to every address generated by a user process. </a:t>
            </a:r>
          </a:p>
        </p:txBody>
      </p:sp>
      <p:pic>
        <p:nvPicPr>
          <p:cNvPr id="4098" name="Picture 2">
            <a:extLst>
              <a:ext uri="{FF2B5EF4-FFF2-40B4-BE49-F238E27FC236}">
                <a16:creationId xmlns:a16="http://schemas.microsoft.com/office/drawing/2014/main" id="{DDA32EE2-2608-4568-919E-57B8A69841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7537" y="2606049"/>
            <a:ext cx="5581650" cy="3990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7798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D8296-9806-4877-ACB4-C98E7909758B}"/>
              </a:ext>
            </a:extLst>
          </p:cNvPr>
          <p:cNvSpPr>
            <a:spLocks noGrp="1"/>
          </p:cNvSpPr>
          <p:nvPr>
            <p:ph type="title"/>
          </p:nvPr>
        </p:nvSpPr>
        <p:spPr/>
        <p:txBody>
          <a:bodyPr/>
          <a:lstStyle/>
          <a:p>
            <a:r>
              <a:rPr lang="en-US" dirty="0"/>
              <a:t>Dynamic Loading</a:t>
            </a:r>
          </a:p>
        </p:txBody>
      </p:sp>
      <p:sp>
        <p:nvSpPr>
          <p:cNvPr id="3" name="Content Placeholder 2">
            <a:extLst>
              <a:ext uri="{FF2B5EF4-FFF2-40B4-BE49-F238E27FC236}">
                <a16:creationId xmlns:a16="http://schemas.microsoft.com/office/drawing/2014/main" id="{821B80DB-29AE-4A34-BBFB-C4D9E51B9669}"/>
              </a:ext>
            </a:extLst>
          </p:cNvPr>
          <p:cNvSpPr>
            <a:spLocks noGrp="1"/>
          </p:cNvSpPr>
          <p:nvPr>
            <p:ph idx="1"/>
          </p:nvPr>
        </p:nvSpPr>
        <p:spPr>
          <a:xfrm>
            <a:off x="457200" y="1935480"/>
            <a:ext cx="8046677" cy="4389120"/>
          </a:xfrm>
        </p:spPr>
        <p:txBody>
          <a:bodyPr>
            <a:normAutofit lnSpcReduction="10000"/>
          </a:bodyPr>
          <a:lstStyle/>
          <a:p>
            <a:r>
              <a:rPr lang="en-US" dirty="0"/>
              <a:t>Rather than load an entire program into memory at once, </a:t>
            </a:r>
            <a:r>
              <a:rPr lang="en-US" b="1" dirty="0"/>
              <a:t>dynamic loading</a:t>
            </a:r>
            <a:r>
              <a:rPr lang="en-US" dirty="0"/>
              <a:t> loads each routine as it is called.</a:t>
            </a:r>
          </a:p>
          <a:p>
            <a:pPr lvl="1"/>
            <a:r>
              <a:rPr lang="en-US" dirty="0"/>
              <a:t>No special OS support required -&gt; implemented through user program. </a:t>
            </a:r>
          </a:p>
          <a:p>
            <a:endParaRPr lang="en-US" dirty="0"/>
          </a:p>
          <a:p>
            <a:r>
              <a:rPr lang="en-US" dirty="0"/>
              <a:t>The advantage is that unused routines never need to be loaded. </a:t>
            </a:r>
          </a:p>
          <a:p>
            <a:pPr lvl="1"/>
            <a:r>
              <a:rPr lang="en-US" dirty="0"/>
              <a:t>Reduces total memory usage </a:t>
            </a:r>
          </a:p>
          <a:p>
            <a:pPr lvl="1"/>
            <a:r>
              <a:rPr lang="en-US" dirty="0"/>
              <a:t>Faster program startup times</a:t>
            </a:r>
          </a:p>
          <a:p>
            <a:endParaRPr lang="en-US" dirty="0"/>
          </a:p>
          <a:p>
            <a:r>
              <a:rPr lang="en-US" dirty="0"/>
              <a:t>The downside is added complexity and overhead.</a:t>
            </a:r>
          </a:p>
          <a:p>
            <a:pPr lvl="1"/>
            <a:r>
              <a:rPr lang="en-US" dirty="0"/>
              <a:t>Checking to see if a routine is loaded every time it is called </a:t>
            </a:r>
          </a:p>
          <a:p>
            <a:pPr lvl="1"/>
            <a:r>
              <a:rPr lang="en-US" dirty="0"/>
              <a:t>Then loading it up if it is not already loaded</a:t>
            </a:r>
          </a:p>
          <a:p>
            <a:pPr lvl="1"/>
            <a:endParaRPr lang="en-US" dirty="0"/>
          </a:p>
          <a:p>
            <a:r>
              <a:rPr lang="en-US" dirty="0"/>
              <a:t>When would this be more useful? Code size, use frequency, etc.</a:t>
            </a:r>
          </a:p>
        </p:txBody>
      </p:sp>
    </p:spTree>
    <p:extLst>
      <p:ext uri="{BB962C8B-B14F-4D97-AF65-F5344CB8AC3E}">
        <p14:creationId xmlns:p14="http://schemas.microsoft.com/office/powerpoint/2010/main" val="13208163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D8296-9806-4877-ACB4-C98E7909758B}"/>
              </a:ext>
            </a:extLst>
          </p:cNvPr>
          <p:cNvSpPr>
            <a:spLocks noGrp="1"/>
          </p:cNvSpPr>
          <p:nvPr>
            <p:ph type="title"/>
          </p:nvPr>
        </p:nvSpPr>
        <p:spPr/>
        <p:txBody>
          <a:bodyPr>
            <a:normAutofit/>
          </a:bodyPr>
          <a:lstStyle/>
          <a:p>
            <a:r>
              <a:rPr lang="en-US" dirty="0"/>
              <a:t>Dynamic Linking</a:t>
            </a:r>
          </a:p>
        </p:txBody>
      </p:sp>
      <p:sp>
        <p:nvSpPr>
          <p:cNvPr id="3" name="Content Placeholder 2">
            <a:extLst>
              <a:ext uri="{FF2B5EF4-FFF2-40B4-BE49-F238E27FC236}">
                <a16:creationId xmlns:a16="http://schemas.microsoft.com/office/drawing/2014/main" id="{821B80DB-29AE-4A34-BBFB-C4D9E51B9669}"/>
              </a:ext>
            </a:extLst>
          </p:cNvPr>
          <p:cNvSpPr>
            <a:spLocks noGrp="1"/>
          </p:cNvSpPr>
          <p:nvPr>
            <p:ph idx="1"/>
          </p:nvPr>
        </p:nvSpPr>
        <p:spPr/>
        <p:txBody>
          <a:bodyPr/>
          <a:lstStyle/>
          <a:p>
            <a:r>
              <a:rPr lang="en-US" b="1" dirty="0"/>
              <a:t>Static linking</a:t>
            </a:r>
            <a:r>
              <a:rPr lang="en-US" dirty="0"/>
              <a:t> - Library modules get fully included in executable modules. </a:t>
            </a:r>
          </a:p>
          <a:p>
            <a:pPr lvl="1"/>
            <a:r>
              <a:rPr lang="en-US" dirty="0"/>
              <a:t>Wastes both disk space and main memory usage. </a:t>
            </a:r>
          </a:p>
          <a:p>
            <a:pPr lvl="1"/>
            <a:r>
              <a:rPr lang="en-US" dirty="0"/>
              <a:t>Every program that included a certain routine from the library must have their own copy of that routine linked into their executable code.</a:t>
            </a:r>
          </a:p>
          <a:p>
            <a:pPr lvl="1"/>
            <a:endParaRPr lang="en-US" dirty="0"/>
          </a:p>
          <a:p>
            <a:r>
              <a:rPr lang="en-US" b="1" dirty="0"/>
              <a:t>Dynamic linking</a:t>
            </a:r>
            <a:r>
              <a:rPr lang="en-US" dirty="0"/>
              <a:t> – Linking is postponed until execution time.</a:t>
            </a:r>
          </a:p>
          <a:p>
            <a:pPr lvl="1"/>
            <a:r>
              <a:rPr lang="en-US" dirty="0"/>
              <a:t>Stub – small piece of code used to locate the appropriate memory-resident library routine (or how to load it).</a:t>
            </a:r>
          </a:p>
          <a:p>
            <a:pPr lvl="1"/>
            <a:r>
              <a:rPr lang="en-US" dirty="0"/>
              <a:t>When the stub is executed, it replaces itself with the address of the routine and executes the routine.</a:t>
            </a:r>
          </a:p>
          <a:p>
            <a:pPr lvl="1"/>
            <a:r>
              <a:rPr lang="en-US" dirty="0"/>
              <a:t>Requires some help from OS -&gt; Processes are protected from each other -&gt; Need to check if the routine is in another process’ memory space.</a:t>
            </a:r>
          </a:p>
        </p:txBody>
      </p:sp>
    </p:spTree>
    <p:extLst>
      <p:ext uri="{BB962C8B-B14F-4D97-AF65-F5344CB8AC3E}">
        <p14:creationId xmlns:p14="http://schemas.microsoft.com/office/powerpoint/2010/main" val="3861205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D8296-9806-4877-ACB4-C98E7909758B}"/>
              </a:ext>
            </a:extLst>
          </p:cNvPr>
          <p:cNvSpPr>
            <a:spLocks noGrp="1"/>
          </p:cNvSpPr>
          <p:nvPr>
            <p:ph type="title"/>
          </p:nvPr>
        </p:nvSpPr>
        <p:spPr/>
        <p:txBody>
          <a:bodyPr>
            <a:normAutofit fontScale="90000"/>
          </a:bodyPr>
          <a:lstStyle/>
          <a:p>
            <a:r>
              <a:rPr lang="en-US" dirty="0"/>
              <a:t>Dynamic Linking and Shared Libraries</a:t>
            </a:r>
          </a:p>
        </p:txBody>
      </p:sp>
      <p:sp>
        <p:nvSpPr>
          <p:cNvPr id="3" name="Content Placeholder 2">
            <a:extLst>
              <a:ext uri="{FF2B5EF4-FFF2-40B4-BE49-F238E27FC236}">
                <a16:creationId xmlns:a16="http://schemas.microsoft.com/office/drawing/2014/main" id="{821B80DB-29AE-4A34-BBFB-C4D9E51B9669}"/>
              </a:ext>
            </a:extLst>
          </p:cNvPr>
          <p:cNvSpPr>
            <a:spLocks noGrp="1"/>
          </p:cNvSpPr>
          <p:nvPr>
            <p:ph idx="1"/>
          </p:nvPr>
        </p:nvSpPr>
        <p:spPr/>
        <p:txBody>
          <a:bodyPr>
            <a:normAutofit/>
          </a:bodyPr>
          <a:lstStyle/>
          <a:p>
            <a:r>
              <a:rPr lang="en-US" dirty="0"/>
              <a:t>Dynamic linking can be extended to library updates (e.g., bug fixes).</a:t>
            </a:r>
          </a:p>
          <a:p>
            <a:endParaRPr lang="en-US" dirty="0"/>
          </a:p>
          <a:p>
            <a:r>
              <a:rPr lang="en-US" dirty="0"/>
              <a:t>A library is replaced by a new version. All programs that reference the library will use the new version. </a:t>
            </a:r>
          </a:p>
          <a:p>
            <a:endParaRPr lang="en-US" dirty="0"/>
          </a:p>
          <a:p>
            <a:r>
              <a:rPr lang="en-US" dirty="0"/>
              <a:t>Without dynamic linking, all programs would need to be re-linked so they do not execute different library versions.</a:t>
            </a:r>
          </a:p>
          <a:p>
            <a:endParaRPr lang="en-US" dirty="0"/>
          </a:p>
          <a:p>
            <a:r>
              <a:rPr lang="en-US" dirty="0"/>
              <a:t>This system is known as </a:t>
            </a:r>
            <a:r>
              <a:rPr lang="en-US" b="1" dirty="0"/>
              <a:t>shared libraries</a:t>
            </a:r>
            <a:r>
              <a:rPr lang="en-US" dirty="0"/>
              <a:t>.</a:t>
            </a:r>
          </a:p>
        </p:txBody>
      </p:sp>
    </p:spTree>
    <p:extLst>
      <p:ext uri="{BB962C8B-B14F-4D97-AF65-F5344CB8AC3E}">
        <p14:creationId xmlns:p14="http://schemas.microsoft.com/office/powerpoint/2010/main" val="965068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p:txBody>
          <a:bodyPr/>
          <a:lstStyle/>
          <a:p>
            <a:r>
              <a:rPr lang="en-US" dirty="0"/>
              <a:t>Main Memory: Swapping</a:t>
            </a:r>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5534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p:txBody>
          <a:bodyPr/>
          <a:lstStyle/>
          <a:p>
            <a:r>
              <a:rPr lang="en-US" dirty="0"/>
              <a:t>Deadlock Detection</a:t>
            </a:r>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615490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D8296-9806-4877-ACB4-C98E7909758B}"/>
              </a:ext>
            </a:extLst>
          </p:cNvPr>
          <p:cNvSpPr>
            <a:spLocks noGrp="1"/>
          </p:cNvSpPr>
          <p:nvPr>
            <p:ph type="title"/>
          </p:nvPr>
        </p:nvSpPr>
        <p:spPr/>
        <p:txBody>
          <a:bodyPr/>
          <a:lstStyle/>
          <a:p>
            <a:r>
              <a:rPr lang="en-US" dirty="0"/>
              <a:t>Swapping</a:t>
            </a:r>
          </a:p>
        </p:txBody>
      </p:sp>
      <p:sp>
        <p:nvSpPr>
          <p:cNvPr id="3" name="Content Placeholder 2">
            <a:extLst>
              <a:ext uri="{FF2B5EF4-FFF2-40B4-BE49-F238E27FC236}">
                <a16:creationId xmlns:a16="http://schemas.microsoft.com/office/drawing/2014/main" id="{821B80DB-29AE-4A34-BBFB-C4D9E51B9669}"/>
              </a:ext>
            </a:extLst>
          </p:cNvPr>
          <p:cNvSpPr>
            <a:spLocks noGrp="1"/>
          </p:cNvSpPr>
          <p:nvPr>
            <p:ph idx="1"/>
          </p:nvPr>
        </p:nvSpPr>
        <p:spPr/>
        <p:txBody>
          <a:bodyPr/>
          <a:lstStyle/>
          <a:p>
            <a:r>
              <a:rPr lang="en-US" dirty="0"/>
              <a:t>A process must be loaded into memory in order to execute.</a:t>
            </a:r>
          </a:p>
          <a:p>
            <a:endParaRPr lang="en-US" dirty="0"/>
          </a:p>
          <a:p>
            <a:r>
              <a:rPr lang="en-US" dirty="0"/>
              <a:t>There may not be enough memory available to keep all processes in memory at the same time. </a:t>
            </a:r>
          </a:p>
          <a:p>
            <a:endParaRPr lang="en-US" dirty="0"/>
          </a:p>
          <a:p>
            <a:r>
              <a:rPr lang="en-US" dirty="0"/>
              <a:t>Some processes who are not currently using the CPU may have their memory </a:t>
            </a:r>
            <a:r>
              <a:rPr lang="en-US" b="1" dirty="0"/>
              <a:t>swapped</a:t>
            </a:r>
            <a:r>
              <a:rPr lang="en-US" dirty="0"/>
              <a:t> out to a fast local disk called the </a:t>
            </a:r>
            <a:r>
              <a:rPr lang="en-US" b="1" dirty="0"/>
              <a:t>backing store</a:t>
            </a:r>
            <a:r>
              <a:rPr lang="en-US" dirty="0"/>
              <a:t>.</a:t>
            </a:r>
          </a:p>
        </p:txBody>
      </p:sp>
    </p:spTree>
    <p:extLst>
      <p:ext uri="{BB962C8B-B14F-4D97-AF65-F5344CB8AC3E}">
        <p14:creationId xmlns:p14="http://schemas.microsoft.com/office/powerpoint/2010/main" val="26801059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D8296-9806-4877-ACB4-C98E7909758B}"/>
              </a:ext>
            </a:extLst>
          </p:cNvPr>
          <p:cNvSpPr>
            <a:spLocks noGrp="1"/>
          </p:cNvSpPr>
          <p:nvPr>
            <p:ph type="title"/>
          </p:nvPr>
        </p:nvSpPr>
        <p:spPr/>
        <p:txBody>
          <a:bodyPr/>
          <a:lstStyle/>
          <a:p>
            <a:r>
              <a:rPr lang="en-US" dirty="0"/>
              <a:t>Swapping: Example</a:t>
            </a:r>
          </a:p>
        </p:txBody>
      </p:sp>
      <p:sp>
        <p:nvSpPr>
          <p:cNvPr id="3" name="Content Placeholder 2">
            <a:extLst>
              <a:ext uri="{FF2B5EF4-FFF2-40B4-BE49-F238E27FC236}">
                <a16:creationId xmlns:a16="http://schemas.microsoft.com/office/drawing/2014/main" id="{821B80DB-29AE-4A34-BBFB-C4D9E51B9669}"/>
              </a:ext>
            </a:extLst>
          </p:cNvPr>
          <p:cNvSpPr>
            <a:spLocks noGrp="1"/>
          </p:cNvSpPr>
          <p:nvPr>
            <p:ph idx="1"/>
          </p:nvPr>
        </p:nvSpPr>
        <p:spPr>
          <a:xfrm>
            <a:off x="457200" y="1935480"/>
            <a:ext cx="2743215" cy="4389120"/>
          </a:xfrm>
        </p:spPr>
        <p:txBody>
          <a:bodyPr/>
          <a:lstStyle/>
          <a:p>
            <a:r>
              <a:rPr lang="en-US" dirty="0"/>
              <a:t>We have round-robin CPU scheduling.</a:t>
            </a:r>
          </a:p>
          <a:p>
            <a:pPr lvl="1"/>
            <a:endParaRPr lang="en-US" dirty="0"/>
          </a:p>
          <a:p>
            <a:r>
              <a:rPr lang="en-US" dirty="0"/>
              <a:t>When the quantum expires for a process, swap that process out and swap another into the memory we just freed.</a:t>
            </a:r>
          </a:p>
        </p:txBody>
      </p:sp>
      <p:pic>
        <p:nvPicPr>
          <p:cNvPr id="5122" name="Picture 2">
            <a:extLst>
              <a:ext uri="{FF2B5EF4-FFF2-40B4-BE49-F238E27FC236}">
                <a16:creationId xmlns:a16="http://schemas.microsoft.com/office/drawing/2014/main" id="{0325A9B9-419E-42BA-ACD0-08BE0ACE1F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6171" y="1960870"/>
            <a:ext cx="5353050"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8272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D8296-9806-4877-ACB4-C98E7909758B}"/>
              </a:ext>
            </a:extLst>
          </p:cNvPr>
          <p:cNvSpPr>
            <a:spLocks noGrp="1"/>
          </p:cNvSpPr>
          <p:nvPr>
            <p:ph type="title"/>
          </p:nvPr>
        </p:nvSpPr>
        <p:spPr/>
        <p:txBody>
          <a:bodyPr/>
          <a:lstStyle/>
          <a:p>
            <a:r>
              <a:rPr lang="en-US" dirty="0"/>
              <a:t>Standard Swapping</a:t>
            </a:r>
          </a:p>
        </p:txBody>
      </p:sp>
      <p:sp>
        <p:nvSpPr>
          <p:cNvPr id="3" name="Content Placeholder 2">
            <a:extLst>
              <a:ext uri="{FF2B5EF4-FFF2-40B4-BE49-F238E27FC236}">
                <a16:creationId xmlns:a16="http://schemas.microsoft.com/office/drawing/2014/main" id="{821B80DB-29AE-4A34-BBFB-C4D9E51B9669}"/>
              </a:ext>
            </a:extLst>
          </p:cNvPr>
          <p:cNvSpPr>
            <a:spLocks noGrp="1"/>
          </p:cNvSpPr>
          <p:nvPr>
            <p:ph idx="1"/>
          </p:nvPr>
        </p:nvSpPr>
        <p:spPr/>
        <p:txBody>
          <a:bodyPr>
            <a:normAutofit/>
          </a:bodyPr>
          <a:lstStyle/>
          <a:p>
            <a:r>
              <a:rPr lang="en-US" dirty="0"/>
              <a:t>Swapping is a very slow process compared to other operations. </a:t>
            </a:r>
          </a:p>
          <a:p>
            <a:endParaRPr lang="en-US" dirty="0"/>
          </a:p>
          <a:p>
            <a:r>
              <a:rPr lang="en-US" dirty="0"/>
              <a:t>Most modern OSes no longer use swapping, because it is too slow and there are faster alternatives (e.g., paging). </a:t>
            </a:r>
          </a:p>
          <a:p>
            <a:endParaRPr lang="en-US" dirty="0"/>
          </a:p>
          <a:p>
            <a:endParaRPr lang="en-US" dirty="0"/>
          </a:p>
          <a:p>
            <a:r>
              <a:rPr lang="en-US" dirty="0"/>
              <a:t>Example:</a:t>
            </a:r>
          </a:p>
          <a:p>
            <a:pPr lvl="1"/>
            <a:r>
              <a:rPr lang="en-US" dirty="0"/>
              <a:t>100 MB Process</a:t>
            </a:r>
          </a:p>
          <a:p>
            <a:pPr lvl="1"/>
            <a:r>
              <a:rPr lang="en-US" dirty="0"/>
              <a:t>50 MB/s back store transfer rate</a:t>
            </a:r>
          </a:p>
          <a:p>
            <a:pPr lvl="1"/>
            <a:r>
              <a:rPr lang="en-US" dirty="0"/>
              <a:t>2 seconds to swap in or out.</a:t>
            </a:r>
          </a:p>
          <a:p>
            <a:pPr lvl="1"/>
            <a:r>
              <a:rPr lang="en-US" dirty="0"/>
              <a:t>But 4 seconds for the round trip.</a:t>
            </a:r>
          </a:p>
          <a:p>
            <a:pPr lvl="1"/>
            <a:r>
              <a:rPr lang="en-US" dirty="0"/>
              <a:t>This also ignores additional overheads (e.g., latency).</a:t>
            </a:r>
          </a:p>
        </p:txBody>
      </p:sp>
    </p:spTree>
    <p:extLst>
      <p:ext uri="{BB962C8B-B14F-4D97-AF65-F5344CB8AC3E}">
        <p14:creationId xmlns:p14="http://schemas.microsoft.com/office/powerpoint/2010/main" val="2938363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a:xfrm>
            <a:off x="530352" y="1316736"/>
            <a:ext cx="8064964" cy="1362456"/>
          </a:xfrm>
        </p:spPr>
        <p:txBody>
          <a:bodyPr/>
          <a:lstStyle/>
          <a:p>
            <a:r>
              <a:rPr lang="en-US" dirty="0"/>
              <a:t>Main Memory: </a:t>
            </a:r>
            <a:br>
              <a:rPr lang="en-US" dirty="0"/>
            </a:br>
            <a:r>
              <a:rPr lang="en-US" dirty="0"/>
              <a:t>Contiguous Memory Allocation</a:t>
            </a:r>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86079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33F61-0552-46C2-B8F0-859113C69114}"/>
              </a:ext>
            </a:extLst>
          </p:cNvPr>
          <p:cNvSpPr>
            <a:spLocks noGrp="1"/>
          </p:cNvSpPr>
          <p:nvPr>
            <p:ph type="title"/>
          </p:nvPr>
        </p:nvSpPr>
        <p:spPr/>
        <p:txBody>
          <a:bodyPr>
            <a:normAutofit fontScale="90000"/>
          </a:bodyPr>
          <a:lstStyle/>
          <a:p>
            <a:r>
              <a:rPr lang="en-US" dirty="0"/>
              <a:t>Contiguous Memory Allocation: Motivation</a:t>
            </a:r>
          </a:p>
        </p:txBody>
      </p:sp>
      <p:sp>
        <p:nvSpPr>
          <p:cNvPr id="3" name="Content Placeholder 2">
            <a:extLst>
              <a:ext uri="{FF2B5EF4-FFF2-40B4-BE49-F238E27FC236}">
                <a16:creationId xmlns:a16="http://schemas.microsoft.com/office/drawing/2014/main" id="{A392163B-B743-4C30-9EF0-78B0D0C95CB6}"/>
              </a:ext>
            </a:extLst>
          </p:cNvPr>
          <p:cNvSpPr>
            <a:spLocks noGrp="1"/>
          </p:cNvSpPr>
          <p:nvPr>
            <p:ph idx="1"/>
          </p:nvPr>
        </p:nvSpPr>
        <p:spPr/>
        <p:txBody>
          <a:bodyPr/>
          <a:lstStyle/>
          <a:p>
            <a:r>
              <a:rPr lang="en-US" dirty="0"/>
              <a:t>Main memory must accommodate both the OS and the various user processes.</a:t>
            </a:r>
          </a:p>
          <a:p>
            <a:endParaRPr lang="en-US" dirty="0"/>
          </a:p>
          <a:p>
            <a:r>
              <a:rPr lang="en-US" dirty="0"/>
              <a:t>We need an efficient way to allocate main memory.</a:t>
            </a:r>
          </a:p>
          <a:p>
            <a:endParaRPr lang="en-US" dirty="0"/>
          </a:p>
          <a:p>
            <a:r>
              <a:rPr lang="en-US" dirty="0"/>
              <a:t>One approach to memory management is to load each process into a contiguous space. </a:t>
            </a:r>
          </a:p>
          <a:p>
            <a:endParaRPr lang="en-US" dirty="0"/>
          </a:p>
          <a:p>
            <a:r>
              <a:rPr lang="en-US" dirty="0"/>
              <a:t>The OS is allocated space first, usually </a:t>
            </a:r>
            <a:br>
              <a:rPr lang="en-US" dirty="0"/>
            </a:br>
            <a:r>
              <a:rPr lang="en-US" dirty="0"/>
              <a:t>in low memory locations. User processes </a:t>
            </a:r>
            <a:br>
              <a:rPr lang="en-US" dirty="0"/>
            </a:br>
            <a:r>
              <a:rPr lang="en-US" dirty="0"/>
              <a:t>get remaining high memory.</a:t>
            </a:r>
          </a:p>
        </p:txBody>
      </p:sp>
      <p:sp>
        <p:nvSpPr>
          <p:cNvPr id="5" name="Rectangle 5">
            <a:extLst>
              <a:ext uri="{FF2B5EF4-FFF2-40B4-BE49-F238E27FC236}">
                <a16:creationId xmlns:a16="http://schemas.microsoft.com/office/drawing/2014/main" id="{55ED7838-D919-463E-9A44-BE5B89151109}"/>
              </a:ext>
            </a:extLst>
          </p:cNvPr>
          <p:cNvSpPr>
            <a:spLocks noChangeArrowheads="1"/>
          </p:cNvSpPr>
          <p:nvPr/>
        </p:nvSpPr>
        <p:spPr bwMode="auto">
          <a:xfrm>
            <a:off x="6263609" y="4312887"/>
            <a:ext cx="1143000" cy="2133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atin typeface="Calibri" panose="020F0502020204030204" pitchFamily="34" charset="0"/>
            </a:endParaRPr>
          </a:p>
        </p:txBody>
      </p:sp>
      <p:sp>
        <p:nvSpPr>
          <p:cNvPr id="6" name="Line 6">
            <a:extLst>
              <a:ext uri="{FF2B5EF4-FFF2-40B4-BE49-F238E27FC236}">
                <a16:creationId xmlns:a16="http://schemas.microsoft.com/office/drawing/2014/main" id="{5BB69C56-4814-47A1-91BD-EC1B725964DC}"/>
              </a:ext>
            </a:extLst>
          </p:cNvPr>
          <p:cNvSpPr>
            <a:spLocks noChangeShapeType="1"/>
          </p:cNvSpPr>
          <p:nvPr/>
        </p:nvSpPr>
        <p:spPr bwMode="auto">
          <a:xfrm>
            <a:off x="6263609" y="4676425"/>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rgbClr val="0066FF"/>
              </a:solidFill>
              <a:latin typeface="Calibri" panose="020F0502020204030204" pitchFamily="34" charset="0"/>
            </a:endParaRPr>
          </a:p>
        </p:txBody>
      </p:sp>
      <p:sp>
        <p:nvSpPr>
          <p:cNvPr id="7" name="Line 7">
            <a:extLst>
              <a:ext uri="{FF2B5EF4-FFF2-40B4-BE49-F238E27FC236}">
                <a16:creationId xmlns:a16="http://schemas.microsoft.com/office/drawing/2014/main" id="{B873894B-00B0-4056-9D19-4083A70DFE5A}"/>
              </a:ext>
            </a:extLst>
          </p:cNvPr>
          <p:cNvSpPr>
            <a:spLocks noChangeShapeType="1"/>
          </p:cNvSpPr>
          <p:nvPr/>
        </p:nvSpPr>
        <p:spPr bwMode="auto">
          <a:xfrm>
            <a:off x="6263609" y="5087587"/>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atin typeface="Calibri" panose="020F0502020204030204" pitchFamily="34" charset="0"/>
            </a:endParaRPr>
          </a:p>
        </p:txBody>
      </p:sp>
      <p:sp>
        <p:nvSpPr>
          <p:cNvPr id="8" name="Line 8">
            <a:extLst>
              <a:ext uri="{FF2B5EF4-FFF2-40B4-BE49-F238E27FC236}">
                <a16:creationId xmlns:a16="http://schemas.microsoft.com/office/drawing/2014/main" id="{1DD7E2C4-9E68-46DC-A80A-A7914C9DFE28}"/>
              </a:ext>
            </a:extLst>
          </p:cNvPr>
          <p:cNvSpPr>
            <a:spLocks noChangeShapeType="1"/>
          </p:cNvSpPr>
          <p:nvPr/>
        </p:nvSpPr>
        <p:spPr bwMode="auto">
          <a:xfrm>
            <a:off x="6263609" y="601945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atin typeface="Calibri" panose="020F0502020204030204" pitchFamily="34" charset="0"/>
            </a:endParaRPr>
          </a:p>
        </p:txBody>
      </p:sp>
      <p:sp>
        <p:nvSpPr>
          <p:cNvPr id="9" name="Text Box 9">
            <a:extLst>
              <a:ext uri="{FF2B5EF4-FFF2-40B4-BE49-F238E27FC236}">
                <a16:creationId xmlns:a16="http://schemas.microsoft.com/office/drawing/2014/main" id="{C4D36DBB-BF55-4BBA-8E75-0486067EB582}"/>
              </a:ext>
            </a:extLst>
          </p:cNvPr>
          <p:cNvSpPr txBox="1">
            <a:spLocks noChangeArrowheads="1"/>
          </p:cNvSpPr>
          <p:nvPr/>
        </p:nvSpPr>
        <p:spPr bwMode="auto">
          <a:xfrm>
            <a:off x="6652072" y="4328871"/>
            <a:ext cx="391454"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altLang="en-US" sz="1400" b="1" dirty="0">
                <a:solidFill>
                  <a:srgbClr val="0066FF"/>
                </a:solidFill>
                <a:latin typeface="Calibri" panose="020F0502020204030204" pitchFamily="34" charset="0"/>
              </a:rPr>
              <a:t>OS</a:t>
            </a:r>
          </a:p>
        </p:txBody>
      </p:sp>
      <p:sp>
        <p:nvSpPr>
          <p:cNvPr id="10" name="Text Box 10">
            <a:extLst>
              <a:ext uri="{FF2B5EF4-FFF2-40B4-BE49-F238E27FC236}">
                <a16:creationId xmlns:a16="http://schemas.microsoft.com/office/drawing/2014/main" id="{F30AE2FA-5F7E-4C3F-9EC3-C092B28E4825}"/>
              </a:ext>
            </a:extLst>
          </p:cNvPr>
          <p:cNvSpPr txBox="1">
            <a:spLocks noChangeArrowheads="1"/>
          </p:cNvSpPr>
          <p:nvPr/>
        </p:nvSpPr>
        <p:spPr bwMode="auto">
          <a:xfrm>
            <a:off x="6322337" y="4757387"/>
            <a:ext cx="106680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lang="en-US" altLang="en-US" sz="1400" dirty="0">
                <a:solidFill>
                  <a:schemeClr val="tx1">
                    <a:lumMod val="95000"/>
                  </a:schemeClr>
                </a:solidFill>
                <a:latin typeface="Calibri" panose="020F0502020204030204" pitchFamily="34" charset="0"/>
              </a:rPr>
              <a:t>process 0</a:t>
            </a:r>
          </a:p>
        </p:txBody>
      </p:sp>
      <p:sp>
        <p:nvSpPr>
          <p:cNvPr id="11" name="Text Box 11">
            <a:extLst>
              <a:ext uri="{FF2B5EF4-FFF2-40B4-BE49-F238E27FC236}">
                <a16:creationId xmlns:a16="http://schemas.microsoft.com/office/drawing/2014/main" id="{A24C1218-4AF6-40BF-BCF3-7DD0E2DE0119}"/>
              </a:ext>
            </a:extLst>
          </p:cNvPr>
          <p:cNvSpPr txBox="1">
            <a:spLocks noChangeArrowheads="1"/>
          </p:cNvSpPr>
          <p:nvPr/>
        </p:nvSpPr>
        <p:spPr bwMode="auto">
          <a:xfrm>
            <a:off x="6322337" y="5440012"/>
            <a:ext cx="106680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lang="en-US" altLang="en-US" sz="1400">
                <a:solidFill>
                  <a:schemeClr val="tx1">
                    <a:lumMod val="95000"/>
                  </a:schemeClr>
                </a:solidFill>
                <a:latin typeface="Calibri" panose="020F0502020204030204" pitchFamily="34" charset="0"/>
              </a:rPr>
              <a:t>process 1</a:t>
            </a:r>
          </a:p>
        </p:txBody>
      </p:sp>
      <p:sp>
        <p:nvSpPr>
          <p:cNvPr id="12" name="Text Box 12">
            <a:extLst>
              <a:ext uri="{FF2B5EF4-FFF2-40B4-BE49-F238E27FC236}">
                <a16:creationId xmlns:a16="http://schemas.microsoft.com/office/drawing/2014/main" id="{587E4BDD-246C-4E8C-AA0D-5581141F1314}"/>
              </a:ext>
            </a:extLst>
          </p:cNvPr>
          <p:cNvSpPr txBox="1">
            <a:spLocks noChangeArrowheads="1"/>
          </p:cNvSpPr>
          <p:nvPr/>
        </p:nvSpPr>
        <p:spPr bwMode="auto">
          <a:xfrm>
            <a:off x="6322337" y="6036912"/>
            <a:ext cx="106680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lang="en-US" altLang="en-US" sz="1400">
                <a:solidFill>
                  <a:schemeClr val="tx1">
                    <a:lumMod val="95000"/>
                  </a:schemeClr>
                </a:solidFill>
                <a:latin typeface="Calibri" panose="020F0502020204030204" pitchFamily="34" charset="0"/>
              </a:rPr>
              <a:t>process 2</a:t>
            </a:r>
          </a:p>
        </p:txBody>
      </p:sp>
    </p:spTree>
    <p:extLst>
      <p:ext uri="{BB962C8B-B14F-4D97-AF65-F5344CB8AC3E}">
        <p14:creationId xmlns:p14="http://schemas.microsoft.com/office/powerpoint/2010/main" val="7602062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33F61-0552-46C2-B8F0-859113C69114}"/>
              </a:ext>
            </a:extLst>
          </p:cNvPr>
          <p:cNvSpPr>
            <a:spLocks noGrp="1"/>
          </p:cNvSpPr>
          <p:nvPr>
            <p:ph type="title"/>
          </p:nvPr>
        </p:nvSpPr>
        <p:spPr/>
        <p:txBody>
          <a:bodyPr>
            <a:normAutofit/>
          </a:bodyPr>
          <a:lstStyle/>
          <a:p>
            <a:r>
              <a:rPr lang="en-US" dirty="0"/>
              <a:t>Memory Mapping and Protection</a:t>
            </a:r>
          </a:p>
        </p:txBody>
      </p:sp>
      <p:sp>
        <p:nvSpPr>
          <p:cNvPr id="3" name="Content Placeholder 2">
            <a:extLst>
              <a:ext uri="{FF2B5EF4-FFF2-40B4-BE49-F238E27FC236}">
                <a16:creationId xmlns:a16="http://schemas.microsoft.com/office/drawing/2014/main" id="{A392163B-B743-4C30-9EF0-78B0D0C95CB6}"/>
              </a:ext>
            </a:extLst>
          </p:cNvPr>
          <p:cNvSpPr>
            <a:spLocks noGrp="1"/>
          </p:cNvSpPr>
          <p:nvPr>
            <p:ph idx="1"/>
          </p:nvPr>
        </p:nvSpPr>
        <p:spPr/>
        <p:txBody>
          <a:bodyPr/>
          <a:lstStyle/>
          <a:p>
            <a:r>
              <a:rPr lang="en-US" dirty="0"/>
              <a:t>The system in the figure allows protection against user programs accessing areas that they should not.</a:t>
            </a:r>
          </a:p>
          <a:p>
            <a:r>
              <a:rPr lang="en-US" dirty="0"/>
              <a:t>Allows programs to be relocated to different memory starting addresses as needed and allows the memory space devoted to the OS to grow or shrink dynamically as needs change.</a:t>
            </a:r>
          </a:p>
        </p:txBody>
      </p:sp>
      <p:pic>
        <p:nvPicPr>
          <p:cNvPr id="6146" name="Picture 2">
            <a:extLst>
              <a:ext uri="{FF2B5EF4-FFF2-40B4-BE49-F238E27FC236}">
                <a16:creationId xmlns:a16="http://schemas.microsoft.com/office/drawing/2014/main" id="{9143D29B-9290-4DC7-89AA-351CD37D6C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7391" y="3611878"/>
            <a:ext cx="5915025" cy="30670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BFF06CD-2BF5-4DBB-9DFE-D620A62E4A22}"/>
              </a:ext>
            </a:extLst>
          </p:cNvPr>
          <p:cNvSpPr txBox="1"/>
          <p:nvPr/>
        </p:nvSpPr>
        <p:spPr>
          <a:xfrm>
            <a:off x="4846317" y="5349219"/>
            <a:ext cx="800219" cy="369332"/>
          </a:xfrm>
          <a:prstGeom prst="rect">
            <a:avLst/>
          </a:prstGeom>
          <a:noFill/>
          <a:ln>
            <a:solidFill>
              <a:schemeClr val="bg2"/>
            </a:solidFill>
          </a:ln>
        </p:spPr>
        <p:txBody>
          <a:bodyPr wrap="none" rtlCol="0">
            <a:spAutoFit/>
          </a:bodyPr>
          <a:lstStyle/>
          <a:p>
            <a:r>
              <a:rPr lang="en-US" dirty="0"/>
              <a:t>MMU</a:t>
            </a:r>
          </a:p>
        </p:txBody>
      </p:sp>
    </p:spTree>
    <p:extLst>
      <p:ext uri="{BB962C8B-B14F-4D97-AF65-F5344CB8AC3E}">
        <p14:creationId xmlns:p14="http://schemas.microsoft.com/office/powerpoint/2010/main" val="2674543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33F61-0552-46C2-B8F0-859113C69114}"/>
              </a:ext>
            </a:extLst>
          </p:cNvPr>
          <p:cNvSpPr>
            <a:spLocks noGrp="1"/>
          </p:cNvSpPr>
          <p:nvPr>
            <p:ph type="title"/>
          </p:nvPr>
        </p:nvSpPr>
        <p:spPr/>
        <p:txBody>
          <a:bodyPr>
            <a:normAutofit fontScale="90000"/>
          </a:bodyPr>
          <a:lstStyle/>
          <a:p>
            <a:r>
              <a:rPr lang="en-US" dirty="0"/>
              <a:t>Contiguous Memory Allocation Methods</a:t>
            </a:r>
          </a:p>
        </p:txBody>
      </p:sp>
      <p:sp>
        <p:nvSpPr>
          <p:cNvPr id="3" name="Content Placeholder 2">
            <a:extLst>
              <a:ext uri="{FF2B5EF4-FFF2-40B4-BE49-F238E27FC236}">
                <a16:creationId xmlns:a16="http://schemas.microsoft.com/office/drawing/2014/main" id="{A392163B-B743-4C30-9EF0-78B0D0C95CB6}"/>
              </a:ext>
            </a:extLst>
          </p:cNvPr>
          <p:cNvSpPr>
            <a:spLocks noGrp="1"/>
          </p:cNvSpPr>
          <p:nvPr>
            <p:ph idx="1"/>
          </p:nvPr>
        </p:nvSpPr>
        <p:spPr/>
        <p:txBody>
          <a:bodyPr>
            <a:normAutofit/>
          </a:bodyPr>
          <a:lstStyle/>
          <a:p>
            <a:r>
              <a:rPr lang="en-US" dirty="0"/>
              <a:t>One approach: divide memory into fixed-size partitions of all equal size. Then assign each process to its own partition.</a:t>
            </a:r>
          </a:p>
          <a:p>
            <a:pPr lvl="1"/>
            <a:r>
              <a:rPr lang="en-US" dirty="0"/>
              <a:t>Restricts number of simultaneous processes and max size of each process</a:t>
            </a:r>
          </a:p>
          <a:p>
            <a:pPr lvl="1"/>
            <a:r>
              <a:rPr lang="en-US" dirty="0"/>
              <a:t>No longer used.</a:t>
            </a:r>
          </a:p>
          <a:p>
            <a:endParaRPr lang="en-US" dirty="0"/>
          </a:p>
          <a:p>
            <a:r>
              <a:rPr lang="en-US" dirty="0"/>
              <a:t>An alternative approach is to keep a list of unused (free) memory blocks (holes), and to find a hole of suitable size whenever a process needs to be loaded into memory. </a:t>
            </a:r>
          </a:p>
          <a:p>
            <a:pPr lvl="1"/>
            <a:r>
              <a:rPr lang="en-US" dirty="0"/>
              <a:t>How do decide which process gets which block?</a:t>
            </a:r>
          </a:p>
        </p:txBody>
      </p:sp>
    </p:spTree>
    <p:extLst>
      <p:ext uri="{BB962C8B-B14F-4D97-AF65-F5344CB8AC3E}">
        <p14:creationId xmlns:p14="http://schemas.microsoft.com/office/powerpoint/2010/main" val="7690123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altLang="en-US" dirty="0"/>
              <a:t>Contiguous allocation: issues</a:t>
            </a:r>
          </a:p>
        </p:txBody>
      </p:sp>
      <p:sp>
        <p:nvSpPr>
          <p:cNvPr id="605188" name="Rectangle 4"/>
          <p:cNvSpPr>
            <a:spLocks noChangeArrowheads="1"/>
          </p:cNvSpPr>
          <p:nvPr/>
        </p:nvSpPr>
        <p:spPr bwMode="auto">
          <a:xfrm>
            <a:off x="448949" y="2057400"/>
            <a:ext cx="1143000" cy="2133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189" name="Line 5"/>
          <p:cNvSpPr>
            <a:spLocks noChangeShapeType="1"/>
          </p:cNvSpPr>
          <p:nvPr/>
        </p:nvSpPr>
        <p:spPr bwMode="auto">
          <a:xfrm>
            <a:off x="448949" y="2420938"/>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rgbClr val="0066FF"/>
              </a:solidFill>
              <a:latin typeface="Calibri" panose="020F0502020204030204" pitchFamily="34" charset="0"/>
            </a:endParaRPr>
          </a:p>
        </p:txBody>
      </p:sp>
      <p:sp>
        <p:nvSpPr>
          <p:cNvPr id="605190" name="Line 6"/>
          <p:cNvSpPr>
            <a:spLocks noChangeShapeType="1"/>
          </p:cNvSpPr>
          <p:nvPr/>
        </p:nvSpPr>
        <p:spPr bwMode="auto">
          <a:xfrm>
            <a:off x="448949" y="28321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191" name="Line 7"/>
          <p:cNvSpPr>
            <a:spLocks noChangeShapeType="1"/>
          </p:cNvSpPr>
          <p:nvPr/>
        </p:nvSpPr>
        <p:spPr bwMode="auto">
          <a:xfrm>
            <a:off x="448949" y="3763963"/>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192" name="Text Box 8"/>
          <p:cNvSpPr txBox="1">
            <a:spLocks noChangeArrowheads="1"/>
          </p:cNvSpPr>
          <p:nvPr/>
        </p:nvSpPr>
        <p:spPr bwMode="auto">
          <a:xfrm>
            <a:off x="763456" y="2040524"/>
            <a:ext cx="421911"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altLang="en-US" sz="1600" b="1" dirty="0">
                <a:solidFill>
                  <a:srgbClr val="0066FF"/>
                </a:solidFill>
                <a:latin typeface="Calibri" panose="020F0502020204030204" pitchFamily="34" charset="0"/>
              </a:rPr>
              <a:t>OS</a:t>
            </a:r>
          </a:p>
        </p:txBody>
      </p:sp>
      <p:sp>
        <p:nvSpPr>
          <p:cNvPr id="605193" name="Text Box 9"/>
          <p:cNvSpPr txBox="1">
            <a:spLocks noChangeArrowheads="1"/>
          </p:cNvSpPr>
          <p:nvPr/>
        </p:nvSpPr>
        <p:spPr bwMode="auto">
          <a:xfrm>
            <a:off x="448949" y="2485023"/>
            <a:ext cx="1066800"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lang="en-US" altLang="en-US" sz="1600">
                <a:latin typeface="Calibri" panose="020F0502020204030204" pitchFamily="34" charset="0"/>
              </a:rPr>
              <a:t>process 5</a:t>
            </a:r>
          </a:p>
        </p:txBody>
      </p:sp>
      <p:sp>
        <p:nvSpPr>
          <p:cNvPr id="605194" name="Text Box 10"/>
          <p:cNvSpPr txBox="1">
            <a:spLocks noChangeArrowheads="1"/>
          </p:cNvSpPr>
          <p:nvPr/>
        </p:nvSpPr>
        <p:spPr bwMode="auto">
          <a:xfrm>
            <a:off x="448949" y="3167648"/>
            <a:ext cx="1066800"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lang="en-US" altLang="en-US" sz="1600">
                <a:latin typeface="Calibri" panose="020F0502020204030204" pitchFamily="34" charset="0"/>
              </a:rPr>
              <a:t>process 8</a:t>
            </a:r>
          </a:p>
        </p:txBody>
      </p:sp>
      <p:sp>
        <p:nvSpPr>
          <p:cNvPr id="605195" name="Text Box 11"/>
          <p:cNvSpPr txBox="1">
            <a:spLocks noChangeArrowheads="1"/>
          </p:cNvSpPr>
          <p:nvPr/>
        </p:nvSpPr>
        <p:spPr bwMode="auto">
          <a:xfrm>
            <a:off x="448949" y="3764548"/>
            <a:ext cx="1066800"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lang="en-US" altLang="en-US" sz="1600">
                <a:latin typeface="Calibri" panose="020F0502020204030204" pitchFamily="34" charset="0"/>
              </a:rPr>
              <a:t>process 2</a:t>
            </a:r>
          </a:p>
        </p:txBody>
      </p:sp>
      <p:grpSp>
        <p:nvGrpSpPr>
          <p:cNvPr id="605244" name="Group 60"/>
          <p:cNvGrpSpPr>
            <a:grpSpLocks/>
          </p:cNvGrpSpPr>
          <p:nvPr/>
        </p:nvGrpSpPr>
        <p:grpSpPr bwMode="auto">
          <a:xfrm>
            <a:off x="1668149" y="2039938"/>
            <a:ext cx="1752600" cy="2151063"/>
            <a:chOff x="960" y="1717"/>
            <a:chExt cx="1104" cy="1355"/>
          </a:xfrm>
        </p:grpSpPr>
        <p:sp>
          <p:nvSpPr>
            <p:cNvPr id="605196" name="Rectangle 12"/>
            <p:cNvSpPr>
              <a:spLocks noChangeArrowheads="1"/>
            </p:cNvSpPr>
            <p:nvPr/>
          </p:nvSpPr>
          <p:spPr bwMode="auto">
            <a:xfrm>
              <a:off x="1344" y="1728"/>
              <a:ext cx="720" cy="13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197" name="Line 13"/>
            <p:cNvSpPr>
              <a:spLocks noChangeShapeType="1"/>
            </p:cNvSpPr>
            <p:nvPr/>
          </p:nvSpPr>
          <p:spPr bwMode="auto">
            <a:xfrm>
              <a:off x="1344" y="1957"/>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198" name="Line 14"/>
            <p:cNvSpPr>
              <a:spLocks noChangeShapeType="1"/>
            </p:cNvSpPr>
            <p:nvPr/>
          </p:nvSpPr>
          <p:spPr bwMode="auto">
            <a:xfrm>
              <a:off x="1344" y="2216"/>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199" name="Line 15"/>
            <p:cNvSpPr>
              <a:spLocks noChangeShapeType="1"/>
            </p:cNvSpPr>
            <p:nvPr/>
          </p:nvSpPr>
          <p:spPr bwMode="auto">
            <a:xfrm>
              <a:off x="1344" y="2803"/>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200" name="Text Box 16"/>
            <p:cNvSpPr txBox="1">
              <a:spLocks noChangeArrowheads="1"/>
            </p:cNvSpPr>
            <p:nvPr/>
          </p:nvSpPr>
          <p:spPr bwMode="auto">
            <a:xfrm>
              <a:off x="1543" y="1717"/>
              <a:ext cx="266" cy="2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altLang="en-US" sz="1600" b="1" dirty="0">
                  <a:solidFill>
                    <a:srgbClr val="0066FF"/>
                  </a:solidFill>
                  <a:latin typeface="Calibri" panose="020F0502020204030204" pitchFamily="34" charset="0"/>
                </a:rPr>
                <a:t>OS</a:t>
              </a:r>
            </a:p>
          </p:txBody>
        </p:sp>
        <p:sp>
          <p:nvSpPr>
            <p:cNvPr id="605201" name="Text Box 17"/>
            <p:cNvSpPr txBox="1">
              <a:spLocks noChangeArrowheads="1"/>
            </p:cNvSpPr>
            <p:nvPr/>
          </p:nvSpPr>
          <p:spPr bwMode="auto">
            <a:xfrm>
              <a:off x="1344" y="1997"/>
              <a:ext cx="672" cy="2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lang="en-US" altLang="en-US" sz="1600">
                  <a:latin typeface="Calibri" panose="020F0502020204030204" pitchFamily="34" charset="0"/>
                </a:rPr>
                <a:t>process 5</a:t>
              </a:r>
            </a:p>
          </p:txBody>
        </p:sp>
        <p:sp>
          <p:nvSpPr>
            <p:cNvPr id="605202" name="Text Box 18"/>
            <p:cNvSpPr txBox="1">
              <a:spLocks noChangeArrowheads="1"/>
            </p:cNvSpPr>
            <p:nvPr/>
          </p:nvSpPr>
          <p:spPr bwMode="auto">
            <a:xfrm>
              <a:off x="1344" y="2803"/>
              <a:ext cx="672" cy="2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lang="en-US" altLang="en-US" sz="1600">
                  <a:latin typeface="Calibri" panose="020F0502020204030204" pitchFamily="34" charset="0"/>
                </a:rPr>
                <a:t>process 2</a:t>
              </a:r>
            </a:p>
          </p:txBody>
        </p:sp>
        <p:sp>
          <p:nvSpPr>
            <p:cNvPr id="605218" name="Rectangle 34"/>
            <p:cNvSpPr>
              <a:spLocks noChangeArrowheads="1"/>
            </p:cNvSpPr>
            <p:nvPr/>
          </p:nvSpPr>
          <p:spPr bwMode="auto">
            <a:xfrm>
              <a:off x="1344" y="2208"/>
              <a:ext cx="720" cy="624"/>
            </a:xfrm>
            <a:prstGeom prst="rect">
              <a:avLst/>
            </a:prstGeom>
            <a:solidFill>
              <a:schemeClr val="bg1">
                <a:lumMod val="65000"/>
                <a:lumOff val="3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224" name="AutoShape 40"/>
            <p:cNvSpPr>
              <a:spLocks noChangeArrowheads="1"/>
            </p:cNvSpPr>
            <p:nvPr/>
          </p:nvSpPr>
          <p:spPr bwMode="auto">
            <a:xfrm>
              <a:off x="960" y="2448"/>
              <a:ext cx="336" cy="144"/>
            </a:xfrm>
            <a:prstGeom prst="rightArrow">
              <a:avLst>
                <a:gd name="adj1" fmla="val 50000"/>
                <a:gd name="adj2" fmla="val 58333"/>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grpSp>
      <p:grpSp>
        <p:nvGrpSpPr>
          <p:cNvPr id="605245" name="Group 61"/>
          <p:cNvGrpSpPr>
            <a:grpSpLocks/>
          </p:cNvGrpSpPr>
          <p:nvPr/>
        </p:nvGrpSpPr>
        <p:grpSpPr bwMode="auto">
          <a:xfrm>
            <a:off x="3496949" y="2039938"/>
            <a:ext cx="1752600" cy="2151063"/>
            <a:chOff x="2112" y="1717"/>
            <a:chExt cx="1104" cy="1355"/>
          </a:xfrm>
        </p:grpSpPr>
        <p:sp>
          <p:nvSpPr>
            <p:cNvPr id="605203" name="Rectangle 19"/>
            <p:cNvSpPr>
              <a:spLocks noChangeArrowheads="1"/>
            </p:cNvSpPr>
            <p:nvPr/>
          </p:nvSpPr>
          <p:spPr bwMode="auto">
            <a:xfrm>
              <a:off x="2496" y="1728"/>
              <a:ext cx="720" cy="13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204" name="Line 20"/>
            <p:cNvSpPr>
              <a:spLocks noChangeShapeType="1"/>
            </p:cNvSpPr>
            <p:nvPr/>
          </p:nvSpPr>
          <p:spPr bwMode="auto">
            <a:xfrm>
              <a:off x="2496" y="1957"/>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205" name="Line 21"/>
            <p:cNvSpPr>
              <a:spLocks noChangeShapeType="1"/>
            </p:cNvSpPr>
            <p:nvPr/>
          </p:nvSpPr>
          <p:spPr bwMode="auto">
            <a:xfrm>
              <a:off x="2496" y="2216"/>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206" name="Line 22"/>
            <p:cNvSpPr>
              <a:spLocks noChangeShapeType="1"/>
            </p:cNvSpPr>
            <p:nvPr/>
          </p:nvSpPr>
          <p:spPr bwMode="auto">
            <a:xfrm>
              <a:off x="2496" y="2803"/>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207" name="Text Box 23"/>
            <p:cNvSpPr txBox="1">
              <a:spLocks noChangeArrowheads="1"/>
            </p:cNvSpPr>
            <p:nvPr/>
          </p:nvSpPr>
          <p:spPr bwMode="auto">
            <a:xfrm>
              <a:off x="2695" y="1717"/>
              <a:ext cx="266" cy="2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altLang="en-US" sz="1600" b="1" dirty="0">
                  <a:solidFill>
                    <a:srgbClr val="0066FF"/>
                  </a:solidFill>
                  <a:latin typeface="Calibri" panose="020F0502020204030204" pitchFamily="34" charset="0"/>
                </a:rPr>
                <a:t>OS</a:t>
              </a:r>
            </a:p>
          </p:txBody>
        </p:sp>
        <p:sp>
          <p:nvSpPr>
            <p:cNvPr id="605208" name="Text Box 24"/>
            <p:cNvSpPr txBox="1">
              <a:spLocks noChangeArrowheads="1"/>
            </p:cNvSpPr>
            <p:nvPr/>
          </p:nvSpPr>
          <p:spPr bwMode="auto">
            <a:xfrm>
              <a:off x="2496" y="1997"/>
              <a:ext cx="672" cy="2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lang="en-US" altLang="en-US" sz="1600">
                  <a:latin typeface="Calibri" panose="020F0502020204030204" pitchFamily="34" charset="0"/>
                </a:rPr>
                <a:t>process 5</a:t>
              </a:r>
            </a:p>
          </p:txBody>
        </p:sp>
        <p:sp>
          <p:nvSpPr>
            <p:cNvPr id="605209" name="Text Box 25"/>
            <p:cNvSpPr txBox="1">
              <a:spLocks noChangeArrowheads="1"/>
            </p:cNvSpPr>
            <p:nvPr/>
          </p:nvSpPr>
          <p:spPr bwMode="auto">
            <a:xfrm>
              <a:off x="2496" y="2803"/>
              <a:ext cx="672" cy="2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lang="en-US" altLang="en-US" sz="1600">
                  <a:latin typeface="Calibri" panose="020F0502020204030204" pitchFamily="34" charset="0"/>
                </a:rPr>
                <a:t>process 2</a:t>
              </a:r>
            </a:p>
          </p:txBody>
        </p:sp>
        <p:sp>
          <p:nvSpPr>
            <p:cNvPr id="605219" name="Rectangle 35"/>
            <p:cNvSpPr>
              <a:spLocks noChangeArrowheads="1"/>
            </p:cNvSpPr>
            <p:nvPr/>
          </p:nvSpPr>
          <p:spPr bwMode="auto">
            <a:xfrm>
              <a:off x="2496" y="2448"/>
              <a:ext cx="720" cy="384"/>
            </a:xfrm>
            <a:prstGeom prst="rect">
              <a:avLst/>
            </a:prstGeom>
            <a:solidFill>
              <a:schemeClr val="bg1">
                <a:lumMod val="65000"/>
                <a:lumOff val="3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220" name="Text Box 36"/>
            <p:cNvSpPr txBox="1">
              <a:spLocks noChangeArrowheads="1"/>
            </p:cNvSpPr>
            <p:nvPr/>
          </p:nvSpPr>
          <p:spPr bwMode="auto">
            <a:xfrm>
              <a:off x="2496" y="2197"/>
              <a:ext cx="672" cy="2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lang="en-US" altLang="en-US" sz="1600">
                  <a:latin typeface="Calibri" panose="020F0502020204030204" pitchFamily="34" charset="0"/>
                </a:rPr>
                <a:t>process 9</a:t>
              </a:r>
            </a:p>
          </p:txBody>
        </p:sp>
        <p:sp>
          <p:nvSpPr>
            <p:cNvPr id="605225" name="AutoShape 41"/>
            <p:cNvSpPr>
              <a:spLocks noChangeArrowheads="1"/>
            </p:cNvSpPr>
            <p:nvPr/>
          </p:nvSpPr>
          <p:spPr bwMode="auto">
            <a:xfrm>
              <a:off x="2112" y="2448"/>
              <a:ext cx="336" cy="144"/>
            </a:xfrm>
            <a:prstGeom prst="rightArrow">
              <a:avLst>
                <a:gd name="adj1" fmla="val 50000"/>
                <a:gd name="adj2" fmla="val 58333"/>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grpSp>
      <p:grpSp>
        <p:nvGrpSpPr>
          <p:cNvPr id="605246" name="Group 62"/>
          <p:cNvGrpSpPr>
            <a:grpSpLocks/>
          </p:cNvGrpSpPr>
          <p:nvPr/>
        </p:nvGrpSpPr>
        <p:grpSpPr bwMode="auto">
          <a:xfrm>
            <a:off x="5446399" y="2039938"/>
            <a:ext cx="1708150" cy="2151063"/>
            <a:chOff x="3340" y="1717"/>
            <a:chExt cx="1076" cy="1355"/>
          </a:xfrm>
        </p:grpSpPr>
        <p:sp>
          <p:nvSpPr>
            <p:cNvPr id="605228" name="Rectangle 44"/>
            <p:cNvSpPr>
              <a:spLocks noChangeArrowheads="1"/>
            </p:cNvSpPr>
            <p:nvPr/>
          </p:nvSpPr>
          <p:spPr bwMode="auto">
            <a:xfrm>
              <a:off x="3696" y="1728"/>
              <a:ext cx="720" cy="13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229" name="Line 45"/>
            <p:cNvSpPr>
              <a:spLocks noChangeShapeType="1"/>
            </p:cNvSpPr>
            <p:nvPr/>
          </p:nvSpPr>
          <p:spPr bwMode="auto">
            <a:xfrm>
              <a:off x="3696" y="1957"/>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231" name="Line 47"/>
            <p:cNvSpPr>
              <a:spLocks noChangeShapeType="1"/>
            </p:cNvSpPr>
            <p:nvPr/>
          </p:nvSpPr>
          <p:spPr bwMode="auto">
            <a:xfrm>
              <a:off x="3696" y="2803"/>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232" name="Text Box 48"/>
            <p:cNvSpPr txBox="1">
              <a:spLocks noChangeArrowheads="1"/>
            </p:cNvSpPr>
            <p:nvPr/>
          </p:nvSpPr>
          <p:spPr bwMode="auto">
            <a:xfrm>
              <a:off x="3895" y="1717"/>
              <a:ext cx="266" cy="2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altLang="en-US" sz="1600" b="1" dirty="0">
                  <a:solidFill>
                    <a:srgbClr val="0066FF"/>
                  </a:solidFill>
                  <a:latin typeface="Calibri" panose="020F0502020204030204" pitchFamily="34" charset="0"/>
                </a:rPr>
                <a:t>OS</a:t>
              </a:r>
            </a:p>
          </p:txBody>
        </p:sp>
        <p:sp>
          <p:nvSpPr>
            <p:cNvPr id="605235" name="Text Box 51"/>
            <p:cNvSpPr txBox="1">
              <a:spLocks noChangeArrowheads="1"/>
            </p:cNvSpPr>
            <p:nvPr/>
          </p:nvSpPr>
          <p:spPr bwMode="auto">
            <a:xfrm>
              <a:off x="3696" y="2803"/>
              <a:ext cx="672" cy="2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lang="en-US" altLang="en-US" sz="1600">
                  <a:latin typeface="Calibri" panose="020F0502020204030204" pitchFamily="34" charset="0"/>
                </a:rPr>
                <a:t>process 2</a:t>
              </a:r>
            </a:p>
          </p:txBody>
        </p:sp>
        <p:sp>
          <p:nvSpPr>
            <p:cNvPr id="605236" name="Rectangle 52"/>
            <p:cNvSpPr>
              <a:spLocks noChangeArrowheads="1"/>
            </p:cNvSpPr>
            <p:nvPr/>
          </p:nvSpPr>
          <p:spPr bwMode="auto">
            <a:xfrm>
              <a:off x="3696" y="2640"/>
              <a:ext cx="720" cy="192"/>
            </a:xfrm>
            <a:prstGeom prst="rect">
              <a:avLst/>
            </a:prstGeom>
            <a:solidFill>
              <a:schemeClr val="bg1">
                <a:lumMod val="65000"/>
                <a:lumOff val="3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237" name="Line 53"/>
            <p:cNvSpPr>
              <a:spLocks noChangeShapeType="1"/>
            </p:cNvSpPr>
            <p:nvPr/>
          </p:nvSpPr>
          <p:spPr bwMode="auto">
            <a:xfrm>
              <a:off x="3696" y="2400"/>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238" name="Text Box 54"/>
            <p:cNvSpPr txBox="1">
              <a:spLocks noChangeArrowheads="1"/>
            </p:cNvSpPr>
            <p:nvPr/>
          </p:nvSpPr>
          <p:spPr bwMode="auto">
            <a:xfrm>
              <a:off x="3696" y="2389"/>
              <a:ext cx="672" cy="2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lang="en-US" altLang="en-US" sz="1600">
                  <a:latin typeface="Calibri" panose="020F0502020204030204" pitchFamily="34" charset="0"/>
                </a:rPr>
                <a:t>process 10</a:t>
              </a:r>
            </a:p>
          </p:txBody>
        </p:sp>
        <p:sp>
          <p:nvSpPr>
            <p:cNvPr id="605239" name="Rectangle 55"/>
            <p:cNvSpPr>
              <a:spLocks noChangeArrowheads="1"/>
            </p:cNvSpPr>
            <p:nvPr/>
          </p:nvSpPr>
          <p:spPr bwMode="auto">
            <a:xfrm>
              <a:off x="3696" y="2256"/>
              <a:ext cx="720" cy="144"/>
            </a:xfrm>
            <a:prstGeom prst="rect">
              <a:avLst/>
            </a:prstGeom>
            <a:solidFill>
              <a:schemeClr val="bg1">
                <a:lumMod val="65000"/>
                <a:lumOff val="3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240" name="Text Box 56"/>
            <p:cNvSpPr txBox="1">
              <a:spLocks noChangeArrowheads="1"/>
            </p:cNvSpPr>
            <p:nvPr/>
          </p:nvSpPr>
          <p:spPr bwMode="auto">
            <a:xfrm>
              <a:off x="3340" y="2330"/>
              <a:ext cx="23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b="1">
                  <a:latin typeface="Calibri" panose="020F0502020204030204" pitchFamily="34" charset="0"/>
                </a:rPr>
                <a:t>…</a:t>
              </a:r>
            </a:p>
          </p:txBody>
        </p:sp>
        <p:sp>
          <p:nvSpPr>
            <p:cNvPr id="605241" name="Rectangle 57"/>
            <p:cNvSpPr>
              <a:spLocks noChangeArrowheads="1"/>
            </p:cNvSpPr>
            <p:nvPr/>
          </p:nvSpPr>
          <p:spPr bwMode="auto">
            <a:xfrm>
              <a:off x="3696" y="1968"/>
              <a:ext cx="720" cy="144"/>
            </a:xfrm>
            <a:prstGeom prst="rect">
              <a:avLst/>
            </a:prstGeom>
            <a:solidFill>
              <a:schemeClr val="bg1">
                <a:lumMod val="65000"/>
                <a:lumOff val="3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242" name="Text Box 58"/>
            <p:cNvSpPr txBox="1">
              <a:spLocks noChangeArrowheads="1"/>
            </p:cNvSpPr>
            <p:nvPr/>
          </p:nvSpPr>
          <p:spPr bwMode="auto">
            <a:xfrm>
              <a:off x="3744" y="2111"/>
              <a:ext cx="672" cy="19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lang="en-US" altLang="en-US" sz="1400">
                  <a:latin typeface="Calibri" panose="020F0502020204030204" pitchFamily="34" charset="0"/>
                </a:rPr>
                <a:t>process 12</a:t>
              </a:r>
            </a:p>
          </p:txBody>
        </p:sp>
      </p:grpSp>
      <p:grpSp>
        <p:nvGrpSpPr>
          <p:cNvPr id="605251" name="Group 67"/>
          <p:cNvGrpSpPr>
            <a:grpSpLocks/>
          </p:cNvGrpSpPr>
          <p:nvPr/>
        </p:nvGrpSpPr>
        <p:grpSpPr bwMode="auto">
          <a:xfrm>
            <a:off x="7342100" y="2555875"/>
            <a:ext cx="1608138" cy="1562100"/>
            <a:chOff x="4507" y="1608"/>
            <a:chExt cx="1013" cy="984"/>
          </a:xfrm>
        </p:grpSpPr>
        <p:sp>
          <p:nvSpPr>
            <p:cNvPr id="605243" name="Rectangle 59"/>
            <p:cNvSpPr>
              <a:spLocks noChangeArrowheads="1"/>
            </p:cNvSpPr>
            <p:nvPr/>
          </p:nvSpPr>
          <p:spPr bwMode="auto">
            <a:xfrm>
              <a:off x="4800" y="2304"/>
              <a:ext cx="720"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Calibri" panose="020F0502020204030204" pitchFamily="34" charset="0"/>
                </a:rPr>
                <a:t>process 21</a:t>
              </a:r>
            </a:p>
          </p:txBody>
        </p:sp>
        <p:cxnSp>
          <p:nvCxnSpPr>
            <p:cNvPr id="605247" name="AutoShape 63"/>
            <p:cNvCxnSpPr>
              <a:cxnSpLocks noChangeShapeType="1"/>
              <a:stCxn id="605243" idx="1"/>
              <a:endCxn id="605241" idx="3"/>
            </p:cNvCxnSpPr>
            <p:nvPr/>
          </p:nvCxnSpPr>
          <p:spPr bwMode="auto">
            <a:xfrm flipH="1" flipV="1">
              <a:off x="4507" y="1608"/>
              <a:ext cx="293" cy="840"/>
            </a:xfrm>
            <a:prstGeom prst="straightConnector1">
              <a:avLst/>
            </a:prstGeom>
            <a:noFill/>
            <a:ln w="1905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5248" name="AutoShape 64"/>
            <p:cNvCxnSpPr>
              <a:cxnSpLocks noChangeShapeType="1"/>
              <a:stCxn id="605243" idx="1"/>
              <a:endCxn id="605239" idx="3"/>
            </p:cNvCxnSpPr>
            <p:nvPr/>
          </p:nvCxnSpPr>
          <p:spPr bwMode="auto">
            <a:xfrm flipH="1" flipV="1">
              <a:off x="4507" y="1896"/>
              <a:ext cx="293" cy="552"/>
            </a:xfrm>
            <a:prstGeom prst="straightConnector1">
              <a:avLst/>
            </a:prstGeom>
            <a:noFill/>
            <a:ln w="1905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5249" name="AutoShape 65"/>
            <p:cNvCxnSpPr>
              <a:cxnSpLocks noChangeShapeType="1"/>
              <a:stCxn id="605243" idx="1"/>
              <a:endCxn id="605236" idx="3"/>
            </p:cNvCxnSpPr>
            <p:nvPr/>
          </p:nvCxnSpPr>
          <p:spPr bwMode="auto">
            <a:xfrm flipH="1" flipV="1">
              <a:off x="4507" y="2304"/>
              <a:ext cx="293" cy="144"/>
            </a:xfrm>
            <a:prstGeom prst="straightConnector1">
              <a:avLst/>
            </a:prstGeom>
            <a:noFill/>
            <a:ln w="1905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5250" name="Text Box 66"/>
            <p:cNvSpPr txBox="1">
              <a:spLocks noChangeArrowheads="1"/>
            </p:cNvSpPr>
            <p:nvPr/>
          </p:nvSpPr>
          <p:spPr bwMode="auto">
            <a:xfrm>
              <a:off x="4550" y="1946"/>
              <a:ext cx="19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latin typeface="Calibri" panose="020F0502020204030204" pitchFamily="34" charset="0"/>
                </a:rPr>
                <a:t>?</a:t>
              </a:r>
            </a:p>
          </p:txBody>
        </p:sp>
      </p:grpSp>
    </p:spTree>
    <p:extLst>
      <p:ext uri="{BB962C8B-B14F-4D97-AF65-F5344CB8AC3E}">
        <p14:creationId xmlns:p14="http://schemas.microsoft.com/office/powerpoint/2010/main" val="1264141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052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0524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0524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6052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33F61-0552-46C2-B8F0-859113C69114}"/>
              </a:ext>
            </a:extLst>
          </p:cNvPr>
          <p:cNvSpPr>
            <a:spLocks noGrp="1"/>
          </p:cNvSpPr>
          <p:nvPr>
            <p:ph type="title"/>
          </p:nvPr>
        </p:nvSpPr>
        <p:spPr/>
        <p:txBody>
          <a:bodyPr>
            <a:normAutofit fontScale="90000"/>
          </a:bodyPr>
          <a:lstStyle/>
          <a:p>
            <a:r>
              <a:rPr lang="en-US" dirty="0"/>
              <a:t>Dynamic Storage Allocation Strategies</a:t>
            </a:r>
          </a:p>
        </p:txBody>
      </p:sp>
      <p:sp>
        <p:nvSpPr>
          <p:cNvPr id="3" name="Content Placeholder 2">
            <a:extLst>
              <a:ext uri="{FF2B5EF4-FFF2-40B4-BE49-F238E27FC236}">
                <a16:creationId xmlns:a16="http://schemas.microsoft.com/office/drawing/2014/main" id="{A392163B-B743-4C30-9EF0-78B0D0C95CB6}"/>
              </a:ext>
            </a:extLst>
          </p:cNvPr>
          <p:cNvSpPr>
            <a:spLocks noGrp="1"/>
          </p:cNvSpPr>
          <p:nvPr>
            <p:ph idx="1"/>
          </p:nvPr>
        </p:nvSpPr>
        <p:spPr/>
        <p:txBody>
          <a:bodyPr>
            <a:normAutofit/>
          </a:bodyPr>
          <a:lstStyle/>
          <a:p>
            <a:r>
              <a:rPr lang="en-US" dirty="0"/>
              <a:t>How do decide which process gets which block?</a:t>
            </a:r>
          </a:p>
          <a:p>
            <a:pPr marL="457200" indent="-457200">
              <a:buFont typeface="+mj-lt"/>
              <a:buAutoNum type="arabicPeriod"/>
            </a:pPr>
            <a:r>
              <a:rPr lang="en-US" b="1" dirty="0"/>
              <a:t>First fit</a:t>
            </a:r>
            <a:r>
              <a:rPr lang="en-US" dirty="0"/>
              <a:t> – allocate to the first hole that is big enough</a:t>
            </a:r>
          </a:p>
          <a:p>
            <a:pPr marL="457200" indent="-457200">
              <a:buFont typeface="+mj-lt"/>
              <a:buAutoNum type="arabicPeriod"/>
            </a:pPr>
            <a:r>
              <a:rPr lang="en-US" b="1" dirty="0"/>
              <a:t>Best fit</a:t>
            </a:r>
            <a:r>
              <a:rPr lang="en-US" dirty="0"/>
              <a:t> – </a:t>
            </a:r>
          </a:p>
          <a:p>
            <a:pPr marL="731520" lvl="1" indent="-457200"/>
            <a:r>
              <a:rPr lang="en-US" dirty="0"/>
              <a:t>Allocate the </a:t>
            </a:r>
            <a:r>
              <a:rPr lang="en-US" i="1" dirty="0"/>
              <a:t>smallest</a:t>
            </a:r>
            <a:r>
              <a:rPr lang="en-US" dirty="0"/>
              <a:t> hole that is big enough </a:t>
            </a:r>
          </a:p>
          <a:p>
            <a:pPr marL="731520" lvl="1" indent="-457200"/>
            <a:r>
              <a:rPr lang="en-US" dirty="0"/>
              <a:t>Must search entire list</a:t>
            </a:r>
          </a:p>
          <a:p>
            <a:pPr marL="731520" lvl="1" indent="-457200"/>
            <a:r>
              <a:rPr lang="en-US" dirty="0"/>
              <a:t>Produces the smallest leftover hole</a:t>
            </a:r>
          </a:p>
          <a:p>
            <a:pPr marL="457200" indent="-457200">
              <a:buFont typeface="+mj-lt"/>
              <a:buAutoNum type="arabicPeriod"/>
            </a:pPr>
            <a:r>
              <a:rPr lang="en-US" b="1" dirty="0"/>
              <a:t>Worst fit</a:t>
            </a:r>
            <a:r>
              <a:rPr lang="en-US" dirty="0"/>
              <a:t> – </a:t>
            </a:r>
          </a:p>
          <a:p>
            <a:pPr marL="731520" lvl="1" indent="-457200"/>
            <a:r>
              <a:rPr lang="en-US" dirty="0"/>
              <a:t>Allocate the </a:t>
            </a:r>
            <a:r>
              <a:rPr lang="en-US" i="1" dirty="0"/>
              <a:t>largest</a:t>
            </a:r>
            <a:r>
              <a:rPr lang="en-US" dirty="0"/>
              <a:t> hole available</a:t>
            </a:r>
          </a:p>
          <a:p>
            <a:pPr marL="731520" lvl="1" indent="-457200"/>
            <a:r>
              <a:rPr lang="en-US" dirty="0"/>
              <a:t>Must search entire list </a:t>
            </a:r>
          </a:p>
          <a:p>
            <a:pPr marL="731520" lvl="1" indent="-457200"/>
            <a:r>
              <a:rPr lang="en-US" dirty="0"/>
              <a:t>Produces the largest leftover hole</a:t>
            </a:r>
          </a:p>
        </p:txBody>
      </p:sp>
    </p:spTree>
    <p:extLst>
      <p:ext uri="{BB962C8B-B14F-4D97-AF65-F5344CB8AC3E}">
        <p14:creationId xmlns:p14="http://schemas.microsoft.com/office/powerpoint/2010/main" val="3707145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normAutofit/>
          </a:bodyPr>
          <a:lstStyle/>
          <a:p>
            <a:r>
              <a:rPr lang="en-US" dirty="0"/>
              <a:t>Practice Exercises</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935480"/>
            <a:ext cx="8412433" cy="4389120"/>
          </a:xfrm>
        </p:spPr>
        <p:txBody>
          <a:bodyPr/>
          <a:lstStyle/>
          <a:p>
            <a:pPr marL="457200" indent="-457200">
              <a:buFont typeface="+mj-lt"/>
              <a:buAutoNum type="arabicPeriod"/>
            </a:pPr>
            <a:r>
              <a:rPr lang="en-US" dirty="0"/>
              <a:t>What is the difference between logical and physical memory?</a:t>
            </a:r>
          </a:p>
          <a:p>
            <a:pPr marL="457200" indent="-457200">
              <a:buFont typeface="+mj-lt"/>
              <a:buAutoNum type="arabicPeriod"/>
            </a:pPr>
            <a:r>
              <a:rPr lang="en-US" dirty="0"/>
              <a:t>Given 5 memory partitions: 100 KB, 500 KB, 200 KB, 300 KB, &amp; 600 KB</a:t>
            </a:r>
            <a:br>
              <a:rPr lang="en-US" dirty="0"/>
            </a:br>
            <a:r>
              <a:rPr lang="en-US" dirty="0"/>
              <a:t>and 4 processes: 212 KB, 417 KB, 112 KB, and 426 KB, how would the first-fit, best-fit and worst-fit algorithms place them in memory? Who makes most efficient use?</a:t>
            </a:r>
          </a:p>
          <a:p>
            <a:pPr marL="457200" indent="-457200">
              <a:buFont typeface="+mj-lt"/>
              <a:buAutoNum type="arabicPeriod"/>
            </a:pPr>
            <a:endParaRPr lang="en-US" dirty="0"/>
          </a:p>
          <a:p>
            <a:pPr marL="457200" indent="-457200">
              <a:buFont typeface="+mj-lt"/>
              <a:buAutoNum type="arabicPeriod"/>
            </a:pPr>
            <a:endParaRPr lang="en-US" dirty="0"/>
          </a:p>
        </p:txBody>
      </p:sp>
      <p:sp>
        <p:nvSpPr>
          <p:cNvPr id="4" name="Rectangle 3">
            <a:extLst>
              <a:ext uri="{FF2B5EF4-FFF2-40B4-BE49-F238E27FC236}">
                <a16:creationId xmlns:a16="http://schemas.microsoft.com/office/drawing/2014/main" id="{1B0B62CB-8ABF-4348-9B3C-642546E965A2}"/>
              </a:ext>
            </a:extLst>
          </p:cNvPr>
          <p:cNvSpPr/>
          <p:nvPr/>
        </p:nvSpPr>
        <p:spPr>
          <a:xfrm>
            <a:off x="914440" y="3886195"/>
            <a:ext cx="7498043" cy="1645902"/>
          </a:xfrm>
          <a:prstGeom prst="rect">
            <a:avLst/>
          </a:prstGeom>
          <a:noFill/>
          <a:ln w="254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76DABE22-4B6D-4371-9B8D-01C08070CCAC}"/>
              </a:ext>
            </a:extLst>
          </p:cNvPr>
          <p:cNvSpPr/>
          <p:nvPr/>
        </p:nvSpPr>
        <p:spPr>
          <a:xfrm>
            <a:off x="5852118" y="3886195"/>
            <a:ext cx="2560320" cy="1645902"/>
          </a:xfrm>
          <a:prstGeom prst="rect">
            <a:avLst/>
          </a:prstGeom>
          <a:noFill/>
          <a:ln w="254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600</a:t>
            </a:r>
          </a:p>
          <a:p>
            <a:pPr algn="ctr"/>
            <a:r>
              <a:rPr lang="en-US" dirty="0"/>
              <a:t>KB</a:t>
            </a:r>
          </a:p>
        </p:txBody>
      </p:sp>
      <p:sp>
        <p:nvSpPr>
          <p:cNvPr id="6" name="Rectangle 5">
            <a:extLst>
              <a:ext uri="{FF2B5EF4-FFF2-40B4-BE49-F238E27FC236}">
                <a16:creationId xmlns:a16="http://schemas.microsoft.com/office/drawing/2014/main" id="{7E8580BD-E21A-455B-B183-EA78F1562CA3}"/>
              </a:ext>
            </a:extLst>
          </p:cNvPr>
          <p:cNvSpPr/>
          <p:nvPr/>
        </p:nvSpPr>
        <p:spPr>
          <a:xfrm>
            <a:off x="4571986" y="3886195"/>
            <a:ext cx="1280160" cy="1645902"/>
          </a:xfrm>
          <a:prstGeom prst="rect">
            <a:avLst/>
          </a:prstGeom>
          <a:noFill/>
          <a:ln w="254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300</a:t>
            </a:r>
          </a:p>
          <a:p>
            <a:pPr algn="ctr"/>
            <a:r>
              <a:rPr lang="en-US" dirty="0"/>
              <a:t>KB</a:t>
            </a:r>
          </a:p>
        </p:txBody>
      </p:sp>
      <p:sp>
        <p:nvSpPr>
          <p:cNvPr id="7" name="Rectangle 6">
            <a:extLst>
              <a:ext uri="{FF2B5EF4-FFF2-40B4-BE49-F238E27FC236}">
                <a16:creationId xmlns:a16="http://schemas.microsoft.com/office/drawing/2014/main" id="{6956EB09-BC84-41D2-83DC-1CC0D5D3F14D}"/>
              </a:ext>
            </a:extLst>
          </p:cNvPr>
          <p:cNvSpPr/>
          <p:nvPr/>
        </p:nvSpPr>
        <p:spPr>
          <a:xfrm>
            <a:off x="1554490" y="3886195"/>
            <a:ext cx="2103120" cy="1645902"/>
          </a:xfrm>
          <a:prstGeom prst="rect">
            <a:avLst/>
          </a:prstGeom>
          <a:noFill/>
          <a:ln w="254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500</a:t>
            </a:r>
          </a:p>
          <a:p>
            <a:pPr algn="ctr"/>
            <a:r>
              <a:rPr lang="en-US" dirty="0"/>
              <a:t>KB</a:t>
            </a:r>
          </a:p>
        </p:txBody>
      </p:sp>
      <p:sp>
        <p:nvSpPr>
          <p:cNvPr id="8" name="Rectangle 7">
            <a:extLst>
              <a:ext uri="{FF2B5EF4-FFF2-40B4-BE49-F238E27FC236}">
                <a16:creationId xmlns:a16="http://schemas.microsoft.com/office/drawing/2014/main" id="{00B2ACCC-E4FF-48D1-B546-787C05D1A7A9}"/>
              </a:ext>
            </a:extLst>
          </p:cNvPr>
          <p:cNvSpPr/>
          <p:nvPr/>
        </p:nvSpPr>
        <p:spPr>
          <a:xfrm>
            <a:off x="914417" y="3886195"/>
            <a:ext cx="640080" cy="1645902"/>
          </a:xfrm>
          <a:prstGeom prst="rect">
            <a:avLst/>
          </a:prstGeom>
          <a:noFill/>
          <a:ln w="254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100</a:t>
            </a:r>
          </a:p>
          <a:p>
            <a:pPr algn="ctr"/>
            <a:r>
              <a:rPr lang="en-US" dirty="0"/>
              <a:t>KB</a:t>
            </a:r>
          </a:p>
        </p:txBody>
      </p:sp>
      <p:sp>
        <p:nvSpPr>
          <p:cNvPr id="9" name="Rectangle 8">
            <a:extLst>
              <a:ext uri="{FF2B5EF4-FFF2-40B4-BE49-F238E27FC236}">
                <a16:creationId xmlns:a16="http://schemas.microsoft.com/office/drawing/2014/main" id="{6EE967D2-5E50-41CB-96D3-EF9042D03C1F}"/>
              </a:ext>
            </a:extLst>
          </p:cNvPr>
          <p:cNvSpPr/>
          <p:nvPr/>
        </p:nvSpPr>
        <p:spPr>
          <a:xfrm>
            <a:off x="3657602" y="3886195"/>
            <a:ext cx="914400" cy="1645902"/>
          </a:xfrm>
          <a:prstGeom prst="rect">
            <a:avLst/>
          </a:prstGeom>
          <a:noFill/>
          <a:ln w="254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200</a:t>
            </a:r>
          </a:p>
          <a:p>
            <a:pPr algn="ctr"/>
            <a:r>
              <a:rPr lang="en-US" dirty="0"/>
              <a:t>KB</a:t>
            </a:r>
          </a:p>
        </p:txBody>
      </p:sp>
      <p:sp>
        <p:nvSpPr>
          <p:cNvPr id="10" name="Rectangle 9">
            <a:extLst>
              <a:ext uri="{FF2B5EF4-FFF2-40B4-BE49-F238E27FC236}">
                <a16:creationId xmlns:a16="http://schemas.microsoft.com/office/drawing/2014/main" id="{026C4940-4D75-4A6B-9F65-FFA4D9A2884B}"/>
              </a:ext>
            </a:extLst>
          </p:cNvPr>
          <p:cNvSpPr/>
          <p:nvPr/>
        </p:nvSpPr>
        <p:spPr>
          <a:xfrm>
            <a:off x="1682865" y="6053697"/>
            <a:ext cx="914400"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212 KB</a:t>
            </a:r>
          </a:p>
        </p:txBody>
      </p:sp>
      <p:sp>
        <p:nvSpPr>
          <p:cNvPr id="11" name="Rectangle 10">
            <a:extLst>
              <a:ext uri="{FF2B5EF4-FFF2-40B4-BE49-F238E27FC236}">
                <a16:creationId xmlns:a16="http://schemas.microsoft.com/office/drawing/2014/main" id="{0E2E99EC-A3DE-479A-BC56-3D4F616860D9}"/>
              </a:ext>
            </a:extLst>
          </p:cNvPr>
          <p:cNvSpPr/>
          <p:nvPr/>
        </p:nvSpPr>
        <p:spPr>
          <a:xfrm>
            <a:off x="2817045" y="6064278"/>
            <a:ext cx="914400"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417 KB</a:t>
            </a:r>
          </a:p>
        </p:txBody>
      </p:sp>
      <p:sp>
        <p:nvSpPr>
          <p:cNvPr id="12" name="Rectangle 11">
            <a:extLst>
              <a:ext uri="{FF2B5EF4-FFF2-40B4-BE49-F238E27FC236}">
                <a16:creationId xmlns:a16="http://schemas.microsoft.com/office/drawing/2014/main" id="{C2CF47AD-4AE1-4EA7-BFC0-B6F09D07CF6B}"/>
              </a:ext>
            </a:extLst>
          </p:cNvPr>
          <p:cNvSpPr/>
          <p:nvPr/>
        </p:nvSpPr>
        <p:spPr>
          <a:xfrm>
            <a:off x="3840459" y="6078072"/>
            <a:ext cx="914400"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112 KB</a:t>
            </a:r>
          </a:p>
        </p:txBody>
      </p:sp>
      <p:cxnSp>
        <p:nvCxnSpPr>
          <p:cNvPr id="14" name="Straight Connector 13">
            <a:extLst>
              <a:ext uri="{FF2B5EF4-FFF2-40B4-BE49-F238E27FC236}">
                <a16:creationId xmlns:a16="http://schemas.microsoft.com/office/drawing/2014/main" id="{47BF80BE-C236-43AC-B31E-136B71034E43}"/>
              </a:ext>
            </a:extLst>
          </p:cNvPr>
          <p:cNvCxnSpPr>
            <a:cxnSpLocks/>
          </p:cNvCxnSpPr>
          <p:nvPr/>
        </p:nvCxnSpPr>
        <p:spPr>
          <a:xfrm>
            <a:off x="548684" y="4990311"/>
            <a:ext cx="0" cy="2621283"/>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44144F28-EEEC-4E5C-873B-17349482202A}"/>
              </a:ext>
            </a:extLst>
          </p:cNvPr>
          <p:cNvSpPr/>
          <p:nvPr/>
        </p:nvSpPr>
        <p:spPr>
          <a:xfrm>
            <a:off x="4874431" y="6096965"/>
            <a:ext cx="914400"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426 KB</a:t>
            </a:r>
          </a:p>
        </p:txBody>
      </p:sp>
      <p:cxnSp>
        <p:nvCxnSpPr>
          <p:cNvPr id="13" name="Straight Connector 12">
            <a:extLst>
              <a:ext uri="{FF2B5EF4-FFF2-40B4-BE49-F238E27FC236}">
                <a16:creationId xmlns:a16="http://schemas.microsoft.com/office/drawing/2014/main" id="{CFB18B88-0562-7F6C-8031-FF5006FA8F97}"/>
              </a:ext>
            </a:extLst>
          </p:cNvPr>
          <p:cNvCxnSpPr>
            <a:cxnSpLocks/>
          </p:cNvCxnSpPr>
          <p:nvPr/>
        </p:nvCxnSpPr>
        <p:spPr>
          <a:xfrm>
            <a:off x="457199" y="5139132"/>
            <a:ext cx="0" cy="262128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90039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6571-E899-4A3D-8862-EACFCB923849}"/>
              </a:ext>
            </a:extLst>
          </p:cNvPr>
          <p:cNvSpPr>
            <a:spLocks noGrp="1"/>
          </p:cNvSpPr>
          <p:nvPr>
            <p:ph type="title"/>
          </p:nvPr>
        </p:nvSpPr>
        <p:spPr/>
        <p:txBody>
          <a:bodyPr/>
          <a:lstStyle/>
          <a:p>
            <a:r>
              <a:rPr lang="en-US" dirty="0"/>
              <a:t>Deadlock Detection: Introduction</a:t>
            </a:r>
          </a:p>
        </p:txBody>
      </p:sp>
      <p:sp>
        <p:nvSpPr>
          <p:cNvPr id="3" name="Content Placeholder 2">
            <a:extLst>
              <a:ext uri="{FF2B5EF4-FFF2-40B4-BE49-F238E27FC236}">
                <a16:creationId xmlns:a16="http://schemas.microsoft.com/office/drawing/2014/main" id="{07AA41AA-CDF0-41B0-9045-87175A534502}"/>
              </a:ext>
            </a:extLst>
          </p:cNvPr>
          <p:cNvSpPr>
            <a:spLocks noGrp="1"/>
          </p:cNvSpPr>
          <p:nvPr>
            <p:ph idx="1"/>
          </p:nvPr>
        </p:nvSpPr>
        <p:spPr/>
        <p:txBody>
          <a:bodyPr/>
          <a:lstStyle/>
          <a:p>
            <a:r>
              <a:rPr lang="en-US" dirty="0"/>
              <a:t>If deadlocks are not avoided, then another approach is to 1) detect when they have occurred and 2) recover somehow.</a:t>
            </a:r>
          </a:p>
          <a:p>
            <a:endParaRPr lang="en-US" dirty="0"/>
          </a:p>
          <a:p>
            <a:r>
              <a:rPr lang="en-US" dirty="0"/>
              <a:t>In addition to the performance hit of constantly checking for deadlocks, a policy/algorithm must be in place for recovering from deadlocks, and there is potential for lost work when processes must be aborted or have their resources preempted.</a:t>
            </a:r>
          </a:p>
        </p:txBody>
      </p:sp>
    </p:spTree>
    <p:extLst>
      <p:ext uri="{BB962C8B-B14F-4D97-AF65-F5344CB8AC3E}">
        <p14:creationId xmlns:p14="http://schemas.microsoft.com/office/powerpoint/2010/main" val="1349769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33F61-0552-46C2-B8F0-859113C69114}"/>
              </a:ext>
            </a:extLst>
          </p:cNvPr>
          <p:cNvSpPr>
            <a:spLocks noGrp="1"/>
          </p:cNvSpPr>
          <p:nvPr>
            <p:ph type="title"/>
          </p:nvPr>
        </p:nvSpPr>
        <p:spPr/>
        <p:txBody>
          <a:bodyPr>
            <a:normAutofit fontScale="90000"/>
          </a:bodyPr>
          <a:lstStyle/>
          <a:p>
            <a:r>
              <a:rPr lang="en-US" dirty="0"/>
              <a:t>Dynamic Storage Allocation Strategies</a:t>
            </a:r>
          </a:p>
        </p:txBody>
      </p:sp>
      <p:sp>
        <p:nvSpPr>
          <p:cNvPr id="3" name="Content Placeholder 2">
            <a:extLst>
              <a:ext uri="{FF2B5EF4-FFF2-40B4-BE49-F238E27FC236}">
                <a16:creationId xmlns:a16="http://schemas.microsoft.com/office/drawing/2014/main" id="{A392163B-B743-4C30-9EF0-78B0D0C95CB6}"/>
              </a:ext>
            </a:extLst>
          </p:cNvPr>
          <p:cNvSpPr>
            <a:spLocks noGrp="1"/>
          </p:cNvSpPr>
          <p:nvPr>
            <p:ph idx="1"/>
          </p:nvPr>
        </p:nvSpPr>
        <p:spPr/>
        <p:txBody>
          <a:bodyPr>
            <a:normAutofit lnSpcReduction="10000"/>
          </a:bodyPr>
          <a:lstStyle/>
          <a:p>
            <a:r>
              <a:rPr lang="en-US" dirty="0"/>
              <a:t>How do decide which process gets which block?</a:t>
            </a:r>
          </a:p>
          <a:p>
            <a:pPr marL="457200" indent="-457200">
              <a:buFont typeface="+mj-lt"/>
              <a:buAutoNum type="arabicPeriod"/>
            </a:pPr>
            <a:r>
              <a:rPr lang="en-US" b="1" dirty="0"/>
              <a:t>First fit</a:t>
            </a:r>
            <a:r>
              <a:rPr lang="en-US" dirty="0"/>
              <a:t> – allocate to the first hole that is big enough</a:t>
            </a:r>
          </a:p>
          <a:p>
            <a:pPr marL="457200" indent="-457200">
              <a:buFont typeface="+mj-lt"/>
              <a:buAutoNum type="arabicPeriod"/>
            </a:pPr>
            <a:r>
              <a:rPr lang="en-US" b="1" dirty="0"/>
              <a:t>Best fit</a:t>
            </a:r>
            <a:r>
              <a:rPr lang="en-US" dirty="0"/>
              <a:t> – </a:t>
            </a:r>
          </a:p>
          <a:p>
            <a:pPr marL="731520" lvl="1" indent="-457200"/>
            <a:r>
              <a:rPr lang="en-US" dirty="0"/>
              <a:t>Allocate the </a:t>
            </a:r>
            <a:r>
              <a:rPr lang="en-US" i="1" dirty="0"/>
              <a:t>smallest</a:t>
            </a:r>
            <a:r>
              <a:rPr lang="en-US" dirty="0"/>
              <a:t> hole that is big enough </a:t>
            </a:r>
          </a:p>
          <a:p>
            <a:pPr marL="731520" lvl="1" indent="-457200"/>
            <a:r>
              <a:rPr lang="en-US" dirty="0"/>
              <a:t>Must search entire list</a:t>
            </a:r>
          </a:p>
          <a:p>
            <a:pPr marL="731520" lvl="1" indent="-457200"/>
            <a:r>
              <a:rPr lang="en-US" dirty="0"/>
              <a:t>Produces the smallest leftover hole</a:t>
            </a:r>
          </a:p>
          <a:p>
            <a:pPr marL="457200" indent="-457200">
              <a:buFont typeface="+mj-lt"/>
              <a:buAutoNum type="arabicPeriod"/>
            </a:pPr>
            <a:r>
              <a:rPr lang="en-US" b="1" dirty="0"/>
              <a:t>Worst fit</a:t>
            </a:r>
            <a:r>
              <a:rPr lang="en-US" dirty="0"/>
              <a:t> – </a:t>
            </a:r>
          </a:p>
          <a:p>
            <a:pPr marL="731520" lvl="1" indent="-457200"/>
            <a:r>
              <a:rPr lang="en-US" dirty="0"/>
              <a:t>Allocate the </a:t>
            </a:r>
            <a:r>
              <a:rPr lang="en-US" i="1" dirty="0"/>
              <a:t>largest</a:t>
            </a:r>
            <a:r>
              <a:rPr lang="en-US" dirty="0"/>
              <a:t> hole available</a:t>
            </a:r>
          </a:p>
          <a:p>
            <a:pPr marL="731520" lvl="1" indent="-457200"/>
            <a:r>
              <a:rPr lang="en-US" dirty="0"/>
              <a:t>Must search entire list </a:t>
            </a:r>
          </a:p>
          <a:p>
            <a:pPr marL="731520" lvl="1" indent="-457200"/>
            <a:r>
              <a:rPr lang="en-US" dirty="0"/>
              <a:t>Produces the largest leftover hole</a:t>
            </a:r>
          </a:p>
          <a:p>
            <a:r>
              <a:rPr lang="en-US" dirty="0"/>
              <a:t>First &amp; Best Fit better than Worst Fit for speed and storage utilization.</a:t>
            </a:r>
          </a:p>
          <a:p>
            <a:r>
              <a:rPr lang="en-US" dirty="0"/>
              <a:t>First ≈ Best Fit for storage utilization, but First Fit is faster.</a:t>
            </a:r>
          </a:p>
          <a:p>
            <a:r>
              <a:rPr lang="en-US" b="1" dirty="0"/>
              <a:t>Observation:</a:t>
            </a:r>
            <a:r>
              <a:rPr lang="en-US" dirty="0"/>
              <a:t> they </a:t>
            </a:r>
            <a:r>
              <a:rPr lang="en-US" i="1" dirty="0"/>
              <a:t>all</a:t>
            </a:r>
            <a:r>
              <a:rPr lang="en-US" b="1" dirty="0"/>
              <a:t> </a:t>
            </a:r>
            <a:r>
              <a:rPr lang="en-US" dirty="0"/>
              <a:t>lead to fragmentation.</a:t>
            </a:r>
          </a:p>
        </p:txBody>
      </p:sp>
    </p:spTree>
    <p:extLst>
      <p:ext uri="{BB962C8B-B14F-4D97-AF65-F5344CB8AC3E}">
        <p14:creationId xmlns:p14="http://schemas.microsoft.com/office/powerpoint/2010/main" val="17884792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33F61-0552-46C2-B8F0-859113C69114}"/>
              </a:ext>
            </a:extLst>
          </p:cNvPr>
          <p:cNvSpPr>
            <a:spLocks noGrp="1"/>
          </p:cNvSpPr>
          <p:nvPr>
            <p:ph type="title"/>
          </p:nvPr>
        </p:nvSpPr>
        <p:spPr/>
        <p:txBody>
          <a:bodyPr/>
          <a:lstStyle/>
          <a:p>
            <a:r>
              <a:rPr lang="en-US" dirty="0"/>
              <a:t>Fragmentation</a:t>
            </a:r>
          </a:p>
        </p:txBody>
      </p:sp>
      <p:sp>
        <p:nvSpPr>
          <p:cNvPr id="3" name="Content Placeholder 2">
            <a:extLst>
              <a:ext uri="{FF2B5EF4-FFF2-40B4-BE49-F238E27FC236}">
                <a16:creationId xmlns:a16="http://schemas.microsoft.com/office/drawing/2014/main" id="{A392163B-B743-4C30-9EF0-78B0D0C95CB6}"/>
              </a:ext>
            </a:extLst>
          </p:cNvPr>
          <p:cNvSpPr>
            <a:spLocks noGrp="1"/>
          </p:cNvSpPr>
          <p:nvPr>
            <p:ph idx="1"/>
          </p:nvPr>
        </p:nvSpPr>
        <p:spPr/>
        <p:txBody>
          <a:bodyPr>
            <a:normAutofit lnSpcReduction="10000"/>
          </a:bodyPr>
          <a:lstStyle/>
          <a:p>
            <a:r>
              <a:rPr lang="en-US" dirty="0"/>
              <a:t>All contiguous memory allocation strategies suffer from </a:t>
            </a:r>
            <a:r>
              <a:rPr lang="en-US" i="1" dirty="0"/>
              <a:t>external fragmentation</a:t>
            </a:r>
            <a:r>
              <a:rPr lang="en-US" dirty="0"/>
              <a:t>.</a:t>
            </a:r>
          </a:p>
          <a:p>
            <a:endParaRPr lang="en-US" dirty="0"/>
          </a:p>
          <a:p>
            <a:r>
              <a:rPr lang="en-US" b="1" dirty="0"/>
              <a:t>External fragmentation:</a:t>
            </a:r>
            <a:r>
              <a:rPr lang="en-US" dirty="0"/>
              <a:t>  the available memory is broken up into lots of little pieces, none of which is big enough to satisfy the next memory requirement, although the sum total could.</a:t>
            </a:r>
          </a:p>
          <a:p>
            <a:endParaRPr lang="en-US" dirty="0"/>
          </a:p>
          <a:p>
            <a:r>
              <a:rPr lang="en-US" dirty="0"/>
              <a:t>One solution: Compaction</a:t>
            </a:r>
          </a:p>
          <a:p>
            <a:pPr lvl="1"/>
            <a:r>
              <a:rPr lang="en-US" dirty="0"/>
              <a:t>Shuffle memory contents to place all free memory together in a large block</a:t>
            </a:r>
          </a:p>
          <a:p>
            <a:pPr lvl="1"/>
            <a:r>
              <a:rPr lang="en-US" dirty="0"/>
              <a:t>It may get expensive</a:t>
            </a:r>
          </a:p>
          <a:p>
            <a:pPr lvl="1"/>
            <a:endParaRPr lang="en-US" dirty="0"/>
          </a:p>
          <a:p>
            <a:r>
              <a:rPr lang="en-US" dirty="0"/>
              <a:t>Another solution:</a:t>
            </a:r>
          </a:p>
          <a:p>
            <a:pPr lvl="1"/>
            <a:r>
              <a:rPr lang="en-US" dirty="0"/>
              <a:t>Who says the logical address space has to be physically contiguous?</a:t>
            </a:r>
          </a:p>
          <a:p>
            <a:pPr lvl="1"/>
            <a:r>
              <a:rPr lang="en-US" dirty="0"/>
              <a:t>Divide memory into fixed-sized chunks - </a:t>
            </a:r>
            <a:r>
              <a:rPr lang="en-US" b="1" dirty="0"/>
              <a:t>pages</a:t>
            </a:r>
          </a:p>
        </p:txBody>
      </p:sp>
    </p:spTree>
    <p:extLst>
      <p:ext uri="{BB962C8B-B14F-4D97-AF65-F5344CB8AC3E}">
        <p14:creationId xmlns:p14="http://schemas.microsoft.com/office/powerpoint/2010/main" val="162396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Next Time</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935480"/>
            <a:ext cx="8595312" cy="4389120"/>
          </a:xfrm>
        </p:spPr>
        <p:txBody>
          <a:bodyPr>
            <a:normAutofit/>
          </a:bodyPr>
          <a:lstStyle/>
          <a:p>
            <a:r>
              <a:rPr lang="en-US" dirty="0"/>
              <a:t>Memory management (Chapter 3)</a:t>
            </a:r>
          </a:p>
        </p:txBody>
      </p:sp>
    </p:spTree>
    <p:extLst>
      <p:ext uri="{BB962C8B-B14F-4D97-AF65-F5344CB8AC3E}">
        <p14:creationId xmlns:p14="http://schemas.microsoft.com/office/powerpoint/2010/main" val="19909602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891D9-B413-4E41-9B6D-0F7264F5C821}"/>
              </a:ext>
            </a:extLst>
          </p:cNvPr>
          <p:cNvSpPr>
            <a:spLocks noGrp="1"/>
          </p:cNvSpPr>
          <p:nvPr>
            <p:ph type="title"/>
          </p:nvPr>
        </p:nvSpPr>
        <p:spPr/>
        <p:txBody>
          <a:bodyPr>
            <a:normAutofit fontScale="90000"/>
          </a:bodyPr>
          <a:lstStyle/>
          <a:p>
            <a:r>
              <a:rPr lang="en-US" dirty="0"/>
              <a:t>Single Instance of Each Resource Type</a:t>
            </a:r>
          </a:p>
        </p:txBody>
      </p:sp>
      <p:sp>
        <p:nvSpPr>
          <p:cNvPr id="3" name="Content Placeholder 2">
            <a:extLst>
              <a:ext uri="{FF2B5EF4-FFF2-40B4-BE49-F238E27FC236}">
                <a16:creationId xmlns:a16="http://schemas.microsoft.com/office/drawing/2014/main" id="{2A623253-5AAC-4ABB-8501-EBB0F0EFA3A7}"/>
              </a:ext>
            </a:extLst>
          </p:cNvPr>
          <p:cNvSpPr>
            <a:spLocks noGrp="1"/>
          </p:cNvSpPr>
          <p:nvPr>
            <p:ph idx="1"/>
          </p:nvPr>
        </p:nvSpPr>
        <p:spPr/>
        <p:txBody>
          <a:bodyPr/>
          <a:lstStyle/>
          <a:p>
            <a:r>
              <a:rPr lang="en-US" dirty="0"/>
              <a:t>If each resource category has a single instance, then we can use a variation of the resource-allocation graph known as a </a:t>
            </a:r>
            <a:r>
              <a:rPr lang="en-US" b="1" i="1" dirty="0"/>
              <a:t>wait-for graph</a:t>
            </a:r>
            <a:r>
              <a:rPr lang="en-US" dirty="0"/>
              <a:t>.</a:t>
            </a:r>
          </a:p>
          <a:p>
            <a:endParaRPr lang="en-US" dirty="0"/>
          </a:p>
          <a:p>
            <a:r>
              <a:rPr lang="en-US" dirty="0"/>
              <a:t>A wait-for graph can be constructed from a resource-allocation graph by eliminating the resources and collapsing the associated edges, as shown in the figure below.</a:t>
            </a:r>
          </a:p>
          <a:p>
            <a:endParaRPr lang="en-US" dirty="0"/>
          </a:p>
          <a:p>
            <a:r>
              <a:rPr lang="en-US" dirty="0"/>
              <a:t>An arc from Pi to </a:t>
            </a:r>
            <a:r>
              <a:rPr lang="en-US" dirty="0" err="1"/>
              <a:t>Pj</a:t>
            </a:r>
            <a:r>
              <a:rPr lang="en-US" dirty="0"/>
              <a:t> in a wait-for graph indicates that process Pi is waiting for a resource that process </a:t>
            </a:r>
            <a:r>
              <a:rPr lang="en-US" dirty="0" err="1"/>
              <a:t>Pj</a:t>
            </a:r>
            <a:r>
              <a:rPr lang="en-US" dirty="0"/>
              <a:t> is currently holding.</a:t>
            </a:r>
          </a:p>
          <a:p>
            <a:endParaRPr lang="en-US" dirty="0"/>
          </a:p>
        </p:txBody>
      </p:sp>
    </p:spTree>
    <p:extLst>
      <p:ext uri="{BB962C8B-B14F-4D97-AF65-F5344CB8AC3E}">
        <p14:creationId xmlns:p14="http://schemas.microsoft.com/office/powerpoint/2010/main" val="23963742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8CE425E8-7D7C-4AF5-B91C-5C2B484D3D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30" y="2057415"/>
            <a:ext cx="6324600" cy="41529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7CB8E06-436F-408E-ADBF-6D779C62B03E}"/>
              </a:ext>
            </a:extLst>
          </p:cNvPr>
          <p:cNvSpPr>
            <a:spLocks noGrp="1"/>
          </p:cNvSpPr>
          <p:nvPr>
            <p:ph type="title"/>
          </p:nvPr>
        </p:nvSpPr>
        <p:spPr>
          <a:xfrm>
            <a:off x="457200" y="94463"/>
            <a:ext cx="8229600" cy="1143000"/>
          </a:xfrm>
        </p:spPr>
        <p:txBody>
          <a:bodyPr>
            <a:normAutofit fontScale="90000"/>
          </a:bodyPr>
          <a:lstStyle/>
          <a:p>
            <a:r>
              <a:rPr lang="en-US" dirty="0"/>
              <a:t>Single Instance of Each Resource Type</a:t>
            </a:r>
          </a:p>
        </p:txBody>
      </p:sp>
      <p:sp>
        <p:nvSpPr>
          <p:cNvPr id="3" name="Content Placeholder 2">
            <a:extLst>
              <a:ext uri="{FF2B5EF4-FFF2-40B4-BE49-F238E27FC236}">
                <a16:creationId xmlns:a16="http://schemas.microsoft.com/office/drawing/2014/main" id="{7FFB102D-A1B8-4412-A44C-907227ACF904}"/>
              </a:ext>
            </a:extLst>
          </p:cNvPr>
          <p:cNvSpPr>
            <a:spLocks noGrp="1"/>
          </p:cNvSpPr>
          <p:nvPr>
            <p:ph idx="1"/>
          </p:nvPr>
        </p:nvSpPr>
        <p:spPr>
          <a:xfrm>
            <a:off x="457200" y="1325855"/>
            <a:ext cx="8229600" cy="4389120"/>
          </a:xfrm>
        </p:spPr>
        <p:txBody>
          <a:bodyPr/>
          <a:lstStyle/>
          <a:p>
            <a:r>
              <a:rPr lang="en-US" dirty="0"/>
              <a:t>As before, cycles in the wait-for graph indicate deadlocks.</a:t>
            </a:r>
          </a:p>
          <a:p>
            <a:r>
              <a:rPr lang="en-US" dirty="0"/>
              <a:t>This algorithm must maintain the wait-for graph, and periodically search it for cycles.</a:t>
            </a:r>
          </a:p>
          <a:p>
            <a:endParaRPr lang="en-US" dirty="0"/>
          </a:p>
        </p:txBody>
      </p:sp>
      <p:sp>
        <p:nvSpPr>
          <p:cNvPr id="4" name="TextBox 3">
            <a:extLst>
              <a:ext uri="{FF2B5EF4-FFF2-40B4-BE49-F238E27FC236}">
                <a16:creationId xmlns:a16="http://schemas.microsoft.com/office/drawing/2014/main" id="{056C8ECB-D777-44D5-96C9-8C6CC709C8E7}"/>
              </a:ext>
            </a:extLst>
          </p:cNvPr>
          <p:cNvSpPr txBox="1"/>
          <p:nvPr/>
        </p:nvSpPr>
        <p:spPr>
          <a:xfrm>
            <a:off x="1828830" y="6172170"/>
            <a:ext cx="2860078" cy="369332"/>
          </a:xfrm>
          <a:prstGeom prst="rect">
            <a:avLst/>
          </a:prstGeom>
          <a:noFill/>
          <a:ln>
            <a:noFill/>
          </a:ln>
        </p:spPr>
        <p:txBody>
          <a:bodyPr wrap="none" rtlCol="0">
            <a:spAutoFit/>
          </a:bodyPr>
          <a:lstStyle/>
          <a:p>
            <a:r>
              <a:rPr lang="en-US" dirty="0"/>
              <a:t>Resource-allocation graph</a:t>
            </a:r>
          </a:p>
        </p:txBody>
      </p:sp>
      <p:sp>
        <p:nvSpPr>
          <p:cNvPr id="6" name="TextBox 5">
            <a:extLst>
              <a:ext uri="{FF2B5EF4-FFF2-40B4-BE49-F238E27FC236}">
                <a16:creationId xmlns:a16="http://schemas.microsoft.com/office/drawing/2014/main" id="{631B15E1-543A-4760-8260-8D95C56DC696}"/>
              </a:ext>
            </a:extLst>
          </p:cNvPr>
          <p:cNvSpPr txBox="1"/>
          <p:nvPr/>
        </p:nvSpPr>
        <p:spPr>
          <a:xfrm>
            <a:off x="5316662" y="6172170"/>
            <a:ext cx="3278654" cy="369332"/>
          </a:xfrm>
          <a:prstGeom prst="rect">
            <a:avLst/>
          </a:prstGeom>
          <a:noFill/>
          <a:ln>
            <a:noFill/>
          </a:ln>
        </p:spPr>
        <p:txBody>
          <a:bodyPr wrap="none" rtlCol="0">
            <a:spAutoFit/>
          </a:bodyPr>
          <a:lstStyle/>
          <a:p>
            <a:r>
              <a:rPr lang="en-US" dirty="0"/>
              <a:t>Corresponding wait-for graph</a:t>
            </a:r>
          </a:p>
        </p:txBody>
      </p:sp>
    </p:spTree>
    <p:extLst>
      <p:ext uri="{BB962C8B-B14F-4D97-AF65-F5344CB8AC3E}">
        <p14:creationId xmlns:p14="http://schemas.microsoft.com/office/powerpoint/2010/main" val="38699866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3686-3558-4352-8A44-392ADD902EB0}"/>
              </a:ext>
            </a:extLst>
          </p:cNvPr>
          <p:cNvSpPr>
            <a:spLocks noGrp="1"/>
          </p:cNvSpPr>
          <p:nvPr>
            <p:ph type="title"/>
          </p:nvPr>
        </p:nvSpPr>
        <p:spPr/>
        <p:txBody>
          <a:bodyPr>
            <a:normAutofit fontScale="90000"/>
          </a:bodyPr>
          <a:lstStyle/>
          <a:p>
            <a:r>
              <a:rPr lang="en-US" dirty="0"/>
              <a:t>Several Instances of a Resource Type</a:t>
            </a:r>
          </a:p>
        </p:txBody>
      </p:sp>
      <p:sp>
        <p:nvSpPr>
          <p:cNvPr id="3" name="Content Placeholder 2">
            <a:extLst>
              <a:ext uri="{FF2B5EF4-FFF2-40B4-BE49-F238E27FC236}">
                <a16:creationId xmlns:a16="http://schemas.microsoft.com/office/drawing/2014/main" id="{B934C6AD-BEA5-4E2E-BF87-8AC70F984560}"/>
              </a:ext>
            </a:extLst>
          </p:cNvPr>
          <p:cNvSpPr>
            <a:spLocks noGrp="1"/>
          </p:cNvSpPr>
          <p:nvPr>
            <p:ph idx="1"/>
          </p:nvPr>
        </p:nvSpPr>
        <p:spPr/>
        <p:txBody>
          <a:bodyPr>
            <a:normAutofit/>
          </a:bodyPr>
          <a:lstStyle/>
          <a:p>
            <a:r>
              <a:rPr lang="en-US" dirty="0"/>
              <a:t>The detection algorithm outlined here is essentially the same as the Banker's algorithm, with two subtle differences in Steps 1 &amp; 4.</a:t>
            </a:r>
          </a:p>
          <a:p>
            <a:pPr lvl="1"/>
            <a:endParaRPr lang="en-US" dirty="0"/>
          </a:p>
          <a:p>
            <a:r>
              <a:rPr lang="en-US" dirty="0"/>
              <a:t>Steps 2 &amp; 3 are unchanged.</a:t>
            </a:r>
          </a:p>
          <a:p>
            <a:endParaRPr lang="en-US" dirty="0"/>
          </a:p>
        </p:txBody>
      </p:sp>
    </p:spTree>
    <p:extLst>
      <p:ext uri="{BB962C8B-B14F-4D97-AF65-F5344CB8AC3E}">
        <p14:creationId xmlns:p14="http://schemas.microsoft.com/office/powerpoint/2010/main" val="1072169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3686-3558-4352-8A44-392ADD902EB0}"/>
              </a:ext>
            </a:extLst>
          </p:cNvPr>
          <p:cNvSpPr>
            <a:spLocks noGrp="1"/>
          </p:cNvSpPr>
          <p:nvPr>
            <p:ph type="title"/>
          </p:nvPr>
        </p:nvSpPr>
        <p:spPr>
          <a:xfrm>
            <a:off x="457200" y="45757"/>
            <a:ext cx="8229600" cy="1143000"/>
          </a:xfrm>
        </p:spPr>
        <p:txBody>
          <a:bodyPr>
            <a:normAutofit fontScale="90000"/>
          </a:bodyPr>
          <a:lstStyle/>
          <a:p>
            <a:r>
              <a:rPr lang="en-US" dirty="0"/>
              <a:t>Several Instances of a Resource Type</a:t>
            </a:r>
          </a:p>
        </p:txBody>
      </p:sp>
      <p:sp>
        <p:nvSpPr>
          <p:cNvPr id="3" name="Content Placeholder 2">
            <a:extLst>
              <a:ext uri="{FF2B5EF4-FFF2-40B4-BE49-F238E27FC236}">
                <a16:creationId xmlns:a16="http://schemas.microsoft.com/office/drawing/2014/main" id="{B934C6AD-BEA5-4E2E-BF87-8AC70F984560}"/>
              </a:ext>
            </a:extLst>
          </p:cNvPr>
          <p:cNvSpPr>
            <a:spLocks noGrp="1"/>
          </p:cNvSpPr>
          <p:nvPr>
            <p:ph idx="1"/>
          </p:nvPr>
        </p:nvSpPr>
        <p:spPr>
          <a:xfrm>
            <a:off x="457200" y="1277149"/>
            <a:ext cx="8229600" cy="4389120"/>
          </a:xfrm>
        </p:spPr>
        <p:txBody>
          <a:bodyPr>
            <a:normAutofit/>
          </a:bodyPr>
          <a:lstStyle/>
          <a:p>
            <a:r>
              <a:rPr lang="en-US" dirty="0"/>
              <a:t>The detection algorithm outlined here is essentially the same as the Banker's algorithm, with two subtle differences:</a:t>
            </a:r>
          </a:p>
          <a:p>
            <a:endParaRPr lang="en-US" dirty="0"/>
          </a:p>
        </p:txBody>
      </p:sp>
      <p:sp>
        <p:nvSpPr>
          <p:cNvPr id="4" name="Rectangle 1027">
            <a:extLst>
              <a:ext uri="{FF2B5EF4-FFF2-40B4-BE49-F238E27FC236}">
                <a16:creationId xmlns:a16="http://schemas.microsoft.com/office/drawing/2014/main" id="{2E0D796A-0F77-4B80-98DF-B92251FEF6CC}"/>
              </a:ext>
            </a:extLst>
          </p:cNvPr>
          <p:cNvSpPr txBox="1">
            <a:spLocks noChangeArrowheads="1"/>
          </p:cNvSpPr>
          <p:nvPr/>
        </p:nvSpPr>
        <p:spPr>
          <a:xfrm>
            <a:off x="274367" y="2194841"/>
            <a:ext cx="9143900" cy="4525963"/>
          </a:xfrm>
          <a:prstGeom prst="rect">
            <a:avLst/>
          </a:prstGeom>
        </p:spPr>
        <p:txBody>
          <a:bodyPr vert="horz">
            <a:normAutofit fontScale="92500" lnSpcReduction="10000"/>
          </a:bodyPr>
          <a:lstStyle>
            <a:lvl1pPr marL="205740" indent="-205740" algn="l" rtl="0" eaLnBrk="1" latinLnBrk="0" hangingPunct="1">
              <a:spcBef>
                <a:spcPct val="20000"/>
              </a:spcBef>
              <a:buClr>
                <a:schemeClr val="accent3">
                  <a:lumMod val="50000"/>
                </a:schemeClr>
              </a:buClr>
              <a:buSzPct val="95000"/>
              <a:buFont typeface="Wingdings 2"/>
              <a:buChar char=""/>
              <a:defRPr kumimoji="0" sz="1950" kern="1200">
                <a:solidFill>
                  <a:schemeClr val="tx1"/>
                </a:solidFill>
                <a:latin typeface="+mn-lt"/>
                <a:ea typeface="+mn-ea"/>
                <a:cs typeface="+mn-cs"/>
              </a:defRPr>
            </a:lvl1pPr>
            <a:lvl2pPr marL="480060" indent="-185166" algn="l" rtl="0" eaLnBrk="1" latinLnBrk="0" hangingPunct="1">
              <a:spcBef>
                <a:spcPct val="20000"/>
              </a:spcBef>
              <a:buClr>
                <a:schemeClr val="accent1">
                  <a:lumMod val="50000"/>
                </a:schemeClr>
              </a:buClr>
              <a:buSzPct val="85000"/>
              <a:buFont typeface="Wingdings 2"/>
              <a:buChar char=""/>
              <a:defRPr kumimoji="0" sz="1800" kern="1200">
                <a:solidFill>
                  <a:schemeClr val="tx1"/>
                </a:solidFill>
                <a:latin typeface="+mn-lt"/>
                <a:ea typeface="+mn-ea"/>
                <a:cs typeface="+mn-cs"/>
              </a:defRPr>
            </a:lvl2pPr>
            <a:lvl3pPr marL="685800" indent="-185166" algn="l" rtl="0" eaLnBrk="1" latinLnBrk="0" hangingPunct="1">
              <a:spcBef>
                <a:spcPct val="20000"/>
              </a:spcBef>
              <a:buClr>
                <a:schemeClr val="accent2">
                  <a:lumMod val="50000"/>
                </a:schemeClr>
              </a:buClr>
              <a:buSzPct val="70000"/>
              <a:buFont typeface="Wingdings 2"/>
              <a:buChar char=""/>
              <a:defRPr kumimoji="0" sz="1575" kern="1200">
                <a:solidFill>
                  <a:schemeClr val="tx1"/>
                </a:solidFill>
                <a:latin typeface="+mn-lt"/>
                <a:ea typeface="+mn-ea"/>
                <a:cs typeface="+mn-cs"/>
              </a:defRPr>
            </a:lvl3pPr>
            <a:lvl4pPr marL="891540" indent="-157734" algn="l" rtl="0" eaLnBrk="1" latinLnBrk="0" hangingPunct="1">
              <a:spcBef>
                <a:spcPct val="20000"/>
              </a:spcBef>
              <a:buClr>
                <a:schemeClr val="accent3">
                  <a:lumMod val="50000"/>
                </a:schemeClr>
              </a:buClr>
              <a:buSzPct val="65000"/>
              <a:buFont typeface="Wingdings 2"/>
              <a:buChar char=""/>
              <a:defRPr kumimoji="0" sz="1500" kern="1200">
                <a:solidFill>
                  <a:schemeClr val="tx1"/>
                </a:solidFill>
                <a:latin typeface="+mn-lt"/>
                <a:ea typeface="+mn-ea"/>
                <a:cs typeface="+mn-cs"/>
              </a:defRPr>
            </a:lvl4pPr>
            <a:lvl5pPr marL="1097280" indent="-157734" algn="l" rtl="0" eaLnBrk="1" latinLnBrk="0" hangingPunct="1">
              <a:spcBef>
                <a:spcPct val="20000"/>
              </a:spcBef>
              <a:buClr>
                <a:schemeClr val="accent4">
                  <a:lumMod val="75000"/>
                </a:schemeClr>
              </a:buClr>
              <a:buSzPct val="65000"/>
              <a:buFont typeface="Wingdings 2"/>
              <a:buChar char=""/>
              <a:defRPr kumimoji="0" sz="1500" kern="1200">
                <a:solidFill>
                  <a:schemeClr val="tx1"/>
                </a:solidFill>
                <a:latin typeface="+mn-lt"/>
                <a:ea typeface="+mn-ea"/>
                <a:cs typeface="+mn-cs"/>
              </a:defRPr>
            </a:lvl5pPr>
            <a:lvl6pPr marL="1303020" indent="-157734" algn="l" rtl="0" eaLnBrk="1" latinLnBrk="0" hangingPunct="1">
              <a:spcBef>
                <a:spcPct val="20000"/>
              </a:spcBef>
              <a:buClr>
                <a:schemeClr val="accent5">
                  <a:lumMod val="50000"/>
                </a:schemeClr>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0" sz="1050" kern="1200" baseline="0">
                <a:solidFill>
                  <a:schemeClr val="tx1"/>
                </a:solidFill>
                <a:latin typeface="+mn-lt"/>
                <a:ea typeface="+mn-ea"/>
                <a:cs typeface="+mn-cs"/>
              </a:defRPr>
            </a:lvl9pPr>
          </a:lstStyle>
          <a:p>
            <a:pPr>
              <a:lnSpc>
                <a:spcPct val="90000"/>
              </a:lnSpc>
              <a:buFont typeface="Wingdings" pitchFamily="2" charset="2"/>
              <a:buNone/>
            </a:pPr>
            <a:r>
              <a:rPr lang="en-US" sz="2400" dirty="0"/>
              <a:t>1. Let </a:t>
            </a:r>
            <a:r>
              <a:rPr lang="en-US" sz="2400" i="1" dirty="0">
                <a:solidFill>
                  <a:srgbClr val="0066FF"/>
                </a:solidFill>
              </a:rPr>
              <a:t>Work</a:t>
            </a:r>
            <a:r>
              <a:rPr lang="en-US" sz="2400" i="1" dirty="0"/>
              <a:t> </a:t>
            </a:r>
            <a:r>
              <a:rPr lang="en-US" sz="2400" dirty="0"/>
              <a:t>and </a:t>
            </a:r>
            <a:r>
              <a:rPr lang="en-US" sz="2400" i="1" dirty="0">
                <a:solidFill>
                  <a:srgbClr val="0066FF"/>
                </a:solidFill>
              </a:rPr>
              <a:t>Finish</a:t>
            </a:r>
            <a:r>
              <a:rPr lang="en-US" sz="2400" dirty="0"/>
              <a:t> be vectors of length</a:t>
            </a:r>
            <a:r>
              <a:rPr lang="en-US" sz="2400" i="1" dirty="0"/>
              <a:t> m</a:t>
            </a:r>
            <a:r>
              <a:rPr lang="en-US" sz="2400" dirty="0"/>
              <a:t> and</a:t>
            </a:r>
            <a:r>
              <a:rPr lang="en-US" sz="2400" i="1" dirty="0"/>
              <a:t> n</a:t>
            </a:r>
            <a:r>
              <a:rPr lang="en-US" sz="2400" dirty="0"/>
              <a:t>, respectively.  Initialize:</a:t>
            </a:r>
          </a:p>
          <a:p>
            <a:pPr lvl="1">
              <a:lnSpc>
                <a:spcPct val="90000"/>
              </a:lnSpc>
              <a:buFont typeface="Wingdings" pitchFamily="2" charset="2"/>
              <a:buNone/>
            </a:pPr>
            <a:r>
              <a:rPr lang="en-US" sz="2000" dirty="0">
                <a:latin typeface="Courier New" pitchFamily="49" charset="0"/>
                <a:cs typeface="Courier New" pitchFamily="49" charset="0"/>
              </a:rPr>
              <a:t>Work = Available</a:t>
            </a:r>
          </a:p>
          <a:p>
            <a:pPr lvl="1">
              <a:lnSpc>
                <a:spcPct val="90000"/>
              </a:lnSpc>
              <a:buNone/>
            </a:pPr>
            <a:r>
              <a:rPr lang="en-US" sz="2000" dirty="0">
                <a:latin typeface="Courier New" pitchFamily="49" charset="0"/>
                <a:cs typeface="Courier New" pitchFamily="49" charset="0"/>
              </a:rPr>
              <a:t>For </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 = 1,2, …, n :</a:t>
            </a:r>
            <a:endParaRPr lang="en-US" sz="2000" i="1" dirty="0">
              <a:latin typeface="Courier New" pitchFamily="49" charset="0"/>
              <a:cs typeface="Courier New" pitchFamily="49" charset="0"/>
            </a:endParaRPr>
          </a:p>
          <a:p>
            <a:pPr lvl="1">
              <a:lnSpc>
                <a:spcPct val="90000"/>
              </a:lnSpc>
              <a:buFont typeface="Wingdings" pitchFamily="2" charset="2"/>
              <a:buNone/>
            </a:pPr>
            <a:r>
              <a:rPr lang="en-US" sz="2000" dirty="0">
                <a:latin typeface="Courier New" pitchFamily="49" charset="0"/>
                <a:cs typeface="Courier New" pitchFamily="49" charset="0"/>
              </a:rPr>
              <a:t>	If Allocation != 0, Finish [</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 = false</a:t>
            </a:r>
          </a:p>
          <a:p>
            <a:pPr lvl="1">
              <a:lnSpc>
                <a:spcPct val="90000"/>
              </a:lnSpc>
              <a:buFont typeface="Wingdings" pitchFamily="2" charset="2"/>
              <a:buNone/>
            </a:pPr>
            <a:r>
              <a:rPr lang="en-US" sz="2000" dirty="0">
                <a:latin typeface="Courier New" pitchFamily="49" charset="0"/>
                <a:cs typeface="Courier New" pitchFamily="49" charset="0"/>
              </a:rPr>
              <a:t>	Else Finish[</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 = true</a:t>
            </a:r>
          </a:p>
          <a:p>
            <a:pPr>
              <a:lnSpc>
                <a:spcPct val="90000"/>
              </a:lnSpc>
              <a:buFont typeface="Wingdings" pitchFamily="2" charset="2"/>
              <a:buNone/>
            </a:pPr>
            <a:r>
              <a:rPr lang="en-US" sz="2400" dirty="0"/>
              <a:t>2. Find and </a:t>
            </a:r>
            <a:r>
              <a:rPr lang="en-US" sz="2400" i="1" dirty="0" err="1"/>
              <a:t>i</a:t>
            </a:r>
            <a:r>
              <a:rPr lang="en-US" sz="2400" i="1" dirty="0"/>
              <a:t> </a:t>
            </a:r>
            <a:r>
              <a:rPr lang="en-US" sz="2400" dirty="0"/>
              <a:t>such that both: </a:t>
            </a:r>
          </a:p>
          <a:p>
            <a:pPr lvl="1">
              <a:lnSpc>
                <a:spcPct val="90000"/>
              </a:lnSpc>
              <a:buFont typeface="Wingdings" pitchFamily="2" charset="2"/>
              <a:buNone/>
            </a:pPr>
            <a:r>
              <a:rPr lang="en-US" sz="2000" dirty="0">
                <a:latin typeface="Courier New" pitchFamily="49" charset="0"/>
                <a:cs typeface="Courier New" pitchFamily="49" charset="0"/>
              </a:rPr>
              <a:t>(a) Finish [</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 = false</a:t>
            </a:r>
          </a:p>
          <a:p>
            <a:pPr lvl="1">
              <a:lnSpc>
                <a:spcPct val="90000"/>
              </a:lnSpc>
              <a:buFont typeface="Wingdings" pitchFamily="2" charset="2"/>
              <a:buNone/>
            </a:pPr>
            <a:r>
              <a:rPr lang="en-US" sz="2000" dirty="0">
                <a:latin typeface="Courier New" pitchFamily="49" charset="0"/>
                <a:cs typeface="Courier New" pitchFamily="49" charset="0"/>
              </a:rPr>
              <a:t>(b) </a:t>
            </a:r>
            <a:r>
              <a:rPr lang="en-US" sz="2000" dirty="0" err="1">
                <a:latin typeface="Courier New" pitchFamily="49" charset="0"/>
                <a:cs typeface="Courier New" pitchFamily="49" charset="0"/>
              </a:rPr>
              <a:t>Need</a:t>
            </a:r>
            <a:r>
              <a:rPr lang="en-US" sz="2000" baseline="-25000" dirty="0" err="1">
                <a:latin typeface="Courier New" pitchFamily="49" charset="0"/>
                <a:cs typeface="Courier New" pitchFamily="49" charset="0"/>
              </a:rPr>
              <a:t>i</a:t>
            </a:r>
            <a:r>
              <a:rPr lang="en-US" sz="2000" dirty="0">
                <a:latin typeface="Courier New" pitchFamily="49" charset="0"/>
                <a:cs typeface="Courier New" pitchFamily="49" charset="0"/>
              </a:rPr>
              <a:t> </a:t>
            </a:r>
            <a:r>
              <a:rPr lang="en-US" sz="2000" dirty="0">
                <a:latin typeface="Courier New" pitchFamily="49" charset="0"/>
                <a:cs typeface="Courier New" pitchFamily="49" charset="0"/>
                <a:sym typeface="Symbol" pitchFamily="18" charset="2"/>
              </a:rPr>
              <a:t> Work</a:t>
            </a:r>
          </a:p>
          <a:p>
            <a:pPr lvl="1">
              <a:lnSpc>
                <a:spcPct val="90000"/>
              </a:lnSpc>
              <a:buFont typeface="Wingdings" pitchFamily="2" charset="2"/>
              <a:buNone/>
            </a:pPr>
            <a:r>
              <a:rPr lang="en-US" sz="2000" dirty="0">
                <a:latin typeface="Courier New" pitchFamily="49" charset="0"/>
                <a:cs typeface="Courier New" pitchFamily="49" charset="0"/>
                <a:sym typeface="Symbol" pitchFamily="18" charset="2"/>
              </a:rPr>
              <a:t>If no such </a:t>
            </a:r>
            <a:r>
              <a:rPr lang="en-US" sz="2000" dirty="0" err="1">
                <a:latin typeface="Courier New" pitchFamily="49" charset="0"/>
                <a:cs typeface="Courier New" pitchFamily="49" charset="0"/>
                <a:sym typeface="Symbol" pitchFamily="18" charset="2"/>
              </a:rPr>
              <a:t>i</a:t>
            </a:r>
            <a:r>
              <a:rPr lang="en-US" sz="2000" dirty="0">
                <a:latin typeface="Courier New" pitchFamily="49" charset="0"/>
                <a:cs typeface="Courier New" pitchFamily="49" charset="0"/>
                <a:sym typeface="Symbol" pitchFamily="18" charset="2"/>
              </a:rPr>
              <a:t> exists, go to Step 4.</a:t>
            </a:r>
          </a:p>
          <a:p>
            <a:pPr>
              <a:lnSpc>
                <a:spcPct val="90000"/>
              </a:lnSpc>
              <a:buFont typeface="Wingdings" pitchFamily="2" charset="2"/>
              <a:buNone/>
            </a:pPr>
            <a:r>
              <a:rPr lang="en-US" sz="2400" dirty="0"/>
              <a:t>3. </a:t>
            </a:r>
            <a:r>
              <a:rPr lang="en-US" sz="2000" i="1" dirty="0">
                <a:latin typeface="Courier New" pitchFamily="49" charset="0"/>
                <a:cs typeface="Courier New" pitchFamily="49" charset="0"/>
              </a:rPr>
              <a:t>Work</a:t>
            </a:r>
            <a:r>
              <a:rPr lang="en-US" sz="2000" dirty="0">
                <a:latin typeface="Courier New" pitchFamily="49" charset="0"/>
                <a:cs typeface="Courier New" pitchFamily="49" charset="0"/>
              </a:rPr>
              <a:t> = </a:t>
            </a:r>
            <a:r>
              <a:rPr lang="en-US" sz="2000" i="1" dirty="0">
                <a:latin typeface="Courier New" pitchFamily="49" charset="0"/>
                <a:cs typeface="Courier New" pitchFamily="49" charset="0"/>
              </a:rPr>
              <a:t>Work </a:t>
            </a:r>
            <a:r>
              <a:rPr lang="en-US" sz="2000" dirty="0">
                <a:latin typeface="Courier New" pitchFamily="49" charset="0"/>
                <a:cs typeface="Courier New" pitchFamily="49" charset="0"/>
              </a:rPr>
              <a:t>+ </a:t>
            </a:r>
            <a:r>
              <a:rPr lang="en-US" sz="2000" i="1" dirty="0" err="1">
                <a:latin typeface="Courier New" pitchFamily="49" charset="0"/>
                <a:cs typeface="Courier New" pitchFamily="49" charset="0"/>
              </a:rPr>
              <a:t>Allocation</a:t>
            </a:r>
            <a:r>
              <a:rPr lang="en-US" sz="2000" i="1" baseline="-25000" dirty="0" err="1">
                <a:latin typeface="Courier New" pitchFamily="49" charset="0"/>
                <a:cs typeface="Courier New" pitchFamily="49" charset="0"/>
              </a:rPr>
              <a:t>i</a:t>
            </a:r>
            <a:br>
              <a:rPr lang="en-US" sz="2000" dirty="0">
                <a:latin typeface="Courier New" pitchFamily="49" charset="0"/>
                <a:cs typeface="Courier New" pitchFamily="49" charset="0"/>
              </a:rPr>
            </a:br>
            <a:r>
              <a:rPr lang="en-US" sz="2000" dirty="0">
                <a:latin typeface="Courier New" pitchFamily="49" charset="0"/>
                <a:cs typeface="Courier New" pitchFamily="49" charset="0"/>
              </a:rPr>
              <a:t> </a:t>
            </a:r>
            <a:r>
              <a:rPr lang="en-US" sz="2000" i="1" dirty="0">
                <a:latin typeface="Courier New" pitchFamily="49" charset="0"/>
                <a:cs typeface="Courier New" pitchFamily="49" charset="0"/>
              </a:rPr>
              <a:t>Finish</a:t>
            </a:r>
            <a:r>
              <a:rPr lang="en-US" sz="2000" dirty="0">
                <a:latin typeface="Courier New" pitchFamily="49" charset="0"/>
                <a:cs typeface="Courier New" pitchFamily="49" charset="0"/>
              </a:rPr>
              <a:t>[</a:t>
            </a:r>
            <a:r>
              <a:rPr lang="en-US" sz="2000" i="1" dirty="0" err="1">
                <a:latin typeface="Courier New" pitchFamily="49" charset="0"/>
                <a:cs typeface="Courier New" pitchFamily="49" charset="0"/>
              </a:rPr>
              <a:t>i</a:t>
            </a:r>
            <a:r>
              <a:rPr lang="en-US" sz="2000" dirty="0">
                <a:latin typeface="Courier New" pitchFamily="49" charset="0"/>
                <a:cs typeface="Courier New" pitchFamily="49" charset="0"/>
              </a:rPr>
              <a:t>] =</a:t>
            </a:r>
            <a:r>
              <a:rPr lang="en-US" sz="2000" i="1" dirty="0">
                <a:latin typeface="Courier New" pitchFamily="49" charset="0"/>
                <a:cs typeface="Courier New" pitchFamily="49" charset="0"/>
              </a:rPr>
              <a:t> true</a:t>
            </a:r>
            <a:br>
              <a:rPr lang="en-US" sz="2000" dirty="0">
                <a:latin typeface="Courier New" pitchFamily="49" charset="0"/>
                <a:cs typeface="Courier New" pitchFamily="49" charset="0"/>
              </a:rPr>
            </a:br>
            <a:r>
              <a:rPr lang="en-US" sz="2000" dirty="0">
                <a:latin typeface="Courier New" pitchFamily="49" charset="0"/>
                <a:cs typeface="Courier New" pitchFamily="49" charset="0"/>
              </a:rPr>
              <a:t> Go to step 2.</a:t>
            </a:r>
          </a:p>
          <a:p>
            <a:pPr>
              <a:lnSpc>
                <a:spcPct val="90000"/>
              </a:lnSpc>
              <a:buFont typeface="Wingdings" pitchFamily="2" charset="2"/>
              <a:buNone/>
            </a:pPr>
            <a:r>
              <a:rPr lang="en-US" sz="2400" dirty="0"/>
              <a:t>4. </a:t>
            </a:r>
            <a:r>
              <a:rPr lang="en-US" sz="2000" dirty="0"/>
              <a:t>If </a:t>
            </a:r>
            <a:r>
              <a:rPr lang="en-US" sz="2000" dirty="0">
                <a:latin typeface="Courier New" pitchFamily="49" charset="0"/>
                <a:cs typeface="Courier New" pitchFamily="49" charset="0"/>
              </a:rPr>
              <a:t>Finish [</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 == false for some </a:t>
            </a:r>
            <a:r>
              <a:rPr lang="en-US" sz="2000" dirty="0" err="1">
                <a:latin typeface="Courier New" pitchFamily="49" charset="0"/>
                <a:cs typeface="Courier New" pitchFamily="49" charset="0"/>
              </a:rPr>
              <a:t>i</a:t>
            </a:r>
            <a:r>
              <a:rPr lang="en-US" sz="2000" dirty="0"/>
              <a:t>, then Pi is deadlocked.</a:t>
            </a:r>
          </a:p>
        </p:txBody>
      </p:sp>
      <p:sp>
        <p:nvSpPr>
          <p:cNvPr id="5" name="TextBox 4">
            <a:extLst>
              <a:ext uri="{FF2B5EF4-FFF2-40B4-BE49-F238E27FC236}">
                <a16:creationId xmlns:a16="http://schemas.microsoft.com/office/drawing/2014/main" id="{DB83D0A7-0E90-4F53-96FD-C8064E54F360}"/>
              </a:ext>
            </a:extLst>
          </p:cNvPr>
          <p:cNvSpPr txBox="1"/>
          <p:nvPr/>
        </p:nvSpPr>
        <p:spPr>
          <a:xfrm>
            <a:off x="4206244" y="3611877"/>
            <a:ext cx="4937756" cy="1477328"/>
          </a:xfrm>
          <a:prstGeom prst="rect">
            <a:avLst/>
          </a:prstGeom>
          <a:noFill/>
          <a:ln>
            <a:noFill/>
          </a:ln>
        </p:spPr>
        <p:txBody>
          <a:bodyPr wrap="square" rtlCol="0">
            <a:spAutoFit/>
          </a:bodyPr>
          <a:lstStyle/>
          <a:p>
            <a:r>
              <a:rPr lang="en-US" dirty="0">
                <a:solidFill>
                  <a:srgbClr val="FF0000"/>
                </a:solidFill>
              </a:rPr>
              <a:t>*Assumes that if all other processes can finish, this process can finish.</a:t>
            </a:r>
          </a:p>
          <a:p>
            <a:r>
              <a:rPr lang="en-US" dirty="0">
                <a:solidFill>
                  <a:srgbClr val="FF0000"/>
                </a:solidFill>
              </a:rPr>
              <a:t>**Only concerned about processes in a deadlock. No deadlock w/out resources.</a:t>
            </a:r>
          </a:p>
          <a:p>
            <a:endParaRPr lang="en-US" dirty="0">
              <a:solidFill>
                <a:srgbClr val="FF0000"/>
              </a:solidFill>
            </a:endParaRPr>
          </a:p>
        </p:txBody>
      </p:sp>
      <p:sp>
        <p:nvSpPr>
          <p:cNvPr id="6" name="Right Brace 5">
            <a:extLst>
              <a:ext uri="{FF2B5EF4-FFF2-40B4-BE49-F238E27FC236}">
                <a16:creationId xmlns:a16="http://schemas.microsoft.com/office/drawing/2014/main" id="{B8DFF73E-2136-4104-92B8-FFD6AB1BF16F}"/>
              </a:ext>
            </a:extLst>
          </p:cNvPr>
          <p:cNvSpPr/>
          <p:nvPr/>
        </p:nvSpPr>
        <p:spPr>
          <a:xfrm>
            <a:off x="3959357" y="3685059"/>
            <a:ext cx="155448" cy="291356"/>
          </a:xfrm>
          <a:prstGeom prst="righ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D1D8E21C-62F0-4BB0-8F17-382BB8DEA9AC}"/>
              </a:ext>
            </a:extLst>
          </p:cNvPr>
          <p:cNvSpPr txBox="1"/>
          <p:nvPr/>
        </p:nvSpPr>
        <p:spPr>
          <a:xfrm>
            <a:off x="1463074" y="6263609"/>
            <a:ext cx="7523278" cy="369332"/>
          </a:xfrm>
          <a:prstGeom prst="rect">
            <a:avLst/>
          </a:prstGeom>
          <a:noFill/>
          <a:ln>
            <a:noFill/>
          </a:ln>
        </p:spPr>
        <p:txBody>
          <a:bodyPr wrap="none" rtlCol="0">
            <a:spAutoFit/>
          </a:bodyPr>
          <a:lstStyle/>
          <a:p>
            <a:r>
              <a:rPr lang="en-US" dirty="0">
                <a:solidFill>
                  <a:srgbClr val="FF0000"/>
                </a:solidFill>
              </a:rPr>
              <a:t>****Makes the algorithm more specific about which process is involved. </a:t>
            </a:r>
          </a:p>
        </p:txBody>
      </p:sp>
    </p:spTree>
    <p:extLst>
      <p:ext uri="{BB962C8B-B14F-4D97-AF65-F5344CB8AC3E}">
        <p14:creationId xmlns:p14="http://schemas.microsoft.com/office/powerpoint/2010/main" val="328248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11617</TotalTime>
  <Words>3590</Words>
  <Application>Microsoft Office PowerPoint</Application>
  <PresentationFormat>On-screen Show (4:3)</PresentationFormat>
  <Paragraphs>411</Paragraphs>
  <Slides>52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Calibri</vt:lpstr>
      <vt:lpstr>Century Gothic</vt:lpstr>
      <vt:lpstr>Courier New</vt:lpstr>
      <vt:lpstr>Palatino Linotype</vt:lpstr>
      <vt:lpstr>Wingdings</vt:lpstr>
      <vt:lpstr>Wingdings 2</vt:lpstr>
      <vt:lpstr>Presentation on brainstorming</vt:lpstr>
      <vt:lpstr>CSCI 4401/5401:  Principles of Operation Systems</vt:lpstr>
      <vt:lpstr>Announcements</vt:lpstr>
      <vt:lpstr>What We’re Doing Today</vt:lpstr>
      <vt:lpstr>Deadlock Detection</vt:lpstr>
      <vt:lpstr>Deadlock Detection: Introduction</vt:lpstr>
      <vt:lpstr>Single Instance of Each Resource Type</vt:lpstr>
      <vt:lpstr>Single Instance of Each Resource Type</vt:lpstr>
      <vt:lpstr>Several Instances of a Resource Type</vt:lpstr>
      <vt:lpstr>Several Instances of a Resource Type</vt:lpstr>
      <vt:lpstr>Several Instances of a Resource Type</vt:lpstr>
      <vt:lpstr>Several Instances of a Resource Type</vt:lpstr>
      <vt:lpstr>Several Instances of a Resource Type</vt:lpstr>
      <vt:lpstr>Detection Algorithm Usage</vt:lpstr>
      <vt:lpstr>Detection Algorithm Usage</vt:lpstr>
      <vt:lpstr>Recovery from Deadlock</vt:lpstr>
      <vt:lpstr>Breaking a Deadlock</vt:lpstr>
      <vt:lpstr>Process Termination</vt:lpstr>
      <vt:lpstr>Process Termination: One by one</vt:lpstr>
      <vt:lpstr>Resource Preemption</vt:lpstr>
      <vt:lpstr>Deadlocks: Practice Problems</vt:lpstr>
      <vt:lpstr>Deadlocks: Discussion</vt:lpstr>
      <vt:lpstr>Deadlocks: Exercise</vt:lpstr>
      <vt:lpstr>Main Memory</vt:lpstr>
      <vt:lpstr>What we’re doing</vt:lpstr>
      <vt:lpstr>Main Memory: Background</vt:lpstr>
      <vt:lpstr>Motivation</vt:lpstr>
      <vt:lpstr>Memory Management Issues</vt:lpstr>
      <vt:lpstr>Address Space</vt:lpstr>
      <vt:lpstr>Basic Hardware</vt:lpstr>
      <vt:lpstr>Address Binding</vt:lpstr>
      <vt:lpstr>Address Binding</vt:lpstr>
      <vt:lpstr>Logical vs Physical Address Space</vt:lpstr>
      <vt:lpstr>Logical vs Physical Address Space</vt:lpstr>
      <vt:lpstr>Memory-Management Unit (MMU)</vt:lpstr>
      <vt:lpstr>Dynamic Relocation using a Relocation Register</vt:lpstr>
      <vt:lpstr>Dynamic Loading</vt:lpstr>
      <vt:lpstr>Dynamic Linking</vt:lpstr>
      <vt:lpstr>Dynamic Linking and Shared Libraries</vt:lpstr>
      <vt:lpstr>Main Memory: Swapping</vt:lpstr>
      <vt:lpstr>Swapping</vt:lpstr>
      <vt:lpstr>Swapping: Example</vt:lpstr>
      <vt:lpstr>Standard Swapping</vt:lpstr>
      <vt:lpstr>Main Memory:  Contiguous Memory Allocation</vt:lpstr>
      <vt:lpstr>Contiguous Memory Allocation: Motivation</vt:lpstr>
      <vt:lpstr>Memory Mapping and Protection</vt:lpstr>
      <vt:lpstr>Contiguous Memory Allocation Methods</vt:lpstr>
      <vt:lpstr>Contiguous allocation: issues</vt:lpstr>
      <vt:lpstr>Dynamic Storage Allocation Strategies</vt:lpstr>
      <vt:lpstr>Practice Exercises</vt:lpstr>
      <vt:lpstr>Dynamic Storage Allocation Strategies</vt:lpstr>
      <vt:lpstr>Fragmentation</vt:lpstr>
      <vt:lpstr>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355:Database Systems</dc:title>
  <dc:creator>James Wagner</dc:creator>
  <cp:lastModifiedBy>James Wagner</cp:lastModifiedBy>
  <cp:revision>472</cp:revision>
  <dcterms:created xsi:type="dcterms:W3CDTF">2018-08-26T03:11:26Z</dcterms:created>
  <dcterms:modified xsi:type="dcterms:W3CDTF">2023-09-21T18:54:47Z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