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4"/>
  </p:notesMasterIdLst>
  <p:sldIdLst>
    <p:sldId id="272" r:id="rId2"/>
    <p:sldId id="707" r:id="rId3"/>
    <p:sldId id="705" r:id="rId4"/>
    <p:sldId id="1010" r:id="rId5"/>
    <p:sldId id="1011" r:id="rId6"/>
    <p:sldId id="1012" r:id="rId7"/>
    <p:sldId id="1013" r:id="rId8"/>
    <p:sldId id="1014" r:id="rId9"/>
    <p:sldId id="1015" r:id="rId10"/>
    <p:sldId id="1016" r:id="rId11"/>
    <p:sldId id="1017" r:id="rId12"/>
    <p:sldId id="934" r:id="rId13"/>
    <p:sldId id="959" r:id="rId14"/>
    <p:sldId id="553" r:id="rId15"/>
    <p:sldId id="960" r:id="rId16"/>
    <p:sldId id="961" r:id="rId17"/>
    <p:sldId id="963" r:id="rId18"/>
    <p:sldId id="964" r:id="rId19"/>
    <p:sldId id="973" r:id="rId20"/>
    <p:sldId id="966" r:id="rId21"/>
    <p:sldId id="971" r:id="rId22"/>
    <p:sldId id="970" r:id="rId23"/>
    <p:sldId id="1003" r:id="rId24"/>
    <p:sldId id="988" r:id="rId25"/>
    <p:sldId id="989" r:id="rId26"/>
    <p:sldId id="991" r:id="rId27"/>
    <p:sldId id="992" r:id="rId28"/>
    <p:sldId id="993" r:id="rId29"/>
    <p:sldId id="994" r:id="rId30"/>
    <p:sldId id="972" r:id="rId31"/>
    <p:sldId id="1034" r:id="rId32"/>
    <p:sldId id="1035" r:id="rId33"/>
    <p:sldId id="289" r:id="rId34"/>
    <p:sldId id="1018" r:id="rId35"/>
    <p:sldId id="1027" r:id="rId36"/>
    <p:sldId id="975" r:id="rId37"/>
    <p:sldId id="1004" r:id="rId38"/>
    <p:sldId id="976" r:id="rId39"/>
    <p:sldId id="1005" r:id="rId40"/>
    <p:sldId id="1006" r:id="rId41"/>
    <p:sldId id="978" r:id="rId42"/>
    <p:sldId id="997" r:id="rId43"/>
    <p:sldId id="974" r:id="rId44"/>
    <p:sldId id="979" r:id="rId45"/>
    <p:sldId id="980" r:id="rId46"/>
    <p:sldId id="1007" r:id="rId47"/>
    <p:sldId id="981" r:id="rId48"/>
    <p:sldId id="982" r:id="rId49"/>
    <p:sldId id="1008" r:id="rId50"/>
    <p:sldId id="1028" r:id="rId51"/>
    <p:sldId id="1029" r:id="rId52"/>
    <p:sldId id="91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gner" initials="JW" lastIdx="1" clrIdx="0">
    <p:extLst>
      <p:ext uri="{19B8F6BF-5375-455C-9EA6-DF929625EA0E}">
        <p15:presenceInfo xmlns:p15="http://schemas.microsoft.com/office/powerpoint/2012/main" userId="e4470d077970d2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p:cViewPr varScale="1">
        <p:scale>
          <a:sx n="101" d="100"/>
          <a:sy n="101" d="100"/>
        </p:scale>
        <p:origin x="184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agner" userId="2862651d-6f44-4741-89aa-aec1c8926fa8" providerId="ADAL" clId="{27950201-BF87-4137-9005-4C934DA50261}"/>
    <pc:docChg chg="custSel addSld delSld modSld">
      <pc:chgData name="James Wagner" userId="2862651d-6f44-4741-89aa-aec1c8926fa8" providerId="ADAL" clId="{27950201-BF87-4137-9005-4C934DA50261}" dt="2022-09-27T21:16:40.378" v="365" actId="20577"/>
      <pc:docMkLst>
        <pc:docMk/>
      </pc:docMkLst>
      <pc:sldChg chg="modSp add mod">
        <pc:chgData name="James Wagner" userId="2862651d-6f44-4741-89aa-aec1c8926fa8" providerId="ADAL" clId="{27950201-BF87-4137-9005-4C934DA50261}" dt="2022-09-27T21:13:49.421" v="356" actId="20577"/>
        <pc:sldMkLst>
          <pc:docMk/>
          <pc:sldMk cId="3781663332" sldId="553"/>
        </pc:sldMkLst>
        <pc:spChg chg="mod">
          <ac:chgData name="James Wagner" userId="2862651d-6f44-4741-89aa-aec1c8926fa8" providerId="ADAL" clId="{27950201-BF87-4137-9005-4C934DA50261}" dt="2022-09-27T21:12:45.001" v="310" actId="20577"/>
          <ac:spMkLst>
            <pc:docMk/>
            <pc:sldMk cId="3781663332" sldId="553"/>
            <ac:spMk id="7" creationId="{0238A93B-A233-40F4-BAE8-CA7C319C185E}"/>
          </ac:spMkLst>
        </pc:spChg>
        <pc:spChg chg="mod">
          <ac:chgData name="James Wagner" userId="2862651d-6f44-4741-89aa-aec1c8926fa8" providerId="ADAL" clId="{27950201-BF87-4137-9005-4C934DA50261}" dt="2022-09-27T21:13:49.421" v="356" actId="20577"/>
          <ac:spMkLst>
            <pc:docMk/>
            <pc:sldMk cId="3781663332" sldId="553"/>
            <ac:spMk id="8" creationId="{9D09C5A7-648F-474C-B630-1237736B3C89}"/>
          </ac:spMkLst>
        </pc:spChg>
      </pc:sldChg>
      <pc:sldChg chg="modSp mod">
        <pc:chgData name="James Wagner" userId="2862651d-6f44-4741-89aa-aec1c8926fa8" providerId="ADAL" clId="{27950201-BF87-4137-9005-4C934DA50261}" dt="2022-09-27T20:06:10.412" v="76" actId="20577"/>
        <pc:sldMkLst>
          <pc:docMk/>
          <pc:sldMk cId="1962834633" sldId="705"/>
        </pc:sldMkLst>
        <pc:spChg chg="mod">
          <ac:chgData name="James Wagner" userId="2862651d-6f44-4741-89aa-aec1c8926fa8" providerId="ADAL" clId="{27950201-BF87-4137-9005-4C934DA50261}" dt="2022-09-27T20:06:10.412" v="76" actId="20577"/>
          <ac:spMkLst>
            <pc:docMk/>
            <pc:sldMk cId="1962834633" sldId="705"/>
            <ac:spMk id="2" creationId="{00000000-0000-0000-0000-000000000000}"/>
          </ac:spMkLst>
        </pc:spChg>
      </pc:sldChg>
      <pc:sldChg chg="modSp mod">
        <pc:chgData name="James Wagner" userId="2862651d-6f44-4741-89aa-aec1c8926fa8" providerId="ADAL" clId="{27950201-BF87-4137-9005-4C934DA50261}" dt="2022-09-27T20:07:42.249" v="103" actId="20577"/>
        <pc:sldMkLst>
          <pc:docMk/>
          <pc:sldMk cId="1107418130" sldId="707"/>
        </pc:sldMkLst>
        <pc:spChg chg="mod">
          <ac:chgData name="James Wagner" userId="2862651d-6f44-4741-89aa-aec1c8926fa8" providerId="ADAL" clId="{27950201-BF87-4137-9005-4C934DA50261}" dt="2022-09-27T20:07:42.249" v="103" actId="20577"/>
          <ac:spMkLst>
            <pc:docMk/>
            <pc:sldMk cId="1107418130" sldId="707"/>
            <ac:spMk id="3" creationId="{ADF719E9-DF5D-416F-841C-722E8D7AB880}"/>
          </ac:spMkLst>
        </pc:spChg>
      </pc:sldChg>
      <pc:sldChg chg="modNotesTx">
        <pc:chgData name="James Wagner" userId="2862651d-6f44-4741-89aa-aec1c8926fa8" providerId="ADAL" clId="{27950201-BF87-4137-9005-4C934DA50261}" dt="2022-09-27T20:45:35.198" v="118" actId="20577"/>
        <pc:sldMkLst>
          <pc:docMk/>
          <pc:sldMk cId="1320816317" sldId="922"/>
        </pc:sldMkLst>
      </pc:sldChg>
      <pc:sldChg chg="modSp mod">
        <pc:chgData name="James Wagner" userId="2862651d-6f44-4741-89aa-aec1c8926fa8" providerId="ADAL" clId="{27950201-BF87-4137-9005-4C934DA50261}" dt="2022-09-27T21:06:13.550" v="241" actId="6549"/>
        <pc:sldMkLst>
          <pc:docMk/>
          <pc:sldMk cId="965068834" sldId="924"/>
        </pc:sldMkLst>
        <pc:spChg chg="mod">
          <ac:chgData name="James Wagner" userId="2862651d-6f44-4741-89aa-aec1c8926fa8" providerId="ADAL" clId="{27950201-BF87-4137-9005-4C934DA50261}" dt="2022-09-27T21:06:13.550" v="241" actId="6549"/>
          <ac:spMkLst>
            <pc:docMk/>
            <pc:sldMk cId="965068834" sldId="924"/>
            <ac:spMk id="3" creationId="{821B80DB-29AE-4A34-BBFB-C4D9E51B9669}"/>
          </ac:spMkLst>
        </pc:spChg>
      </pc:sldChg>
      <pc:sldChg chg="modSp mod modNotesTx">
        <pc:chgData name="James Wagner" userId="2862651d-6f44-4741-89aa-aec1c8926fa8" providerId="ADAL" clId="{27950201-BF87-4137-9005-4C934DA50261}" dt="2022-09-27T19:17:14.800" v="65" actId="20577"/>
        <pc:sldMkLst>
          <pc:docMk/>
          <pc:sldMk cId="2938363766" sldId="926"/>
        </pc:sldMkLst>
        <pc:spChg chg="mod">
          <ac:chgData name="James Wagner" userId="2862651d-6f44-4741-89aa-aec1c8926fa8" providerId="ADAL" clId="{27950201-BF87-4137-9005-4C934DA50261}" dt="2022-09-27T19:16:22.436" v="3" actId="6549"/>
          <ac:spMkLst>
            <pc:docMk/>
            <pc:sldMk cId="2938363766" sldId="926"/>
            <ac:spMk id="3" creationId="{821B80DB-29AE-4A34-BBFB-C4D9E51B9669}"/>
          </ac:spMkLst>
        </pc:spChg>
      </pc:sldChg>
      <pc:sldChg chg="modSp add mod">
        <pc:chgData name="James Wagner" userId="2862651d-6f44-4741-89aa-aec1c8926fa8" providerId="ADAL" clId="{27950201-BF87-4137-9005-4C934DA50261}" dt="2022-09-27T21:00:26.833" v="236" actId="20577"/>
        <pc:sldMkLst>
          <pc:docMk/>
          <pc:sldMk cId="3969003968" sldId="951"/>
        </pc:sldMkLst>
        <pc:spChg chg="mod">
          <ac:chgData name="James Wagner" userId="2862651d-6f44-4741-89aa-aec1c8926fa8" providerId="ADAL" clId="{27950201-BF87-4137-9005-4C934DA50261}" dt="2022-09-27T21:00:26.833" v="236" actId="20577"/>
          <ac:spMkLst>
            <pc:docMk/>
            <pc:sldMk cId="3969003968" sldId="951"/>
            <ac:spMk id="2" creationId="{5512B81A-1FF7-4E1A-8357-56505160C48B}"/>
          </ac:spMkLst>
        </pc:spChg>
      </pc:sldChg>
      <pc:sldChg chg="modSp del mod">
        <pc:chgData name="James Wagner" userId="2862651d-6f44-4741-89aa-aec1c8926fa8" providerId="ADAL" clId="{27950201-BF87-4137-9005-4C934DA50261}" dt="2022-09-27T21:00:08.787" v="217" actId="2696"/>
        <pc:sldMkLst>
          <pc:docMk/>
          <pc:sldMk cId="4114680572" sldId="951"/>
        </pc:sldMkLst>
        <pc:spChg chg="mod">
          <ac:chgData name="James Wagner" userId="2862651d-6f44-4741-89aa-aec1c8926fa8" providerId="ADAL" clId="{27950201-BF87-4137-9005-4C934DA50261}" dt="2022-09-27T20:59:45.794" v="207" actId="20577"/>
          <ac:spMkLst>
            <pc:docMk/>
            <pc:sldMk cId="4114680572" sldId="951"/>
            <ac:spMk id="10" creationId="{026C4940-4D75-4A6B-9F65-FFA4D9A2884B}"/>
          </ac:spMkLst>
        </pc:spChg>
        <pc:spChg chg="mod">
          <ac:chgData name="James Wagner" userId="2862651d-6f44-4741-89aa-aec1c8926fa8" providerId="ADAL" clId="{27950201-BF87-4137-9005-4C934DA50261}" dt="2022-09-27T20:59:49.729" v="210" actId="20577"/>
          <ac:spMkLst>
            <pc:docMk/>
            <pc:sldMk cId="4114680572" sldId="951"/>
            <ac:spMk id="11" creationId="{0E2E99EC-A3DE-479A-BC56-3D4F616860D9}"/>
          </ac:spMkLst>
        </pc:spChg>
        <pc:spChg chg="mod">
          <ac:chgData name="James Wagner" userId="2862651d-6f44-4741-89aa-aec1c8926fa8" providerId="ADAL" clId="{27950201-BF87-4137-9005-4C934DA50261}" dt="2022-09-27T20:59:52.387" v="213" actId="20577"/>
          <ac:spMkLst>
            <pc:docMk/>
            <pc:sldMk cId="4114680572" sldId="951"/>
            <ac:spMk id="12" creationId="{C2CF47AD-4AE1-4EA7-BFC0-B6F09D07CF6B}"/>
          </ac:spMkLst>
        </pc:spChg>
        <pc:spChg chg="mod">
          <ac:chgData name="James Wagner" userId="2862651d-6f44-4741-89aa-aec1c8926fa8" providerId="ADAL" clId="{27950201-BF87-4137-9005-4C934DA50261}" dt="2022-09-27T20:59:54.753" v="216" actId="20577"/>
          <ac:spMkLst>
            <pc:docMk/>
            <pc:sldMk cId="4114680572" sldId="951"/>
            <ac:spMk id="17" creationId="{44144F28-EEEC-4E5C-873B-17349482202A}"/>
          </ac:spMkLst>
        </pc:spChg>
      </pc:sldChg>
      <pc:sldChg chg="modSp mod">
        <pc:chgData name="James Wagner" userId="2862651d-6f44-4741-89aa-aec1c8926fa8" providerId="ADAL" clId="{27950201-BF87-4137-9005-4C934DA50261}" dt="2022-09-27T21:01:22.446" v="240" actId="27636"/>
        <pc:sldMkLst>
          <pc:docMk/>
          <pc:sldMk cId="3707145254" sldId="958"/>
        </pc:sldMkLst>
        <pc:spChg chg="mod">
          <ac:chgData name="James Wagner" userId="2862651d-6f44-4741-89aa-aec1c8926fa8" providerId="ADAL" clId="{27950201-BF87-4137-9005-4C934DA50261}" dt="2022-09-27T21:01:22.446" v="240" actId="27636"/>
          <ac:spMkLst>
            <pc:docMk/>
            <pc:sldMk cId="3707145254" sldId="958"/>
            <ac:spMk id="3" creationId="{A392163B-B743-4C30-9EF0-78B0D0C95CB6}"/>
          </ac:spMkLst>
        </pc:spChg>
      </pc:sldChg>
      <pc:sldChg chg="del">
        <pc:chgData name="James Wagner" userId="2862651d-6f44-4741-89aa-aec1c8926fa8" providerId="ADAL" clId="{27950201-BF87-4137-9005-4C934DA50261}" dt="2022-09-27T19:31:46.969" v="67" actId="47"/>
        <pc:sldMkLst>
          <pc:docMk/>
          <pc:sldMk cId="4249097487" sldId="965"/>
        </pc:sldMkLst>
      </pc:sldChg>
      <pc:sldChg chg="modSp mod">
        <pc:chgData name="James Wagner" userId="2862651d-6f44-4741-89aa-aec1c8926fa8" providerId="ADAL" clId="{27950201-BF87-4137-9005-4C934DA50261}" dt="2022-09-27T21:00:43.984" v="237" actId="11"/>
        <pc:sldMkLst>
          <pc:docMk/>
          <pc:sldMk cId="1864218511" sldId="972"/>
        </pc:sldMkLst>
        <pc:spChg chg="mod">
          <ac:chgData name="James Wagner" userId="2862651d-6f44-4741-89aa-aec1c8926fa8" providerId="ADAL" clId="{27950201-BF87-4137-9005-4C934DA50261}" dt="2022-09-27T21:00:43.984" v="237" actId="11"/>
          <ac:spMkLst>
            <pc:docMk/>
            <pc:sldMk cId="1864218511" sldId="972"/>
            <ac:spMk id="3" creationId="{ADF719E9-DF5D-416F-841C-722E8D7AB880}"/>
          </ac:spMkLst>
        </pc:spChg>
      </pc:sldChg>
      <pc:sldChg chg="addSp modSp add mod">
        <pc:chgData name="James Wagner" userId="2862651d-6f44-4741-89aa-aec1c8926fa8" providerId="ADAL" clId="{27950201-BF87-4137-9005-4C934DA50261}" dt="2022-09-27T21:09:05.412" v="290" actId="14100"/>
        <pc:sldMkLst>
          <pc:docMk/>
          <pc:sldMk cId="2109619247" sldId="973"/>
        </pc:sldMkLst>
        <pc:spChg chg="mod">
          <ac:chgData name="James Wagner" userId="2862651d-6f44-4741-89aa-aec1c8926fa8" providerId="ADAL" clId="{27950201-BF87-4137-9005-4C934DA50261}" dt="2022-09-27T21:09:05.412" v="290" actId="14100"/>
          <ac:spMkLst>
            <pc:docMk/>
            <pc:sldMk cId="2109619247" sldId="973"/>
            <ac:spMk id="5" creationId="{4CF5D5D0-3EF1-460A-B176-18DB43E43F3A}"/>
          </ac:spMkLst>
        </pc:spChg>
        <pc:spChg chg="add mod">
          <ac:chgData name="James Wagner" userId="2862651d-6f44-4741-89aa-aec1c8926fa8" providerId="ADAL" clId="{27950201-BF87-4137-9005-4C934DA50261}" dt="2022-09-27T21:07:16.530" v="255" actId="20577"/>
          <ac:spMkLst>
            <pc:docMk/>
            <pc:sldMk cId="2109619247" sldId="973"/>
            <ac:spMk id="10" creationId="{03402036-6741-14C7-949C-E9A0D7B6ECE8}"/>
          </ac:spMkLst>
        </pc:spChg>
        <pc:spChg chg="add mod">
          <ac:chgData name="James Wagner" userId="2862651d-6f44-4741-89aa-aec1c8926fa8" providerId="ADAL" clId="{27950201-BF87-4137-9005-4C934DA50261}" dt="2022-09-27T21:07:25.570" v="257" actId="1076"/>
          <ac:spMkLst>
            <pc:docMk/>
            <pc:sldMk cId="2109619247" sldId="973"/>
            <ac:spMk id="11" creationId="{29E746D1-405D-CAC6-3BEE-9582565578B6}"/>
          </ac:spMkLst>
        </pc:spChg>
        <pc:spChg chg="add mod">
          <ac:chgData name="James Wagner" userId="2862651d-6f44-4741-89aa-aec1c8926fa8" providerId="ADAL" clId="{27950201-BF87-4137-9005-4C934DA50261}" dt="2022-09-27T21:07:34.130" v="263" actId="20577"/>
          <ac:spMkLst>
            <pc:docMk/>
            <pc:sldMk cId="2109619247" sldId="973"/>
            <ac:spMk id="12" creationId="{13E0D890-D9FC-C391-1C22-CED44323583B}"/>
          </ac:spMkLst>
        </pc:spChg>
        <pc:spChg chg="add mod">
          <ac:chgData name="James Wagner" userId="2862651d-6f44-4741-89aa-aec1c8926fa8" providerId="ADAL" clId="{27950201-BF87-4137-9005-4C934DA50261}" dt="2022-09-27T21:07:40.458" v="267" actId="20577"/>
          <ac:spMkLst>
            <pc:docMk/>
            <pc:sldMk cId="2109619247" sldId="973"/>
            <ac:spMk id="13" creationId="{3C4CE7B4-3E1F-3731-E622-663960DE9A0B}"/>
          </ac:spMkLst>
        </pc:spChg>
        <pc:spChg chg="add mod">
          <ac:chgData name="James Wagner" userId="2862651d-6f44-4741-89aa-aec1c8926fa8" providerId="ADAL" clId="{27950201-BF87-4137-9005-4C934DA50261}" dt="2022-09-27T21:07:50.364" v="271" actId="20577"/>
          <ac:spMkLst>
            <pc:docMk/>
            <pc:sldMk cId="2109619247" sldId="973"/>
            <ac:spMk id="14" creationId="{2B6A51CF-4A9E-B3B1-E695-74FE22347709}"/>
          </ac:spMkLst>
        </pc:spChg>
        <pc:spChg chg="add mod">
          <ac:chgData name="James Wagner" userId="2862651d-6f44-4741-89aa-aec1c8926fa8" providerId="ADAL" clId="{27950201-BF87-4137-9005-4C934DA50261}" dt="2022-09-27T21:07:57.524" v="275" actId="20577"/>
          <ac:spMkLst>
            <pc:docMk/>
            <pc:sldMk cId="2109619247" sldId="973"/>
            <ac:spMk id="15" creationId="{AD162DB1-886F-BD39-D2E2-CFEF014A0701}"/>
          </ac:spMkLst>
        </pc:spChg>
        <pc:spChg chg="add mod">
          <ac:chgData name="James Wagner" userId="2862651d-6f44-4741-89aa-aec1c8926fa8" providerId="ADAL" clId="{27950201-BF87-4137-9005-4C934DA50261}" dt="2022-09-27T21:08:08.009" v="279" actId="20577"/>
          <ac:spMkLst>
            <pc:docMk/>
            <pc:sldMk cId="2109619247" sldId="973"/>
            <ac:spMk id="16" creationId="{40C28521-2E6C-C370-818C-3BC15F19D897}"/>
          </ac:spMkLst>
        </pc:spChg>
        <pc:spChg chg="add mod">
          <ac:chgData name="James Wagner" userId="2862651d-6f44-4741-89aa-aec1c8926fa8" providerId="ADAL" clId="{27950201-BF87-4137-9005-4C934DA50261}" dt="2022-09-27T21:08:14.957" v="283" actId="20577"/>
          <ac:spMkLst>
            <pc:docMk/>
            <pc:sldMk cId="2109619247" sldId="973"/>
            <ac:spMk id="17" creationId="{9BD2722B-376A-8381-16DF-5F297857FCA0}"/>
          </ac:spMkLst>
        </pc:spChg>
        <pc:spChg chg="add mod">
          <ac:chgData name="James Wagner" userId="2862651d-6f44-4741-89aa-aec1c8926fa8" providerId="ADAL" clId="{27950201-BF87-4137-9005-4C934DA50261}" dt="2022-09-27T21:08:23.554" v="287" actId="20577"/>
          <ac:spMkLst>
            <pc:docMk/>
            <pc:sldMk cId="2109619247" sldId="973"/>
            <ac:spMk id="18" creationId="{FDD91A70-A75E-1CEC-A709-9D8A31C703BA}"/>
          </ac:spMkLst>
        </pc:spChg>
        <pc:picChg chg="mod">
          <ac:chgData name="James Wagner" userId="2862651d-6f44-4741-89aa-aec1c8926fa8" providerId="ADAL" clId="{27950201-BF87-4137-9005-4C934DA50261}" dt="2022-09-27T21:07:28.852" v="260" actId="1076"/>
          <ac:picMkLst>
            <pc:docMk/>
            <pc:sldMk cId="2109619247" sldId="973"/>
            <ac:picMk id="9218" creationId="{2C160AC1-58D6-45F5-9ABF-E0CA93F50191}"/>
          </ac:picMkLst>
        </pc:picChg>
      </pc:sldChg>
      <pc:sldChg chg="add">
        <pc:chgData name="James Wagner" userId="2862651d-6f44-4741-89aa-aec1c8926fa8" providerId="ADAL" clId="{27950201-BF87-4137-9005-4C934DA50261}" dt="2022-09-27T19:33:39.755" v="68"/>
        <pc:sldMkLst>
          <pc:docMk/>
          <pc:sldMk cId="2158033614" sldId="988"/>
        </pc:sldMkLst>
      </pc:sldChg>
      <pc:sldChg chg="modSp add mod">
        <pc:chgData name="James Wagner" userId="2862651d-6f44-4741-89aa-aec1c8926fa8" providerId="ADAL" clId="{27950201-BF87-4137-9005-4C934DA50261}" dt="2022-09-27T21:16:40.378" v="365" actId="20577"/>
        <pc:sldMkLst>
          <pc:docMk/>
          <pc:sldMk cId="2081346644" sldId="989"/>
        </pc:sldMkLst>
        <pc:spChg chg="mod">
          <ac:chgData name="James Wagner" userId="2862651d-6f44-4741-89aa-aec1c8926fa8" providerId="ADAL" clId="{27950201-BF87-4137-9005-4C934DA50261}" dt="2022-09-27T21:16:40.378" v="365" actId="20577"/>
          <ac:spMkLst>
            <pc:docMk/>
            <pc:sldMk cId="2081346644" sldId="989"/>
            <ac:spMk id="3" creationId="{392DC6E3-7948-494E-8584-72B6240E220A}"/>
          </ac:spMkLst>
        </pc:spChg>
      </pc:sldChg>
      <pc:sldChg chg="add">
        <pc:chgData name="James Wagner" userId="2862651d-6f44-4741-89aa-aec1c8926fa8" providerId="ADAL" clId="{27950201-BF87-4137-9005-4C934DA50261}" dt="2022-09-27T19:33:39.755" v="68"/>
        <pc:sldMkLst>
          <pc:docMk/>
          <pc:sldMk cId="2938993856" sldId="991"/>
        </pc:sldMkLst>
      </pc:sldChg>
      <pc:sldChg chg="add">
        <pc:chgData name="James Wagner" userId="2862651d-6f44-4741-89aa-aec1c8926fa8" providerId="ADAL" clId="{27950201-BF87-4137-9005-4C934DA50261}" dt="2022-09-27T19:33:39.755" v="68"/>
        <pc:sldMkLst>
          <pc:docMk/>
          <pc:sldMk cId="1988660650" sldId="992"/>
        </pc:sldMkLst>
      </pc:sldChg>
      <pc:sldChg chg="add">
        <pc:chgData name="James Wagner" userId="2862651d-6f44-4741-89aa-aec1c8926fa8" providerId="ADAL" clId="{27950201-BF87-4137-9005-4C934DA50261}" dt="2022-09-27T19:33:39.755" v="68"/>
        <pc:sldMkLst>
          <pc:docMk/>
          <pc:sldMk cId="1563360937" sldId="993"/>
        </pc:sldMkLst>
      </pc:sldChg>
      <pc:sldChg chg="add">
        <pc:chgData name="James Wagner" userId="2862651d-6f44-4741-89aa-aec1c8926fa8" providerId="ADAL" clId="{27950201-BF87-4137-9005-4C934DA50261}" dt="2022-09-27T19:33:39.755" v="68"/>
        <pc:sldMkLst>
          <pc:docMk/>
          <pc:sldMk cId="1838389096" sldId="994"/>
        </pc:sldMkLst>
      </pc:sldChg>
      <pc:sldChg chg="add">
        <pc:chgData name="James Wagner" userId="2862651d-6f44-4741-89aa-aec1c8926fa8" providerId="ADAL" clId="{27950201-BF87-4137-9005-4C934DA50261}" dt="2022-09-27T19:33:39.755" v="68"/>
        <pc:sldMkLst>
          <pc:docMk/>
          <pc:sldMk cId="118608293" sldId="1003"/>
        </pc:sldMkLst>
      </pc:sldChg>
      <pc:sldChg chg="add">
        <pc:chgData name="James Wagner" userId="2862651d-6f44-4741-89aa-aec1c8926fa8" providerId="ADAL" clId="{27950201-BF87-4137-9005-4C934DA50261}" dt="2022-09-27T21:01:17.975" v="238"/>
        <pc:sldMkLst>
          <pc:docMk/>
          <pc:sldMk cId="1788479260" sldId="1004"/>
        </pc:sldMkLst>
      </pc:sldChg>
    </pc:docChg>
  </pc:docChgLst>
  <pc:docChgLst>
    <pc:chgData name="James Wagner" userId="2862651d-6f44-4741-89aa-aec1c8926fa8" providerId="ADAL" clId="{716028EB-7FAC-455F-8A61-97C5248F776E}"/>
    <pc:docChg chg="custSel addSld delSld modSld">
      <pc:chgData name="James Wagner" userId="2862651d-6f44-4741-89aa-aec1c8926fa8" providerId="ADAL" clId="{716028EB-7FAC-455F-8A61-97C5248F776E}" dt="2023-09-26T22:36:28.096" v="170" actId="20577"/>
      <pc:docMkLst>
        <pc:docMk/>
      </pc:docMkLst>
      <pc:sldChg chg="del">
        <pc:chgData name="James Wagner" userId="2862651d-6f44-4741-89aa-aec1c8926fa8" providerId="ADAL" clId="{716028EB-7FAC-455F-8A61-97C5248F776E}" dt="2023-09-26T22:20:38.995" v="48" actId="47"/>
        <pc:sldMkLst>
          <pc:docMk/>
          <pc:sldMk cId="1264141334" sldId="270"/>
        </pc:sldMkLst>
      </pc:sldChg>
      <pc:sldChg chg="modSp mod">
        <pc:chgData name="James Wagner" userId="2862651d-6f44-4741-89aa-aec1c8926fa8" providerId="ADAL" clId="{716028EB-7FAC-455F-8A61-97C5248F776E}" dt="2023-09-26T22:15:45.875" v="3" actId="20577"/>
        <pc:sldMkLst>
          <pc:docMk/>
          <pc:sldMk cId="3549628654" sldId="272"/>
        </pc:sldMkLst>
        <pc:spChg chg="mod">
          <ac:chgData name="James Wagner" userId="2862651d-6f44-4741-89aa-aec1c8926fa8" providerId="ADAL" clId="{716028EB-7FAC-455F-8A61-97C5248F776E}" dt="2023-09-26T22:15:45.875" v="3" actId="20577"/>
          <ac:spMkLst>
            <pc:docMk/>
            <pc:sldMk cId="3549628654" sldId="272"/>
            <ac:spMk id="5" creationId="{00000000-0000-0000-0000-000000000000}"/>
          </ac:spMkLst>
        </pc:spChg>
      </pc:sldChg>
      <pc:sldChg chg="modSp add mod">
        <pc:chgData name="James Wagner" userId="2862651d-6f44-4741-89aa-aec1c8926fa8" providerId="ADAL" clId="{716028EB-7FAC-455F-8A61-97C5248F776E}" dt="2023-09-26T22:33:45.476" v="119" actId="692"/>
        <pc:sldMkLst>
          <pc:docMk/>
          <pc:sldMk cId="2177446848" sldId="289"/>
        </pc:sldMkLst>
        <pc:spChg chg="mod">
          <ac:chgData name="James Wagner" userId="2862651d-6f44-4741-89aa-aec1c8926fa8" providerId="ADAL" clId="{716028EB-7FAC-455F-8A61-97C5248F776E}" dt="2023-09-26T22:33:36.136" v="118" actId="207"/>
          <ac:spMkLst>
            <pc:docMk/>
            <pc:sldMk cId="2177446848" sldId="289"/>
            <ac:spMk id="18" creationId="{FBB5C243-947A-4AEC-88D1-E8BBBBB8244A}"/>
          </ac:spMkLst>
        </pc:spChg>
        <pc:spChg chg="mod">
          <ac:chgData name="James Wagner" userId="2862651d-6f44-4741-89aa-aec1c8926fa8" providerId="ADAL" clId="{716028EB-7FAC-455F-8A61-97C5248F776E}" dt="2023-09-26T22:33:36.136" v="118" actId="207"/>
          <ac:spMkLst>
            <pc:docMk/>
            <pc:sldMk cId="2177446848" sldId="289"/>
            <ac:spMk id="24" creationId="{8013044B-DBAF-4240-8771-DF3B7D79DA67}"/>
          </ac:spMkLst>
        </pc:spChg>
        <pc:spChg chg="mod">
          <ac:chgData name="James Wagner" userId="2862651d-6f44-4741-89aa-aec1c8926fa8" providerId="ADAL" clId="{716028EB-7FAC-455F-8A61-97C5248F776E}" dt="2023-09-26T22:33:36.136" v="118" actId="207"/>
          <ac:spMkLst>
            <pc:docMk/>
            <pc:sldMk cId="2177446848" sldId="289"/>
            <ac:spMk id="27" creationId="{EAEA9A6B-4D4E-4E27-BDDA-0F9C6AD5F408}"/>
          </ac:spMkLst>
        </pc:spChg>
        <pc:spChg chg="mod">
          <ac:chgData name="James Wagner" userId="2862651d-6f44-4741-89aa-aec1c8926fa8" providerId="ADAL" clId="{716028EB-7FAC-455F-8A61-97C5248F776E}" dt="2023-09-26T22:33:36.136" v="118" actId="207"/>
          <ac:spMkLst>
            <pc:docMk/>
            <pc:sldMk cId="2177446848" sldId="289"/>
            <ac:spMk id="28" creationId="{FD5E908C-6004-45E8-A366-89EB505308A1}"/>
          </ac:spMkLst>
        </pc:spChg>
        <pc:cxnChg chg="mod">
          <ac:chgData name="James Wagner" userId="2862651d-6f44-4741-89aa-aec1c8926fa8" providerId="ADAL" clId="{716028EB-7FAC-455F-8A61-97C5248F776E}" dt="2023-09-26T22:33:45.476" v="119" actId="692"/>
          <ac:cxnSpMkLst>
            <pc:docMk/>
            <pc:sldMk cId="2177446848" sldId="289"/>
            <ac:cxnSpMk id="29" creationId="{CFD67F05-2577-4CF7-A792-DA5E76F5216D}"/>
          </ac:cxnSpMkLst>
        </pc:cxnChg>
        <pc:cxnChg chg="mod">
          <ac:chgData name="James Wagner" userId="2862651d-6f44-4741-89aa-aec1c8926fa8" providerId="ADAL" clId="{716028EB-7FAC-455F-8A61-97C5248F776E}" dt="2023-09-26T22:33:45.476" v="119" actId="692"/>
          <ac:cxnSpMkLst>
            <pc:docMk/>
            <pc:sldMk cId="2177446848" sldId="289"/>
            <ac:cxnSpMk id="30" creationId="{BBD9F876-C0D5-4423-A1B8-9FA987267FE7}"/>
          </ac:cxnSpMkLst>
        </pc:cxnChg>
        <pc:cxnChg chg="mod">
          <ac:chgData name="James Wagner" userId="2862651d-6f44-4741-89aa-aec1c8926fa8" providerId="ADAL" clId="{716028EB-7FAC-455F-8A61-97C5248F776E}" dt="2023-09-26T22:33:45.476" v="119" actId="692"/>
          <ac:cxnSpMkLst>
            <pc:docMk/>
            <pc:sldMk cId="2177446848" sldId="289"/>
            <ac:cxnSpMk id="31" creationId="{60E9A26F-B980-4636-A0DE-6F6ED223C11C}"/>
          </ac:cxnSpMkLst>
        </pc:cxnChg>
        <pc:cxnChg chg="mod">
          <ac:chgData name="James Wagner" userId="2862651d-6f44-4741-89aa-aec1c8926fa8" providerId="ADAL" clId="{716028EB-7FAC-455F-8A61-97C5248F776E}" dt="2023-09-26T22:33:45.476" v="119" actId="692"/>
          <ac:cxnSpMkLst>
            <pc:docMk/>
            <pc:sldMk cId="2177446848" sldId="289"/>
            <ac:cxnSpMk id="32" creationId="{95C4D6A7-930B-4752-AB1B-CCDF2F6E1441}"/>
          </ac:cxnSpMkLst>
        </pc:cxnChg>
      </pc:sldChg>
      <pc:sldChg chg="add del">
        <pc:chgData name="James Wagner" userId="2862651d-6f44-4741-89aa-aec1c8926fa8" providerId="ADAL" clId="{716028EB-7FAC-455F-8A61-97C5248F776E}" dt="2023-09-26T22:33:01.199" v="116" actId="2696"/>
        <pc:sldMkLst>
          <pc:docMk/>
          <pc:sldMk cId="2242268123" sldId="289"/>
        </pc:sldMkLst>
      </pc:sldChg>
      <pc:sldChg chg="add del modTransition">
        <pc:chgData name="James Wagner" userId="2862651d-6f44-4741-89aa-aec1c8926fa8" providerId="ADAL" clId="{716028EB-7FAC-455F-8A61-97C5248F776E}" dt="2023-09-26T22:24:31.206" v="55"/>
        <pc:sldMkLst>
          <pc:docMk/>
          <pc:sldMk cId="3910188514" sldId="300"/>
        </pc:sldMkLst>
      </pc:sldChg>
      <pc:sldChg chg="modSp mod">
        <pc:chgData name="James Wagner" userId="2862651d-6f44-4741-89aa-aec1c8926fa8" providerId="ADAL" clId="{716028EB-7FAC-455F-8A61-97C5248F776E}" dt="2023-09-26T22:27:06.072" v="112" actId="20577"/>
        <pc:sldMkLst>
          <pc:docMk/>
          <pc:sldMk cId="1107418130" sldId="707"/>
        </pc:sldMkLst>
        <pc:spChg chg="mod">
          <ac:chgData name="James Wagner" userId="2862651d-6f44-4741-89aa-aec1c8926fa8" providerId="ADAL" clId="{716028EB-7FAC-455F-8A61-97C5248F776E}" dt="2023-09-26T22:27:06.072" v="112" actId="20577"/>
          <ac:spMkLst>
            <pc:docMk/>
            <pc:sldMk cId="1107418130" sldId="707"/>
            <ac:spMk id="3" creationId="{ADF719E9-DF5D-416F-841C-722E8D7AB880}"/>
          </ac:spMkLst>
        </pc:spChg>
      </pc:sldChg>
      <pc:sldChg chg="del">
        <pc:chgData name="James Wagner" userId="2862651d-6f44-4741-89aa-aec1c8926fa8" providerId="ADAL" clId="{716028EB-7FAC-455F-8A61-97C5248F776E}" dt="2023-09-26T22:20:38.995" v="48" actId="47"/>
        <pc:sldMkLst>
          <pc:docMk/>
          <pc:sldMk cId="1897422165" sldId="854"/>
        </pc:sldMkLst>
      </pc:sldChg>
      <pc:sldChg chg="del">
        <pc:chgData name="James Wagner" userId="2862651d-6f44-4741-89aa-aec1c8926fa8" providerId="ADAL" clId="{716028EB-7FAC-455F-8A61-97C5248F776E}" dt="2023-09-26T22:20:38.995" v="48" actId="47"/>
        <pc:sldMkLst>
          <pc:docMk/>
          <pc:sldMk cId="2180004158" sldId="858"/>
        </pc:sldMkLst>
      </pc:sldChg>
      <pc:sldChg chg="modSp mod">
        <pc:chgData name="James Wagner" userId="2862651d-6f44-4741-89aa-aec1c8926fa8" providerId="ADAL" clId="{716028EB-7FAC-455F-8A61-97C5248F776E}" dt="2023-09-26T22:24:41.203" v="77" actId="20577"/>
        <pc:sldMkLst>
          <pc:docMk/>
          <pc:sldMk cId="1990960266" sldId="910"/>
        </pc:sldMkLst>
        <pc:spChg chg="mod">
          <ac:chgData name="James Wagner" userId="2862651d-6f44-4741-89aa-aec1c8926fa8" providerId="ADAL" clId="{716028EB-7FAC-455F-8A61-97C5248F776E}" dt="2023-09-26T22:24:41.203" v="77" actId="20577"/>
          <ac:spMkLst>
            <pc:docMk/>
            <pc:sldMk cId="1990960266" sldId="910"/>
            <ac:spMk id="3" creationId="{ADF719E9-DF5D-416F-841C-722E8D7AB880}"/>
          </ac:spMkLst>
        </pc:spChg>
      </pc:sldChg>
      <pc:sldChg chg="del">
        <pc:chgData name="James Wagner" userId="2862651d-6f44-4741-89aa-aec1c8926fa8" providerId="ADAL" clId="{716028EB-7FAC-455F-8A61-97C5248F776E}" dt="2023-09-26T22:20:38.995" v="48" actId="47"/>
        <pc:sldMkLst>
          <pc:docMk/>
          <pc:sldMk cId="2565776161" sldId="914"/>
        </pc:sldMkLst>
      </pc:sldChg>
      <pc:sldChg chg="del">
        <pc:chgData name="James Wagner" userId="2862651d-6f44-4741-89aa-aec1c8926fa8" providerId="ADAL" clId="{716028EB-7FAC-455F-8A61-97C5248F776E}" dt="2023-09-26T22:20:38.995" v="48" actId="47"/>
        <pc:sldMkLst>
          <pc:docMk/>
          <pc:sldMk cId="4178235884" sldId="916"/>
        </pc:sldMkLst>
      </pc:sldChg>
      <pc:sldChg chg="del">
        <pc:chgData name="James Wagner" userId="2862651d-6f44-4741-89aa-aec1c8926fa8" providerId="ADAL" clId="{716028EB-7FAC-455F-8A61-97C5248F776E}" dt="2023-09-26T22:20:38.995" v="48" actId="47"/>
        <pc:sldMkLst>
          <pc:docMk/>
          <pc:sldMk cId="7605835" sldId="917"/>
        </pc:sldMkLst>
      </pc:sldChg>
      <pc:sldChg chg="del">
        <pc:chgData name="James Wagner" userId="2862651d-6f44-4741-89aa-aec1c8926fa8" providerId="ADAL" clId="{716028EB-7FAC-455F-8A61-97C5248F776E}" dt="2023-09-26T22:20:38.995" v="48" actId="47"/>
        <pc:sldMkLst>
          <pc:docMk/>
          <pc:sldMk cId="2054863845" sldId="918"/>
        </pc:sldMkLst>
      </pc:sldChg>
      <pc:sldChg chg="del">
        <pc:chgData name="James Wagner" userId="2862651d-6f44-4741-89aa-aec1c8926fa8" providerId="ADAL" clId="{716028EB-7FAC-455F-8A61-97C5248F776E}" dt="2023-09-26T22:20:38.995" v="48" actId="47"/>
        <pc:sldMkLst>
          <pc:docMk/>
          <pc:sldMk cId="1456551824" sldId="919"/>
        </pc:sldMkLst>
      </pc:sldChg>
      <pc:sldChg chg="del">
        <pc:chgData name="James Wagner" userId="2862651d-6f44-4741-89aa-aec1c8926fa8" providerId="ADAL" clId="{716028EB-7FAC-455F-8A61-97C5248F776E}" dt="2023-09-26T22:20:38.995" v="48" actId="47"/>
        <pc:sldMkLst>
          <pc:docMk/>
          <pc:sldMk cId="1285155186" sldId="920"/>
        </pc:sldMkLst>
      </pc:sldChg>
      <pc:sldChg chg="del">
        <pc:chgData name="James Wagner" userId="2862651d-6f44-4741-89aa-aec1c8926fa8" providerId="ADAL" clId="{716028EB-7FAC-455F-8A61-97C5248F776E}" dt="2023-09-26T22:20:38.995" v="48" actId="47"/>
        <pc:sldMkLst>
          <pc:docMk/>
          <pc:sldMk cId="1744779847" sldId="921"/>
        </pc:sldMkLst>
      </pc:sldChg>
      <pc:sldChg chg="del">
        <pc:chgData name="James Wagner" userId="2862651d-6f44-4741-89aa-aec1c8926fa8" providerId="ADAL" clId="{716028EB-7FAC-455F-8A61-97C5248F776E}" dt="2023-09-26T22:20:38.995" v="48" actId="47"/>
        <pc:sldMkLst>
          <pc:docMk/>
          <pc:sldMk cId="1320816317" sldId="922"/>
        </pc:sldMkLst>
      </pc:sldChg>
      <pc:sldChg chg="del">
        <pc:chgData name="James Wagner" userId="2862651d-6f44-4741-89aa-aec1c8926fa8" providerId="ADAL" clId="{716028EB-7FAC-455F-8A61-97C5248F776E}" dt="2023-09-26T22:20:38.995" v="48" actId="47"/>
        <pc:sldMkLst>
          <pc:docMk/>
          <pc:sldMk cId="3861205329" sldId="923"/>
        </pc:sldMkLst>
      </pc:sldChg>
      <pc:sldChg chg="del">
        <pc:chgData name="James Wagner" userId="2862651d-6f44-4741-89aa-aec1c8926fa8" providerId="ADAL" clId="{716028EB-7FAC-455F-8A61-97C5248F776E}" dt="2023-09-26T22:20:38.995" v="48" actId="47"/>
        <pc:sldMkLst>
          <pc:docMk/>
          <pc:sldMk cId="965068834" sldId="924"/>
        </pc:sldMkLst>
      </pc:sldChg>
      <pc:sldChg chg="del">
        <pc:chgData name="James Wagner" userId="2862651d-6f44-4741-89aa-aec1c8926fa8" providerId="ADAL" clId="{716028EB-7FAC-455F-8A61-97C5248F776E}" dt="2023-09-26T22:20:38.995" v="48" actId="47"/>
        <pc:sldMkLst>
          <pc:docMk/>
          <pc:sldMk cId="2680105940" sldId="925"/>
        </pc:sldMkLst>
      </pc:sldChg>
      <pc:sldChg chg="del">
        <pc:chgData name="James Wagner" userId="2862651d-6f44-4741-89aa-aec1c8926fa8" providerId="ADAL" clId="{716028EB-7FAC-455F-8A61-97C5248F776E}" dt="2023-09-26T22:20:38.995" v="48" actId="47"/>
        <pc:sldMkLst>
          <pc:docMk/>
          <pc:sldMk cId="2938363766" sldId="926"/>
        </pc:sldMkLst>
      </pc:sldChg>
      <pc:sldChg chg="del">
        <pc:chgData name="James Wagner" userId="2862651d-6f44-4741-89aa-aec1c8926fa8" providerId="ADAL" clId="{716028EB-7FAC-455F-8A61-97C5248F776E}" dt="2023-09-26T22:20:38.995" v="48" actId="47"/>
        <pc:sldMkLst>
          <pc:docMk/>
          <pc:sldMk cId="185534423" sldId="928"/>
        </pc:sldMkLst>
      </pc:sldChg>
      <pc:sldChg chg="del">
        <pc:chgData name="James Wagner" userId="2862651d-6f44-4741-89aa-aec1c8926fa8" providerId="ADAL" clId="{716028EB-7FAC-455F-8A61-97C5248F776E}" dt="2023-09-26T22:20:38.995" v="48" actId="47"/>
        <pc:sldMkLst>
          <pc:docMk/>
          <pc:sldMk cId="3884827274" sldId="929"/>
        </pc:sldMkLst>
      </pc:sldChg>
      <pc:sldChg chg="del">
        <pc:chgData name="James Wagner" userId="2862651d-6f44-4741-89aa-aec1c8926fa8" providerId="ADAL" clId="{716028EB-7FAC-455F-8A61-97C5248F776E}" dt="2023-09-26T22:20:38.995" v="48" actId="47"/>
        <pc:sldMkLst>
          <pc:docMk/>
          <pc:sldMk cId="760206203" sldId="931"/>
        </pc:sldMkLst>
      </pc:sldChg>
      <pc:sldChg chg="del">
        <pc:chgData name="James Wagner" userId="2862651d-6f44-4741-89aa-aec1c8926fa8" providerId="ADAL" clId="{716028EB-7FAC-455F-8A61-97C5248F776E}" dt="2023-09-26T22:20:38.995" v="48" actId="47"/>
        <pc:sldMkLst>
          <pc:docMk/>
          <pc:sldMk cId="267454377" sldId="932"/>
        </pc:sldMkLst>
      </pc:sldChg>
      <pc:sldChg chg="del">
        <pc:chgData name="James Wagner" userId="2862651d-6f44-4741-89aa-aec1c8926fa8" providerId="ADAL" clId="{716028EB-7FAC-455F-8A61-97C5248F776E}" dt="2023-09-26T22:20:38.995" v="48" actId="47"/>
        <pc:sldMkLst>
          <pc:docMk/>
          <pc:sldMk cId="769012399" sldId="933"/>
        </pc:sldMkLst>
      </pc:sldChg>
      <pc:sldChg chg="del">
        <pc:chgData name="James Wagner" userId="2862651d-6f44-4741-89aa-aec1c8926fa8" providerId="ADAL" clId="{716028EB-7FAC-455F-8A61-97C5248F776E}" dt="2023-09-26T22:20:38.995" v="48" actId="47"/>
        <pc:sldMkLst>
          <pc:docMk/>
          <pc:sldMk cId="3969003968" sldId="951"/>
        </pc:sldMkLst>
      </pc:sldChg>
      <pc:sldChg chg="del">
        <pc:chgData name="James Wagner" userId="2862651d-6f44-4741-89aa-aec1c8926fa8" providerId="ADAL" clId="{716028EB-7FAC-455F-8A61-97C5248F776E}" dt="2023-09-26T22:20:38.995" v="48" actId="47"/>
        <pc:sldMkLst>
          <pc:docMk/>
          <pc:sldMk cId="3386079924" sldId="952"/>
        </pc:sldMkLst>
      </pc:sldChg>
      <pc:sldChg chg="del">
        <pc:chgData name="James Wagner" userId="2862651d-6f44-4741-89aa-aec1c8926fa8" providerId="ADAL" clId="{716028EB-7FAC-455F-8A61-97C5248F776E}" dt="2023-09-26T22:20:38.995" v="48" actId="47"/>
        <pc:sldMkLst>
          <pc:docMk/>
          <pc:sldMk cId="3463585556" sldId="953"/>
        </pc:sldMkLst>
      </pc:sldChg>
      <pc:sldChg chg="del">
        <pc:chgData name="James Wagner" userId="2862651d-6f44-4741-89aa-aec1c8926fa8" providerId="ADAL" clId="{716028EB-7FAC-455F-8A61-97C5248F776E}" dt="2023-09-26T22:20:38.995" v="48" actId="47"/>
        <pc:sldMkLst>
          <pc:docMk/>
          <pc:sldMk cId="592338626" sldId="954"/>
        </pc:sldMkLst>
      </pc:sldChg>
      <pc:sldChg chg="del">
        <pc:chgData name="James Wagner" userId="2862651d-6f44-4741-89aa-aec1c8926fa8" providerId="ADAL" clId="{716028EB-7FAC-455F-8A61-97C5248F776E}" dt="2023-09-26T22:20:38.995" v="48" actId="47"/>
        <pc:sldMkLst>
          <pc:docMk/>
          <pc:sldMk cId="777356083" sldId="956"/>
        </pc:sldMkLst>
      </pc:sldChg>
      <pc:sldChg chg="del">
        <pc:chgData name="James Wagner" userId="2862651d-6f44-4741-89aa-aec1c8926fa8" providerId="ADAL" clId="{716028EB-7FAC-455F-8A61-97C5248F776E}" dt="2023-09-26T22:20:38.995" v="48" actId="47"/>
        <pc:sldMkLst>
          <pc:docMk/>
          <pc:sldMk cId="3355684691" sldId="957"/>
        </pc:sldMkLst>
      </pc:sldChg>
      <pc:sldChg chg="del">
        <pc:chgData name="James Wagner" userId="2862651d-6f44-4741-89aa-aec1c8926fa8" providerId="ADAL" clId="{716028EB-7FAC-455F-8A61-97C5248F776E}" dt="2023-09-26T22:20:38.995" v="48" actId="47"/>
        <pc:sldMkLst>
          <pc:docMk/>
          <pc:sldMk cId="3707145254" sldId="958"/>
        </pc:sldMkLst>
      </pc:sldChg>
      <pc:sldChg chg="modSp mod">
        <pc:chgData name="James Wagner" userId="2862651d-6f44-4741-89aa-aec1c8926fa8" providerId="ADAL" clId="{716028EB-7FAC-455F-8A61-97C5248F776E}" dt="2023-09-26T22:28:41.817" v="115" actId="1076"/>
        <pc:sldMkLst>
          <pc:docMk/>
          <pc:sldMk cId="2109619247" sldId="973"/>
        </pc:sldMkLst>
        <pc:spChg chg="mod">
          <ac:chgData name="James Wagner" userId="2862651d-6f44-4741-89aa-aec1c8926fa8" providerId="ADAL" clId="{716028EB-7FAC-455F-8A61-97C5248F776E}" dt="2023-09-26T22:28:41.817" v="115" actId="1076"/>
          <ac:spMkLst>
            <pc:docMk/>
            <pc:sldMk cId="2109619247" sldId="973"/>
            <ac:spMk id="5" creationId="{4CF5D5D0-3EF1-460A-B176-18DB43E43F3A}"/>
          </ac:spMkLst>
        </pc:spChg>
      </pc:sldChg>
      <pc:sldChg chg="add">
        <pc:chgData name="James Wagner" userId="2862651d-6f44-4741-89aa-aec1c8926fa8" providerId="ADAL" clId="{716028EB-7FAC-455F-8A61-97C5248F776E}" dt="2023-09-26T22:21:47.169" v="52"/>
        <pc:sldMkLst>
          <pc:docMk/>
          <pc:sldMk cId="276467554" sldId="974"/>
        </pc:sldMkLst>
      </pc:sldChg>
      <pc:sldChg chg="add">
        <pc:chgData name="James Wagner" userId="2862651d-6f44-4741-89aa-aec1c8926fa8" providerId="ADAL" clId="{716028EB-7FAC-455F-8A61-97C5248F776E}" dt="2023-09-26T22:21:47.169" v="52"/>
        <pc:sldMkLst>
          <pc:docMk/>
          <pc:sldMk cId="987663274" sldId="975"/>
        </pc:sldMkLst>
      </pc:sldChg>
      <pc:sldChg chg="add">
        <pc:chgData name="James Wagner" userId="2862651d-6f44-4741-89aa-aec1c8926fa8" providerId="ADAL" clId="{716028EB-7FAC-455F-8A61-97C5248F776E}" dt="2023-09-26T22:21:47.169" v="52"/>
        <pc:sldMkLst>
          <pc:docMk/>
          <pc:sldMk cId="1759100514" sldId="976"/>
        </pc:sldMkLst>
      </pc:sldChg>
      <pc:sldChg chg="add">
        <pc:chgData name="James Wagner" userId="2862651d-6f44-4741-89aa-aec1c8926fa8" providerId="ADAL" clId="{716028EB-7FAC-455F-8A61-97C5248F776E}" dt="2023-09-26T22:21:47.169" v="52"/>
        <pc:sldMkLst>
          <pc:docMk/>
          <pc:sldMk cId="1016018992" sldId="978"/>
        </pc:sldMkLst>
      </pc:sldChg>
      <pc:sldChg chg="add">
        <pc:chgData name="James Wagner" userId="2862651d-6f44-4741-89aa-aec1c8926fa8" providerId="ADAL" clId="{716028EB-7FAC-455F-8A61-97C5248F776E}" dt="2023-09-26T22:21:47.169" v="52"/>
        <pc:sldMkLst>
          <pc:docMk/>
          <pc:sldMk cId="1887006465" sldId="979"/>
        </pc:sldMkLst>
      </pc:sldChg>
      <pc:sldChg chg="add">
        <pc:chgData name="James Wagner" userId="2862651d-6f44-4741-89aa-aec1c8926fa8" providerId="ADAL" clId="{716028EB-7FAC-455F-8A61-97C5248F776E}" dt="2023-09-26T22:21:47.169" v="52"/>
        <pc:sldMkLst>
          <pc:docMk/>
          <pc:sldMk cId="3537969515" sldId="980"/>
        </pc:sldMkLst>
      </pc:sldChg>
      <pc:sldChg chg="add">
        <pc:chgData name="James Wagner" userId="2862651d-6f44-4741-89aa-aec1c8926fa8" providerId="ADAL" clId="{716028EB-7FAC-455F-8A61-97C5248F776E}" dt="2023-09-26T22:21:47.169" v="52"/>
        <pc:sldMkLst>
          <pc:docMk/>
          <pc:sldMk cId="1453559772" sldId="981"/>
        </pc:sldMkLst>
      </pc:sldChg>
      <pc:sldChg chg="add">
        <pc:chgData name="James Wagner" userId="2862651d-6f44-4741-89aa-aec1c8926fa8" providerId="ADAL" clId="{716028EB-7FAC-455F-8A61-97C5248F776E}" dt="2023-09-26T22:21:47.169" v="52"/>
        <pc:sldMkLst>
          <pc:docMk/>
          <pc:sldMk cId="4125647399" sldId="982"/>
        </pc:sldMkLst>
      </pc:sldChg>
      <pc:sldChg chg="add">
        <pc:chgData name="James Wagner" userId="2862651d-6f44-4741-89aa-aec1c8926fa8" providerId="ADAL" clId="{716028EB-7FAC-455F-8A61-97C5248F776E}" dt="2023-09-26T22:21:47.169" v="52"/>
        <pc:sldMkLst>
          <pc:docMk/>
          <pc:sldMk cId="3321915808" sldId="997"/>
        </pc:sldMkLst>
      </pc:sldChg>
      <pc:sldChg chg="del">
        <pc:chgData name="James Wagner" userId="2862651d-6f44-4741-89aa-aec1c8926fa8" providerId="ADAL" clId="{716028EB-7FAC-455F-8A61-97C5248F776E}" dt="2023-09-26T22:20:38.995" v="48" actId="47"/>
        <pc:sldMkLst>
          <pc:docMk/>
          <pc:sldMk cId="1788479260" sldId="1004"/>
        </pc:sldMkLst>
      </pc:sldChg>
      <pc:sldChg chg="modSp add mod">
        <pc:chgData name="James Wagner" userId="2862651d-6f44-4741-89aa-aec1c8926fa8" providerId="ADAL" clId="{716028EB-7FAC-455F-8A61-97C5248F776E}" dt="2023-09-26T22:36:28.096" v="170" actId="20577"/>
        <pc:sldMkLst>
          <pc:docMk/>
          <pc:sldMk cId="2234101908" sldId="1004"/>
        </pc:sldMkLst>
        <pc:spChg chg="mod">
          <ac:chgData name="James Wagner" userId="2862651d-6f44-4741-89aa-aec1c8926fa8" providerId="ADAL" clId="{716028EB-7FAC-455F-8A61-97C5248F776E}" dt="2023-09-26T22:36:28.096" v="170" actId="20577"/>
          <ac:spMkLst>
            <pc:docMk/>
            <pc:sldMk cId="2234101908" sldId="1004"/>
            <ac:spMk id="3" creationId="{392DC6E3-7948-494E-8584-72B6240E220A}"/>
          </ac:spMkLst>
        </pc:spChg>
      </pc:sldChg>
      <pc:sldChg chg="add">
        <pc:chgData name="James Wagner" userId="2862651d-6f44-4741-89aa-aec1c8926fa8" providerId="ADAL" clId="{716028EB-7FAC-455F-8A61-97C5248F776E}" dt="2023-09-26T22:21:47.169" v="52"/>
        <pc:sldMkLst>
          <pc:docMk/>
          <pc:sldMk cId="1016940548" sldId="1005"/>
        </pc:sldMkLst>
      </pc:sldChg>
      <pc:sldChg chg="add">
        <pc:chgData name="James Wagner" userId="2862651d-6f44-4741-89aa-aec1c8926fa8" providerId="ADAL" clId="{716028EB-7FAC-455F-8A61-97C5248F776E}" dt="2023-09-26T22:21:47.169" v="52"/>
        <pc:sldMkLst>
          <pc:docMk/>
          <pc:sldMk cId="4066463915" sldId="1006"/>
        </pc:sldMkLst>
      </pc:sldChg>
      <pc:sldChg chg="add">
        <pc:chgData name="James Wagner" userId="2862651d-6f44-4741-89aa-aec1c8926fa8" providerId="ADAL" clId="{716028EB-7FAC-455F-8A61-97C5248F776E}" dt="2023-09-26T22:21:47.169" v="52"/>
        <pc:sldMkLst>
          <pc:docMk/>
          <pc:sldMk cId="786387537" sldId="1007"/>
        </pc:sldMkLst>
      </pc:sldChg>
      <pc:sldChg chg="add">
        <pc:chgData name="James Wagner" userId="2862651d-6f44-4741-89aa-aec1c8926fa8" providerId="ADAL" clId="{716028EB-7FAC-455F-8A61-97C5248F776E}" dt="2023-09-26T22:21:47.169" v="52"/>
        <pc:sldMkLst>
          <pc:docMk/>
          <pc:sldMk cId="3103793267" sldId="1008"/>
        </pc:sldMkLst>
      </pc:sldChg>
      <pc:sldChg chg="modSp add mod">
        <pc:chgData name="James Wagner" userId="2862651d-6f44-4741-89aa-aec1c8926fa8" providerId="ADAL" clId="{716028EB-7FAC-455F-8A61-97C5248F776E}" dt="2023-09-26T22:20:58.324" v="51" actId="6549"/>
        <pc:sldMkLst>
          <pc:docMk/>
          <pc:sldMk cId="316857444" sldId="1010"/>
        </pc:sldMkLst>
        <pc:spChg chg="mod">
          <ac:chgData name="James Wagner" userId="2862651d-6f44-4741-89aa-aec1c8926fa8" providerId="ADAL" clId="{716028EB-7FAC-455F-8A61-97C5248F776E}" dt="2023-09-26T22:20:58.324" v="51" actId="6549"/>
          <ac:spMkLst>
            <pc:docMk/>
            <pc:sldMk cId="316857444" sldId="1010"/>
            <ac:spMk id="4" creationId="{A58CC36A-C6B3-45A9-8503-06F76D304752}"/>
          </ac:spMkLst>
        </pc:spChg>
      </pc:sldChg>
      <pc:sldChg chg="add">
        <pc:chgData name="James Wagner" userId="2862651d-6f44-4741-89aa-aec1c8926fa8" providerId="ADAL" clId="{716028EB-7FAC-455F-8A61-97C5248F776E}" dt="2023-09-26T22:20:18.599" v="47"/>
        <pc:sldMkLst>
          <pc:docMk/>
          <pc:sldMk cId="2481865755" sldId="1011"/>
        </pc:sldMkLst>
      </pc:sldChg>
      <pc:sldChg chg="add">
        <pc:chgData name="James Wagner" userId="2862651d-6f44-4741-89aa-aec1c8926fa8" providerId="ADAL" clId="{716028EB-7FAC-455F-8A61-97C5248F776E}" dt="2023-09-26T22:20:18.599" v="47"/>
        <pc:sldMkLst>
          <pc:docMk/>
          <pc:sldMk cId="1117745124" sldId="1012"/>
        </pc:sldMkLst>
      </pc:sldChg>
      <pc:sldChg chg="add">
        <pc:chgData name="James Wagner" userId="2862651d-6f44-4741-89aa-aec1c8926fa8" providerId="ADAL" clId="{716028EB-7FAC-455F-8A61-97C5248F776E}" dt="2023-09-26T22:20:18.599" v="47"/>
        <pc:sldMkLst>
          <pc:docMk/>
          <pc:sldMk cId="3483583225" sldId="1013"/>
        </pc:sldMkLst>
      </pc:sldChg>
      <pc:sldChg chg="add">
        <pc:chgData name="James Wagner" userId="2862651d-6f44-4741-89aa-aec1c8926fa8" providerId="ADAL" clId="{716028EB-7FAC-455F-8A61-97C5248F776E}" dt="2023-09-26T22:20:18.599" v="47"/>
        <pc:sldMkLst>
          <pc:docMk/>
          <pc:sldMk cId="284564779" sldId="1014"/>
        </pc:sldMkLst>
      </pc:sldChg>
      <pc:sldChg chg="add">
        <pc:chgData name="James Wagner" userId="2862651d-6f44-4741-89aa-aec1c8926fa8" providerId="ADAL" clId="{716028EB-7FAC-455F-8A61-97C5248F776E}" dt="2023-09-26T22:20:18.599" v="47"/>
        <pc:sldMkLst>
          <pc:docMk/>
          <pc:sldMk cId="2203264166" sldId="1015"/>
        </pc:sldMkLst>
      </pc:sldChg>
      <pc:sldChg chg="add">
        <pc:chgData name="James Wagner" userId="2862651d-6f44-4741-89aa-aec1c8926fa8" providerId="ADAL" clId="{716028EB-7FAC-455F-8A61-97C5248F776E}" dt="2023-09-26T22:20:18.599" v="47"/>
        <pc:sldMkLst>
          <pc:docMk/>
          <pc:sldMk cId="2762122962" sldId="1016"/>
        </pc:sldMkLst>
      </pc:sldChg>
      <pc:sldChg chg="add">
        <pc:chgData name="James Wagner" userId="2862651d-6f44-4741-89aa-aec1c8926fa8" providerId="ADAL" clId="{716028EB-7FAC-455F-8A61-97C5248F776E}" dt="2023-09-26T22:20:18.599" v="47"/>
        <pc:sldMkLst>
          <pc:docMk/>
          <pc:sldMk cId="3948180372" sldId="1017"/>
        </pc:sldMkLst>
      </pc:sldChg>
      <pc:sldChg chg="add">
        <pc:chgData name="James Wagner" userId="2862651d-6f44-4741-89aa-aec1c8926fa8" providerId="ADAL" clId="{716028EB-7FAC-455F-8A61-97C5248F776E}" dt="2023-09-26T22:21:47.169" v="52"/>
        <pc:sldMkLst>
          <pc:docMk/>
          <pc:sldMk cId="896943914" sldId="1018"/>
        </pc:sldMkLst>
      </pc:sldChg>
      <pc:sldChg chg="add del">
        <pc:chgData name="James Wagner" userId="2862651d-6f44-4741-89aa-aec1c8926fa8" providerId="ADAL" clId="{716028EB-7FAC-455F-8A61-97C5248F776E}" dt="2023-09-26T22:20:41.451" v="49" actId="47"/>
        <pc:sldMkLst>
          <pc:docMk/>
          <pc:sldMk cId="1575249922" sldId="1025"/>
        </pc:sldMkLst>
      </pc:sldChg>
      <pc:sldChg chg="add">
        <pc:chgData name="James Wagner" userId="2862651d-6f44-4741-89aa-aec1c8926fa8" providerId="ADAL" clId="{716028EB-7FAC-455F-8A61-97C5248F776E}" dt="2023-09-26T22:21:47.169" v="52"/>
        <pc:sldMkLst>
          <pc:docMk/>
          <pc:sldMk cId="2701427618" sldId="1027"/>
        </pc:sldMkLst>
      </pc:sldChg>
      <pc:sldChg chg="add">
        <pc:chgData name="James Wagner" userId="2862651d-6f44-4741-89aa-aec1c8926fa8" providerId="ADAL" clId="{716028EB-7FAC-455F-8A61-97C5248F776E}" dt="2023-09-26T22:21:47.169" v="52"/>
        <pc:sldMkLst>
          <pc:docMk/>
          <pc:sldMk cId="4069154480" sldId="1028"/>
        </pc:sldMkLst>
      </pc:sldChg>
      <pc:sldChg chg="add">
        <pc:chgData name="James Wagner" userId="2862651d-6f44-4741-89aa-aec1c8926fa8" providerId="ADAL" clId="{716028EB-7FAC-455F-8A61-97C5248F776E}" dt="2023-09-26T22:21:47.169" v="52"/>
        <pc:sldMkLst>
          <pc:docMk/>
          <pc:sldMk cId="4149328893" sldId="1029"/>
        </pc:sldMkLst>
      </pc:sldChg>
      <pc:sldChg chg="add del">
        <pc:chgData name="James Wagner" userId="2862651d-6f44-4741-89aa-aec1c8926fa8" providerId="ADAL" clId="{716028EB-7FAC-455F-8A61-97C5248F776E}" dt="2023-09-26T22:33:01.199" v="116" actId="2696"/>
        <pc:sldMkLst>
          <pc:docMk/>
          <pc:sldMk cId="1438385164" sldId="1034"/>
        </pc:sldMkLst>
      </pc:sldChg>
      <pc:sldChg chg="add">
        <pc:chgData name="James Wagner" userId="2862651d-6f44-4741-89aa-aec1c8926fa8" providerId="ADAL" clId="{716028EB-7FAC-455F-8A61-97C5248F776E}" dt="2023-09-26T22:33:08.169" v="117"/>
        <pc:sldMkLst>
          <pc:docMk/>
          <pc:sldMk cId="4197349537" sldId="1034"/>
        </pc:sldMkLst>
      </pc:sldChg>
      <pc:sldChg chg="add del">
        <pc:chgData name="James Wagner" userId="2862651d-6f44-4741-89aa-aec1c8926fa8" providerId="ADAL" clId="{716028EB-7FAC-455F-8A61-97C5248F776E}" dt="2023-09-26T22:33:01.199" v="116" actId="2696"/>
        <pc:sldMkLst>
          <pc:docMk/>
          <pc:sldMk cId="3038917796" sldId="1035"/>
        </pc:sldMkLst>
      </pc:sldChg>
      <pc:sldChg chg="add">
        <pc:chgData name="James Wagner" userId="2862651d-6f44-4741-89aa-aec1c8926fa8" providerId="ADAL" clId="{716028EB-7FAC-455F-8A61-97C5248F776E}" dt="2023-09-26T22:33:08.169" v="117"/>
        <pc:sldMkLst>
          <pc:docMk/>
          <pc:sldMk cId="3342271114" sldId="1035"/>
        </pc:sldMkLst>
      </pc:sldChg>
    </pc:docChg>
  </pc:docChgLst>
  <pc:docChgLst>
    <pc:chgData name="James Wagner" userId="2862651d-6f44-4741-89aa-aec1c8926fa8" providerId="ADAL" clId="{B651D090-CC10-4378-B524-7CC1F6D0C641}"/>
    <pc:docChg chg="undo custSel modSld">
      <pc:chgData name="James Wagner" userId="2862651d-6f44-4741-89aa-aec1c8926fa8" providerId="ADAL" clId="{B651D090-CC10-4378-B524-7CC1F6D0C641}" dt="2022-09-26T00:16:26.520" v="64" actId="20577"/>
      <pc:docMkLst>
        <pc:docMk/>
      </pc:docMkLst>
      <pc:sldChg chg="modSp mod">
        <pc:chgData name="James Wagner" userId="2862651d-6f44-4741-89aa-aec1c8926fa8" providerId="ADAL" clId="{B651D090-CC10-4378-B524-7CC1F6D0C641}" dt="2022-09-26T00:16:26.520" v="64" actId="20577"/>
        <pc:sldMkLst>
          <pc:docMk/>
          <pc:sldMk cId="3549628654" sldId="272"/>
        </pc:sldMkLst>
        <pc:spChg chg="mod">
          <ac:chgData name="James Wagner" userId="2862651d-6f44-4741-89aa-aec1c8926fa8" providerId="ADAL" clId="{B651D090-CC10-4378-B524-7CC1F6D0C641}" dt="2022-09-26T00:16:26.520" v="64" actId="20577"/>
          <ac:spMkLst>
            <pc:docMk/>
            <pc:sldMk cId="3549628654" sldId="272"/>
            <ac:spMk id="5" creationId="{00000000-0000-0000-0000-000000000000}"/>
          </ac:spMkLst>
        </pc:spChg>
      </pc:sldChg>
      <pc:sldChg chg="modSp mod">
        <pc:chgData name="James Wagner" userId="2862651d-6f44-4741-89aa-aec1c8926fa8" providerId="ADAL" clId="{B651D090-CC10-4378-B524-7CC1F6D0C641}" dt="2022-09-26T00:16:05.287" v="23" actId="20577"/>
        <pc:sldMkLst>
          <pc:docMk/>
          <pc:sldMk cId="1107418130" sldId="707"/>
        </pc:sldMkLst>
        <pc:spChg chg="mod">
          <ac:chgData name="James Wagner" userId="2862651d-6f44-4741-89aa-aec1c8926fa8" providerId="ADAL" clId="{B651D090-CC10-4378-B524-7CC1F6D0C641}" dt="2022-09-26T00:16:05.287" v="23" actId="20577"/>
          <ac:spMkLst>
            <pc:docMk/>
            <pc:sldMk cId="1107418130" sldId="707"/>
            <ac:spMk id="3" creationId="{ADF719E9-DF5D-416F-841C-722E8D7AB880}"/>
          </ac:spMkLst>
        </pc:spChg>
      </pc:sldChg>
    </pc:docChg>
  </pc:docChgLst>
  <pc:docChgLst>
    <pc:chgData name="James Wagner" userId="2862651d-6f44-4741-89aa-aec1c8926fa8" providerId="ADAL" clId="{E03CD487-21FF-4DBE-B884-D59485B6F575}"/>
    <pc:docChg chg="modSld">
      <pc:chgData name="James Wagner" userId="2862651d-6f44-4741-89aa-aec1c8926fa8" providerId="ADAL" clId="{E03CD487-21FF-4DBE-B884-D59485B6F575}" dt="2022-09-28T00:27:57.843" v="67" actId="1076"/>
      <pc:docMkLst>
        <pc:docMk/>
      </pc:docMkLst>
      <pc:sldChg chg="addSp modSp mod">
        <pc:chgData name="James Wagner" userId="2862651d-6f44-4741-89aa-aec1c8926fa8" providerId="ADAL" clId="{E03CD487-21FF-4DBE-B884-D59485B6F575}" dt="2022-09-28T00:08:09.729" v="62" actId="1076"/>
        <pc:sldMkLst>
          <pc:docMk/>
          <pc:sldMk cId="3969003968" sldId="951"/>
        </pc:sldMkLst>
        <pc:spChg chg="mod">
          <ac:chgData name="James Wagner" userId="2862651d-6f44-4741-89aa-aec1c8926fa8" providerId="ADAL" clId="{E03CD487-21FF-4DBE-B884-D59485B6F575}" dt="2022-09-28T00:07:55.640" v="58" actId="1076"/>
          <ac:spMkLst>
            <pc:docMk/>
            <pc:sldMk cId="3969003968" sldId="951"/>
            <ac:spMk id="10" creationId="{026C4940-4D75-4A6B-9F65-FFA4D9A2884B}"/>
          </ac:spMkLst>
        </pc:spChg>
        <pc:spChg chg="mod">
          <ac:chgData name="James Wagner" userId="2862651d-6f44-4741-89aa-aec1c8926fa8" providerId="ADAL" clId="{E03CD487-21FF-4DBE-B884-D59485B6F575}" dt="2022-09-28T00:07:37.976" v="55" actId="1076"/>
          <ac:spMkLst>
            <pc:docMk/>
            <pc:sldMk cId="3969003968" sldId="951"/>
            <ac:spMk id="11" creationId="{0E2E99EC-A3DE-479A-BC56-3D4F616860D9}"/>
          </ac:spMkLst>
        </pc:spChg>
        <pc:spChg chg="mod">
          <ac:chgData name="James Wagner" userId="2862651d-6f44-4741-89aa-aec1c8926fa8" providerId="ADAL" clId="{E03CD487-21FF-4DBE-B884-D59485B6F575}" dt="2022-09-28T00:08:09.729" v="62" actId="1076"/>
          <ac:spMkLst>
            <pc:docMk/>
            <pc:sldMk cId="3969003968" sldId="951"/>
            <ac:spMk id="12" creationId="{C2CF47AD-4AE1-4EA7-BFC0-B6F09D07CF6B}"/>
          </ac:spMkLst>
        </pc:spChg>
        <pc:spChg chg="add mod">
          <ac:chgData name="James Wagner" userId="2862651d-6f44-4741-89aa-aec1c8926fa8" providerId="ADAL" clId="{E03CD487-21FF-4DBE-B884-D59485B6F575}" dt="2022-09-28T00:07:45.399" v="56" actId="1076"/>
          <ac:spMkLst>
            <pc:docMk/>
            <pc:sldMk cId="3969003968" sldId="951"/>
            <ac:spMk id="15" creationId="{1C0EA671-7D96-F998-F608-D65904E130B9}"/>
          </ac:spMkLst>
        </pc:spChg>
        <pc:spChg chg="mod">
          <ac:chgData name="James Wagner" userId="2862651d-6f44-4741-89aa-aec1c8926fa8" providerId="ADAL" clId="{E03CD487-21FF-4DBE-B884-D59485B6F575}" dt="2022-09-28T00:08:00.647" v="60" actId="1076"/>
          <ac:spMkLst>
            <pc:docMk/>
            <pc:sldMk cId="3969003968" sldId="951"/>
            <ac:spMk id="16" creationId="{447A4D5D-7CE8-460B-9979-36E4FE97E333}"/>
          </ac:spMkLst>
        </pc:spChg>
        <pc:spChg chg="mod">
          <ac:chgData name="James Wagner" userId="2862651d-6f44-4741-89aa-aec1c8926fa8" providerId="ADAL" clId="{E03CD487-21FF-4DBE-B884-D59485B6F575}" dt="2022-09-28T00:07:19.472" v="51" actId="1076"/>
          <ac:spMkLst>
            <pc:docMk/>
            <pc:sldMk cId="3969003968" sldId="951"/>
            <ac:spMk id="17" creationId="{44144F28-EEEC-4E5C-873B-17349482202A}"/>
          </ac:spMkLst>
        </pc:spChg>
        <pc:cxnChg chg="add mod">
          <ac:chgData name="James Wagner" userId="2862651d-6f44-4741-89aa-aec1c8926fa8" providerId="ADAL" clId="{E03CD487-21FF-4DBE-B884-D59485B6F575}" dt="2022-09-28T00:08:05.368" v="61" actId="1076"/>
          <ac:cxnSpMkLst>
            <pc:docMk/>
            <pc:sldMk cId="3969003968" sldId="951"/>
            <ac:cxnSpMk id="13" creationId="{CFB18B88-0562-7F6C-8031-FF5006FA8F97}"/>
          </ac:cxnSpMkLst>
        </pc:cxnChg>
        <pc:cxnChg chg="mod">
          <ac:chgData name="James Wagner" userId="2862651d-6f44-4741-89aa-aec1c8926fa8" providerId="ADAL" clId="{E03CD487-21FF-4DBE-B884-D59485B6F575}" dt="2022-09-28T00:07:49.265" v="57" actId="1076"/>
          <ac:cxnSpMkLst>
            <pc:docMk/>
            <pc:sldMk cId="3969003968" sldId="951"/>
            <ac:cxnSpMk id="14" creationId="{47BF80BE-C236-43AC-B31E-136B71034E43}"/>
          </ac:cxnSpMkLst>
        </pc:cxnChg>
      </pc:sldChg>
      <pc:sldChg chg="modSp mod">
        <pc:chgData name="James Wagner" userId="2862651d-6f44-4741-89aa-aec1c8926fa8" providerId="ADAL" clId="{E03CD487-21FF-4DBE-B884-D59485B6F575}" dt="2022-09-28T00:27:57.843" v="67" actId="1076"/>
        <pc:sldMkLst>
          <pc:docMk/>
          <pc:sldMk cId="2109619247" sldId="973"/>
        </pc:sldMkLst>
        <pc:spChg chg="mod">
          <ac:chgData name="James Wagner" userId="2862651d-6f44-4741-89aa-aec1c8926fa8" providerId="ADAL" clId="{E03CD487-21FF-4DBE-B884-D59485B6F575}" dt="2022-09-28T00:27:57.843" v="67" actId="1076"/>
          <ac:spMkLst>
            <pc:docMk/>
            <pc:sldMk cId="2109619247" sldId="973"/>
            <ac:spMk id="5" creationId="{4CF5D5D0-3EF1-460A-B176-18DB43E43F3A}"/>
          </ac:spMkLst>
        </pc:spChg>
      </pc:sldChg>
    </pc:docChg>
  </pc:docChgLst>
  <pc:docChgLst>
    <pc:chgData name="Brandon T Vo" userId="3e65dacd-f36b-4b2a-a20b-df86f4669ff9" providerId="ADAL" clId="{A5675DB3-5D71-45BD-9966-68B6E61289E3}"/>
    <pc:docChg chg="undo custSel modSld">
      <pc:chgData name="Brandon T Vo" userId="3e65dacd-f36b-4b2a-a20b-df86f4669ff9" providerId="ADAL" clId="{A5675DB3-5D71-45BD-9966-68B6E61289E3}" dt="2023-12-04T19:17:50.157" v="2" actId="1076"/>
      <pc:docMkLst>
        <pc:docMk/>
      </pc:docMkLst>
      <pc:sldChg chg="modSp mod">
        <pc:chgData name="Brandon T Vo" userId="3e65dacd-f36b-4b2a-a20b-df86f4669ff9" providerId="ADAL" clId="{A5675DB3-5D71-45BD-9966-68B6E61289E3}" dt="2023-12-04T19:17:50.157" v="2" actId="1076"/>
        <pc:sldMkLst>
          <pc:docMk/>
          <pc:sldMk cId="2109619247" sldId="973"/>
        </pc:sldMkLst>
        <pc:spChg chg="mod">
          <ac:chgData name="Brandon T Vo" userId="3e65dacd-f36b-4b2a-a20b-df86f4669ff9" providerId="ADAL" clId="{A5675DB3-5D71-45BD-9966-68B6E61289E3}" dt="2023-12-04T19:17:50.157" v="2" actId="1076"/>
          <ac:spMkLst>
            <pc:docMk/>
            <pc:sldMk cId="2109619247" sldId="973"/>
            <ac:spMk id="5" creationId="{4CF5D5D0-3EF1-460A-B176-18DB43E43F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0451B-56E5-4FFB-862B-9A856F5BA5B4}" type="slidenum">
              <a:rPr lang="en-US" smtClean="0"/>
              <a:t>33</a:t>
            </a:fld>
            <a:endParaRPr lang="en-US"/>
          </a:p>
        </p:txBody>
      </p:sp>
    </p:spTree>
    <p:extLst>
      <p:ext uri="{BB962C8B-B14F-4D97-AF65-F5344CB8AC3E}">
        <p14:creationId xmlns:p14="http://schemas.microsoft.com/office/powerpoint/2010/main" val="268980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table must have 2^20 entries. Page table size = 2^22 or 4MB</a:t>
            </a:r>
          </a:p>
        </p:txBody>
      </p:sp>
      <p:sp>
        <p:nvSpPr>
          <p:cNvPr id="4" name="Slide Number Placeholder 3"/>
          <p:cNvSpPr>
            <a:spLocks noGrp="1"/>
          </p:cNvSpPr>
          <p:nvPr>
            <p:ph type="sldNum" sz="quarter" idx="5"/>
          </p:nvPr>
        </p:nvSpPr>
        <p:spPr/>
        <p:txBody>
          <a:bodyPr/>
          <a:lstStyle/>
          <a:p>
            <a:fld id="{893B0CF2-7F87-4E02-A248-870047730F99}" type="slidenum">
              <a:rPr lang="en-US" smtClean="0"/>
              <a:t>35</a:t>
            </a:fld>
            <a:endParaRPr lang="en-US"/>
          </a:p>
        </p:txBody>
      </p:sp>
    </p:spTree>
    <p:extLst>
      <p:ext uri="{BB962C8B-B14F-4D97-AF65-F5344CB8AC3E}">
        <p14:creationId xmlns:p14="http://schemas.microsoft.com/office/powerpoint/2010/main" val="240161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400ns</a:t>
            </a:r>
          </a:p>
          <a:p>
            <a:pPr marL="228600" indent="-228600">
              <a:buAutoNum type="alphaUcPeriod"/>
            </a:pPr>
            <a:r>
              <a:rPr lang="en-US" dirty="0"/>
              <a:t>0.75(0 + 200) + 0.25(0 + 200 + 200) = 250ns</a:t>
            </a:r>
          </a:p>
          <a:p>
            <a:pPr marL="228600" marR="0" lvl="0" indent="-228600" algn="l" defTabSz="914400" rtl="0" eaLnBrk="1" fontAlgn="auto" latinLnBrk="0" hangingPunct="1">
              <a:lnSpc>
                <a:spcPct val="100000"/>
              </a:lnSpc>
              <a:spcBef>
                <a:spcPts val="0"/>
              </a:spcBef>
              <a:spcAft>
                <a:spcPts val="0"/>
              </a:spcAft>
              <a:buClrTx/>
              <a:buSzTx/>
              <a:buFontTx/>
              <a:buAutoNum type="alphaUcPeriod"/>
              <a:tabLst/>
              <a:defRPr/>
            </a:pPr>
            <a:r>
              <a:rPr lang="en-US" dirty="0"/>
              <a:t>0.75(2 + 200) + 0.25(2 + 200 + 200) = 252ns</a:t>
            </a:r>
          </a:p>
          <a:p>
            <a:pPr marL="228600" indent="-228600">
              <a:buAutoNum type="alphaUcPeriod"/>
            </a:pP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50</a:t>
            </a:fld>
            <a:endParaRPr lang="en-US"/>
          </a:p>
        </p:txBody>
      </p:sp>
    </p:spTree>
    <p:extLst>
      <p:ext uri="{BB962C8B-B14F-4D97-AF65-F5344CB8AC3E}">
        <p14:creationId xmlns:p14="http://schemas.microsoft.com/office/powerpoint/2010/main" val="325466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12/4/2023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12/4/2023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12/4/2023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12/4/2023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12/4/2023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12/4/2023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12/4/2023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12/4/2023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825">
                <a:solidFill>
                  <a:schemeClr val="tx1"/>
                </a:solidFill>
              </a:defRPr>
            </a:lvl1pPr>
          </a:lstStyle>
          <a:p>
            <a:fld id="{61146459-E3C3-4969-9224-5ED50B492D17}" type="datetime1">
              <a:rPr lang="en-US" smtClean="0"/>
              <a:pPr/>
              <a:t>12/4/2023</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825">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825">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CSCI 4401/5401: </a:t>
            </a:r>
            <a:br>
              <a:rPr lang="en-US" dirty="0"/>
            </a:br>
            <a:r>
              <a:rPr lang="en-US"/>
              <a:t>Principles of Operation </a:t>
            </a:r>
            <a:r>
              <a:rPr lang="en-US" dirty="0"/>
              <a:t>Systems</a:t>
            </a:r>
          </a:p>
        </p:txBody>
      </p:sp>
      <p:sp>
        <p:nvSpPr>
          <p:cNvPr id="5" name="Subtitle 4"/>
          <p:cNvSpPr>
            <a:spLocks noGrp="1"/>
          </p:cNvSpPr>
          <p:nvPr>
            <p:ph type="subTitle" idx="1"/>
          </p:nvPr>
        </p:nvSpPr>
        <p:spPr/>
        <p:txBody>
          <a:bodyPr>
            <a:normAutofit/>
          </a:bodyPr>
          <a:lstStyle/>
          <a:p>
            <a:r>
              <a:rPr lang="en-US" dirty="0"/>
              <a:t>James Wagner</a:t>
            </a:r>
          </a:p>
          <a:p>
            <a:r>
              <a:rPr lang="en-US" dirty="0"/>
              <a:t>University of New Orleans</a:t>
            </a:r>
          </a:p>
          <a:p>
            <a:r>
              <a:rPr lang="en-US" dirty="0"/>
              <a:t>Week 7, Lecture 13</a:t>
            </a:r>
          </a:p>
          <a:p>
            <a:r>
              <a:rPr lang="en-US" dirty="0"/>
              <a:t>September 26</a:t>
            </a:r>
            <a:r>
              <a:rPr lang="en-US" baseline="30000" dirty="0"/>
              <a:t>th</a:t>
            </a:r>
            <a:r>
              <a:rPr lang="en-US" dirty="0"/>
              <a:t>, 2023</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fontScale="90000"/>
          </a:bodyPr>
          <a:lstStyle/>
          <a:p>
            <a:r>
              <a:rPr lang="en-US" dirty="0"/>
              <a:t>Dynamic Storage Allocation Strategies</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lnSpcReduction="10000"/>
          </a:bodyPr>
          <a:lstStyle/>
          <a:p>
            <a:r>
              <a:rPr lang="en-US" dirty="0"/>
              <a:t>How do decide which process gets which block?</a:t>
            </a:r>
          </a:p>
          <a:p>
            <a:pPr marL="457200" indent="-457200">
              <a:buFont typeface="+mj-lt"/>
              <a:buAutoNum type="arabicPeriod"/>
            </a:pPr>
            <a:r>
              <a:rPr lang="en-US" b="1" dirty="0"/>
              <a:t>First fit</a:t>
            </a:r>
            <a:r>
              <a:rPr lang="en-US" dirty="0"/>
              <a:t> – allocate to the first hole that is big enough</a:t>
            </a:r>
          </a:p>
          <a:p>
            <a:pPr marL="457200" indent="-457200">
              <a:buFont typeface="+mj-lt"/>
              <a:buAutoNum type="arabicPeriod"/>
            </a:pPr>
            <a:r>
              <a:rPr lang="en-US" b="1" dirty="0"/>
              <a:t>Best fit</a:t>
            </a:r>
            <a:r>
              <a:rPr lang="en-US" dirty="0"/>
              <a:t> – </a:t>
            </a:r>
          </a:p>
          <a:p>
            <a:pPr marL="731520" lvl="1" indent="-457200"/>
            <a:r>
              <a:rPr lang="en-US" dirty="0"/>
              <a:t>Allocate the </a:t>
            </a:r>
            <a:r>
              <a:rPr lang="en-US" i="1" dirty="0"/>
              <a:t>smallest</a:t>
            </a:r>
            <a:r>
              <a:rPr lang="en-US" dirty="0"/>
              <a:t> hole that is big enough </a:t>
            </a:r>
          </a:p>
          <a:p>
            <a:pPr marL="731520" lvl="1" indent="-457200"/>
            <a:r>
              <a:rPr lang="en-US" dirty="0"/>
              <a:t>Must search entire list</a:t>
            </a:r>
          </a:p>
          <a:p>
            <a:pPr marL="731520" lvl="1" indent="-457200"/>
            <a:r>
              <a:rPr lang="en-US" dirty="0"/>
              <a:t>Produces the smallest leftover hole</a:t>
            </a:r>
          </a:p>
          <a:p>
            <a:pPr marL="457200" indent="-457200">
              <a:buFont typeface="+mj-lt"/>
              <a:buAutoNum type="arabicPeriod"/>
            </a:pPr>
            <a:r>
              <a:rPr lang="en-US" b="1" dirty="0"/>
              <a:t>Worst fit</a:t>
            </a:r>
            <a:r>
              <a:rPr lang="en-US" dirty="0"/>
              <a:t> – </a:t>
            </a:r>
          </a:p>
          <a:p>
            <a:pPr marL="731520" lvl="1" indent="-457200"/>
            <a:r>
              <a:rPr lang="en-US" dirty="0"/>
              <a:t>Allocate the </a:t>
            </a:r>
            <a:r>
              <a:rPr lang="en-US" i="1" dirty="0"/>
              <a:t>largest</a:t>
            </a:r>
            <a:r>
              <a:rPr lang="en-US" dirty="0"/>
              <a:t> hole available</a:t>
            </a:r>
          </a:p>
          <a:p>
            <a:pPr marL="731520" lvl="1" indent="-457200"/>
            <a:r>
              <a:rPr lang="en-US" dirty="0"/>
              <a:t>Must search entire list </a:t>
            </a:r>
          </a:p>
          <a:p>
            <a:pPr marL="731520" lvl="1" indent="-457200"/>
            <a:r>
              <a:rPr lang="en-US" dirty="0"/>
              <a:t>Produces the largest leftover hole</a:t>
            </a:r>
          </a:p>
          <a:p>
            <a:r>
              <a:rPr lang="en-US" dirty="0"/>
              <a:t>First &amp; Best Fit better than Worst Fit for speed and storage utilization.</a:t>
            </a:r>
          </a:p>
          <a:p>
            <a:r>
              <a:rPr lang="en-US" dirty="0"/>
              <a:t>First ≈ Best Fit for storage utilization, but First Fit is faster.</a:t>
            </a:r>
          </a:p>
          <a:p>
            <a:r>
              <a:rPr lang="en-US" b="1" dirty="0"/>
              <a:t>Observation:</a:t>
            </a:r>
            <a:r>
              <a:rPr lang="en-US" dirty="0"/>
              <a:t> they </a:t>
            </a:r>
            <a:r>
              <a:rPr lang="en-US" i="1" dirty="0"/>
              <a:t>all</a:t>
            </a:r>
            <a:r>
              <a:rPr lang="en-US" b="1" dirty="0"/>
              <a:t> </a:t>
            </a:r>
            <a:r>
              <a:rPr lang="en-US" dirty="0"/>
              <a:t>lead to fragmentation.</a:t>
            </a:r>
          </a:p>
        </p:txBody>
      </p:sp>
    </p:spTree>
    <p:extLst>
      <p:ext uri="{BB962C8B-B14F-4D97-AF65-F5344CB8AC3E}">
        <p14:creationId xmlns:p14="http://schemas.microsoft.com/office/powerpoint/2010/main" val="2762122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412433" cy="4389120"/>
          </a:xfrm>
        </p:spPr>
        <p:txBody>
          <a:bodyPr/>
          <a:lstStyle/>
          <a:p>
            <a:pPr marL="457200" indent="-457200">
              <a:buFont typeface="+mj-lt"/>
              <a:buAutoNum type="arabicPeriod"/>
            </a:pPr>
            <a:r>
              <a:rPr lang="en-US" dirty="0"/>
              <a:t>What is the difference between logical and physical memory?</a:t>
            </a:r>
          </a:p>
          <a:p>
            <a:pPr marL="457200" indent="-457200">
              <a:buFont typeface="+mj-lt"/>
              <a:buAutoNum type="arabicPeriod"/>
            </a:pPr>
            <a:r>
              <a:rPr lang="en-US" dirty="0"/>
              <a:t>Given 5 memory partitions: 100 KB, 500 KB, 200 KB, 300 KB, &amp; 600 KB</a:t>
            </a:r>
            <a:br>
              <a:rPr lang="en-US" dirty="0"/>
            </a:br>
            <a:r>
              <a:rPr lang="en-US" dirty="0"/>
              <a:t>and 4 processes: 212 KB, 417 KB, 112 KB, and 426 KB, how would the first-fit, best-fit and worst-fit algorithms place them in memory? Who makes most efficient use?</a:t>
            </a:r>
          </a:p>
          <a:p>
            <a:pPr marL="457200" indent="-457200">
              <a:buFont typeface="+mj-lt"/>
              <a:buAutoNum type="arabicPeriod"/>
            </a:pPr>
            <a:endParaRPr lang="en-US" dirty="0"/>
          </a:p>
          <a:p>
            <a:pPr marL="457200" indent="-457200">
              <a:buFont typeface="+mj-lt"/>
              <a:buAutoNum type="arabicPeriod"/>
            </a:pPr>
            <a:endParaRPr lang="en-US" dirty="0"/>
          </a:p>
        </p:txBody>
      </p:sp>
      <p:sp>
        <p:nvSpPr>
          <p:cNvPr id="4" name="Rectangle 3">
            <a:extLst>
              <a:ext uri="{FF2B5EF4-FFF2-40B4-BE49-F238E27FC236}">
                <a16:creationId xmlns:a16="http://schemas.microsoft.com/office/drawing/2014/main" id="{1B0B62CB-8ABF-4348-9B3C-642546E965A2}"/>
              </a:ext>
            </a:extLst>
          </p:cNvPr>
          <p:cNvSpPr/>
          <p:nvPr/>
        </p:nvSpPr>
        <p:spPr>
          <a:xfrm>
            <a:off x="914440" y="3886195"/>
            <a:ext cx="7498043"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6DABE22-4B6D-4371-9B8D-01C08070CCAC}"/>
              </a:ext>
            </a:extLst>
          </p:cNvPr>
          <p:cNvSpPr/>
          <p:nvPr/>
        </p:nvSpPr>
        <p:spPr>
          <a:xfrm>
            <a:off x="5852118" y="3886195"/>
            <a:ext cx="256032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600</a:t>
            </a:r>
          </a:p>
          <a:p>
            <a:pPr algn="ctr"/>
            <a:r>
              <a:rPr lang="en-US" dirty="0"/>
              <a:t>KB</a:t>
            </a:r>
          </a:p>
        </p:txBody>
      </p:sp>
      <p:sp>
        <p:nvSpPr>
          <p:cNvPr id="6" name="Rectangle 5">
            <a:extLst>
              <a:ext uri="{FF2B5EF4-FFF2-40B4-BE49-F238E27FC236}">
                <a16:creationId xmlns:a16="http://schemas.microsoft.com/office/drawing/2014/main" id="{7E8580BD-E21A-455B-B183-EA78F1562CA3}"/>
              </a:ext>
            </a:extLst>
          </p:cNvPr>
          <p:cNvSpPr/>
          <p:nvPr/>
        </p:nvSpPr>
        <p:spPr>
          <a:xfrm>
            <a:off x="4571986" y="3886195"/>
            <a:ext cx="128016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300</a:t>
            </a:r>
          </a:p>
          <a:p>
            <a:pPr algn="ctr"/>
            <a:r>
              <a:rPr lang="en-US" dirty="0"/>
              <a:t>KB</a:t>
            </a:r>
          </a:p>
        </p:txBody>
      </p:sp>
      <p:sp>
        <p:nvSpPr>
          <p:cNvPr id="7" name="Rectangle 6">
            <a:extLst>
              <a:ext uri="{FF2B5EF4-FFF2-40B4-BE49-F238E27FC236}">
                <a16:creationId xmlns:a16="http://schemas.microsoft.com/office/drawing/2014/main" id="{6956EB09-BC84-41D2-83DC-1CC0D5D3F14D}"/>
              </a:ext>
            </a:extLst>
          </p:cNvPr>
          <p:cNvSpPr/>
          <p:nvPr/>
        </p:nvSpPr>
        <p:spPr>
          <a:xfrm>
            <a:off x="1554490" y="3886195"/>
            <a:ext cx="210312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500</a:t>
            </a:r>
          </a:p>
          <a:p>
            <a:pPr algn="ctr"/>
            <a:r>
              <a:rPr lang="en-US" dirty="0"/>
              <a:t>KB</a:t>
            </a:r>
          </a:p>
        </p:txBody>
      </p:sp>
      <p:sp>
        <p:nvSpPr>
          <p:cNvPr id="8" name="Rectangle 7">
            <a:extLst>
              <a:ext uri="{FF2B5EF4-FFF2-40B4-BE49-F238E27FC236}">
                <a16:creationId xmlns:a16="http://schemas.microsoft.com/office/drawing/2014/main" id="{00B2ACCC-E4FF-48D1-B546-787C05D1A7A9}"/>
              </a:ext>
            </a:extLst>
          </p:cNvPr>
          <p:cNvSpPr/>
          <p:nvPr/>
        </p:nvSpPr>
        <p:spPr>
          <a:xfrm>
            <a:off x="914417" y="3886195"/>
            <a:ext cx="64008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100</a:t>
            </a:r>
          </a:p>
          <a:p>
            <a:pPr algn="ctr"/>
            <a:r>
              <a:rPr lang="en-US" dirty="0"/>
              <a:t>KB</a:t>
            </a:r>
          </a:p>
        </p:txBody>
      </p:sp>
      <p:sp>
        <p:nvSpPr>
          <p:cNvPr id="9" name="Rectangle 8">
            <a:extLst>
              <a:ext uri="{FF2B5EF4-FFF2-40B4-BE49-F238E27FC236}">
                <a16:creationId xmlns:a16="http://schemas.microsoft.com/office/drawing/2014/main" id="{6EE967D2-5E50-41CB-96D3-EF9042D03C1F}"/>
              </a:ext>
            </a:extLst>
          </p:cNvPr>
          <p:cNvSpPr/>
          <p:nvPr/>
        </p:nvSpPr>
        <p:spPr>
          <a:xfrm>
            <a:off x="3657602" y="3886195"/>
            <a:ext cx="914400" cy="1645902"/>
          </a:xfrm>
          <a:prstGeom prst="rect">
            <a:avLst/>
          </a:prstGeom>
          <a:no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200</a:t>
            </a:r>
          </a:p>
          <a:p>
            <a:pPr algn="ctr"/>
            <a:r>
              <a:rPr lang="en-US" dirty="0"/>
              <a:t>KB</a:t>
            </a:r>
          </a:p>
        </p:txBody>
      </p:sp>
      <p:sp>
        <p:nvSpPr>
          <p:cNvPr id="10" name="Rectangle 9">
            <a:extLst>
              <a:ext uri="{FF2B5EF4-FFF2-40B4-BE49-F238E27FC236}">
                <a16:creationId xmlns:a16="http://schemas.microsoft.com/office/drawing/2014/main" id="{026C4940-4D75-4A6B-9F65-FFA4D9A2884B}"/>
              </a:ext>
            </a:extLst>
          </p:cNvPr>
          <p:cNvSpPr/>
          <p:nvPr/>
        </p:nvSpPr>
        <p:spPr>
          <a:xfrm>
            <a:off x="6034374" y="3628893"/>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212</a:t>
            </a:r>
          </a:p>
        </p:txBody>
      </p:sp>
      <p:sp>
        <p:nvSpPr>
          <p:cNvPr id="11" name="Rectangle 10">
            <a:extLst>
              <a:ext uri="{FF2B5EF4-FFF2-40B4-BE49-F238E27FC236}">
                <a16:creationId xmlns:a16="http://schemas.microsoft.com/office/drawing/2014/main" id="{0E2E99EC-A3DE-479A-BC56-3D4F616860D9}"/>
              </a:ext>
            </a:extLst>
          </p:cNvPr>
          <p:cNvSpPr/>
          <p:nvPr/>
        </p:nvSpPr>
        <p:spPr>
          <a:xfrm>
            <a:off x="1783380" y="3520439"/>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417</a:t>
            </a:r>
          </a:p>
        </p:txBody>
      </p:sp>
      <p:sp>
        <p:nvSpPr>
          <p:cNvPr id="12" name="Rectangle 11">
            <a:extLst>
              <a:ext uri="{FF2B5EF4-FFF2-40B4-BE49-F238E27FC236}">
                <a16:creationId xmlns:a16="http://schemas.microsoft.com/office/drawing/2014/main" id="{C2CF47AD-4AE1-4EA7-BFC0-B6F09D07CF6B}"/>
              </a:ext>
            </a:extLst>
          </p:cNvPr>
          <p:cNvSpPr/>
          <p:nvPr/>
        </p:nvSpPr>
        <p:spPr>
          <a:xfrm>
            <a:off x="7405966" y="3599917"/>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112</a:t>
            </a:r>
          </a:p>
        </p:txBody>
      </p:sp>
      <p:cxnSp>
        <p:nvCxnSpPr>
          <p:cNvPr id="14" name="Straight Connector 13">
            <a:extLst>
              <a:ext uri="{FF2B5EF4-FFF2-40B4-BE49-F238E27FC236}">
                <a16:creationId xmlns:a16="http://schemas.microsoft.com/office/drawing/2014/main" id="{47BF80BE-C236-43AC-B31E-136B71034E43}"/>
              </a:ext>
            </a:extLst>
          </p:cNvPr>
          <p:cNvCxnSpPr>
            <a:cxnSpLocks/>
          </p:cNvCxnSpPr>
          <p:nvPr/>
        </p:nvCxnSpPr>
        <p:spPr>
          <a:xfrm>
            <a:off x="6948774" y="3429000"/>
            <a:ext cx="0" cy="262128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7A4D5D-7CE8-460B-9979-36E4FE97E333}"/>
              </a:ext>
            </a:extLst>
          </p:cNvPr>
          <p:cNvSpPr txBox="1"/>
          <p:nvPr/>
        </p:nvSpPr>
        <p:spPr>
          <a:xfrm>
            <a:off x="6491574" y="5015713"/>
            <a:ext cx="1685077" cy="369332"/>
          </a:xfrm>
          <a:prstGeom prst="rect">
            <a:avLst/>
          </a:prstGeom>
          <a:noFill/>
          <a:ln>
            <a:solidFill>
              <a:schemeClr val="bg2"/>
            </a:solidFill>
          </a:ln>
        </p:spPr>
        <p:txBody>
          <a:bodyPr wrap="none" rtlCol="0">
            <a:spAutoFit/>
          </a:bodyPr>
          <a:lstStyle/>
          <a:p>
            <a:r>
              <a:rPr lang="en-US" dirty="0"/>
              <a:t>600 – 212 = 388</a:t>
            </a:r>
          </a:p>
        </p:txBody>
      </p:sp>
      <p:sp>
        <p:nvSpPr>
          <p:cNvPr id="17" name="Rectangle 16">
            <a:extLst>
              <a:ext uri="{FF2B5EF4-FFF2-40B4-BE49-F238E27FC236}">
                <a16:creationId xmlns:a16="http://schemas.microsoft.com/office/drawing/2014/main" id="{44144F28-EEEC-4E5C-873B-17349482202A}"/>
              </a:ext>
            </a:extLst>
          </p:cNvPr>
          <p:cNvSpPr/>
          <p:nvPr/>
        </p:nvSpPr>
        <p:spPr>
          <a:xfrm>
            <a:off x="5232371" y="5608326"/>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426</a:t>
            </a:r>
          </a:p>
        </p:txBody>
      </p:sp>
    </p:spTree>
    <p:extLst>
      <p:ext uri="{BB962C8B-B14F-4D97-AF65-F5344CB8AC3E}">
        <p14:creationId xmlns:p14="http://schemas.microsoft.com/office/powerpoint/2010/main" val="394818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lstStyle/>
          <a:p>
            <a:r>
              <a:rPr lang="en-US" dirty="0"/>
              <a:t>Fragmentation</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lnSpcReduction="10000"/>
          </a:bodyPr>
          <a:lstStyle/>
          <a:p>
            <a:r>
              <a:rPr lang="en-US" dirty="0"/>
              <a:t>All contiguous memory allocation strategies suffer from </a:t>
            </a:r>
            <a:r>
              <a:rPr lang="en-US" i="1" dirty="0"/>
              <a:t>external fragmentation</a:t>
            </a:r>
            <a:r>
              <a:rPr lang="en-US" dirty="0"/>
              <a:t>.</a:t>
            </a:r>
          </a:p>
          <a:p>
            <a:endParaRPr lang="en-US" dirty="0"/>
          </a:p>
          <a:p>
            <a:r>
              <a:rPr lang="en-US" b="1" dirty="0"/>
              <a:t>External fragmentation:</a:t>
            </a:r>
            <a:r>
              <a:rPr lang="en-US" dirty="0"/>
              <a:t>  the available memory is broken up into lots of little pieces, none of which is big enough to satisfy the next memory requirement, although the sum total could.</a:t>
            </a:r>
          </a:p>
          <a:p>
            <a:endParaRPr lang="en-US" dirty="0"/>
          </a:p>
          <a:p>
            <a:r>
              <a:rPr lang="en-US" dirty="0"/>
              <a:t>One solution: Compaction</a:t>
            </a:r>
          </a:p>
          <a:p>
            <a:pPr lvl="1"/>
            <a:r>
              <a:rPr lang="en-US" dirty="0"/>
              <a:t>Shuffle memory contents to place all free memory together in a large block</a:t>
            </a:r>
          </a:p>
          <a:p>
            <a:pPr lvl="1"/>
            <a:r>
              <a:rPr lang="en-US" dirty="0"/>
              <a:t>It may get expensive</a:t>
            </a:r>
          </a:p>
          <a:p>
            <a:pPr lvl="1"/>
            <a:endParaRPr lang="en-US" dirty="0"/>
          </a:p>
          <a:p>
            <a:r>
              <a:rPr lang="en-US" dirty="0"/>
              <a:t>Another solution:</a:t>
            </a:r>
          </a:p>
          <a:p>
            <a:pPr lvl="1"/>
            <a:r>
              <a:rPr lang="en-US" dirty="0"/>
              <a:t>Who says the logical address space has to be physically contiguous?</a:t>
            </a:r>
          </a:p>
          <a:p>
            <a:pPr lvl="1"/>
            <a:r>
              <a:rPr lang="en-US" dirty="0"/>
              <a:t>Divide memory into fixed-sized chunks - </a:t>
            </a:r>
            <a:r>
              <a:rPr lang="en-US" b="1" dirty="0"/>
              <a:t>pages</a:t>
            </a:r>
          </a:p>
        </p:txBody>
      </p:sp>
    </p:spTree>
    <p:extLst>
      <p:ext uri="{BB962C8B-B14F-4D97-AF65-F5344CB8AC3E}">
        <p14:creationId xmlns:p14="http://schemas.microsoft.com/office/powerpoint/2010/main" val="162396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dirty="0"/>
            </a:br>
            <a:r>
              <a:rPr lang="en-US" dirty="0"/>
              <a:t>Paging</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57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38A93B-A233-40F4-BAE8-CA7C319C185E}"/>
              </a:ext>
            </a:extLst>
          </p:cNvPr>
          <p:cNvSpPr>
            <a:spLocks noGrp="1"/>
          </p:cNvSpPr>
          <p:nvPr>
            <p:ph type="title"/>
          </p:nvPr>
        </p:nvSpPr>
        <p:spPr/>
        <p:txBody>
          <a:bodyPr anchor="t" anchorCtr="0">
            <a:normAutofit fontScale="90000"/>
          </a:bodyPr>
          <a:lstStyle/>
          <a:p>
            <a:r>
              <a:rPr lang="en-US" dirty="0"/>
              <a:t>Logical vs Physical Memory (Lecture 2)</a:t>
            </a:r>
          </a:p>
        </p:txBody>
      </p:sp>
      <p:sp>
        <p:nvSpPr>
          <p:cNvPr id="8" name="Content Placeholder 7">
            <a:extLst>
              <a:ext uri="{FF2B5EF4-FFF2-40B4-BE49-F238E27FC236}">
                <a16:creationId xmlns:a16="http://schemas.microsoft.com/office/drawing/2014/main" id="{9D09C5A7-648F-474C-B630-1237736B3C89}"/>
              </a:ext>
            </a:extLst>
          </p:cNvPr>
          <p:cNvSpPr>
            <a:spLocks noGrp="1"/>
          </p:cNvSpPr>
          <p:nvPr>
            <p:ph idx="1"/>
          </p:nvPr>
        </p:nvSpPr>
        <p:spPr>
          <a:xfrm>
            <a:off x="457200" y="1600220"/>
            <a:ext cx="3383288" cy="4907258"/>
          </a:xfrm>
        </p:spPr>
        <p:txBody>
          <a:bodyPr/>
          <a:lstStyle/>
          <a:p>
            <a:r>
              <a:rPr lang="en-US" dirty="0"/>
              <a:t>Note that we have been considering logical memory. </a:t>
            </a:r>
            <a:r>
              <a:rPr lang="en-US" dirty="0">
                <a:solidFill>
                  <a:srgbClr val="FF0000"/>
                </a:solidFill>
              </a:rPr>
              <a:t>Until now.</a:t>
            </a:r>
            <a:endParaRPr lang="en-US" dirty="0"/>
          </a:p>
          <a:p>
            <a:endParaRPr lang="en-US" dirty="0"/>
          </a:p>
          <a:p>
            <a:r>
              <a:rPr lang="en-US" dirty="0"/>
              <a:t>A process is likely to be fragmented in physical memory.</a:t>
            </a:r>
          </a:p>
          <a:p>
            <a:endParaRPr lang="en-US" dirty="0"/>
          </a:p>
          <a:p>
            <a:r>
              <a:rPr lang="en-US" dirty="0"/>
              <a:t>We will come back to this… </a:t>
            </a:r>
            <a:r>
              <a:rPr lang="en-US" dirty="0">
                <a:solidFill>
                  <a:srgbClr val="FF0000"/>
                </a:solidFill>
              </a:rPr>
              <a:t>That’s now!</a:t>
            </a:r>
            <a:endParaRPr lang="en-US" dirty="0"/>
          </a:p>
        </p:txBody>
      </p:sp>
      <p:pic>
        <p:nvPicPr>
          <p:cNvPr id="1026" name="Picture 2">
            <a:extLst>
              <a:ext uri="{FF2B5EF4-FFF2-40B4-BE49-F238E27FC236}">
                <a16:creationId xmlns:a16="http://schemas.microsoft.com/office/drawing/2014/main" id="{57913873-9DE4-400C-8731-F4DF39727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488" y="1508781"/>
            <a:ext cx="504825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66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lstStyle/>
          <a:p>
            <a:r>
              <a:rPr lang="en-US" dirty="0"/>
              <a:t>Paging</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a:bodyPr>
          <a:lstStyle/>
          <a:p>
            <a:r>
              <a:rPr lang="en-US" dirty="0"/>
              <a:t>Paging is a memory management scheme that allows the physical address space of a process to be discontinuous.</a:t>
            </a:r>
          </a:p>
          <a:p>
            <a:pPr lvl="1"/>
            <a:endParaRPr lang="en-US" dirty="0"/>
          </a:p>
          <a:p>
            <a:r>
              <a:rPr lang="en-US" dirty="0"/>
              <a:t>Allocate memory in fixed-sized blocks – </a:t>
            </a:r>
            <a:r>
              <a:rPr lang="en-US" b="1" dirty="0"/>
              <a:t>pages</a:t>
            </a:r>
            <a:endParaRPr lang="en-US" dirty="0"/>
          </a:p>
          <a:p>
            <a:pPr lvl="1"/>
            <a:r>
              <a:rPr lang="en-US" dirty="0"/>
              <a:t>Eliminates problems with external fragmentation</a:t>
            </a:r>
          </a:p>
          <a:p>
            <a:pPr lvl="1"/>
            <a:r>
              <a:rPr lang="en-US" dirty="0"/>
              <a:t>Easy to manage the backing store (it can experience fragmentation too)</a:t>
            </a:r>
          </a:p>
          <a:p>
            <a:endParaRPr lang="en-US" dirty="0"/>
          </a:p>
          <a:p>
            <a:r>
              <a:rPr lang="en-US" dirty="0"/>
              <a:t>Paging is a common memory management technique used today.</a:t>
            </a:r>
          </a:p>
          <a:p>
            <a:endParaRPr lang="en-US" dirty="0"/>
          </a:p>
        </p:txBody>
      </p:sp>
    </p:spTree>
    <p:extLst>
      <p:ext uri="{BB962C8B-B14F-4D97-AF65-F5344CB8AC3E}">
        <p14:creationId xmlns:p14="http://schemas.microsoft.com/office/powerpoint/2010/main" val="1478703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lstStyle/>
          <a:p>
            <a:r>
              <a:rPr lang="en-US" dirty="0"/>
              <a:t>Basic Method</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normAutofit fontScale="92500" lnSpcReduction="10000"/>
          </a:bodyPr>
          <a:lstStyle/>
          <a:p>
            <a:r>
              <a:rPr lang="en-US" dirty="0"/>
              <a:t>The basic idea behind paging is to </a:t>
            </a:r>
          </a:p>
          <a:p>
            <a:pPr lvl="1"/>
            <a:r>
              <a:rPr lang="en-US" dirty="0"/>
              <a:t>Break physical memory into fixed-sized blocks called </a:t>
            </a:r>
            <a:r>
              <a:rPr lang="en-US" b="1" dirty="0"/>
              <a:t>frames</a:t>
            </a:r>
            <a:r>
              <a:rPr lang="en-US" dirty="0"/>
              <a:t>. </a:t>
            </a:r>
          </a:p>
          <a:p>
            <a:pPr lvl="1"/>
            <a:r>
              <a:rPr lang="en-US" dirty="0"/>
              <a:t>Break logical memory into fixed-sized blocks called </a:t>
            </a:r>
            <a:r>
              <a:rPr lang="en-US" b="1" dirty="0"/>
              <a:t>pages</a:t>
            </a:r>
            <a:r>
              <a:rPr lang="en-US" dirty="0"/>
              <a:t>.</a:t>
            </a:r>
          </a:p>
          <a:p>
            <a:pPr lvl="1"/>
            <a:r>
              <a:rPr lang="en-US" dirty="0"/>
              <a:t>The backing store is also divided into fixed-sized blocks</a:t>
            </a:r>
          </a:p>
          <a:p>
            <a:pPr lvl="1"/>
            <a:endParaRPr lang="en-US" dirty="0"/>
          </a:p>
          <a:p>
            <a:r>
              <a:rPr lang="en-US" dirty="0"/>
              <a:t>Size is a power of 2 defined by the hardware.</a:t>
            </a:r>
          </a:p>
          <a:p>
            <a:pPr lvl="1"/>
            <a:r>
              <a:rPr lang="en-US" dirty="0"/>
              <a:t>Between 512 bytes and 16 MB per page</a:t>
            </a:r>
          </a:p>
          <a:p>
            <a:endParaRPr lang="en-US" dirty="0"/>
          </a:p>
          <a:p>
            <a:r>
              <a:rPr lang="en-US" dirty="0"/>
              <a:t>Any page (from any process) can be placed into any available frame.</a:t>
            </a:r>
          </a:p>
          <a:p>
            <a:endParaRPr lang="en-US" dirty="0"/>
          </a:p>
          <a:p>
            <a:r>
              <a:rPr lang="en-US" dirty="0"/>
              <a:t>The </a:t>
            </a:r>
            <a:r>
              <a:rPr lang="en-US" b="1" dirty="0"/>
              <a:t>page table </a:t>
            </a:r>
            <a:r>
              <a:rPr lang="en-US" dirty="0"/>
              <a:t>is used to look up what frame a particular page is stored in at the moment.</a:t>
            </a:r>
          </a:p>
          <a:p>
            <a:endParaRPr lang="en-US" dirty="0"/>
          </a:p>
          <a:p>
            <a:r>
              <a:rPr lang="en-US" dirty="0"/>
              <a:t>Paging leads to </a:t>
            </a:r>
            <a:r>
              <a:rPr lang="en-US" b="1" dirty="0"/>
              <a:t>internal fragmentation</a:t>
            </a:r>
            <a:r>
              <a:rPr lang="en-US" dirty="0"/>
              <a:t> – leftover, unused space within pages.</a:t>
            </a:r>
          </a:p>
        </p:txBody>
      </p:sp>
    </p:spTree>
    <p:extLst>
      <p:ext uri="{BB962C8B-B14F-4D97-AF65-F5344CB8AC3E}">
        <p14:creationId xmlns:p14="http://schemas.microsoft.com/office/powerpoint/2010/main" val="900952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D812AE4-7299-40D8-A850-9E91D5665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32" y="1691659"/>
            <a:ext cx="8350568" cy="50606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a:xfrm>
            <a:off x="457200" y="3024"/>
            <a:ext cx="8229600" cy="1143000"/>
          </a:xfrm>
        </p:spPr>
        <p:txBody>
          <a:bodyPr/>
          <a:lstStyle/>
          <a:p>
            <a:r>
              <a:rPr lang="en-US" dirty="0"/>
              <a:t>Paging Hardware</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a:xfrm>
            <a:off x="457200" y="1234416"/>
            <a:ext cx="8229600" cy="4389120"/>
          </a:xfrm>
        </p:spPr>
        <p:txBody>
          <a:bodyPr>
            <a:normAutofit/>
          </a:bodyPr>
          <a:lstStyle/>
          <a:p>
            <a:r>
              <a:rPr lang="en-US" dirty="0"/>
              <a:t>Page number (p)</a:t>
            </a:r>
          </a:p>
          <a:p>
            <a:r>
              <a:rPr lang="en-US" dirty="0"/>
              <a:t>Page offset (d) – within the page</a:t>
            </a:r>
          </a:p>
          <a:p>
            <a:r>
              <a:rPr lang="en-US" dirty="0"/>
              <a:t>Frame address (f) </a:t>
            </a:r>
          </a:p>
          <a:p>
            <a:r>
              <a:rPr lang="en-US" dirty="0"/>
              <a:t>Frame address + page offset = physical memory address</a:t>
            </a:r>
          </a:p>
        </p:txBody>
      </p:sp>
    </p:spTree>
    <p:extLst>
      <p:ext uri="{BB962C8B-B14F-4D97-AF65-F5344CB8AC3E}">
        <p14:creationId xmlns:p14="http://schemas.microsoft.com/office/powerpoint/2010/main" val="3462651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fontScale="90000"/>
          </a:bodyPr>
          <a:lstStyle/>
          <a:p>
            <a:r>
              <a:rPr lang="en-US" dirty="0"/>
              <a:t>Paging Model of Logical to Physical Memory</a:t>
            </a:r>
          </a:p>
        </p:txBody>
      </p:sp>
      <p:pic>
        <p:nvPicPr>
          <p:cNvPr id="8194" name="Picture 2">
            <a:extLst>
              <a:ext uri="{FF2B5EF4-FFF2-40B4-BE49-F238E27FC236}">
                <a16:creationId xmlns:a16="http://schemas.microsoft.com/office/drawing/2014/main" id="{DC73B716-C174-4604-8B68-0BF8F01B3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491" y="1600220"/>
            <a:ext cx="5584508" cy="5196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967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C160AC1-58D6-45F5-9ABF-E0CA93F50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716" y="455738"/>
            <a:ext cx="5010727" cy="62345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a:xfrm>
            <a:off x="731562" y="4069073"/>
            <a:ext cx="6857970" cy="4389120"/>
          </a:xfrm>
        </p:spPr>
        <p:txBody>
          <a:bodyPr>
            <a:normAutofit/>
          </a:bodyPr>
          <a:lstStyle/>
          <a:p>
            <a:r>
              <a:rPr lang="en-US" dirty="0"/>
              <a:t>Page size = 4 bytes</a:t>
            </a:r>
          </a:p>
          <a:p>
            <a:r>
              <a:rPr lang="en-US" dirty="0"/>
              <a:t>Physical memory = 32 bytes</a:t>
            </a:r>
          </a:p>
          <a:p>
            <a:pPr lvl="1"/>
            <a:r>
              <a:rPr lang="en-US" dirty="0"/>
              <a:t>(8 pages)</a:t>
            </a:r>
          </a:p>
          <a:p>
            <a:r>
              <a:rPr lang="en-US" dirty="0"/>
              <a:t>Displacement within the page = </a:t>
            </a:r>
            <a:br>
              <a:rPr lang="en-US" dirty="0"/>
            </a:br>
            <a:r>
              <a:rPr lang="en-US" dirty="0"/>
              <a:t>			</a:t>
            </a:r>
            <a:r>
              <a:rPr lang="en-US" dirty="0" err="1"/>
              <a:t>val</a:t>
            </a:r>
            <a:r>
              <a:rPr lang="en-US" dirty="0"/>
              <a:t> – (page size * page #) </a:t>
            </a:r>
          </a:p>
          <a:p>
            <a:endParaRPr lang="en-US" dirty="0"/>
          </a:p>
        </p:txBody>
      </p:sp>
      <p:sp>
        <p:nvSpPr>
          <p:cNvPr id="4" name="TextBox 3">
            <a:extLst>
              <a:ext uri="{FF2B5EF4-FFF2-40B4-BE49-F238E27FC236}">
                <a16:creationId xmlns:a16="http://schemas.microsoft.com/office/drawing/2014/main" id="{884CDA60-A510-4B73-9EE4-E6DF374F4171}"/>
              </a:ext>
            </a:extLst>
          </p:cNvPr>
          <p:cNvSpPr txBox="1"/>
          <p:nvPr/>
        </p:nvSpPr>
        <p:spPr>
          <a:xfrm>
            <a:off x="2286025" y="226847"/>
            <a:ext cx="1594411" cy="369332"/>
          </a:xfrm>
          <a:prstGeom prst="rect">
            <a:avLst/>
          </a:prstGeom>
          <a:noFill/>
          <a:ln>
            <a:solidFill>
              <a:schemeClr val="bg2"/>
            </a:solidFill>
          </a:ln>
        </p:spPr>
        <p:txBody>
          <a:bodyPr wrap="none" rtlCol="0">
            <a:spAutoFit/>
          </a:bodyPr>
          <a:lstStyle/>
          <a:p>
            <a:r>
              <a:rPr lang="en-US" dirty="0"/>
              <a:t>Page Number</a:t>
            </a:r>
          </a:p>
        </p:txBody>
      </p:sp>
      <p:sp>
        <p:nvSpPr>
          <p:cNvPr id="6" name="TextBox 5">
            <a:extLst>
              <a:ext uri="{FF2B5EF4-FFF2-40B4-BE49-F238E27FC236}">
                <a16:creationId xmlns:a16="http://schemas.microsoft.com/office/drawing/2014/main" id="{E37CFB3B-3DC9-4B35-8810-7FE277609B14}"/>
              </a:ext>
            </a:extLst>
          </p:cNvPr>
          <p:cNvSpPr txBox="1"/>
          <p:nvPr/>
        </p:nvSpPr>
        <p:spPr>
          <a:xfrm>
            <a:off x="3017537" y="704088"/>
            <a:ext cx="300082" cy="369332"/>
          </a:xfrm>
          <a:prstGeom prst="rect">
            <a:avLst/>
          </a:prstGeom>
          <a:noFill/>
          <a:ln>
            <a:solidFill>
              <a:schemeClr val="bg2"/>
            </a:solidFill>
          </a:ln>
        </p:spPr>
        <p:txBody>
          <a:bodyPr wrap="none" rtlCol="0">
            <a:spAutoFit/>
          </a:bodyPr>
          <a:lstStyle/>
          <a:p>
            <a:r>
              <a:rPr lang="en-US" dirty="0"/>
              <a:t>0</a:t>
            </a:r>
          </a:p>
        </p:txBody>
      </p:sp>
      <p:sp>
        <p:nvSpPr>
          <p:cNvPr id="7" name="TextBox 6">
            <a:extLst>
              <a:ext uri="{FF2B5EF4-FFF2-40B4-BE49-F238E27FC236}">
                <a16:creationId xmlns:a16="http://schemas.microsoft.com/office/drawing/2014/main" id="{6CAF1E4D-8E30-4810-A5F8-2BA49019ADBD}"/>
              </a:ext>
            </a:extLst>
          </p:cNvPr>
          <p:cNvSpPr txBox="1"/>
          <p:nvPr/>
        </p:nvSpPr>
        <p:spPr>
          <a:xfrm>
            <a:off x="2987665" y="1477756"/>
            <a:ext cx="300082" cy="369332"/>
          </a:xfrm>
          <a:prstGeom prst="rect">
            <a:avLst/>
          </a:prstGeom>
          <a:noFill/>
          <a:ln>
            <a:solidFill>
              <a:schemeClr val="bg2"/>
            </a:solidFill>
          </a:ln>
        </p:spPr>
        <p:txBody>
          <a:bodyPr wrap="none" rtlCol="0">
            <a:spAutoFit/>
          </a:bodyPr>
          <a:lstStyle/>
          <a:p>
            <a:r>
              <a:rPr lang="en-US" dirty="0"/>
              <a:t>1</a:t>
            </a:r>
          </a:p>
        </p:txBody>
      </p:sp>
      <p:sp>
        <p:nvSpPr>
          <p:cNvPr id="8" name="TextBox 7">
            <a:extLst>
              <a:ext uri="{FF2B5EF4-FFF2-40B4-BE49-F238E27FC236}">
                <a16:creationId xmlns:a16="http://schemas.microsoft.com/office/drawing/2014/main" id="{869F87AC-29F4-4BF1-A34A-CF3366AEE567}"/>
              </a:ext>
            </a:extLst>
          </p:cNvPr>
          <p:cNvSpPr txBox="1"/>
          <p:nvPr/>
        </p:nvSpPr>
        <p:spPr>
          <a:xfrm>
            <a:off x="2981485" y="2240293"/>
            <a:ext cx="300082" cy="369332"/>
          </a:xfrm>
          <a:prstGeom prst="rect">
            <a:avLst/>
          </a:prstGeom>
          <a:noFill/>
          <a:ln>
            <a:solidFill>
              <a:schemeClr val="bg2"/>
            </a:solidFill>
          </a:ln>
        </p:spPr>
        <p:txBody>
          <a:bodyPr wrap="none" rtlCol="0">
            <a:spAutoFit/>
          </a:bodyPr>
          <a:lstStyle/>
          <a:p>
            <a:r>
              <a:rPr lang="en-US" dirty="0"/>
              <a:t>2</a:t>
            </a:r>
          </a:p>
        </p:txBody>
      </p:sp>
      <p:sp>
        <p:nvSpPr>
          <p:cNvPr id="9" name="TextBox 8">
            <a:extLst>
              <a:ext uri="{FF2B5EF4-FFF2-40B4-BE49-F238E27FC236}">
                <a16:creationId xmlns:a16="http://schemas.microsoft.com/office/drawing/2014/main" id="{46957D16-00BA-497D-9AA0-22ABB1889A1A}"/>
              </a:ext>
            </a:extLst>
          </p:cNvPr>
          <p:cNvSpPr txBox="1"/>
          <p:nvPr/>
        </p:nvSpPr>
        <p:spPr>
          <a:xfrm>
            <a:off x="2981485" y="2926073"/>
            <a:ext cx="300082" cy="369332"/>
          </a:xfrm>
          <a:prstGeom prst="rect">
            <a:avLst/>
          </a:prstGeom>
          <a:noFill/>
          <a:ln>
            <a:solidFill>
              <a:schemeClr val="bg2"/>
            </a:solidFill>
          </a:ln>
        </p:spPr>
        <p:txBody>
          <a:bodyPr wrap="none" rtlCol="0">
            <a:spAutoFit/>
          </a:bodyPr>
          <a:lstStyle/>
          <a:p>
            <a:r>
              <a:rPr lang="en-US" dirty="0"/>
              <a:t>3</a:t>
            </a:r>
          </a:p>
        </p:txBody>
      </p:sp>
      <p:sp>
        <p:nvSpPr>
          <p:cNvPr id="5" name="Rectangle 4">
            <a:extLst>
              <a:ext uri="{FF2B5EF4-FFF2-40B4-BE49-F238E27FC236}">
                <a16:creationId xmlns:a16="http://schemas.microsoft.com/office/drawing/2014/main" id="{4CF5D5D0-3EF1-460A-B176-18DB43E43F3A}"/>
              </a:ext>
            </a:extLst>
          </p:cNvPr>
          <p:cNvSpPr/>
          <p:nvPr/>
        </p:nvSpPr>
        <p:spPr>
          <a:xfrm>
            <a:off x="-1138735" y="1837563"/>
            <a:ext cx="914400" cy="50256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03402036-6741-14C7-949C-E9A0D7B6ECE8}"/>
              </a:ext>
            </a:extLst>
          </p:cNvPr>
          <p:cNvSpPr txBox="1"/>
          <p:nvPr/>
        </p:nvSpPr>
        <p:spPr>
          <a:xfrm>
            <a:off x="6190647" y="188356"/>
            <a:ext cx="1757212" cy="369332"/>
          </a:xfrm>
          <a:prstGeom prst="rect">
            <a:avLst/>
          </a:prstGeom>
          <a:noFill/>
          <a:ln>
            <a:solidFill>
              <a:schemeClr val="bg2"/>
            </a:solidFill>
          </a:ln>
        </p:spPr>
        <p:txBody>
          <a:bodyPr wrap="none" rtlCol="0">
            <a:spAutoFit/>
          </a:bodyPr>
          <a:lstStyle/>
          <a:p>
            <a:r>
              <a:rPr lang="en-US" dirty="0"/>
              <a:t>Frame Number</a:t>
            </a:r>
          </a:p>
        </p:txBody>
      </p:sp>
      <p:sp>
        <p:nvSpPr>
          <p:cNvPr id="11" name="TextBox 10">
            <a:extLst>
              <a:ext uri="{FF2B5EF4-FFF2-40B4-BE49-F238E27FC236}">
                <a16:creationId xmlns:a16="http://schemas.microsoft.com/office/drawing/2014/main" id="{29E746D1-405D-CAC6-3BEE-9582565578B6}"/>
              </a:ext>
            </a:extLst>
          </p:cNvPr>
          <p:cNvSpPr txBox="1"/>
          <p:nvPr/>
        </p:nvSpPr>
        <p:spPr>
          <a:xfrm>
            <a:off x="7038690" y="727848"/>
            <a:ext cx="300082" cy="369332"/>
          </a:xfrm>
          <a:prstGeom prst="rect">
            <a:avLst/>
          </a:prstGeom>
          <a:noFill/>
          <a:ln>
            <a:solidFill>
              <a:schemeClr val="bg2"/>
            </a:solidFill>
          </a:ln>
        </p:spPr>
        <p:txBody>
          <a:bodyPr wrap="none" rtlCol="0">
            <a:spAutoFit/>
          </a:bodyPr>
          <a:lstStyle/>
          <a:p>
            <a:r>
              <a:rPr lang="en-US" dirty="0"/>
              <a:t>0</a:t>
            </a:r>
          </a:p>
        </p:txBody>
      </p:sp>
      <p:sp>
        <p:nvSpPr>
          <p:cNvPr id="12" name="TextBox 11">
            <a:extLst>
              <a:ext uri="{FF2B5EF4-FFF2-40B4-BE49-F238E27FC236}">
                <a16:creationId xmlns:a16="http://schemas.microsoft.com/office/drawing/2014/main" id="{13E0D890-D9FC-C391-1C22-CED44323583B}"/>
              </a:ext>
            </a:extLst>
          </p:cNvPr>
          <p:cNvSpPr txBox="1"/>
          <p:nvPr/>
        </p:nvSpPr>
        <p:spPr>
          <a:xfrm>
            <a:off x="7038690" y="1418732"/>
            <a:ext cx="300082" cy="369332"/>
          </a:xfrm>
          <a:prstGeom prst="rect">
            <a:avLst/>
          </a:prstGeom>
          <a:noFill/>
          <a:ln>
            <a:solidFill>
              <a:schemeClr val="bg2"/>
            </a:solidFill>
          </a:ln>
        </p:spPr>
        <p:txBody>
          <a:bodyPr wrap="none" rtlCol="0">
            <a:spAutoFit/>
          </a:bodyPr>
          <a:lstStyle/>
          <a:p>
            <a:r>
              <a:rPr lang="en-US" dirty="0"/>
              <a:t>1</a:t>
            </a:r>
          </a:p>
        </p:txBody>
      </p:sp>
      <p:sp>
        <p:nvSpPr>
          <p:cNvPr id="13" name="TextBox 12">
            <a:extLst>
              <a:ext uri="{FF2B5EF4-FFF2-40B4-BE49-F238E27FC236}">
                <a16:creationId xmlns:a16="http://schemas.microsoft.com/office/drawing/2014/main" id="{3C4CE7B4-3E1F-3731-E622-663960DE9A0B}"/>
              </a:ext>
            </a:extLst>
          </p:cNvPr>
          <p:cNvSpPr txBox="1"/>
          <p:nvPr/>
        </p:nvSpPr>
        <p:spPr>
          <a:xfrm>
            <a:off x="7069253" y="2240293"/>
            <a:ext cx="300082" cy="369332"/>
          </a:xfrm>
          <a:prstGeom prst="rect">
            <a:avLst/>
          </a:prstGeom>
          <a:noFill/>
          <a:ln>
            <a:solidFill>
              <a:schemeClr val="bg2"/>
            </a:solidFill>
          </a:ln>
        </p:spPr>
        <p:txBody>
          <a:bodyPr wrap="none" rtlCol="0">
            <a:spAutoFit/>
          </a:bodyPr>
          <a:lstStyle/>
          <a:p>
            <a:r>
              <a:rPr lang="en-US" dirty="0"/>
              <a:t>2</a:t>
            </a:r>
          </a:p>
        </p:txBody>
      </p:sp>
      <p:sp>
        <p:nvSpPr>
          <p:cNvPr id="14" name="TextBox 13">
            <a:extLst>
              <a:ext uri="{FF2B5EF4-FFF2-40B4-BE49-F238E27FC236}">
                <a16:creationId xmlns:a16="http://schemas.microsoft.com/office/drawing/2014/main" id="{2B6A51CF-4A9E-B3B1-E695-74FE22347709}"/>
              </a:ext>
            </a:extLst>
          </p:cNvPr>
          <p:cNvSpPr txBox="1"/>
          <p:nvPr/>
        </p:nvSpPr>
        <p:spPr>
          <a:xfrm>
            <a:off x="7069253" y="2926073"/>
            <a:ext cx="300082" cy="369332"/>
          </a:xfrm>
          <a:prstGeom prst="rect">
            <a:avLst/>
          </a:prstGeom>
          <a:noFill/>
          <a:ln>
            <a:solidFill>
              <a:schemeClr val="bg2"/>
            </a:solidFill>
          </a:ln>
        </p:spPr>
        <p:txBody>
          <a:bodyPr wrap="none" rtlCol="0">
            <a:spAutoFit/>
          </a:bodyPr>
          <a:lstStyle/>
          <a:p>
            <a:r>
              <a:rPr lang="en-US" dirty="0"/>
              <a:t>3</a:t>
            </a:r>
          </a:p>
        </p:txBody>
      </p:sp>
      <p:sp>
        <p:nvSpPr>
          <p:cNvPr id="15" name="TextBox 14">
            <a:extLst>
              <a:ext uri="{FF2B5EF4-FFF2-40B4-BE49-F238E27FC236}">
                <a16:creationId xmlns:a16="http://schemas.microsoft.com/office/drawing/2014/main" id="{AD162DB1-886F-BD39-D2E2-CFEF014A0701}"/>
              </a:ext>
            </a:extLst>
          </p:cNvPr>
          <p:cNvSpPr txBox="1"/>
          <p:nvPr/>
        </p:nvSpPr>
        <p:spPr>
          <a:xfrm>
            <a:off x="7069253" y="3665417"/>
            <a:ext cx="300082" cy="369332"/>
          </a:xfrm>
          <a:prstGeom prst="rect">
            <a:avLst/>
          </a:prstGeom>
          <a:noFill/>
          <a:ln>
            <a:solidFill>
              <a:schemeClr val="bg2"/>
            </a:solidFill>
          </a:ln>
        </p:spPr>
        <p:txBody>
          <a:bodyPr wrap="none" rtlCol="0">
            <a:spAutoFit/>
          </a:bodyPr>
          <a:lstStyle/>
          <a:p>
            <a:r>
              <a:rPr lang="en-US" dirty="0"/>
              <a:t>4</a:t>
            </a:r>
          </a:p>
        </p:txBody>
      </p:sp>
      <p:sp>
        <p:nvSpPr>
          <p:cNvPr id="16" name="TextBox 15">
            <a:extLst>
              <a:ext uri="{FF2B5EF4-FFF2-40B4-BE49-F238E27FC236}">
                <a16:creationId xmlns:a16="http://schemas.microsoft.com/office/drawing/2014/main" id="{40C28521-2E6C-C370-818C-3BC15F19D897}"/>
              </a:ext>
            </a:extLst>
          </p:cNvPr>
          <p:cNvSpPr txBox="1"/>
          <p:nvPr/>
        </p:nvSpPr>
        <p:spPr>
          <a:xfrm>
            <a:off x="7069253" y="4404761"/>
            <a:ext cx="300082" cy="369332"/>
          </a:xfrm>
          <a:prstGeom prst="rect">
            <a:avLst/>
          </a:prstGeom>
          <a:noFill/>
          <a:ln>
            <a:solidFill>
              <a:schemeClr val="bg2"/>
            </a:solidFill>
          </a:ln>
        </p:spPr>
        <p:txBody>
          <a:bodyPr wrap="none" rtlCol="0">
            <a:spAutoFit/>
          </a:bodyPr>
          <a:lstStyle/>
          <a:p>
            <a:r>
              <a:rPr lang="en-US" dirty="0"/>
              <a:t>5</a:t>
            </a:r>
          </a:p>
        </p:txBody>
      </p:sp>
      <p:sp>
        <p:nvSpPr>
          <p:cNvPr id="17" name="TextBox 16">
            <a:extLst>
              <a:ext uri="{FF2B5EF4-FFF2-40B4-BE49-F238E27FC236}">
                <a16:creationId xmlns:a16="http://schemas.microsoft.com/office/drawing/2014/main" id="{9BD2722B-376A-8381-16DF-5F297857FCA0}"/>
              </a:ext>
            </a:extLst>
          </p:cNvPr>
          <p:cNvSpPr txBox="1"/>
          <p:nvPr/>
        </p:nvSpPr>
        <p:spPr>
          <a:xfrm>
            <a:off x="7053087" y="5041475"/>
            <a:ext cx="300082" cy="369332"/>
          </a:xfrm>
          <a:prstGeom prst="rect">
            <a:avLst/>
          </a:prstGeom>
          <a:noFill/>
          <a:ln>
            <a:solidFill>
              <a:schemeClr val="bg2"/>
            </a:solidFill>
          </a:ln>
        </p:spPr>
        <p:txBody>
          <a:bodyPr wrap="none" rtlCol="0">
            <a:spAutoFit/>
          </a:bodyPr>
          <a:lstStyle/>
          <a:p>
            <a:r>
              <a:rPr lang="en-US" dirty="0"/>
              <a:t>6</a:t>
            </a:r>
          </a:p>
        </p:txBody>
      </p:sp>
      <p:sp>
        <p:nvSpPr>
          <p:cNvPr id="18" name="TextBox 17">
            <a:extLst>
              <a:ext uri="{FF2B5EF4-FFF2-40B4-BE49-F238E27FC236}">
                <a16:creationId xmlns:a16="http://schemas.microsoft.com/office/drawing/2014/main" id="{FDD91A70-A75E-1CEC-A709-9D8A31C703BA}"/>
              </a:ext>
            </a:extLst>
          </p:cNvPr>
          <p:cNvSpPr txBox="1"/>
          <p:nvPr/>
        </p:nvSpPr>
        <p:spPr>
          <a:xfrm>
            <a:off x="7074414" y="5681213"/>
            <a:ext cx="300082" cy="369332"/>
          </a:xfrm>
          <a:prstGeom prst="rect">
            <a:avLst/>
          </a:prstGeom>
          <a:noFill/>
          <a:ln>
            <a:solidFill>
              <a:schemeClr val="bg2"/>
            </a:solidFill>
          </a:ln>
        </p:spPr>
        <p:txBody>
          <a:bodyPr wrap="none" rtlCol="0">
            <a:spAutoFit/>
          </a:bodyPr>
          <a:lstStyle/>
          <a:p>
            <a:r>
              <a:rPr lang="en-US" dirty="0"/>
              <a:t>7</a:t>
            </a:r>
          </a:p>
        </p:txBody>
      </p:sp>
    </p:spTree>
    <p:extLst>
      <p:ext uri="{BB962C8B-B14F-4D97-AF65-F5344CB8AC3E}">
        <p14:creationId xmlns:p14="http://schemas.microsoft.com/office/powerpoint/2010/main" val="2109619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Assignment 2 is due Monday, 10/2 @ 11:59pm.</a:t>
            </a:r>
          </a:p>
          <a:p>
            <a:endParaRPr lang="en-US" dirty="0"/>
          </a:p>
          <a:p>
            <a:r>
              <a:rPr lang="en-US" dirty="0"/>
              <a:t>Quiz 3 is due Monday, 10/2 @ 11:59pm.</a:t>
            </a:r>
          </a:p>
          <a:p>
            <a:pPr lvl="1"/>
            <a:r>
              <a:rPr lang="en-US" dirty="0"/>
              <a:t>Lectures 8 – 12 (Process Synchronization &amp; Deadlocks)</a:t>
            </a:r>
          </a:p>
          <a:p>
            <a:pPr lvl="1"/>
            <a:endParaRPr lang="en-US" dirty="0"/>
          </a:p>
          <a:p>
            <a:r>
              <a:rPr lang="en-US" dirty="0"/>
              <a:t>Midterm will be on Thursday, 10/5 during class.</a:t>
            </a:r>
          </a:p>
          <a:p>
            <a:pPr lvl="1"/>
            <a:r>
              <a:rPr lang="en-US" dirty="0"/>
              <a:t>Chapters 1, 2, and 6</a:t>
            </a:r>
          </a:p>
          <a:p>
            <a:pPr lvl="1"/>
            <a:r>
              <a:rPr lang="en-US" dirty="0"/>
              <a:t>Review next lecture (Lecture 14, 9/28)</a:t>
            </a:r>
          </a:p>
          <a:p>
            <a:pPr lvl="1"/>
            <a:endParaRPr lang="en-US" dirty="0"/>
          </a:p>
        </p:txBody>
      </p:sp>
    </p:spTree>
    <p:extLst>
      <p:ext uri="{BB962C8B-B14F-4D97-AF65-F5344CB8AC3E}">
        <p14:creationId xmlns:p14="http://schemas.microsoft.com/office/powerpoint/2010/main" val="110741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EDE4-0150-4F53-946D-164BD572FC81}"/>
              </a:ext>
            </a:extLst>
          </p:cNvPr>
          <p:cNvSpPr>
            <a:spLocks noGrp="1"/>
          </p:cNvSpPr>
          <p:nvPr>
            <p:ph type="title"/>
          </p:nvPr>
        </p:nvSpPr>
        <p:spPr/>
        <p:txBody>
          <a:bodyPr/>
          <a:lstStyle/>
          <a:p>
            <a:r>
              <a:rPr lang="en-US" dirty="0"/>
              <a:t>Internal Fragmentation</a:t>
            </a:r>
          </a:p>
        </p:txBody>
      </p:sp>
      <p:sp>
        <p:nvSpPr>
          <p:cNvPr id="3" name="Content Placeholder 2">
            <a:extLst>
              <a:ext uri="{FF2B5EF4-FFF2-40B4-BE49-F238E27FC236}">
                <a16:creationId xmlns:a16="http://schemas.microsoft.com/office/drawing/2014/main" id="{40EE6E90-97D5-4FC6-BFC8-4931947DCF6D}"/>
              </a:ext>
            </a:extLst>
          </p:cNvPr>
          <p:cNvSpPr>
            <a:spLocks noGrp="1"/>
          </p:cNvSpPr>
          <p:nvPr>
            <p:ph idx="1"/>
          </p:nvPr>
        </p:nvSpPr>
        <p:spPr/>
        <p:txBody>
          <a:bodyPr/>
          <a:lstStyle/>
          <a:p>
            <a:r>
              <a:rPr lang="en-US" dirty="0"/>
              <a:t>There is no external fragmentation with paging. All blocks of physical memory are used, and no problem of finding the right sized hole.</a:t>
            </a:r>
          </a:p>
          <a:p>
            <a:endParaRPr lang="en-US" dirty="0"/>
          </a:p>
          <a:p>
            <a:r>
              <a:rPr lang="en-US" dirty="0"/>
              <a:t>We do experience internal fragmentation though. Memory is allocated in chunks the size of a page and, on average, the last page will only be half full. </a:t>
            </a:r>
          </a:p>
          <a:p>
            <a:endParaRPr lang="en-US" dirty="0"/>
          </a:p>
          <a:p>
            <a:r>
              <a:rPr lang="en-US" dirty="0"/>
              <a:t>What is the worst case for internal fragmentation?</a:t>
            </a:r>
          </a:p>
          <a:p>
            <a:endParaRPr lang="en-US" dirty="0"/>
          </a:p>
          <a:p>
            <a:r>
              <a:rPr lang="en-US" dirty="0"/>
              <a:t>Larger pages waste more memory but are more efficient in terms of overhead.</a:t>
            </a:r>
          </a:p>
        </p:txBody>
      </p:sp>
    </p:spTree>
    <p:extLst>
      <p:ext uri="{BB962C8B-B14F-4D97-AF65-F5344CB8AC3E}">
        <p14:creationId xmlns:p14="http://schemas.microsoft.com/office/powerpoint/2010/main" val="2746932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EDFF3F17-1866-4C33-BABA-6DF4B2F49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027" y="1935480"/>
            <a:ext cx="5974773" cy="43382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604BB6-F067-4D37-920B-2F1980069725}"/>
              </a:ext>
            </a:extLst>
          </p:cNvPr>
          <p:cNvSpPr>
            <a:spLocks noGrp="1"/>
          </p:cNvSpPr>
          <p:nvPr>
            <p:ph type="title"/>
          </p:nvPr>
        </p:nvSpPr>
        <p:spPr/>
        <p:txBody>
          <a:bodyPr/>
          <a:lstStyle/>
          <a:p>
            <a:r>
              <a:rPr lang="en-US" dirty="0"/>
              <a:t>Page Tables</a:t>
            </a:r>
          </a:p>
        </p:txBody>
      </p:sp>
      <p:sp>
        <p:nvSpPr>
          <p:cNvPr id="3" name="Content Placeholder 2">
            <a:extLst>
              <a:ext uri="{FF2B5EF4-FFF2-40B4-BE49-F238E27FC236}">
                <a16:creationId xmlns:a16="http://schemas.microsoft.com/office/drawing/2014/main" id="{299022D2-C538-4846-9A39-2958AAAC300C}"/>
              </a:ext>
            </a:extLst>
          </p:cNvPr>
          <p:cNvSpPr>
            <a:spLocks noGrp="1"/>
          </p:cNvSpPr>
          <p:nvPr>
            <p:ph idx="1"/>
          </p:nvPr>
        </p:nvSpPr>
        <p:spPr>
          <a:xfrm>
            <a:off x="457200" y="1935480"/>
            <a:ext cx="2103142" cy="4389120"/>
          </a:xfrm>
        </p:spPr>
        <p:txBody>
          <a:bodyPr/>
          <a:lstStyle/>
          <a:p>
            <a:r>
              <a:rPr lang="en-US" dirty="0"/>
              <a:t>A process is allocated frames from a free-frame list.</a:t>
            </a:r>
          </a:p>
          <a:p>
            <a:endParaRPr lang="en-US" dirty="0"/>
          </a:p>
          <a:p>
            <a:r>
              <a:rPr lang="en-US" dirty="0"/>
              <a:t>Each process has its own page table.</a:t>
            </a:r>
          </a:p>
        </p:txBody>
      </p:sp>
    </p:spTree>
    <p:extLst>
      <p:ext uri="{BB962C8B-B14F-4D97-AF65-F5344CB8AC3E}">
        <p14:creationId xmlns:p14="http://schemas.microsoft.com/office/powerpoint/2010/main" val="291826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Implementation of Page Tables</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lstStyle/>
          <a:p>
            <a:r>
              <a:rPr lang="en-US" dirty="0"/>
              <a:t>A page table is kept in main memory.</a:t>
            </a:r>
          </a:p>
          <a:p>
            <a:endParaRPr lang="en-US" dirty="0"/>
          </a:p>
          <a:p>
            <a:r>
              <a:rPr lang="en-US" b="1" dirty="0"/>
              <a:t>Page-table base register (PTBR) </a:t>
            </a:r>
            <a:r>
              <a:rPr lang="en-US" dirty="0"/>
              <a:t>points to the page table.</a:t>
            </a:r>
          </a:p>
          <a:p>
            <a:endParaRPr lang="en-US" b="1" dirty="0"/>
          </a:p>
          <a:p>
            <a:r>
              <a:rPr lang="en-US" b="1" dirty="0"/>
              <a:t>Page-table length register (PRLR) </a:t>
            </a:r>
            <a:r>
              <a:rPr lang="en-US" dirty="0"/>
              <a:t>indicates size of the page tables.</a:t>
            </a:r>
          </a:p>
          <a:p>
            <a:endParaRPr lang="en-US" b="1" dirty="0"/>
          </a:p>
          <a:p>
            <a:r>
              <a:rPr lang="en-US" dirty="0"/>
              <a:t>Every data/instruction access requires two memory accesses:</a:t>
            </a:r>
          </a:p>
          <a:p>
            <a:pPr lvl="1"/>
            <a:r>
              <a:rPr lang="en-US" dirty="0"/>
              <a:t>One for the page table and one for the data/instruction</a:t>
            </a:r>
          </a:p>
          <a:p>
            <a:pPr lvl="1"/>
            <a:endParaRPr lang="en-US" dirty="0"/>
          </a:p>
          <a:p>
            <a:r>
              <a:rPr lang="en-US" dirty="0"/>
              <a:t>Solution: </a:t>
            </a:r>
            <a:r>
              <a:rPr lang="en-US" b="1" dirty="0"/>
              <a:t>Translation Look-Aside Buffer (TLBs)</a:t>
            </a:r>
          </a:p>
          <a:p>
            <a:pPr lvl="1"/>
            <a:r>
              <a:rPr lang="en-US" dirty="0"/>
              <a:t>Fully-associative hardware caches</a:t>
            </a:r>
          </a:p>
        </p:txBody>
      </p:sp>
    </p:spTree>
    <p:extLst>
      <p:ext uri="{BB962C8B-B14F-4D97-AF65-F5344CB8AC3E}">
        <p14:creationId xmlns:p14="http://schemas.microsoft.com/office/powerpoint/2010/main" val="1773922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0BAD-C4B8-4310-A38A-7FE3863CB8F9}"/>
              </a:ext>
            </a:extLst>
          </p:cNvPr>
          <p:cNvSpPr>
            <a:spLocks noGrp="1"/>
          </p:cNvSpPr>
          <p:nvPr>
            <p:ph type="title"/>
          </p:nvPr>
        </p:nvSpPr>
        <p:spPr/>
        <p:txBody>
          <a:bodyPr/>
          <a:lstStyle/>
          <a:p>
            <a:r>
              <a:rPr lang="en-US" dirty="0"/>
              <a:t>Translation Look-Aside Buffer (TLB)</a:t>
            </a:r>
          </a:p>
        </p:txBody>
      </p:sp>
      <p:sp>
        <p:nvSpPr>
          <p:cNvPr id="3" name="Content Placeholder 2">
            <a:extLst>
              <a:ext uri="{FF2B5EF4-FFF2-40B4-BE49-F238E27FC236}">
                <a16:creationId xmlns:a16="http://schemas.microsoft.com/office/drawing/2014/main" id="{9E1C664D-7600-4E8E-8709-2DBB1DAB7118}"/>
              </a:ext>
            </a:extLst>
          </p:cNvPr>
          <p:cNvSpPr>
            <a:spLocks noGrp="1"/>
          </p:cNvSpPr>
          <p:nvPr>
            <p:ph idx="1"/>
          </p:nvPr>
        </p:nvSpPr>
        <p:spPr/>
        <p:txBody>
          <a:bodyPr/>
          <a:lstStyle/>
          <a:p>
            <a:r>
              <a:rPr lang="en-US" b="1" dirty="0"/>
              <a:t>Translation Look-Aside Buffer (TLBs)</a:t>
            </a:r>
          </a:p>
          <a:p>
            <a:pPr lvl="1"/>
            <a:r>
              <a:rPr lang="en-US" dirty="0"/>
              <a:t>Special high-speed memory device</a:t>
            </a:r>
          </a:p>
          <a:p>
            <a:pPr lvl="1"/>
            <a:r>
              <a:rPr lang="en-US" dirty="0"/>
              <a:t>Benefit of the TLB is that it can search an entire table for a key value in parallel, and if it is found anywhere in the table, then the corresponding lookup value is returned.</a:t>
            </a:r>
          </a:p>
          <a:p>
            <a:endParaRPr lang="en-US" dirty="0"/>
          </a:p>
          <a:p>
            <a:r>
              <a:rPr lang="en-US" dirty="0"/>
              <a:t> Contains only a few of the page table entries.</a:t>
            </a:r>
          </a:p>
          <a:p>
            <a:endParaRPr lang="en-US" dirty="0"/>
          </a:p>
          <a:p>
            <a:r>
              <a:rPr lang="en-US" dirty="0"/>
              <a:t>When the CPU generates a logical address, the page number is presented to the TLB.</a:t>
            </a:r>
          </a:p>
          <a:p>
            <a:pPr lvl="1"/>
            <a:r>
              <a:rPr lang="en-US" dirty="0"/>
              <a:t>If found (</a:t>
            </a:r>
            <a:r>
              <a:rPr lang="en-US" b="1" dirty="0"/>
              <a:t>TLB hit</a:t>
            </a:r>
            <a:r>
              <a:rPr lang="en-US" dirty="0"/>
              <a:t>), the frame number is immediately returned. </a:t>
            </a:r>
          </a:p>
          <a:p>
            <a:pPr lvl="1"/>
            <a:r>
              <a:rPr lang="en-US" dirty="0"/>
              <a:t>If not (</a:t>
            </a:r>
            <a:r>
              <a:rPr lang="en-US" b="1" dirty="0"/>
              <a:t>TLB miss</a:t>
            </a:r>
            <a:r>
              <a:rPr lang="en-US" dirty="0"/>
              <a:t>), a memory reference to the page table must be made.</a:t>
            </a:r>
          </a:p>
        </p:txBody>
      </p:sp>
    </p:spTree>
    <p:extLst>
      <p:ext uri="{BB962C8B-B14F-4D97-AF65-F5344CB8AC3E}">
        <p14:creationId xmlns:p14="http://schemas.microsoft.com/office/powerpoint/2010/main" val="118608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nchor="t" anchorCtr="0"/>
          <a:lstStyle/>
          <a:p>
            <a:r>
              <a:rPr lang="en-US" dirty="0"/>
              <a:t>Paging Hardware with TLB</a:t>
            </a:r>
          </a:p>
        </p:txBody>
      </p:sp>
      <p:pic>
        <p:nvPicPr>
          <p:cNvPr id="4098" name="Picture 2">
            <a:extLst>
              <a:ext uri="{FF2B5EF4-FFF2-40B4-BE49-F238E27FC236}">
                <a16:creationId xmlns:a16="http://schemas.microsoft.com/office/drawing/2014/main" id="{1F334B3F-4B3A-420E-AE17-13C686432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17342"/>
            <a:ext cx="67056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033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Access Time</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The TLB is very expensive hardware and therefore very small (not large enough to hold the entire page table).</a:t>
            </a:r>
          </a:p>
          <a:p>
            <a:endParaRPr lang="en-US" dirty="0"/>
          </a:p>
          <a:p>
            <a:r>
              <a:rPr lang="en-US" b="1" dirty="0"/>
              <a:t>Hit ratio</a:t>
            </a:r>
            <a:r>
              <a:rPr lang="en-US" dirty="0"/>
              <a:t> - percentage of time that a page number is found in the TLB.</a:t>
            </a:r>
          </a:p>
          <a:p>
            <a:pPr lvl="1"/>
            <a:r>
              <a:rPr lang="en-US" dirty="0"/>
              <a:t>80% hit ratio means we find the desired page number 80% of the time.</a:t>
            </a:r>
          </a:p>
          <a:p>
            <a:endParaRPr lang="en-US" dirty="0"/>
          </a:p>
          <a:p>
            <a:r>
              <a:rPr lang="en-US" dirty="0"/>
              <a:t>Example, </a:t>
            </a:r>
          </a:p>
          <a:p>
            <a:pPr lvl="1"/>
            <a:r>
              <a:rPr lang="en-US" dirty="0"/>
              <a:t>100 ns to access main memory </a:t>
            </a:r>
          </a:p>
          <a:p>
            <a:pPr lvl="1"/>
            <a:r>
              <a:rPr lang="en-US" dirty="0"/>
              <a:t>20 ns to search the TLB </a:t>
            </a:r>
          </a:p>
          <a:p>
            <a:pPr lvl="1"/>
            <a:r>
              <a:rPr lang="en-US" dirty="0"/>
              <a:t>A mapped memory access with a TLB hit takes 120 ns total</a:t>
            </a:r>
          </a:p>
          <a:p>
            <a:pPr lvl="1"/>
            <a:r>
              <a:rPr lang="en-US" dirty="0"/>
              <a:t>A TLB miss takes 220 ns total</a:t>
            </a:r>
          </a:p>
          <a:p>
            <a:pPr lvl="2"/>
            <a:r>
              <a:rPr lang="en-US" dirty="0"/>
              <a:t>Search the TLB (20 ns) + access memory for the page table (100 ns) + access the desired byte (100 ns)</a:t>
            </a:r>
          </a:p>
        </p:txBody>
      </p:sp>
    </p:spTree>
    <p:extLst>
      <p:ext uri="{BB962C8B-B14F-4D97-AF65-F5344CB8AC3E}">
        <p14:creationId xmlns:p14="http://schemas.microsoft.com/office/powerpoint/2010/main" val="208134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Protection</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The page table can also help to protect processes from accessing memory that they shouldn’t, or their own memory in ways they shouldn’t.</a:t>
            </a:r>
          </a:p>
          <a:p>
            <a:endParaRPr lang="en-US" dirty="0"/>
          </a:p>
          <a:p>
            <a:r>
              <a:rPr lang="en-US" dirty="0"/>
              <a:t>Valid-invalid bit attached to each entry in the page table:</a:t>
            </a:r>
          </a:p>
          <a:p>
            <a:pPr lvl="1"/>
            <a:r>
              <a:rPr lang="en-US" dirty="0"/>
              <a:t>“valid” indicates that the associated page is in the process’ logical address space and is thus a legal page.</a:t>
            </a:r>
          </a:p>
          <a:p>
            <a:pPr lvl="1"/>
            <a:r>
              <a:rPr lang="en-US" dirty="0"/>
              <a:t>“invalid” indicates that the page is not in the process’ logical address space.</a:t>
            </a:r>
          </a:p>
        </p:txBody>
      </p:sp>
    </p:spTree>
    <p:extLst>
      <p:ext uri="{BB962C8B-B14F-4D97-AF65-F5344CB8AC3E}">
        <p14:creationId xmlns:p14="http://schemas.microsoft.com/office/powerpoint/2010/main" val="2938993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A0A67E0-8A00-4E17-A0AD-E7ADAA2A6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702" y="1493691"/>
            <a:ext cx="5775614" cy="50395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nchor="t" anchorCtr="0">
            <a:normAutofit fontScale="90000"/>
          </a:bodyPr>
          <a:lstStyle/>
          <a:p>
            <a:r>
              <a:rPr lang="en-US" dirty="0"/>
              <a:t>Valid (v) &amp; Invalid (</a:t>
            </a:r>
            <a:r>
              <a:rPr lang="en-US" dirty="0" err="1"/>
              <a:t>i</a:t>
            </a:r>
            <a:r>
              <a:rPr lang="en-US" dirty="0"/>
              <a:t>) bit in a page table</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12786" y="1600220"/>
            <a:ext cx="6251580" cy="4389120"/>
          </a:xfrm>
        </p:spPr>
        <p:txBody>
          <a:bodyPr/>
          <a:lstStyle/>
          <a:p>
            <a:r>
              <a:rPr lang="en-US" dirty="0"/>
              <a:t>Valid/invalid bits “mask-off” entries in the page table not used by the current process.</a:t>
            </a:r>
          </a:p>
        </p:txBody>
      </p:sp>
      <p:sp>
        <p:nvSpPr>
          <p:cNvPr id="4" name="TextBox 3">
            <a:extLst>
              <a:ext uri="{FF2B5EF4-FFF2-40B4-BE49-F238E27FC236}">
                <a16:creationId xmlns:a16="http://schemas.microsoft.com/office/drawing/2014/main" id="{8C143F02-2993-437E-8EAD-926DBB81EEB8}"/>
              </a:ext>
            </a:extLst>
          </p:cNvPr>
          <p:cNvSpPr txBox="1"/>
          <p:nvPr/>
        </p:nvSpPr>
        <p:spPr>
          <a:xfrm>
            <a:off x="914440" y="5804674"/>
            <a:ext cx="5031249" cy="369332"/>
          </a:xfrm>
          <a:prstGeom prst="rect">
            <a:avLst/>
          </a:prstGeom>
          <a:noFill/>
          <a:ln>
            <a:solidFill>
              <a:schemeClr val="bg2"/>
            </a:solidFill>
          </a:ln>
        </p:spPr>
        <p:txBody>
          <a:bodyPr wrap="none" rtlCol="0">
            <a:spAutoFit/>
          </a:bodyPr>
          <a:lstStyle/>
          <a:p>
            <a:r>
              <a:rPr lang="en-US" dirty="0"/>
              <a:t>Example: Page Size = 2KB, Process Size = 10,468</a:t>
            </a:r>
          </a:p>
        </p:txBody>
      </p:sp>
    </p:spTree>
    <p:extLst>
      <p:ext uri="{BB962C8B-B14F-4D97-AF65-F5344CB8AC3E}">
        <p14:creationId xmlns:p14="http://schemas.microsoft.com/office/powerpoint/2010/main" val="1988660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Shared Pages</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Besides simplifying memory allocation, another advantage of paging is the possibility of </a:t>
            </a:r>
            <a:r>
              <a:rPr lang="en-US" i="1" dirty="0"/>
              <a:t>sharing</a:t>
            </a:r>
            <a:r>
              <a:rPr lang="en-US" dirty="0"/>
              <a:t> common code.</a:t>
            </a:r>
          </a:p>
          <a:p>
            <a:endParaRPr lang="en-US" dirty="0"/>
          </a:p>
          <a:p>
            <a:r>
              <a:rPr lang="en-US" dirty="0"/>
              <a:t>One copy of read-only (or </a:t>
            </a:r>
            <a:r>
              <a:rPr lang="en-US" b="1" dirty="0"/>
              <a:t>reentrant</a:t>
            </a:r>
            <a:r>
              <a:rPr lang="en-US" dirty="0"/>
              <a:t>) code is shared among processes.</a:t>
            </a:r>
          </a:p>
          <a:p>
            <a:pPr lvl="1"/>
            <a:r>
              <a:rPr lang="en-US" dirty="0"/>
              <a:t>No writes or changes can happen to this code (safe to re-enter).</a:t>
            </a:r>
          </a:p>
          <a:p>
            <a:pPr lvl="1"/>
            <a:r>
              <a:rPr lang="en-US" dirty="0"/>
              <a:t>Enforced by OS</a:t>
            </a:r>
          </a:p>
          <a:p>
            <a:endParaRPr lang="en-US" dirty="0"/>
          </a:p>
          <a:p>
            <a:r>
              <a:rPr lang="en-US" dirty="0"/>
              <a:t>Each process has its own logical copy but only one physical copy exists.</a:t>
            </a:r>
          </a:p>
          <a:p>
            <a:endParaRPr lang="en-US" dirty="0"/>
          </a:p>
          <a:p>
            <a:r>
              <a:rPr lang="en-US" dirty="0"/>
              <a:t>Example:</a:t>
            </a:r>
          </a:p>
          <a:p>
            <a:pPr lvl="1"/>
            <a:r>
              <a:rPr lang="en-US" dirty="0"/>
              <a:t>Multiple process execute the same code for a text editor.</a:t>
            </a:r>
          </a:p>
          <a:p>
            <a:pPr lvl="1"/>
            <a:r>
              <a:rPr lang="en-US" dirty="0"/>
              <a:t>Each process modifies different data with the text editor. </a:t>
            </a:r>
          </a:p>
        </p:txBody>
      </p:sp>
    </p:spTree>
    <p:extLst>
      <p:ext uri="{BB962C8B-B14F-4D97-AF65-F5344CB8AC3E}">
        <p14:creationId xmlns:p14="http://schemas.microsoft.com/office/powerpoint/2010/main" val="1563360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C2066F7-5123-440E-A429-A37E7DFBC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504" y="1508781"/>
            <a:ext cx="5074227" cy="51088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74342"/>
            <a:ext cx="8229600" cy="1143000"/>
          </a:xfrm>
        </p:spPr>
        <p:txBody>
          <a:bodyPr/>
          <a:lstStyle/>
          <a:p>
            <a:r>
              <a:rPr lang="en-US" dirty="0"/>
              <a:t>Shared Pages Example</a:t>
            </a:r>
          </a:p>
        </p:txBody>
      </p:sp>
    </p:spTree>
    <p:extLst>
      <p:ext uri="{BB962C8B-B14F-4D97-AF65-F5344CB8AC3E}">
        <p14:creationId xmlns:p14="http://schemas.microsoft.com/office/powerpoint/2010/main" val="1838389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We’re Doing Today</a:t>
            </a:r>
          </a:p>
        </p:txBody>
      </p:sp>
      <p:sp>
        <p:nvSpPr>
          <p:cNvPr id="2" name="Content Placeholder 1"/>
          <p:cNvSpPr>
            <a:spLocks noGrp="1"/>
          </p:cNvSpPr>
          <p:nvPr>
            <p:ph idx="1"/>
          </p:nvPr>
        </p:nvSpPr>
        <p:spPr/>
        <p:txBody>
          <a:bodyPr/>
          <a:lstStyle/>
          <a:p>
            <a:r>
              <a:rPr lang="en-US" dirty="0"/>
              <a:t>Main Memory:</a:t>
            </a:r>
          </a:p>
          <a:p>
            <a:pPr marL="457200" indent="-457200">
              <a:buFont typeface="+mj-lt"/>
              <a:buAutoNum type="alphaUcPeriod"/>
            </a:pPr>
            <a:r>
              <a:rPr lang="en-US" dirty="0"/>
              <a:t>Background</a:t>
            </a:r>
          </a:p>
          <a:p>
            <a:pPr marL="457200" indent="-457200">
              <a:buFont typeface="+mj-lt"/>
              <a:buAutoNum type="alphaUcPeriod"/>
            </a:pPr>
            <a:r>
              <a:rPr lang="en-US" dirty="0"/>
              <a:t>Swapping</a:t>
            </a:r>
          </a:p>
          <a:p>
            <a:pPr marL="457200" indent="-457200">
              <a:buFont typeface="+mj-lt"/>
              <a:buAutoNum type="alphaUcPeriod"/>
            </a:pPr>
            <a:r>
              <a:rPr lang="en-US" dirty="0"/>
              <a:t>Contiguous Memory Allocation</a:t>
            </a:r>
          </a:p>
          <a:p>
            <a:pPr marL="457200" indent="-457200">
              <a:buFont typeface="+mj-lt"/>
              <a:buAutoNum type="alphaUcPeriod"/>
            </a:pPr>
            <a:r>
              <a:rPr lang="en-US" dirty="0"/>
              <a:t>Paging</a:t>
            </a:r>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96283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412433" cy="4389120"/>
          </a:xfrm>
        </p:spPr>
        <p:txBody>
          <a:bodyPr/>
          <a:lstStyle/>
          <a:p>
            <a:pPr marL="457200" indent="-457200">
              <a:buFont typeface="+mj-lt"/>
              <a:buAutoNum type="arabicPeriod"/>
            </a:pPr>
            <a:r>
              <a:rPr lang="en-US" dirty="0"/>
              <a:t>Explain the difference between internal and external fragmentation.</a:t>
            </a:r>
          </a:p>
          <a:p>
            <a:pPr marL="457200" indent="-457200">
              <a:buFont typeface="+mj-lt"/>
              <a:buAutoNum type="arabicPeriod"/>
            </a:pPr>
            <a:endParaRPr lang="en-US" dirty="0"/>
          </a:p>
          <a:p>
            <a:pPr marL="457200" indent="-457200">
              <a:buFont typeface="+mj-lt"/>
              <a:buAutoNum type="arabicPeriod"/>
            </a:pPr>
            <a:r>
              <a:rPr lang="en-US" dirty="0"/>
              <a:t>Assuming 1 KB page size, what are the page numbers and offsets for the following address references?</a:t>
            </a:r>
          </a:p>
          <a:p>
            <a:pPr marL="731520" lvl="1" indent="-457200">
              <a:buFont typeface="+mj-lt"/>
              <a:buAutoNum type="alphaUcPeriod"/>
            </a:pPr>
            <a:r>
              <a:rPr lang="en-US" dirty="0"/>
              <a:t>2375</a:t>
            </a:r>
          </a:p>
          <a:p>
            <a:pPr marL="731520" lvl="1" indent="-457200">
              <a:buFont typeface="+mj-lt"/>
              <a:buAutoNum type="alphaUcPeriod"/>
            </a:pPr>
            <a:r>
              <a:rPr lang="en-US" dirty="0"/>
              <a:t>19366</a:t>
            </a:r>
          </a:p>
          <a:p>
            <a:pPr marL="731520" lvl="1" indent="-457200">
              <a:buFont typeface="+mj-lt"/>
              <a:buAutoNum type="alphaUcPeriod"/>
            </a:pPr>
            <a:r>
              <a:rPr lang="en-US" dirty="0"/>
              <a:t>30000</a:t>
            </a:r>
          </a:p>
          <a:p>
            <a:pPr marL="731520" lvl="1" indent="-457200">
              <a:buFont typeface="+mj-lt"/>
              <a:buAutoNum type="alphaUcPeriod"/>
            </a:pPr>
            <a:r>
              <a:rPr lang="en-US" dirty="0"/>
              <a:t>256</a:t>
            </a:r>
          </a:p>
          <a:p>
            <a:pPr marL="731520" lvl="1" indent="-457200">
              <a:buFont typeface="+mj-lt"/>
              <a:buAutoNum type="alphaUcPeriod"/>
            </a:pPr>
            <a:r>
              <a:rPr lang="en-US" dirty="0"/>
              <a:t>16385</a:t>
            </a:r>
          </a:p>
        </p:txBody>
      </p:sp>
    </p:spTree>
    <p:extLst>
      <p:ext uri="{BB962C8B-B14F-4D97-AF65-F5344CB8AC3E}">
        <p14:creationId xmlns:p14="http://schemas.microsoft.com/office/powerpoint/2010/main" val="1864218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Case Study</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r>
              <a:rPr lang="en-US" dirty="0"/>
              <a:t>What do pages look like? </a:t>
            </a:r>
          </a:p>
        </p:txBody>
      </p:sp>
    </p:spTree>
    <p:extLst>
      <p:ext uri="{BB962C8B-B14F-4D97-AF65-F5344CB8AC3E}">
        <p14:creationId xmlns:p14="http://schemas.microsoft.com/office/powerpoint/2010/main" val="4197349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95E2FBD5-7ED4-28D7-7ED4-F3310B40C6F4}"/>
              </a:ext>
            </a:extLst>
          </p:cNvPr>
          <p:cNvSpPr>
            <a:spLocks noGrp="1"/>
          </p:cNvSpPr>
          <p:nvPr>
            <p:ph type="title"/>
          </p:nvPr>
        </p:nvSpPr>
        <p:spPr/>
        <p:txBody>
          <a:bodyPr/>
          <a:lstStyle/>
          <a:p>
            <a:r>
              <a:rPr lang="en-US" dirty="0"/>
              <a:t>Database Page Example</a:t>
            </a:r>
          </a:p>
        </p:txBody>
      </p:sp>
      <p:sp>
        <p:nvSpPr>
          <p:cNvPr id="43" name="Content Placeholder 42">
            <a:extLst>
              <a:ext uri="{FF2B5EF4-FFF2-40B4-BE49-F238E27FC236}">
                <a16:creationId xmlns:a16="http://schemas.microsoft.com/office/drawing/2014/main" id="{9ECF6790-2BA0-54B7-DD12-81826D24D745}"/>
              </a:ext>
            </a:extLst>
          </p:cNvPr>
          <p:cNvSpPr>
            <a:spLocks noGrp="1"/>
          </p:cNvSpPr>
          <p:nvPr>
            <p:ph idx="1"/>
          </p:nvPr>
        </p:nvSpPr>
        <p:spPr/>
        <p:txBody>
          <a:bodyPr/>
          <a:lstStyle/>
          <a:p>
            <a:r>
              <a:rPr lang="en-US" dirty="0"/>
              <a:t>Minimum I/O Unit</a:t>
            </a:r>
          </a:p>
          <a:p>
            <a:r>
              <a:rPr lang="en-US" dirty="0"/>
              <a:t>4 KB, 8KB, 16 KB</a:t>
            </a:r>
          </a:p>
        </p:txBody>
      </p:sp>
      <p:pic>
        <p:nvPicPr>
          <p:cNvPr id="44" name="Picture 43">
            <a:extLst>
              <a:ext uri="{FF2B5EF4-FFF2-40B4-BE49-F238E27FC236}">
                <a16:creationId xmlns:a16="http://schemas.microsoft.com/office/drawing/2014/main" id="{EC5D73C9-EE03-BCCF-257C-F08AB144FCD9}"/>
              </a:ext>
            </a:extLst>
          </p:cNvPr>
          <p:cNvPicPr>
            <a:picLocks noChangeAspect="1"/>
          </p:cNvPicPr>
          <p:nvPr/>
        </p:nvPicPr>
        <p:blipFill>
          <a:blip r:embed="rId2"/>
          <a:stretch>
            <a:fillRect/>
          </a:stretch>
        </p:blipFill>
        <p:spPr>
          <a:xfrm>
            <a:off x="2743220" y="2606049"/>
            <a:ext cx="5793719" cy="3495124"/>
          </a:xfrm>
          <a:prstGeom prst="rect">
            <a:avLst/>
          </a:prstGeom>
        </p:spPr>
      </p:pic>
    </p:spTree>
    <p:extLst>
      <p:ext uri="{BB962C8B-B14F-4D97-AF65-F5344CB8AC3E}">
        <p14:creationId xmlns:p14="http://schemas.microsoft.com/office/powerpoint/2010/main" val="334227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8C7D-9682-4DF9-9E27-BECFD5198D3C}"/>
              </a:ext>
            </a:extLst>
          </p:cNvPr>
          <p:cNvSpPr>
            <a:spLocks noGrp="1"/>
          </p:cNvSpPr>
          <p:nvPr>
            <p:ph type="title"/>
          </p:nvPr>
        </p:nvSpPr>
        <p:spPr/>
        <p:txBody>
          <a:bodyPr/>
          <a:lstStyle/>
          <a:p>
            <a:r>
              <a:rPr lang="en-US" dirty="0"/>
              <a:t>Database Page Access Flow</a:t>
            </a:r>
          </a:p>
        </p:txBody>
      </p:sp>
      <p:sp>
        <p:nvSpPr>
          <p:cNvPr id="4" name="Can 9">
            <a:extLst>
              <a:ext uri="{FF2B5EF4-FFF2-40B4-BE49-F238E27FC236}">
                <a16:creationId xmlns:a16="http://schemas.microsoft.com/office/drawing/2014/main" id="{D8616D91-CEBC-42CA-B72E-8EC993808122}"/>
              </a:ext>
            </a:extLst>
          </p:cNvPr>
          <p:cNvSpPr/>
          <p:nvPr/>
        </p:nvSpPr>
        <p:spPr>
          <a:xfrm>
            <a:off x="1869737" y="3232864"/>
            <a:ext cx="1645920" cy="2057400"/>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5" name="Rectangle 4">
            <a:extLst>
              <a:ext uri="{FF2B5EF4-FFF2-40B4-BE49-F238E27FC236}">
                <a16:creationId xmlns:a16="http://schemas.microsoft.com/office/drawing/2014/main" id="{5988F9BB-B023-4392-94FE-E08F412695EC}"/>
              </a:ext>
            </a:extLst>
          </p:cNvPr>
          <p:cNvSpPr/>
          <p:nvPr/>
        </p:nvSpPr>
        <p:spPr>
          <a:xfrm>
            <a:off x="2006895" y="3712934"/>
            <a:ext cx="617220"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t>Page1</a:t>
            </a:r>
          </a:p>
        </p:txBody>
      </p:sp>
      <p:sp>
        <p:nvSpPr>
          <p:cNvPr id="6" name="Rectangle 5">
            <a:extLst>
              <a:ext uri="{FF2B5EF4-FFF2-40B4-BE49-F238E27FC236}">
                <a16:creationId xmlns:a16="http://schemas.microsoft.com/office/drawing/2014/main" id="{903EAB8A-5C81-4DE0-9D43-1E5E748877E3}"/>
              </a:ext>
            </a:extLst>
          </p:cNvPr>
          <p:cNvSpPr/>
          <p:nvPr/>
        </p:nvSpPr>
        <p:spPr>
          <a:xfrm>
            <a:off x="2761260" y="3712934"/>
            <a:ext cx="617220"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t>Page2</a:t>
            </a:r>
          </a:p>
        </p:txBody>
      </p:sp>
      <p:sp>
        <p:nvSpPr>
          <p:cNvPr id="7" name="Rectangle 6">
            <a:extLst>
              <a:ext uri="{FF2B5EF4-FFF2-40B4-BE49-F238E27FC236}">
                <a16:creationId xmlns:a16="http://schemas.microsoft.com/office/drawing/2014/main" id="{B8FF58E7-CEA4-4652-95D5-635B29FD7123}"/>
              </a:ext>
            </a:extLst>
          </p:cNvPr>
          <p:cNvSpPr/>
          <p:nvPr/>
        </p:nvSpPr>
        <p:spPr>
          <a:xfrm>
            <a:off x="2006895" y="4467306"/>
            <a:ext cx="617220"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t>Page3</a:t>
            </a:r>
          </a:p>
        </p:txBody>
      </p:sp>
      <p:sp>
        <p:nvSpPr>
          <p:cNvPr id="8" name="Rectangle 7">
            <a:extLst>
              <a:ext uri="{FF2B5EF4-FFF2-40B4-BE49-F238E27FC236}">
                <a16:creationId xmlns:a16="http://schemas.microsoft.com/office/drawing/2014/main" id="{FE83BF43-3F69-47CB-A92E-D59672EB8920}"/>
              </a:ext>
            </a:extLst>
          </p:cNvPr>
          <p:cNvSpPr/>
          <p:nvPr/>
        </p:nvSpPr>
        <p:spPr>
          <a:xfrm>
            <a:off x="2761260" y="4467306"/>
            <a:ext cx="617220"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t>Page4</a:t>
            </a:r>
          </a:p>
        </p:txBody>
      </p:sp>
      <p:sp>
        <p:nvSpPr>
          <p:cNvPr id="9" name="Rounded Rectangle 14">
            <a:extLst>
              <a:ext uri="{FF2B5EF4-FFF2-40B4-BE49-F238E27FC236}">
                <a16:creationId xmlns:a16="http://schemas.microsoft.com/office/drawing/2014/main" id="{591293F4-9D70-4078-95F4-A54EF4051958}"/>
              </a:ext>
            </a:extLst>
          </p:cNvPr>
          <p:cNvSpPr/>
          <p:nvPr/>
        </p:nvSpPr>
        <p:spPr>
          <a:xfrm>
            <a:off x="1846848" y="1998460"/>
            <a:ext cx="1714500" cy="7543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0" name="Rectangle 9">
            <a:extLst>
              <a:ext uri="{FF2B5EF4-FFF2-40B4-BE49-F238E27FC236}">
                <a16:creationId xmlns:a16="http://schemas.microsoft.com/office/drawing/2014/main" id="{562A486D-1527-4B8D-A619-8CDFC7483A37}"/>
              </a:ext>
            </a:extLst>
          </p:cNvPr>
          <p:cNvSpPr/>
          <p:nvPr/>
        </p:nvSpPr>
        <p:spPr>
          <a:xfrm>
            <a:off x="1915447" y="2067050"/>
            <a:ext cx="712158"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solidFill>
                  <a:srgbClr val="FFFF00"/>
                </a:solidFill>
              </a:rPr>
              <a:t>Page1’</a:t>
            </a:r>
          </a:p>
        </p:txBody>
      </p:sp>
      <p:sp>
        <p:nvSpPr>
          <p:cNvPr id="11" name="Rectangle 10">
            <a:extLst>
              <a:ext uri="{FF2B5EF4-FFF2-40B4-BE49-F238E27FC236}">
                <a16:creationId xmlns:a16="http://schemas.microsoft.com/office/drawing/2014/main" id="{70CDA375-71E3-4099-9F63-1877B3BF29F3}"/>
              </a:ext>
            </a:extLst>
          </p:cNvPr>
          <p:cNvSpPr/>
          <p:nvPr/>
        </p:nvSpPr>
        <p:spPr>
          <a:xfrm>
            <a:off x="2764749" y="2067050"/>
            <a:ext cx="682273"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solidFill>
                  <a:srgbClr val="FFFF00"/>
                </a:solidFill>
              </a:rPr>
              <a:t>Page2’</a:t>
            </a:r>
          </a:p>
        </p:txBody>
      </p:sp>
      <p:sp>
        <p:nvSpPr>
          <p:cNvPr id="12" name="Can 17">
            <a:extLst>
              <a:ext uri="{FF2B5EF4-FFF2-40B4-BE49-F238E27FC236}">
                <a16:creationId xmlns:a16="http://schemas.microsoft.com/office/drawing/2014/main" id="{E03A2F30-17AD-4D47-B2F9-0AE20001F1E8}"/>
              </a:ext>
            </a:extLst>
          </p:cNvPr>
          <p:cNvSpPr/>
          <p:nvPr/>
        </p:nvSpPr>
        <p:spPr>
          <a:xfrm>
            <a:off x="5230102" y="3232886"/>
            <a:ext cx="1645920" cy="2057400"/>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13" name="Rectangle 12">
            <a:extLst>
              <a:ext uri="{FF2B5EF4-FFF2-40B4-BE49-F238E27FC236}">
                <a16:creationId xmlns:a16="http://schemas.microsoft.com/office/drawing/2014/main" id="{05F291B7-2464-454D-91F3-8B45ECD986C3}"/>
              </a:ext>
            </a:extLst>
          </p:cNvPr>
          <p:cNvSpPr/>
          <p:nvPr/>
        </p:nvSpPr>
        <p:spPr>
          <a:xfrm>
            <a:off x="5333022" y="3712958"/>
            <a:ext cx="685777"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solidFill>
                  <a:srgbClr val="FFFF00"/>
                </a:solidFill>
              </a:rPr>
              <a:t>Page 1’</a:t>
            </a:r>
          </a:p>
        </p:txBody>
      </p:sp>
      <p:sp>
        <p:nvSpPr>
          <p:cNvPr id="14" name="Rectangle 13">
            <a:extLst>
              <a:ext uri="{FF2B5EF4-FFF2-40B4-BE49-F238E27FC236}">
                <a16:creationId xmlns:a16="http://schemas.microsoft.com/office/drawing/2014/main" id="{98E9A78B-36F8-4107-BD3E-9815FA436C85}"/>
              </a:ext>
            </a:extLst>
          </p:cNvPr>
          <p:cNvSpPr/>
          <p:nvPr/>
        </p:nvSpPr>
        <p:spPr>
          <a:xfrm>
            <a:off x="6121645" y="3712958"/>
            <a:ext cx="617220"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t>Page2</a:t>
            </a:r>
          </a:p>
        </p:txBody>
      </p:sp>
      <p:sp>
        <p:nvSpPr>
          <p:cNvPr id="15" name="Rectangle 14">
            <a:extLst>
              <a:ext uri="{FF2B5EF4-FFF2-40B4-BE49-F238E27FC236}">
                <a16:creationId xmlns:a16="http://schemas.microsoft.com/office/drawing/2014/main" id="{CDEC5C77-7B31-4D76-B8C5-0144D344EC0E}"/>
              </a:ext>
            </a:extLst>
          </p:cNvPr>
          <p:cNvSpPr/>
          <p:nvPr/>
        </p:nvSpPr>
        <p:spPr>
          <a:xfrm>
            <a:off x="5332999" y="4467329"/>
            <a:ext cx="685763"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t>Page 3</a:t>
            </a:r>
          </a:p>
        </p:txBody>
      </p:sp>
      <p:sp>
        <p:nvSpPr>
          <p:cNvPr id="16" name="Rectangle 15">
            <a:extLst>
              <a:ext uri="{FF2B5EF4-FFF2-40B4-BE49-F238E27FC236}">
                <a16:creationId xmlns:a16="http://schemas.microsoft.com/office/drawing/2014/main" id="{9FBACEBF-67EF-4D4C-A7C3-B7C882A3AB2E}"/>
              </a:ext>
            </a:extLst>
          </p:cNvPr>
          <p:cNvSpPr/>
          <p:nvPr/>
        </p:nvSpPr>
        <p:spPr>
          <a:xfrm>
            <a:off x="6121645" y="4467329"/>
            <a:ext cx="617220"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t>Page4</a:t>
            </a:r>
          </a:p>
        </p:txBody>
      </p:sp>
      <p:cxnSp>
        <p:nvCxnSpPr>
          <p:cNvPr id="17" name="Straight Arrow Connector 16">
            <a:extLst>
              <a:ext uri="{FF2B5EF4-FFF2-40B4-BE49-F238E27FC236}">
                <a16:creationId xmlns:a16="http://schemas.microsoft.com/office/drawing/2014/main" id="{E22D7AF0-18A8-4F9A-B256-509F916667B3}"/>
              </a:ext>
            </a:extLst>
          </p:cNvPr>
          <p:cNvCxnSpPr>
            <a:stCxn id="4" idx="1"/>
          </p:cNvCxnSpPr>
          <p:nvPr/>
        </p:nvCxnSpPr>
        <p:spPr>
          <a:xfrm flipV="1">
            <a:off x="2692697" y="2768067"/>
            <a:ext cx="0" cy="46479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BB5C243-947A-4AEC-88D1-E8BBBBB8244A}"/>
              </a:ext>
            </a:extLst>
          </p:cNvPr>
          <p:cNvSpPr txBox="1"/>
          <p:nvPr/>
        </p:nvSpPr>
        <p:spPr>
          <a:xfrm>
            <a:off x="1321103" y="2798547"/>
            <a:ext cx="1303020" cy="480060"/>
          </a:xfrm>
          <a:prstGeom prst="rect">
            <a:avLst/>
          </a:prstGeom>
          <a:noFill/>
        </p:spPr>
        <p:txBody>
          <a:bodyPr wrap="none" rtlCol="0">
            <a:noAutofit/>
          </a:bodyPr>
          <a:lstStyle/>
          <a:p>
            <a:r>
              <a:rPr lang="en-US" sz="1350" b="1" dirty="0">
                <a:solidFill>
                  <a:srgbClr val="7030A0"/>
                </a:solidFill>
              </a:rPr>
              <a:t>Query1 modifies </a:t>
            </a:r>
          </a:p>
          <a:p>
            <a:r>
              <a:rPr lang="en-US" sz="1350" b="1" dirty="0">
                <a:solidFill>
                  <a:srgbClr val="7030A0"/>
                </a:solidFill>
              </a:rPr>
              <a:t>Pages 1 &amp; 2</a:t>
            </a:r>
          </a:p>
        </p:txBody>
      </p:sp>
      <p:sp>
        <p:nvSpPr>
          <p:cNvPr id="19" name="Rounded Rectangle 24">
            <a:extLst>
              <a:ext uri="{FF2B5EF4-FFF2-40B4-BE49-F238E27FC236}">
                <a16:creationId xmlns:a16="http://schemas.microsoft.com/office/drawing/2014/main" id="{A98B0AA0-8A86-4561-85B5-E26178D9ACE1}"/>
              </a:ext>
            </a:extLst>
          </p:cNvPr>
          <p:cNvSpPr/>
          <p:nvPr/>
        </p:nvSpPr>
        <p:spPr>
          <a:xfrm>
            <a:off x="5230101" y="1998452"/>
            <a:ext cx="1714500" cy="7543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p>
        </p:txBody>
      </p:sp>
      <p:sp>
        <p:nvSpPr>
          <p:cNvPr id="20" name="Rectangle 19">
            <a:extLst>
              <a:ext uri="{FF2B5EF4-FFF2-40B4-BE49-F238E27FC236}">
                <a16:creationId xmlns:a16="http://schemas.microsoft.com/office/drawing/2014/main" id="{7D5A20AB-2637-4707-AA1B-268E7ADBF6B4}"/>
              </a:ext>
            </a:extLst>
          </p:cNvPr>
          <p:cNvSpPr/>
          <p:nvPr/>
        </p:nvSpPr>
        <p:spPr>
          <a:xfrm>
            <a:off x="5367273" y="2067032"/>
            <a:ext cx="685779"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t>Page4</a:t>
            </a:r>
          </a:p>
        </p:txBody>
      </p:sp>
      <p:sp>
        <p:nvSpPr>
          <p:cNvPr id="21" name="Rectangle 20">
            <a:extLst>
              <a:ext uri="{FF2B5EF4-FFF2-40B4-BE49-F238E27FC236}">
                <a16:creationId xmlns:a16="http://schemas.microsoft.com/office/drawing/2014/main" id="{9D82899A-AA5E-4B5F-AA43-2FB95CE70578}"/>
              </a:ext>
            </a:extLst>
          </p:cNvPr>
          <p:cNvSpPr/>
          <p:nvPr/>
        </p:nvSpPr>
        <p:spPr>
          <a:xfrm>
            <a:off x="6190229" y="2067032"/>
            <a:ext cx="685755"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solidFill>
                  <a:srgbClr val="FFFF00"/>
                </a:solidFill>
              </a:rPr>
              <a:t>Page2’</a:t>
            </a:r>
          </a:p>
        </p:txBody>
      </p:sp>
      <p:sp>
        <p:nvSpPr>
          <p:cNvPr id="22" name="Rectangle 21">
            <a:extLst>
              <a:ext uri="{FF2B5EF4-FFF2-40B4-BE49-F238E27FC236}">
                <a16:creationId xmlns:a16="http://schemas.microsoft.com/office/drawing/2014/main" id="{33BC149E-135A-49BF-ACBF-920909111047}"/>
              </a:ext>
            </a:extLst>
          </p:cNvPr>
          <p:cNvSpPr/>
          <p:nvPr/>
        </p:nvSpPr>
        <p:spPr>
          <a:xfrm>
            <a:off x="6944630" y="2768067"/>
            <a:ext cx="754352" cy="6172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350" dirty="0">
                <a:solidFill>
                  <a:srgbClr val="FFFF00"/>
                </a:solidFill>
              </a:rPr>
              <a:t>Page1’</a:t>
            </a:r>
          </a:p>
        </p:txBody>
      </p:sp>
      <p:cxnSp>
        <p:nvCxnSpPr>
          <p:cNvPr id="23" name="Straight Arrow Connector 22">
            <a:extLst>
              <a:ext uri="{FF2B5EF4-FFF2-40B4-BE49-F238E27FC236}">
                <a16:creationId xmlns:a16="http://schemas.microsoft.com/office/drawing/2014/main" id="{49B01714-4931-47F0-B7AA-4D196A6F0578}"/>
              </a:ext>
            </a:extLst>
          </p:cNvPr>
          <p:cNvCxnSpPr>
            <a:stCxn id="12" idx="1"/>
          </p:cNvCxnSpPr>
          <p:nvPr/>
        </p:nvCxnSpPr>
        <p:spPr>
          <a:xfrm flipH="1" flipV="1">
            <a:off x="6053052" y="2752832"/>
            <a:ext cx="10" cy="48005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013044B-DBAF-4240-8771-DF3B7D79DA67}"/>
              </a:ext>
            </a:extLst>
          </p:cNvPr>
          <p:cNvSpPr txBox="1"/>
          <p:nvPr/>
        </p:nvSpPr>
        <p:spPr>
          <a:xfrm>
            <a:off x="4875798" y="2798547"/>
            <a:ext cx="1097280" cy="480060"/>
          </a:xfrm>
          <a:prstGeom prst="rect">
            <a:avLst/>
          </a:prstGeom>
          <a:noFill/>
        </p:spPr>
        <p:txBody>
          <a:bodyPr wrap="none" rtlCol="0">
            <a:noAutofit/>
          </a:bodyPr>
          <a:lstStyle/>
          <a:p>
            <a:r>
              <a:rPr lang="en-US" sz="1350" b="1" dirty="0">
                <a:solidFill>
                  <a:srgbClr val="7030A0"/>
                </a:solidFill>
              </a:rPr>
              <a:t>Query2 reads </a:t>
            </a:r>
          </a:p>
          <a:p>
            <a:r>
              <a:rPr lang="en-US" sz="1350" b="1" dirty="0">
                <a:solidFill>
                  <a:srgbClr val="7030A0"/>
                </a:solidFill>
              </a:rPr>
              <a:t>Page4</a:t>
            </a:r>
          </a:p>
        </p:txBody>
      </p:sp>
      <p:cxnSp>
        <p:nvCxnSpPr>
          <p:cNvPr id="25" name="Elbow Connector 30">
            <a:extLst>
              <a:ext uri="{FF2B5EF4-FFF2-40B4-BE49-F238E27FC236}">
                <a16:creationId xmlns:a16="http://schemas.microsoft.com/office/drawing/2014/main" id="{E67658B4-EDBC-4D4D-8BDF-364B53949FA2}"/>
              </a:ext>
            </a:extLst>
          </p:cNvPr>
          <p:cNvCxnSpPr>
            <a:stCxn id="19" idx="3"/>
            <a:endCxn id="22" idx="0"/>
          </p:cNvCxnSpPr>
          <p:nvPr/>
        </p:nvCxnSpPr>
        <p:spPr>
          <a:xfrm>
            <a:off x="6944602" y="2375641"/>
            <a:ext cx="308639" cy="392426"/>
          </a:xfrm>
          <a:prstGeom prst="bentConnector2">
            <a:avLst/>
          </a:prstGeom>
          <a:ln w="508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31">
            <a:extLst>
              <a:ext uri="{FF2B5EF4-FFF2-40B4-BE49-F238E27FC236}">
                <a16:creationId xmlns:a16="http://schemas.microsoft.com/office/drawing/2014/main" id="{457F2C3A-6093-4AE6-99E8-8D3F346A7E48}"/>
              </a:ext>
            </a:extLst>
          </p:cNvPr>
          <p:cNvCxnSpPr>
            <a:stCxn id="22" idx="2"/>
            <a:endCxn id="12" idx="4"/>
          </p:cNvCxnSpPr>
          <p:nvPr/>
        </p:nvCxnSpPr>
        <p:spPr>
          <a:xfrm rot="5400000">
            <a:off x="6626482" y="3634827"/>
            <a:ext cx="876299" cy="377219"/>
          </a:xfrm>
          <a:prstGeom prst="bentConnector2">
            <a:avLst/>
          </a:prstGeom>
          <a:ln w="508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AEA9A6B-4D4E-4E27-BDDA-0F9C6AD5F408}"/>
              </a:ext>
            </a:extLst>
          </p:cNvPr>
          <p:cNvSpPr txBox="1"/>
          <p:nvPr/>
        </p:nvSpPr>
        <p:spPr>
          <a:xfrm>
            <a:off x="3584200" y="2135613"/>
            <a:ext cx="1645920" cy="480060"/>
          </a:xfrm>
          <a:prstGeom prst="rect">
            <a:avLst/>
          </a:prstGeom>
          <a:noFill/>
        </p:spPr>
        <p:txBody>
          <a:bodyPr wrap="none" rtlCol="0">
            <a:noAutofit/>
          </a:bodyPr>
          <a:lstStyle/>
          <a:p>
            <a:pPr algn="ctr"/>
            <a:r>
              <a:rPr lang="en-US" sz="1500" i="1" dirty="0">
                <a:solidFill>
                  <a:srgbClr val="7030A0"/>
                </a:solidFill>
              </a:rPr>
              <a:t>Volatile Storage</a:t>
            </a:r>
          </a:p>
          <a:p>
            <a:pPr algn="ctr"/>
            <a:r>
              <a:rPr lang="en-US" sz="1500" i="1" dirty="0">
                <a:solidFill>
                  <a:srgbClr val="7030A0"/>
                </a:solidFill>
              </a:rPr>
              <a:t>(I/O Buffer Cache)</a:t>
            </a:r>
          </a:p>
        </p:txBody>
      </p:sp>
      <p:sp>
        <p:nvSpPr>
          <p:cNvPr id="28" name="TextBox 27">
            <a:extLst>
              <a:ext uri="{FF2B5EF4-FFF2-40B4-BE49-F238E27FC236}">
                <a16:creationId xmlns:a16="http://schemas.microsoft.com/office/drawing/2014/main" id="{FD5E908C-6004-45E8-A366-89EB505308A1}"/>
              </a:ext>
            </a:extLst>
          </p:cNvPr>
          <p:cNvSpPr txBox="1"/>
          <p:nvPr/>
        </p:nvSpPr>
        <p:spPr>
          <a:xfrm>
            <a:off x="3515620" y="4261575"/>
            <a:ext cx="1714500" cy="548640"/>
          </a:xfrm>
          <a:prstGeom prst="rect">
            <a:avLst/>
          </a:prstGeom>
          <a:noFill/>
        </p:spPr>
        <p:txBody>
          <a:bodyPr wrap="none" rtlCol="0">
            <a:noAutofit/>
          </a:bodyPr>
          <a:lstStyle/>
          <a:p>
            <a:pPr algn="ctr"/>
            <a:r>
              <a:rPr lang="en-US" sz="1500" i="1" dirty="0">
                <a:solidFill>
                  <a:srgbClr val="7030A0"/>
                </a:solidFill>
              </a:rPr>
              <a:t>Persistent Storage </a:t>
            </a:r>
          </a:p>
          <a:p>
            <a:pPr algn="ctr"/>
            <a:r>
              <a:rPr lang="en-US" sz="1500" i="1" dirty="0">
                <a:solidFill>
                  <a:srgbClr val="7030A0"/>
                </a:solidFill>
              </a:rPr>
              <a:t>(HDD or SSD)</a:t>
            </a:r>
          </a:p>
        </p:txBody>
      </p:sp>
      <p:cxnSp>
        <p:nvCxnSpPr>
          <p:cNvPr id="29" name="Straight Arrow Connector 28">
            <a:extLst>
              <a:ext uri="{FF2B5EF4-FFF2-40B4-BE49-F238E27FC236}">
                <a16:creationId xmlns:a16="http://schemas.microsoft.com/office/drawing/2014/main" id="{CFD67F05-2577-4CF7-A792-DA5E76F5216D}"/>
              </a:ext>
            </a:extLst>
          </p:cNvPr>
          <p:cNvCxnSpPr/>
          <p:nvPr/>
        </p:nvCxnSpPr>
        <p:spPr>
          <a:xfrm flipV="1">
            <a:off x="2692697" y="2768068"/>
            <a:ext cx="0" cy="464797"/>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BD9F876-C0D5-4423-A1B8-9FA987267FE7}"/>
              </a:ext>
            </a:extLst>
          </p:cNvPr>
          <p:cNvCxnSpPr/>
          <p:nvPr/>
        </p:nvCxnSpPr>
        <p:spPr>
          <a:xfrm flipH="1" flipV="1">
            <a:off x="6053052" y="2752833"/>
            <a:ext cx="10" cy="480055"/>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60E9A26F-B980-4636-A0DE-6F6ED223C11C}"/>
              </a:ext>
            </a:extLst>
          </p:cNvPr>
          <p:cNvCxnSpPr/>
          <p:nvPr/>
        </p:nvCxnSpPr>
        <p:spPr>
          <a:xfrm>
            <a:off x="6944602" y="2375642"/>
            <a:ext cx="308639" cy="392426"/>
          </a:xfrm>
          <a:prstGeom prst="bentConnector2">
            <a:avLst/>
          </a:prstGeom>
          <a:ln w="508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95C4D6A7-930B-4752-AB1B-CCDF2F6E1441}"/>
              </a:ext>
            </a:extLst>
          </p:cNvPr>
          <p:cNvCxnSpPr/>
          <p:nvPr/>
        </p:nvCxnSpPr>
        <p:spPr>
          <a:xfrm rot="5400000">
            <a:off x="6626482" y="3634828"/>
            <a:ext cx="876299" cy="377219"/>
          </a:xfrm>
          <a:prstGeom prst="bentConnector2">
            <a:avLst/>
          </a:prstGeom>
          <a:ln w="508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44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dirty="0"/>
            </a:br>
            <a:r>
              <a:rPr lang="en-US" dirty="0"/>
              <a:t>Structure of Page Tables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6943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FA6CC2-5FDA-B7CE-379E-B5775880C283}"/>
              </a:ext>
            </a:extLst>
          </p:cNvPr>
          <p:cNvSpPr>
            <a:spLocks noGrp="1"/>
          </p:cNvSpPr>
          <p:nvPr>
            <p:ph type="title"/>
          </p:nvPr>
        </p:nvSpPr>
        <p:spPr/>
        <p:txBody>
          <a:bodyPr/>
          <a:lstStyle/>
          <a:p>
            <a:r>
              <a:rPr lang="en-US" dirty="0"/>
              <a:t>Single Level Page Tables</a:t>
            </a:r>
          </a:p>
        </p:txBody>
      </p:sp>
      <p:sp>
        <p:nvSpPr>
          <p:cNvPr id="5" name="Content Placeholder 4">
            <a:extLst>
              <a:ext uri="{FF2B5EF4-FFF2-40B4-BE49-F238E27FC236}">
                <a16:creationId xmlns:a16="http://schemas.microsoft.com/office/drawing/2014/main" id="{48A944B7-161F-1552-5965-E4E79A20F922}"/>
              </a:ext>
            </a:extLst>
          </p:cNvPr>
          <p:cNvSpPr>
            <a:spLocks noGrp="1"/>
          </p:cNvSpPr>
          <p:nvPr>
            <p:ph idx="1"/>
          </p:nvPr>
        </p:nvSpPr>
        <p:spPr/>
        <p:txBody>
          <a:bodyPr/>
          <a:lstStyle/>
          <a:p>
            <a:r>
              <a:rPr lang="en-US" dirty="0"/>
              <a:t>A single level page table is essentially a list of entries.</a:t>
            </a:r>
          </a:p>
          <a:p>
            <a:endParaRPr lang="en-US" dirty="0"/>
          </a:p>
          <a:p>
            <a:r>
              <a:rPr lang="en-US" dirty="0"/>
              <a:t>How many page table entries do we need for the following system?</a:t>
            </a:r>
          </a:p>
          <a:p>
            <a:pPr lvl="1"/>
            <a:r>
              <a:rPr lang="en-US" dirty="0"/>
              <a:t>Address space = 4 GB (2^32 bytes) </a:t>
            </a:r>
          </a:p>
          <a:p>
            <a:pPr lvl="1"/>
            <a:r>
              <a:rPr lang="en-US" dirty="0"/>
              <a:t>Page size = 4 KB (2^12 bytes)</a:t>
            </a:r>
          </a:p>
          <a:p>
            <a:pPr lvl="1"/>
            <a:endParaRPr lang="en-US" dirty="0"/>
          </a:p>
          <a:p>
            <a:r>
              <a:rPr lang="en-US" dirty="0"/>
              <a:t>Now assume each entry uses 4 bytes (2^2). What’s the total size of the page table? </a:t>
            </a:r>
          </a:p>
          <a:p>
            <a:endParaRPr lang="en-US" dirty="0"/>
          </a:p>
          <a:p>
            <a:endParaRPr lang="en-US" dirty="0"/>
          </a:p>
          <a:p>
            <a:endParaRPr lang="en-US" dirty="0"/>
          </a:p>
          <a:p>
            <a:pPr marL="294894" lvl="1" indent="0">
              <a:buNone/>
            </a:pPr>
            <a:endParaRPr lang="en-US" dirty="0"/>
          </a:p>
          <a:p>
            <a:pPr lvl="1"/>
            <a:endParaRPr lang="en-US" dirty="0"/>
          </a:p>
        </p:txBody>
      </p:sp>
    </p:spTree>
    <p:extLst>
      <p:ext uri="{BB962C8B-B14F-4D97-AF65-F5344CB8AC3E}">
        <p14:creationId xmlns:p14="http://schemas.microsoft.com/office/powerpoint/2010/main" val="270142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Page Table Structure: Overview</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lstStyle/>
          <a:p>
            <a:r>
              <a:rPr lang="en-US" dirty="0"/>
              <a:t>Page tables can consume a lot of memory.</a:t>
            </a:r>
          </a:p>
          <a:p>
            <a:endParaRPr lang="en-US" dirty="0"/>
          </a:p>
          <a:p>
            <a:r>
              <a:rPr lang="en-US" dirty="0"/>
              <a:t>How do we actual store and lookup entries in page tables?</a:t>
            </a:r>
          </a:p>
          <a:p>
            <a:endParaRPr lang="en-US" dirty="0"/>
          </a:p>
          <a:p>
            <a:pPr marL="457200" indent="-457200">
              <a:buFont typeface="+mj-lt"/>
              <a:buAutoNum type="alphaUcPeriod"/>
            </a:pPr>
            <a:r>
              <a:rPr lang="en-US" dirty="0"/>
              <a:t>Multilevel page tables</a:t>
            </a:r>
          </a:p>
          <a:p>
            <a:pPr lvl="1"/>
            <a:r>
              <a:rPr lang="en-US" dirty="0"/>
              <a:t>Tree of page tables</a:t>
            </a:r>
          </a:p>
          <a:p>
            <a:pPr lvl="1"/>
            <a:endParaRPr lang="en-US" dirty="0"/>
          </a:p>
          <a:p>
            <a:pPr marL="457200" indent="-457200">
              <a:buFont typeface="+mj-lt"/>
              <a:buAutoNum type="alphaUcPeriod"/>
            </a:pPr>
            <a:r>
              <a:rPr lang="en-US" dirty="0"/>
              <a:t>Inverted page tables</a:t>
            </a:r>
          </a:p>
          <a:p>
            <a:pPr lvl="1"/>
            <a:r>
              <a:rPr lang="en-US" dirty="0"/>
              <a:t>The mapping is inverted: frame -&gt; page</a:t>
            </a:r>
          </a:p>
          <a:p>
            <a:endParaRPr lang="en-US" dirty="0"/>
          </a:p>
        </p:txBody>
      </p:sp>
    </p:spTree>
    <p:extLst>
      <p:ext uri="{BB962C8B-B14F-4D97-AF65-F5344CB8AC3E}">
        <p14:creationId xmlns:p14="http://schemas.microsoft.com/office/powerpoint/2010/main" val="987663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Multilevel Page Tables</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57200" y="1935480"/>
            <a:ext cx="3474727" cy="4389120"/>
          </a:xfrm>
        </p:spPr>
        <p:txBody>
          <a:bodyPr/>
          <a:lstStyle/>
          <a:p>
            <a:r>
              <a:rPr lang="en-US" dirty="0"/>
              <a:t>Break up the logical address space into multiple page tables.</a:t>
            </a:r>
          </a:p>
          <a:p>
            <a:endParaRPr lang="en-US" dirty="0"/>
          </a:p>
          <a:p>
            <a:r>
              <a:rPr lang="en-US" dirty="0"/>
              <a:t>Example: two-level page table.</a:t>
            </a:r>
          </a:p>
          <a:p>
            <a:endParaRPr lang="en-US" dirty="0"/>
          </a:p>
          <a:p>
            <a:r>
              <a:rPr lang="en-US" dirty="0"/>
              <a:t>Same idea as a B-Tree index</a:t>
            </a:r>
          </a:p>
          <a:p>
            <a:pPr lvl="1"/>
            <a:r>
              <a:rPr lang="en-US" dirty="0"/>
              <a:t>Key – Value pairs</a:t>
            </a:r>
          </a:p>
          <a:p>
            <a:pPr lvl="1"/>
            <a:r>
              <a:rPr lang="en-US" dirty="0"/>
              <a:t>Key = </a:t>
            </a:r>
            <a:r>
              <a:rPr lang="en-US" dirty="0" err="1"/>
              <a:t>PageID</a:t>
            </a:r>
            <a:endParaRPr lang="en-US" dirty="0"/>
          </a:p>
          <a:p>
            <a:pPr lvl="1"/>
            <a:r>
              <a:rPr lang="en-US" dirty="0"/>
              <a:t>Value = Frame#</a:t>
            </a:r>
          </a:p>
          <a:p>
            <a:endParaRPr lang="en-US" dirty="0"/>
          </a:p>
          <a:p>
            <a:endParaRPr lang="en-US" dirty="0"/>
          </a:p>
        </p:txBody>
      </p:sp>
      <p:pic>
        <p:nvPicPr>
          <p:cNvPr id="4" name="Picture 2">
            <a:extLst>
              <a:ext uri="{FF2B5EF4-FFF2-40B4-BE49-F238E27FC236}">
                <a16:creationId xmlns:a16="http://schemas.microsoft.com/office/drawing/2014/main" id="{F03D35FB-5D15-365F-E796-67250A1BF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995" y="2027312"/>
            <a:ext cx="4620805" cy="487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01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46885"/>
            <a:ext cx="8229600" cy="1143000"/>
          </a:xfrm>
        </p:spPr>
        <p:txBody>
          <a:bodyPr>
            <a:normAutofit fontScale="90000"/>
          </a:bodyPr>
          <a:lstStyle/>
          <a:p>
            <a:r>
              <a:rPr lang="en-US" dirty="0"/>
              <a:t>Example: </a:t>
            </a:r>
            <a:br>
              <a:rPr lang="en-US" dirty="0"/>
            </a:br>
            <a:r>
              <a:rPr lang="en-US" dirty="0"/>
              <a:t>Two-Level Page Table Scheme</a:t>
            </a:r>
          </a:p>
        </p:txBody>
      </p:sp>
      <p:sp>
        <p:nvSpPr>
          <p:cNvPr id="4" name="Content Placeholder 3">
            <a:extLst>
              <a:ext uri="{FF2B5EF4-FFF2-40B4-BE49-F238E27FC236}">
                <a16:creationId xmlns:a16="http://schemas.microsoft.com/office/drawing/2014/main" id="{AACFE26E-515F-9532-7075-B81658E2F428}"/>
              </a:ext>
            </a:extLst>
          </p:cNvPr>
          <p:cNvSpPr>
            <a:spLocks noGrp="1"/>
          </p:cNvSpPr>
          <p:nvPr>
            <p:ph idx="1"/>
          </p:nvPr>
        </p:nvSpPr>
        <p:spPr>
          <a:xfrm>
            <a:off x="457200" y="1478277"/>
            <a:ext cx="8229600" cy="4389120"/>
          </a:xfrm>
        </p:spPr>
        <p:txBody>
          <a:bodyPr/>
          <a:lstStyle/>
          <a:p>
            <a:r>
              <a:rPr lang="en-US" dirty="0"/>
              <a:t>Page size = 8 bytes</a:t>
            </a:r>
          </a:p>
          <a:p>
            <a:r>
              <a:rPr lang="en-US" dirty="0"/>
              <a:t>Entry = 2 bytes</a:t>
            </a:r>
          </a:p>
        </p:txBody>
      </p:sp>
      <p:sp>
        <p:nvSpPr>
          <p:cNvPr id="11" name="Rectangle 10">
            <a:extLst>
              <a:ext uri="{FF2B5EF4-FFF2-40B4-BE49-F238E27FC236}">
                <a16:creationId xmlns:a16="http://schemas.microsoft.com/office/drawing/2014/main" id="{8187AA66-FFF1-F131-30E0-50C71E9DFA16}"/>
              </a:ext>
            </a:extLst>
          </p:cNvPr>
          <p:cNvSpPr/>
          <p:nvPr/>
        </p:nvSpPr>
        <p:spPr>
          <a:xfrm>
            <a:off x="2103142" y="2240277"/>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0</a:t>
            </a:r>
          </a:p>
        </p:txBody>
      </p:sp>
      <p:sp>
        <p:nvSpPr>
          <p:cNvPr id="12" name="Rectangle 11">
            <a:extLst>
              <a:ext uri="{FF2B5EF4-FFF2-40B4-BE49-F238E27FC236}">
                <a16:creationId xmlns:a16="http://schemas.microsoft.com/office/drawing/2014/main" id="{A96A2788-8D3C-B583-4A83-C25FDFD6B465}"/>
              </a:ext>
            </a:extLst>
          </p:cNvPr>
          <p:cNvSpPr/>
          <p:nvPr/>
        </p:nvSpPr>
        <p:spPr>
          <a:xfrm>
            <a:off x="3291849" y="2240277"/>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4</a:t>
            </a:r>
          </a:p>
        </p:txBody>
      </p:sp>
      <p:sp>
        <p:nvSpPr>
          <p:cNvPr id="15" name="Rectangle 14">
            <a:extLst>
              <a:ext uri="{FF2B5EF4-FFF2-40B4-BE49-F238E27FC236}">
                <a16:creationId xmlns:a16="http://schemas.microsoft.com/office/drawing/2014/main" id="{4A59719B-BD7D-4400-D770-0BF0E6612CA3}"/>
              </a:ext>
            </a:extLst>
          </p:cNvPr>
          <p:cNvSpPr/>
          <p:nvPr/>
        </p:nvSpPr>
        <p:spPr>
          <a:xfrm>
            <a:off x="2834649" y="2240277"/>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16" name="Rectangle 15">
            <a:extLst>
              <a:ext uri="{FF2B5EF4-FFF2-40B4-BE49-F238E27FC236}">
                <a16:creationId xmlns:a16="http://schemas.microsoft.com/office/drawing/2014/main" id="{CC27AFC4-1B86-108F-9EC7-A9D67D59D4ED}"/>
              </a:ext>
            </a:extLst>
          </p:cNvPr>
          <p:cNvSpPr/>
          <p:nvPr/>
        </p:nvSpPr>
        <p:spPr>
          <a:xfrm>
            <a:off x="4023361" y="2240277"/>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18" name="Rectangle 17">
            <a:extLst>
              <a:ext uri="{FF2B5EF4-FFF2-40B4-BE49-F238E27FC236}">
                <a16:creationId xmlns:a16="http://schemas.microsoft.com/office/drawing/2014/main" id="{21439892-DCAC-607D-8FA6-C80C00FB3B93}"/>
              </a:ext>
            </a:extLst>
          </p:cNvPr>
          <p:cNvSpPr/>
          <p:nvPr/>
        </p:nvSpPr>
        <p:spPr>
          <a:xfrm>
            <a:off x="4480556" y="2240277"/>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8</a:t>
            </a:r>
          </a:p>
        </p:txBody>
      </p:sp>
      <p:sp>
        <p:nvSpPr>
          <p:cNvPr id="19" name="Rectangle 18">
            <a:extLst>
              <a:ext uri="{FF2B5EF4-FFF2-40B4-BE49-F238E27FC236}">
                <a16:creationId xmlns:a16="http://schemas.microsoft.com/office/drawing/2014/main" id="{A789B091-6306-DA53-CF46-31348B231DC3}"/>
              </a:ext>
            </a:extLst>
          </p:cNvPr>
          <p:cNvSpPr/>
          <p:nvPr/>
        </p:nvSpPr>
        <p:spPr>
          <a:xfrm>
            <a:off x="5212068" y="2240293"/>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20" name="Rectangle 19">
            <a:extLst>
              <a:ext uri="{FF2B5EF4-FFF2-40B4-BE49-F238E27FC236}">
                <a16:creationId xmlns:a16="http://schemas.microsoft.com/office/drawing/2014/main" id="{009766D1-FABB-5C08-B167-DDA67B024B0C}"/>
              </a:ext>
            </a:extLst>
          </p:cNvPr>
          <p:cNvSpPr/>
          <p:nvPr/>
        </p:nvSpPr>
        <p:spPr>
          <a:xfrm>
            <a:off x="5669268" y="2240285"/>
            <a:ext cx="73152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12</a:t>
            </a:r>
          </a:p>
        </p:txBody>
      </p:sp>
      <p:sp>
        <p:nvSpPr>
          <p:cNvPr id="21" name="Rectangle 20">
            <a:extLst>
              <a:ext uri="{FF2B5EF4-FFF2-40B4-BE49-F238E27FC236}">
                <a16:creationId xmlns:a16="http://schemas.microsoft.com/office/drawing/2014/main" id="{20A3B7B8-4854-E69E-1799-4D7E334F0F5A}"/>
              </a:ext>
            </a:extLst>
          </p:cNvPr>
          <p:cNvSpPr/>
          <p:nvPr/>
        </p:nvSpPr>
        <p:spPr>
          <a:xfrm>
            <a:off x="6400775" y="2240285"/>
            <a:ext cx="457200" cy="45720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sz="2400" dirty="0">
                <a:sym typeface="Wingdings" panose="05000000000000000000" pitchFamily="2" charset="2"/>
              </a:rPr>
              <a:t></a:t>
            </a:r>
            <a:endParaRPr lang="en-US" sz="2400" dirty="0"/>
          </a:p>
        </p:txBody>
      </p:sp>
      <p:sp>
        <p:nvSpPr>
          <p:cNvPr id="22" name="Rectangle 21">
            <a:extLst>
              <a:ext uri="{FF2B5EF4-FFF2-40B4-BE49-F238E27FC236}">
                <a16:creationId xmlns:a16="http://schemas.microsoft.com/office/drawing/2014/main" id="{8B2111DB-5646-964C-FEC5-132E5957DA85}"/>
              </a:ext>
            </a:extLst>
          </p:cNvPr>
          <p:cNvSpPr/>
          <p:nvPr/>
        </p:nvSpPr>
        <p:spPr>
          <a:xfrm>
            <a:off x="274367" y="3794756"/>
            <a:ext cx="137160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0</a:t>
            </a:r>
          </a:p>
          <a:p>
            <a:pPr algn="ctr"/>
            <a:r>
              <a:rPr lang="en-US" sz="2400" dirty="0"/>
              <a:t>Frame10</a:t>
            </a:r>
          </a:p>
        </p:txBody>
      </p:sp>
      <p:sp>
        <p:nvSpPr>
          <p:cNvPr id="23" name="Rectangle 22">
            <a:extLst>
              <a:ext uri="{FF2B5EF4-FFF2-40B4-BE49-F238E27FC236}">
                <a16:creationId xmlns:a16="http://schemas.microsoft.com/office/drawing/2014/main" id="{EA1C9808-F988-FACE-DBDC-815F4AE0C40F}"/>
              </a:ext>
            </a:extLst>
          </p:cNvPr>
          <p:cNvSpPr/>
          <p:nvPr/>
        </p:nvSpPr>
        <p:spPr>
          <a:xfrm>
            <a:off x="1645952" y="3794771"/>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1</a:t>
            </a:r>
          </a:p>
          <a:p>
            <a:pPr algn="ctr"/>
            <a:r>
              <a:rPr lang="en-US" sz="2400" dirty="0"/>
              <a:t>Frame80</a:t>
            </a:r>
          </a:p>
        </p:txBody>
      </p:sp>
      <p:sp>
        <p:nvSpPr>
          <p:cNvPr id="27" name="Rectangle 26">
            <a:extLst>
              <a:ext uri="{FF2B5EF4-FFF2-40B4-BE49-F238E27FC236}">
                <a16:creationId xmlns:a16="http://schemas.microsoft.com/office/drawing/2014/main" id="{CE3816F1-CC34-89FF-178C-C4BA192DB47E}"/>
              </a:ext>
            </a:extLst>
          </p:cNvPr>
          <p:cNvSpPr/>
          <p:nvPr/>
        </p:nvSpPr>
        <p:spPr>
          <a:xfrm>
            <a:off x="3108976" y="3794756"/>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2</a:t>
            </a:r>
          </a:p>
          <a:p>
            <a:pPr algn="ctr"/>
            <a:r>
              <a:rPr lang="en-US" sz="2400" dirty="0"/>
              <a:t>Frame2</a:t>
            </a:r>
          </a:p>
        </p:txBody>
      </p:sp>
      <p:sp>
        <p:nvSpPr>
          <p:cNvPr id="29" name="Rectangle 28">
            <a:extLst>
              <a:ext uri="{FF2B5EF4-FFF2-40B4-BE49-F238E27FC236}">
                <a16:creationId xmlns:a16="http://schemas.microsoft.com/office/drawing/2014/main" id="{2D39BED1-DB45-4388-6F62-A818E8E799BD}"/>
              </a:ext>
            </a:extLst>
          </p:cNvPr>
          <p:cNvSpPr/>
          <p:nvPr/>
        </p:nvSpPr>
        <p:spPr>
          <a:xfrm>
            <a:off x="4572000" y="3794764"/>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3</a:t>
            </a:r>
          </a:p>
          <a:p>
            <a:pPr algn="ctr"/>
            <a:r>
              <a:rPr lang="en-US" sz="2400" dirty="0"/>
              <a:t>Frame12</a:t>
            </a:r>
          </a:p>
        </p:txBody>
      </p:sp>
      <p:cxnSp>
        <p:nvCxnSpPr>
          <p:cNvPr id="32" name="Straight Arrow Connector 31">
            <a:extLst>
              <a:ext uri="{FF2B5EF4-FFF2-40B4-BE49-F238E27FC236}">
                <a16:creationId xmlns:a16="http://schemas.microsoft.com/office/drawing/2014/main" id="{66D0EC00-7721-0B7B-7B5C-FA19951492D6}"/>
              </a:ext>
            </a:extLst>
          </p:cNvPr>
          <p:cNvCxnSpPr>
            <a:cxnSpLocks/>
            <a:stCxn id="15" idx="2"/>
            <a:endCxn id="22" idx="0"/>
          </p:cNvCxnSpPr>
          <p:nvPr/>
        </p:nvCxnSpPr>
        <p:spPr>
          <a:xfrm flipH="1">
            <a:off x="960167" y="2697477"/>
            <a:ext cx="2103082" cy="109727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08A19AA-5283-5508-8A2A-5E0999B56FC6}"/>
              </a:ext>
            </a:extLst>
          </p:cNvPr>
          <p:cNvCxnSpPr>
            <a:cxnSpLocks/>
          </p:cNvCxnSpPr>
          <p:nvPr/>
        </p:nvCxnSpPr>
        <p:spPr>
          <a:xfrm>
            <a:off x="4343403" y="2620760"/>
            <a:ext cx="2514572" cy="109727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DEE47D0-A6CC-46F1-9525-E0F5ABD60F6C}"/>
              </a:ext>
            </a:extLst>
          </p:cNvPr>
          <p:cNvCxnSpPr>
            <a:cxnSpLocks/>
            <a:stCxn id="19" idx="2"/>
          </p:cNvCxnSpPr>
          <p:nvPr/>
        </p:nvCxnSpPr>
        <p:spPr>
          <a:xfrm>
            <a:off x="5440668" y="2697493"/>
            <a:ext cx="3063209" cy="761972"/>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FF05739-C0F4-DD97-1BE3-C3C896E50B88}"/>
              </a:ext>
            </a:extLst>
          </p:cNvPr>
          <p:cNvCxnSpPr>
            <a:cxnSpLocks/>
          </p:cNvCxnSpPr>
          <p:nvPr/>
        </p:nvCxnSpPr>
        <p:spPr>
          <a:xfrm>
            <a:off x="6629375" y="2620775"/>
            <a:ext cx="1874502" cy="411982"/>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73" name="Rectangle 7172">
            <a:extLst>
              <a:ext uri="{FF2B5EF4-FFF2-40B4-BE49-F238E27FC236}">
                <a16:creationId xmlns:a16="http://schemas.microsoft.com/office/drawing/2014/main" id="{AB556BDD-ED31-13F6-7C09-0F82B0CF3A8E}"/>
              </a:ext>
            </a:extLst>
          </p:cNvPr>
          <p:cNvSpPr/>
          <p:nvPr/>
        </p:nvSpPr>
        <p:spPr>
          <a:xfrm>
            <a:off x="6629375" y="3794771"/>
            <a:ext cx="146304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4</a:t>
            </a:r>
          </a:p>
          <a:p>
            <a:pPr algn="ctr"/>
            <a:r>
              <a:rPr lang="en-US" sz="2400" dirty="0"/>
              <a:t>Frame20</a:t>
            </a:r>
          </a:p>
        </p:txBody>
      </p:sp>
      <p:sp>
        <p:nvSpPr>
          <p:cNvPr id="7174" name="Rectangle 7173">
            <a:extLst>
              <a:ext uri="{FF2B5EF4-FFF2-40B4-BE49-F238E27FC236}">
                <a16:creationId xmlns:a16="http://schemas.microsoft.com/office/drawing/2014/main" id="{9E51F2B3-ADD4-B325-26E9-B2648ECAB203}"/>
              </a:ext>
            </a:extLst>
          </p:cNvPr>
          <p:cNvSpPr/>
          <p:nvPr/>
        </p:nvSpPr>
        <p:spPr>
          <a:xfrm>
            <a:off x="8046682" y="3794771"/>
            <a:ext cx="640080" cy="731520"/>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a:t>
            </a:r>
          </a:p>
          <a:p>
            <a:pPr algn="ctr"/>
            <a:r>
              <a:rPr lang="en-US" sz="2400" dirty="0"/>
              <a:t>…</a:t>
            </a:r>
          </a:p>
        </p:txBody>
      </p:sp>
      <p:sp>
        <p:nvSpPr>
          <p:cNvPr id="7180" name="Rectangle 7179">
            <a:extLst>
              <a:ext uri="{FF2B5EF4-FFF2-40B4-BE49-F238E27FC236}">
                <a16:creationId xmlns:a16="http://schemas.microsoft.com/office/drawing/2014/main" id="{A7D9EA90-5D33-B0A9-F528-4E78DA17D40A}"/>
              </a:ext>
            </a:extLst>
          </p:cNvPr>
          <p:cNvSpPr/>
          <p:nvPr/>
        </p:nvSpPr>
        <p:spPr>
          <a:xfrm>
            <a:off x="274366" y="5714967"/>
            <a:ext cx="8503827" cy="731520"/>
          </a:xfrm>
          <a:prstGeom prst="rect">
            <a:avLst/>
          </a:prstGeom>
          <a:solidFill>
            <a:srgbClr val="00B0F0"/>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Main Memory</a:t>
            </a:r>
          </a:p>
        </p:txBody>
      </p:sp>
      <p:cxnSp>
        <p:nvCxnSpPr>
          <p:cNvPr id="7182" name="Straight Arrow Connector 7181">
            <a:extLst>
              <a:ext uri="{FF2B5EF4-FFF2-40B4-BE49-F238E27FC236}">
                <a16:creationId xmlns:a16="http://schemas.microsoft.com/office/drawing/2014/main" id="{0C76CF17-2D1D-33BF-A549-B6A92508EA07}"/>
              </a:ext>
            </a:extLst>
          </p:cNvPr>
          <p:cNvCxnSpPr>
            <a:cxnSpLocks/>
            <a:stCxn id="22" idx="2"/>
          </p:cNvCxnSpPr>
          <p:nvPr/>
        </p:nvCxnSpPr>
        <p:spPr>
          <a:xfrm>
            <a:off x="960167" y="4526276"/>
            <a:ext cx="868633" cy="109726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85" name="Straight Arrow Connector 7184">
            <a:extLst>
              <a:ext uri="{FF2B5EF4-FFF2-40B4-BE49-F238E27FC236}">
                <a16:creationId xmlns:a16="http://schemas.microsoft.com/office/drawing/2014/main" id="{DB2605A6-7749-A0F7-98D6-9FB4602D73A2}"/>
              </a:ext>
            </a:extLst>
          </p:cNvPr>
          <p:cNvCxnSpPr>
            <a:cxnSpLocks/>
            <a:stCxn id="23" idx="2"/>
          </p:cNvCxnSpPr>
          <p:nvPr/>
        </p:nvCxnSpPr>
        <p:spPr>
          <a:xfrm>
            <a:off x="2377472" y="4526291"/>
            <a:ext cx="4023303" cy="10972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88" name="Straight Arrow Connector 7187">
            <a:extLst>
              <a:ext uri="{FF2B5EF4-FFF2-40B4-BE49-F238E27FC236}">
                <a16:creationId xmlns:a16="http://schemas.microsoft.com/office/drawing/2014/main" id="{E0AEF777-BC73-8BB8-D033-428ECF8E87A5}"/>
              </a:ext>
            </a:extLst>
          </p:cNvPr>
          <p:cNvCxnSpPr>
            <a:cxnSpLocks/>
            <a:stCxn id="27" idx="2"/>
          </p:cNvCxnSpPr>
          <p:nvPr/>
        </p:nvCxnSpPr>
        <p:spPr>
          <a:xfrm flipH="1">
            <a:off x="548684" y="4526276"/>
            <a:ext cx="3291812" cy="109726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93" name="Straight Arrow Connector 7192">
            <a:extLst>
              <a:ext uri="{FF2B5EF4-FFF2-40B4-BE49-F238E27FC236}">
                <a16:creationId xmlns:a16="http://schemas.microsoft.com/office/drawing/2014/main" id="{5BC6AF16-3DD0-FD73-F057-31511422B411}"/>
              </a:ext>
            </a:extLst>
          </p:cNvPr>
          <p:cNvCxnSpPr>
            <a:cxnSpLocks/>
            <a:stCxn id="29" idx="2"/>
          </p:cNvCxnSpPr>
          <p:nvPr/>
        </p:nvCxnSpPr>
        <p:spPr>
          <a:xfrm flipH="1">
            <a:off x="2103142" y="4526284"/>
            <a:ext cx="3200378" cy="1097245"/>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96" name="Straight Arrow Connector 7195">
            <a:extLst>
              <a:ext uri="{FF2B5EF4-FFF2-40B4-BE49-F238E27FC236}">
                <a16:creationId xmlns:a16="http://schemas.microsoft.com/office/drawing/2014/main" id="{83C44DF2-4CEB-7026-BC2C-E937B03C99F7}"/>
              </a:ext>
            </a:extLst>
          </p:cNvPr>
          <p:cNvCxnSpPr>
            <a:cxnSpLocks/>
            <a:stCxn id="7173" idx="2"/>
          </p:cNvCxnSpPr>
          <p:nvPr/>
        </p:nvCxnSpPr>
        <p:spPr>
          <a:xfrm flipH="1">
            <a:off x="3154655" y="4526291"/>
            <a:ext cx="4206240" cy="1005806"/>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100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normAutofit fontScale="90000"/>
          </a:bodyPr>
          <a:lstStyle/>
          <a:p>
            <a:r>
              <a:rPr lang="en-US" dirty="0"/>
              <a:t>Mapping within the Multilevel Scheme</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lstStyle/>
          <a:p>
            <a:r>
              <a:rPr lang="en-US" dirty="0"/>
              <a:t>A logical address (on a 32-bit machine with 4KB page size) is divided into:</a:t>
            </a:r>
          </a:p>
          <a:p>
            <a:pPr lvl="1"/>
            <a:r>
              <a:rPr lang="en-US" dirty="0"/>
              <a:t>A page number consisting of 20 bits.</a:t>
            </a:r>
          </a:p>
          <a:p>
            <a:pPr lvl="1"/>
            <a:r>
              <a:rPr lang="en-US" dirty="0"/>
              <a:t>A page offset consisting of 12 bits.</a:t>
            </a:r>
          </a:p>
          <a:p>
            <a:r>
              <a:rPr lang="en-US" dirty="0"/>
              <a:t>Since the page table is paged, the page number is further divided into:</a:t>
            </a:r>
          </a:p>
          <a:p>
            <a:pPr lvl="1"/>
            <a:r>
              <a:rPr lang="en-US" dirty="0"/>
              <a:t>A 10-bit page number.</a:t>
            </a:r>
          </a:p>
          <a:p>
            <a:pPr lvl="1"/>
            <a:r>
              <a:rPr lang="en-US" dirty="0"/>
              <a:t>A 10-bit page offset.</a:t>
            </a:r>
          </a:p>
          <a:p>
            <a:pPr lvl="1"/>
            <a:r>
              <a:rPr lang="en-US" dirty="0"/>
              <a:t>Where p</a:t>
            </a:r>
            <a:r>
              <a:rPr lang="en-US" baseline="-25000" dirty="0"/>
              <a:t>1</a:t>
            </a:r>
            <a:r>
              <a:rPr lang="en-US" dirty="0"/>
              <a:t> is an index into the outer page table, and p</a:t>
            </a:r>
            <a:r>
              <a:rPr lang="en-US" baseline="-25000" dirty="0"/>
              <a:t>2</a:t>
            </a:r>
            <a:r>
              <a:rPr lang="en-US" dirty="0"/>
              <a:t> is the displacement within the page of the leaf page table.</a:t>
            </a:r>
          </a:p>
          <a:p>
            <a:endParaRPr lang="en-US" dirty="0"/>
          </a:p>
        </p:txBody>
      </p:sp>
      <p:sp>
        <p:nvSpPr>
          <p:cNvPr id="4" name="Rectangle 4">
            <a:extLst>
              <a:ext uri="{FF2B5EF4-FFF2-40B4-BE49-F238E27FC236}">
                <a16:creationId xmlns:a16="http://schemas.microsoft.com/office/drawing/2014/main" id="{9E98F933-C7E6-4934-995D-C818FC86578A}"/>
              </a:ext>
            </a:extLst>
          </p:cNvPr>
          <p:cNvSpPr>
            <a:spLocks noChangeArrowheads="1"/>
          </p:cNvSpPr>
          <p:nvPr/>
        </p:nvSpPr>
        <p:spPr bwMode="auto">
          <a:xfrm>
            <a:off x="4114805" y="5532102"/>
            <a:ext cx="3105150" cy="438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5">
            <a:extLst>
              <a:ext uri="{FF2B5EF4-FFF2-40B4-BE49-F238E27FC236}">
                <a16:creationId xmlns:a16="http://schemas.microsoft.com/office/drawing/2014/main" id="{3A6457D1-6135-4F3D-9FB5-49CC503F6549}"/>
              </a:ext>
            </a:extLst>
          </p:cNvPr>
          <p:cNvSpPr>
            <a:spLocks noChangeShapeType="1"/>
          </p:cNvSpPr>
          <p:nvPr/>
        </p:nvSpPr>
        <p:spPr bwMode="auto">
          <a:xfrm>
            <a:off x="4953005" y="553210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6">
            <a:extLst>
              <a:ext uri="{FF2B5EF4-FFF2-40B4-BE49-F238E27FC236}">
                <a16:creationId xmlns:a16="http://schemas.microsoft.com/office/drawing/2014/main" id="{AD631D58-ADE8-49AB-AD56-ABAF91B946CC}"/>
              </a:ext>
            </a:extLst>
          </p:cNvPr>
          <p:cNvSpPr>
            <a:spLocks noChangeShapeType="1"/>
          </p:cNvSpPr>
          <p:nvPr/>
        </p:nvSpPr>
        <p:spPr bwMode="auto">
          <a:xfrm>
            <a:off x="5748343" y="5227302"/>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7">
            <a:extLst>
              <a:ext uri="{FF2B5EF4-FFF2-40B4-BE49-F238E27FC236}">
                <a16:creationId xmlns:a16="http://schemas.microsoft.com/office/drawing/2014/main" id="{4F39296F-A636-4E85-9797-602D84E39740}"/>
              </a:ext>
            </a:extLst>
          </p:cNvPr>
          <p:cNvSpPr txBox="1">
            <a:spLocks noChangeArrowheads="1"/>
          </p:cNvSpPr>
          <p:nvPr/>
        </p:nvSpPr>
        <p:spPr bwMode="auto">
          <a:xfrm>
            <a:off x="3956055" y="5074902"/>
            <a:ext cx="153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dirty="0">
                <a:latin typeface="Helvetica" panose="020B0604020202030204" pitchFamily="34" charset="0"/>
              </a:rPr>
              <a:t>page number</a:t>
            </a:r>
          </a:p>
        </p:txBody>
      </p:sp>
      <p:sp>
        <p:nvSpPr>
          <p:cNvPr id="8" name="Text Box 8">
            <a:extLst>
              <a:ext uri="{FF2B5EF4-FFF2-40B4-BE49-F238E27FC236}">
                <a16:creationId xmlns:a16="http://schemas.microsoft.com/office/drawing/2014/main" id="{9D7FDE33-B94D-4843-BB88-5DD48540DB3C}"/>
              </a:ext>
            </a:extLst>
          </p:cNvPr>
          <p:cNvSpPr txBox="1">
            <a:spLocks noChangeArrowheads="1"/>
          </p:cNvSpPr>
          <p:nvPr/>
        </p:nvSpPr>
        <p:spPr bwMode="auto">
          <a:xfrm>
            <a:off x="5819780" y="5087602"/>
            <a:ext cx="1314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page offset</a:t>
            </a:r>
          </a:p>
        </p:txBody>
      </p:sp>
      <p:sp>
        <p:nvSpPr>
          <p:cNvPr id="9" name="Text Box 9">
            <a:extLst>
              <a:ext uri="{FF2B5EF4-FFF2-40B4-BE49-F238E27FC236}">
                <a16:creationId xmlns:a16="http://schemas.microsoft.com/office/drawing/2014/main" id="{9E25B5F5-3251-414C-AE07-AF47CA3E0D27}"/>
              </a:ext>
            </a:extLst>
          </p:cNvPr>
          <p:cNvSpPr txBox="1">
            <a:spLocks noChangeArrowheads="1"/>
          </p:cNvSpPr>
          <p:nvPr/>
        </p:nvSpPr>
        <p:spPr bwMode="auto">
          <a:xfrm>
            <a:off x="4316716" y="5532380"/>
            <a:ext cx="39786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i="1" dirty="0">
                <a:latin typeface="Helvetica" panose="020B0604020202030204" pitchFamily="34" charset="0"/>
              </a:rPr>
              <a:t>p</a:t>
            </a:r>
            <a:r>
              <a:rPr lang="en-US" altLang="en-US" sz="1800" baseline="-25000" dirty="0">
                <a:latin typeface="Helvetica" panose="020B0604020202030204" pitchFamily="34" charset="0"/>
              </a:rPr>
              <a:t>1</a:t>
            </a:r>
            <a:endParaRPr lang="en-US" altLang="en-US" sz="1800" dirty="0">
              <a:latin typeface="Helvetica" panose="020B0604020202030204" pitchFamily="34" charset="0"/>
            </a:endParaRPr>
          </a:p>
        </p:txBody>
      </p:sp>
      <p:sp>
        <p:nvSpPr>
          <p:cNvPr id="10" name="Text Box 10">
            <a:extLst>
              <a:ext uri="{FF2B5EF4-FFF2-40B4-BE49-F238E27FC236}">
                <a16:creationId xmlns:a16="http://schemas.microsoft.com/office/drawing/2014/main" id="{4B57F61B-5EB6-448B-86B5-7C8707E6108A}"/>
              </a:ext>
            </a:extLst>
          </p:cNvPr>
          <p:cNvSpPr txBox="1">
            <a:spLocks noChangeArrowheads="1"/>
          </p:cNvSpPr>
          <p:nvPr/>
        </p:nvSpPr>
        <p:spPr bwMode="auto">
          <a:xfrm>
            <a:off x="5118105" y="5525752"/>
            <a:ext cx="3952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i="1">
                <a:latin typeface="Helvetica" panose="020B0604020202030204" pitchFamily="34" charset="0"/>
              </a:rPr>
              <a:t>p</a:t>
            </a:r>
            <a:r>
              <a:rPr lang="en-US" altLang="en-US" sz="1800" baseline="-25000">
                <a:latin typeface="Helvetica" panose="020B0604020202030204" pitchFamily="34" charset="0"/>
              </a:rPr>
              <a:t>2</a:t>
            </a:r>
            <a:endParaRPr lang="en-US" altLang="en-US" sz="1800">
              <a:latin typeface="Helvetica" panose="020B0604020202030204" pitchFamily="34" charset="0"/>
            </a:endParaRPr>
          </a:p>
        </p:txBody>
      </p:sp>
      <p:sp>
        <p:nvSpPr>
          <p:cNvPr id="11" name="Text Box 11">
            <a:extLst>
              <a:ext uri="{FF2B5EF4-FFF2-40B4-BE49-F238E27FC236}">
                <a16:creationId xmlns:a16="http://schemas.microsoft.com/office/drawing/2014/main" id="{D9E5CF0F-1911-44CD-8313-F5ED21AE9BFD}"/>
              </a:ext>
            </a:extLst>
          </p:cNvPr>
          <p:cNvSpPr txBox="1">
            <a:spLocks noChangeArrowheads="1"/>
          </p:cNvSpPr>
          <p:nvPr/>
        </p:nvSpPr>
        <p:spPr bwMode="auto">
          <a:xfrm>
            <a:off x="6118230" y="5563852"/>
            <a:ext cx="31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i="1">
                <a:latin typeface="Helvetica" panose="020B0604020202030204" pitchFamily="34" charset="0"/>
              </a:rPr>
              <a:t>d</a:t>
            </a:r>
            <a:endParaRPr lang="en-US" altLang="en-US" sz="1800">
              <a:latin typeface="Helvetica" panose="020B0604020202030204" pitchFamily="34" charset="0"/>
            </a:endParaRPr>
          </a:p>
        </p:txBody>
      </p:sp>
      <p:sp>
        <p:nvSpPr>
          <p:cNvPr id="12" name="Text Box 12">
            <a:extLst>
              <a:ext uri="{FF2B5EF4-FFF2-40B4-BE49-F238E27FC236}">
                <a16:creationId xmlns:a16="http://schemas.microsoft.com/office/drawing/2014/main" id="{343A11DF-1546-4284-A4A9-36879EE1EF4D}"/>
              </a:ext>
            </a:extLst>
          </p:cNvPr>
          <p:cNvSpPr txBox="1">
            <a:spLocks noChangeArrowheads="1"/>
          </p:cNvSpPr>
          <p:nvPr/>
        </p:nvSpPr>
        <p:spPr bwMode="auto">
          <a:xfrm>
            <a:off x="4419605" y="6092490"/>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800" dirty="0">
                <a:latin typeface="Helvetica" panose="020B0604020202030204" pitchFamily="34" charset="0"/>
              </a:rPr>
              <a:t>10</a:t>
            </a:r>
          </a:p>
        </p:txBody>
      </p:sp>
      <p:sp>
        <p:nvSpPr>
          <p:cNvPr id="13" name="Text Box 13">
            <a:extLst>
              <a:ext uri="{FF2B5EF4-FFF2-40B4-BE49-F238E27FC236}">
                <a16:creationId xmlns:a16="http://schemas.microsoft.com/office/drawing/2014/main" id="{A7FFB779-B992-41BE-8968-83B9264ECCC6}"/>
              </a:ext>
            </a:extLst>
          </p:cNvPr>
          <p:cNvSpPr txBox="1">
            <a:spLocks noChangeArrowheads="1"/>
          </p:cNvSpPr>
          <p:nvPr/>
        </p:nvSpPr>
        <p:spPr bwMode="auto">
          <a:xfrm>
            <a:off x="5086355" y="6063915"/>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800">
                <a:latin typeface="Helvetica" panose="020B0604020202030204" pitchFamily="34" charset="0"/>
              </a:rPr>
              <a:t>10</a:t>
            </a:r>
          </a:p>
        </p:txBody>
      </p:sp>
      <p:sp>
        <p:nvSpPr>
          <p:cNvPr id="14" name="Text Box 14">
            <a:extLst>
              <a:ext uri="{FF2B5EF4-FFF2-40B4-BE49-F238E27FC236}">
                <a16:creationId xmlns:a16="http://schemas.microsoft.com/office/drawing/2014/main" id="{D6F55673-9A86-4895-824E-981961F77A61}"/>
              </a:ext>
            </a:extLst>
          </p:cNvPr>
          <p:cNvSpPr txBox="1">
            <a:spLocks noChangeArrowheads="1"/>
          </p:cNvSpPr>
          <p:nvPr/>
        </p:nvSpPr>
        <p:spPr bwMode="auto">
          <a:xfrm>
            <a:off x="6153155" y="6063915"/>
            <a:ext cx="438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800">
                <a:latin typeface="Helvetica" panose="020B0604020202030204" pitchFamily="34" charset="0"/>
              </a:rPr>
              <a:t>12</a:t>
            </a:r>
          </a:p>
        </p:txBody>
      </p:sp>
    </p:spTree>
    <p:extLst>
      <p:ext uri="{BB962C8B-B14F-4D97-AF65-F5344CB8AC3E}">
        <p14:creationId xmlns:p14="http://schemas.microsoft.com/office/powerpoint/2010/main" val="1016940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dirty="0"/>
            </a:br>
            <a:r>
              <a:rPr lang="en-US" dirty="0"/>
              <a:t>Recap of Lecture 12</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857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457220"/>
            <a:ext cx="8229600" cy="1143000"/>
          </a:xfrm>
        </p:spPr>
        <p:txBody>
          <a:bodyPr/>
          <a:lstStyle/>
          <a:p>
            <a:r>
              <a:rPr lang="en-US" dirty="0"/>
              <a:t>Two-Level Page Paging Illustrated</a:t>
            </a:r>
          </a:p>
        </p:txBody>
      </p:sp>
      <p:pic>
        <p:nvPicPr>
          <p:cNvPr id="4" name="Picture 4">
            <a:extLst>
              <a:ext uri="{FF2B5EF4-FFF2-40B4-BE49-F238E27FC236}">
                <a16:creationId xmlns:a16="http://schemas.microsoft.com/office/drawing/2014/main" id="{7BE1F08F-FC72-47A2-9CDD-1BDD48C8C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91" t="23775" r="2260" b="25186"/>
          <a:stretch>
            <a:fillRect/>
          </a:stretch>
        </p:blipFill>
        <p:spPr bwMode="auto">
          <a:xfrm>
            <a:off x="640123" y="2148854"/>
            <a:ext cx="7696200" cy="3330575"/>
          </a:xfrm>
          <a:prstGeom prst="rect">
            <a:avLst/>
          </a:prstGeom>
          <a:noFill/>
          <a:ln w="57150" cmpd="thickThin">
            <a:solidFill>
              <a:schemeClr val="tx1"/>
            </a:solidFill>
            <a:miter lim="800000"/>
            <a:headEnd/>
            <a:tailEnd/>
          </a:ln>
          <a:effectLst>
            <a:glow rad="38100">
              <a:schemeClr val="bg1">
                <a:lumMod val="50000"/>
                <a:lumOff val="50000"/>
              </a:schemeClr>
            </a:glow>
          </a:effectLst>
          <a:extLst>
            <a:ext uri="{909E8E84-426E-40DD-AFC4-6F175D3DCCD1}">
              <a14:hiddenFill xmlns:a14="http://schemas.microsoft.com/office/drawing/2010/main">
                <a:solidFill>
                  <a:schemeClr val="bg1"/>
                </a:solidFill>
              </a14:hiddenFill>
            </a:ext>
          </a:extLst>
        </p:spPr>
      </p:pic>
    </p:spTree>
    <p:extLst>
      <p:ext uri="{BB962C8B-B14F-4D97-AF65-F5344CB8AC3E}">
        <p14:creationId xmlns:p14="http://schemas.microsoft.com/office/powerpoint/2010/main" val="4066463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Inverted Page Tables</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Two-level page tables can get large because they also include virtual memory address (more on that later).</a:t>
            </a:r>
          </a:p>
          <a:p>
            <a:endParaRPr lang="en-US" dirty="0"/>
          </a:p>
          <a:p>
            <a:r>
              <a:rPr lang="en-US" dirty="0"/>
              <a:t>Another approach is to use an </a:t>
            </a:r>
            <a:r>
              <a:rPr lang="en-US" b="1" dirty="0"/>
              <a:t>inverted page table</a:t>
            </a:r>
            <a:r>
              <a:rPr lang="en-US" dirty="0"/>
              <a:t>. </a:t>
            </a:r>
          </a:p>
          <a:p>
            <a:endParaRPr lang="en-US" dirty="0"/>
          </a:p>
          <a:p>
            <a:r>
              <a:rPr lang="en-US" dirty="0"/>
              <a:t>Instead of listing all pages for a particular process, an inverted page table lists all pages currently loaded in memory, for all processes</a:t>
            </a:r>
          </a:p>
          <a:p>
            <a:pPr lvl="1"/>
            <a:r>
              <a:rPr lang="en-US" dirty="0"/>
              <a:t>i.e., there is one entry per frame instead of one entry per page.</a:t>
            </a:r>
          </a:p>
          <a:p>
            <a:pPr lvl="1"/>
            <a:endParaRPr lang="en-US" dirty="0"/>
          </a:p>
          <a:p>
            <a:r>
              <a:rPr lang="en-US" dirty="0"/>
              <a:t>Access to an inverted page table can be slow, as it may be necessary to search the entire table in order to find the desired page (or to discover that it is not there). </a:t>
            </a:r>
          </a:p>
          <a:p>
            <a:pPr lvl="1"/>
            <a:r>
              <a:rPr lang="en-US" dirty="0"/>
              <a:t>Can use hashing to speed it up, but requires two memory reads</a:t>
            </a:r>
          </a:p>
        </p:txBody>
      </p:sp>
    </p:spTree>
    <p:extLst>
      <p:ext uri="{BB962C8B-B14F-4D97-AF65-F5344CB8AC3E}">
        <p14:creationId xmlns:p14="http://schemas.microsoft.com/office/powerpoint/2010/main" val="1016018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Inverted Page Table Example</a:t>
            </a:r>
          </a:p>
        </p:txBody>
      </p:sp>
      <p:pic>
        <p:nvPicPr>
          <p:cNvPr id="9218" name="Picture 2">
            <a:extLst>
              <a:ext uri="{FF2B5EF4-FFF2-40B4-BE49-F238E27FC236}">
                <a16:creationId xmlns:a16="http://schemas.microsoft.com/office/drawing/2014/main" id="{B5272B52-AEFE-4BE3-9CA8-5328915F4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52" y="1917182"/>
            <a:ext cx="61531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F02431-D3E3-8E8F-CB86-9CD8449F973D}"/>
              </a:ext>
            </a:extLst>
          </p:cNvPr>
          <p:cNvSpPr txBox="1"/>
          <p:nvPr/>
        </p:nvSpPr>
        <p:spPr>
          <a:xfrm>
            <a:off x="4480561" y="5623536"/>
            <a:ext cx="2249334" cy="369332"/>
          </a:xfrm>
          <a:prstGeom prst="rect">
            <a:avLst/>
          </a:prstGeom>
          <a:noFill/>
          <a:ln>
            <a:solidFill>
              <a:schemeClr val="bg2"/>
            </a:solidFill>
          </a:ln>
        </p:spPr>
        <p:txBody>
          <a:bodyPr wrap="none" rtlCol="0">
            <a:spAutoFit/>
          </a:bodyPr>
          <a:lstStyle/>
          <a:p>
            <a:r>
              <a:rPr lang="en-US" dirty="0">
                <a:solidFill>
                  <a:srgbClr val="FF0000"/>
                </a:solidFill>
              </a:rPr>
              <a:t>offset </a:t>
            </a:r>
            <a:r>
              <a:rPr lang="en-US" b="1" dirty="0" err="1">
                <a:solidFill>
                  <a:srgbClr val="FF0000"/>
                </a:solidFill>
              </a:rPr>
              <a:t>i</a:t>
            </a:r>
            <a:r>
              <a:rPr lang="en-US" dirty="0">
                <a:solidFill>
                  <a:srgbClr val="FF0000"/>
                </a:solidFill>
              </a:rPr>
              <a:t> = the frame #</a:t>
            </a:r>
          </a:p>
        </p:txBody>
      </p:sp>
      <p:cxnSp>
        <p:nvCxnSpPr>
          <p:cNvPr id="6" name="Straight Arrow Connector 5">
            <a:extLst>
              <a:ext uri="{FF2B5EF4-FFF2-40B4-BE49-F238E27FC236}">
                <a16:creationId xmlns:a16="http://schemas.microsoft.com/office/drawing/2014/main" id="{0A900F73-8EEF-0C90-224B-69C0A289DC3D}"/>
              </a:ext>
            </a:extLst>
          </p:cNvPr>
          <p:cNvCxnSpPr>
            <a:cxnSpLocks/>
          </p:cNvCxnSpPr>
          <p:nvPr/>
        </p:nvCxnSpPr>
        <p:spPr>
          <a:xfrm flipH="1" flipV="1">
            <a:off x="4572000" y="4709146"/>
            <a:ext cx="1005829" cy="91439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E435BB5-2562-3432-6FD4-D08A312B06AF}"/>
              </a:ext>
            </a:extLst>
          </p:cNvPr>
          <p:cNvSpPr txBox="1"/>
          <p:nvPr/>
        </p:nvSpPr>
        <p:spPr>
          <a:xfrm>
            <a:off x="453400" y="5010913"/>
            <a:ext cx="2678938" cy="646331"/>
          </a:xfrm>
          <a:prstGeom prst="rect">
            <a:avLst/>
          </a:prstGeom>
          <a:noFill/>
          <a:ln>
            <a:solidFill>
              <a:schemeClr val="bg2"/>
            </a:solidFill>
          </a:ln>
        </p:spPr>
        <p:txBody>
          <a:bodyPr wrap="none" rtlCol="0">
            <a:spAutoFit/>
          </a:bodyPr>
          <a:lstStyle/>
          <a:p>
            <a:r>
              <a:rPr lang="en-US" dirty="0">
                <a:solidFill>
                  <a:srgbClr val="FF0000"/>
                </a:solidFill>
              </a:rPr>
              <a:t>&lt;process id, page #&gt;</a:t>
            </a:r>
          </a:p>
          <a:p>
            <a:r>
              <a:rPr lang="en-US" dirty="0">
                <a:solidFill>
                  <a:srgbClr val="FF0000"/>
                </a:solidFill>
              </a:rPr>
              <a:t>Identifies address space </a:t>
            </a:r>
          </a:p>
        </p:txBody>
      </p:sp>
      <p:cxnSp>
        <p:nvCxnSpPr>
          <p:cNvPr id="10" name="Straight Arrow Connector 9">
            <a:extLst>
              <a:ext uri="{FF2B5EF4-FFF2-40B4-BE49-F238E27FC236}">
                <a16:creationId xmlns:a16="http://schemas.microsoft.com/office/drawing/2014/main" id="{03425D02-D29D-9583-2A20-4BBD6EE718B3}"/>
              </a:ext>
            </a:extLst>
          </p:cNvPr>
          <p:cNvCxnSpPr>
            <a:cxnSpLocks/>
          </p:cNvCxnSpPr>
          <p:nvPr/>
        </p:nvCxnSpPr>
        <p:spPr>
          <a:xfrm flipV="1">
            <a:off x="2103147" y="3794756"/>
            <a:ext cx="731512" cy="1216157"/>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15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Main Memory: </a:t>
            </a:r>
            <a:br>
              <a:rPr lang="en-US"/>
            </a:br>
            <a:r>
              <a:rPr lang="en-US"/>
              <a:t>Segmentation</a:t>
            </a:r>
            <a:endParaRPr lang="en-US" dirty="0"/>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6467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p:txBody>
          <a:bodyPr>
            <a:normAutofit/>
          </a:bodyPr>
          <a:lstStyle/>
          <a:p>
            <a:r>
              <a:rPr lang="en-US" dirty="0"/>
              <a:t>Users think of their memory as a collection of segments:</a:t>
            </a:r>
          </a:p>
          <a:p>
            <a:pPr lvl="1"/>
            <a:r>
              <a:rPr lang="en-US" dirty="0"/>
              <a:t>Methods, procedures, or functions</a:t>
            </a:r>
          </a:p>
          <a:p>
            <a:pPr lvl="1"/>
            <a:r>
              <a:rPr lang="en-US" dirty="0"/>
              <a:t>Objects, arrays, or variables</a:t>
            </a:r>
          </a:p>
          <a:p>
            <a:pPr lvl="1"/>
            <a:endParaRPr lang="en-US" dirty="0"/>
          </a:p>
          <a:p>
            <a:r>
              <a:rPr lang="en-US" b="1" dirty="0"/>
              <a:t>Memory segmentation</a:t>
            </a:r>
            <a:r>
              <a:rPr lang="en-US" dirty="0"/>
              <a:t> supports this view by providing addresses with a segment number (mapped to a segment base address) and an offset from the beginning of that segment.</a:t>
            </a:r>
          </a:p>
          <a:p>
            <a:endParaRPr lang="en-US" dirty="0"/>
          </a:p>
          <a:p>
            <a:r>
              <a:rPr lang="en-US" dirty="0"/>
              <a:t>We will look at a process broken up into segments. However, this could be taken a step further by storing a page table for each segment.</a:t>
            </a:r>
          </a:p>
        </p:txBody>
      </p:sp>
    </p:spTree>
    <p:extLst>
      <p:ext uri="{BB962C8B-B14F-4D97-AF65-F5344CB8AC3E}">
        <p14:creationId xmlns:p14="http://schemas.microsoft.com/office/powerpoint/2010/main" val="1887006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28635"/>
            <a:ext cx="8229600" cy="1143000"/>
          </a:xfrm>
        </p:spPr>
        <p:txBody>
          <a:bodyPr/>
          <a:lstStyle/>
          <a:p>
            <a:r>
              <a:rPr lang="en-US" dirty="0"/>
              <a:t>Segmentation Example</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57199" y="1460027"/>
            <a:ext cx="7680921" cy="4389120"/>
          </a:xfrm>
        </p:spPr>
        <p:txBody>
          <a:bodyPr/>
          <a:lstStyle/>
          <a:p>
            <a:r>
              <a:rPr lang="en-US" dirty="0"/>
              <a:t>Each segment has a name and length.</a:t>
            </a:r>
          </a:p>
          <a:p>
            <a:endParaRPr lang="en-US" dirty="0"/>
          </a:p>
          <a:p>
            <a:endParaRPr lang="en-US" dirty="0"/>
          </a:p>
          <a:p>
            <a:endParaRPr lang="en-US" dirty="0"/>
          </a:p>
        </p:txBody>
      </p:sp>
      <p:pic>
        <p:nvPicPr>
          <p:cNvPr id="1026" name="Picture 2">
            <a:extLst>
              <a:ext uri="{FF2B5EF4-FFF2-40B4-BE49-F238E27FC236}">
                <a16:creationId xmlns:a16="http://schemas.microsoft.com/office/drawing/2014/main" id="{1CC6A027-B8DF-464D-833E-19DFCCE84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54" y="1874537"/>
            <a:ext cx="37719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969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B1F2-1665-49E8-B543-9F4813A5297E}"/>
              </a:ext>
            </a:extLst>
          </p:cNvPr>
          <p:cNvSpPr>
            <a:spLocks noGrp="1"/>
          </p:cNvSpPr>
          <p:nvPr>
            <p:ph type="title"/>
          </p:nvPr>
        </p:nvSpPr>
        <p:spPr/>
        <p:txBody>
          <a:bodyPr/>
          <a:lstStyle/>
          <a:p>
            <a:r>
              <a:rPr lang="en-US" dirty="0"/>
              <a:t>Logical View of Segmentation</a:t>
            </a:r>
          </a:p>
        </p:txBody>
      </p:sp>
      <p:sp>
        <p:nvSpPr>
          <p:cNvPr id="4" name="Oval 3">
            <a:extLst>
              <a:ext uri="{FF2B5EF4-FFF2-40B4-BE49-F238E27FC236}">
                <a16:creationId xmlns:a16="http://schemas.microsoft.com/office/drawing/2014/main" id="{C3E3C2B8-1B47-4749-9433-8A9A0AFD2BA6}"/>
              </a:ext>
            </a:extLst>
          </p:cNvPr>
          <p:cNvSpPr>
            <a:spLocks noChangeArrowheads="1"/>
          </p:cNvSpPr>
          <p:nvPr/>
        </p:nvSpPr>
        <p:spPr bwMode="auto">
          <a:xfrm>
            <a:off x="1371635" y="2123164"/>
            <a:ext cx="2895600" cy="396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4">
            <a:extLst>
              <a:ext uri="{FF2B5EF4-FFF2-40B4-BE49-F238E27FC236}">
                <a16:creationId xmlns:a16="http://schemas.microsoft.com/office/drawing/2014/main" id="{FFFBD44A-4265-442C-B68D-3F08404B3DD8}"/>
              </a:ext>
            </a:extLst>
          </p:cNvPr>
          <p:cNvSpPr>
            <a:spLocks noChangeArrowheads="1"/>
          </p:cNvSpPr>
          <p:nvPr/>
        </p:nvSpPr>
        <p:spPr bwMode="auto">
          <a:xfrm>
            <a:off x="1905035" y="2808964"/>
            <a:ext cx="990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1</a:t>
            </a:r>
          </a:p>
        </p:txBody>
      </p:sp>
      <p:sp>
        <p:nvSpPr>
          <p:cNvPr id="6" name="Rectangle 5">
            <a:extLst>
              <a:ext uri="{FF2B5EF4-FFF2-40B4-BE49-F238E27FC236}">
                <a16:creationId xmlns:a16="http://schemas.microsoft.com/office/drawing/2014/main" id="{092E2559-91E1-4E5A-9A98-56B5258E666B}"/>
              </a:ext>
            </a:extLst>
          </p:cNvPr>
          <p:cNvSpPr>
            <a:spLocks noChangeArrowheads="1"/>
          </p:cNvSpPr>
          <p:nvPr/>
        </p:nvSpPr>
        <p:spPr bwMode="auto">
          <a:xfrm>
            <a:off x="1752635" y="3951964"/>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3</a:t>
            </a:r>
          </a:p>
        </p:txBody>
      </p:sp>
      <p:sp>
        <p:nvSpPr>
          <p:cNvPr id="7" name="Rectangle 6">
            <a:extLst>
              <a:ext uri="{FF2B5EF4-FFF2-40B4-BE49-F238E27FC236}">
                <a16:creationId xmlns:a16="http://schemas.microsoft.com/office/drawing/2014/main" id="{BCDEDD4E-3EB0-40FF-A8AC-779ACF445885}"/>
              </a:ext>
            </a:extLst>
          </p:cNvPr>
          <p:cNvSpPr>
            <a:spLocks noChangeArrowheads="1"/>
          </p:cNvSpPr>
          <p:nvPr/>
        </p:nvSpPr>
        <p:spPr bwMode="auto">
          <a:xfrm>
            <a:off x="3200435" y="3418564"/>
            <a:ext cx="914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2</a:t>
            </a:r>
          </a:p>
        </p:txBody>
      </p:sp>
      <p:sp>
        <p:nvSpPr>
          <p:cNvPr id="8" name="Rectangle 7">
            <a:extLst>
              <a:ext uri="{FF2B5EF4-FFF2-40B4-BE49-F238E27FC236}">
                <a16:creationId xmlns:a16="http://schemas.microsoft.com/office/drawing/2014/main" id="{8DCE25B6-33D7-4036-812F-9FB44A16A3F9}"/>
              </a:ext>
            </a:extLst>
          </p:cNvPr>
          <p:cNvSpPr>
            <a:spLocks noChangeArrowheads="1"/>
          </p:cNvSpPr>
          <p:nvPr/>
        </p:nvSpPr>
        <p:spPr bwMode="auto">
          <a:xfrm>
            <a:off x="3124235" y="4409164"/>
            <a:ext cx="914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Helvetica" panose="020B0604020202030204" pitchFamily="34" charset="0"/>
              </a:rPr>
              <a:t>4</a:t>
            </a:r>
          </a:p>
        </p:txBody>
      </p:sp>
      <p:grpSp>
        <p:nvGrpSpPr>
          <p:cNvPr id="9" name="Group 8">
            <a:extLst>
              <a:ext uri="{FF2B5EF4-FFF2-40B4-BE49-F238E27FC236}">
                <a16:creationId xmlns:a16="http://schemas.microsoft.com/office/drawing/2014/main" id="{AA67D8FC-0D53-48CC-AEDA-6011CD5DCFFF}"/>
              </a:ext>
            </a:extLst>
          </p:cNvPr>
          <p:cNvGrpSpPr>
            <a:grpSpLocks/>
          </p:cNvGrpSpPr>
          <p:nvPr/>
        </p:nvGrpSpPr>
        <p:grpSpPr bwMode="auto">
          <a:xfrm>
            <a:off x="6313523" y="1926314"/>
            <a:ext cx="1143000" cy="3962400"/>
            <a:chOff x="3888" y="1056"/>
            <a:chExt cx="720" cy="2496"/>
          </a:xfrm>
        </p:grpSpPr>
        <p:grpSp>
          <p:nvGrpSpPr>
            <p:cNvPr id="10" name="Group 9">
              <a:extLst>
                <a:ext uri="{FF2B5EF4-FFF2-40B4-BE49-F238E27FC236}">
                  <a16:creationId xmlns:a16="http://schemas.microsoft.com/office/drawing/2014/main" id="{F03F2ED2-FE4E-410E-B76F-E15802C40D6E}"/>
                </a:ext>
              </a:extLst>
            </p:cNvPr>
            <p:cNvGrpSpPr>
              <a:grpSpLocks/>
            </p:cNvGrpSpPr>
            <p:nvPr/>
          </p:nvGrpSpPr>
          <p:grpSpPr bwMode="auto">
            <a:xfrm>
              <a:off x="3888" y="1056"/>
              <a:ext cx="720" cy="672"/>
              <a:chOff x="3888" y="1056"/>
              <a:chExt cx="720" cy="672"/>
            </a:xfrm>
          </p:grpSpPr>
          <p:sp>
            <p:nvSpPr>
              <p:cNvPr id="21" name="Rectangle 10">
                <a:extLst>
                  <a:ext uri="{FF2B5EF4-FFF2-40B4-BE49-F238E27FC236}">
                    <a16:creationId xmlns:a16="http://schemas.microsoft.com/office/drawing/2014/main" id="{1FBF471A-2E46-4561-BF6A-1BC2AB8DBFD6}"/>
                  </a:ext>
                </a:extLst>
              </p:cNvPr>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1">
                <a:extLst>
                  <a:ext uri="{FF2B5EF4-FFF2-40B4-BE49-F238E27FC236}">
                    <a16:creationId xmlns:a16="http://schemas.microsoft.com/office/drawing/2014/main" id="{D1337126-47AE-41DE-B3F0-671615CC4726}"/>
                  </a:ext>
                </a:extLst>
              </p:cNvPr>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2">
              <a:extLst>
                <a:ext uri="{FF2B5EF4-FFF2-40B4-BE49-F238E27FC236}">
                  <a16:creationId xmlns:a16="http://schemas.microsoft.com/office/drawing/2014/main" id="{5D69916D-423F-44A4-BF92-D7A8D38AB209}"/>
                </a:ext>
              </a:extLst>
            </p:cNvPr>
            <p:cNvGrpSpPr>
              <a:grpSpLocks/>
            </p:cNvGrpSpPr>
            <p:nvPr/>
          </p:nvGrpSpPr>
          <p:grpSpPr bwMode="auto">
            <a:xfrm>
              <a:off x="3888" y="1728"/>
              <a:ext cx="720" cy="672"/>
              <a:chOff x="3888" y="1056"/>
              <a:chExt cx="720" cy="672"/>
            </a:xfrm>
          </p:grpSpPr>
          <p:sp>
            <p:nvSpPr>
              <p:cNvPr id="19" name="Rectangle 13">
                <a:extLst>
                  <a:ext uri="{FF2B5EF4-FFF2-40B4-BE49-F238E27FC236}">
                    <a16:creationId xmlns:a16="http://schemas.microsoft.com/office/drawing/2014/main" id="{66778AC2-9164-49F6-8B40-2A9E1FA992C3}"/>
                  </a:ext>
                </a:extLst>
              </p:cNvPr>
              <p:cNvSpPr>
                <a:spLocks noChangeArrowheads="1"/>
              </p:cNvSpPr>
              <p:nvPr/>
            </p:nvSpPr>
            <p:spPr bwMode="auto">
              <a:xfrm>
                <a:off x="3888" y="1056"/>
                <a:ext cx="720" cy="672"/>
              </a:xfrm>
              <a:prstGeom prst="rect">
                <a:avLst/>
              </a:prstGeom>
              <a:solidFill>
                <a:schemeClr val="bg1">
                  <a:lumMod val="50000"/>
                  <a:lumOff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a:extLst>
                  <a:ext uri="{FF2B5EF4-FFF2-40B4-BE49-F238E27FC236}">
                    <a16:creationId xmlns:a16="http://schemas.microsoft.com/office/drawing/2014/main" id="{97F52C4F-E998-4DE9-844C-00E411316488}"/>
                  </a:ext>
                </a:extLst>
              </p:cNvPr>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Text Box 15">
              <a:extLst>
                <a:ext uri="{FF2B5EF4-FFF2-40B4-BE49-F238E27FC236}">
                  <a16:creationId xmlns:a16="http://schemas.microsoft.com/office/drawing/2014/main" id="{7A1840DF-E666-48EE-B2FB-E6590E9EC6DF}"/>
                </a:ext>
              </a:extLst>
            </p:cNvPr>
            <p:cNvSpPr txBox="1">
              <a:spLocks noChangeArrowheads="1"/>
            </p:cNvSpPr>
            <p:nvPr/>
          </p:nvSpPr>
          <p:spPr bwMode="auto">
            <a:xfrm>
              <a:off x="4126" y="1133"/>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1</a:t>
              </a:r>
            </a:p>
          </p:txBody>
        </p:sp>
        <p:sp>
          <p:nvSpPr>
            <p:cNvPr id="13" name="Text Box 16">
              <a:extLst>
                <a:ext uri="{FF2B5EF4-FFF2-40B4-BE49-F238E27FC236}">
                  <a16:creationId xmlns:a16="http://schemas.microsoft.com/office/drawing/2014/main" id="{2E0DC567-D185-46BB-8589-A3A159EBFBCD}"/>
                </a:ext>
              </a:extLst>
            </p:cNvPr>
            <p:cNvSpPr txBox="1">
              <a:spLocks noChangeArrowheads="1"/>
            </p:cNvSpPr>
            <p:nvPr/>
          </p:nvSpPr>
          <p:spPr bwMode="auto">
            <a:xfrm>
              <a:off x="4128" y="1440"/>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4</a:t>
              </a:r>
            </a:p>
          </p:txBody>
        </p:sp>
        <p:sp>
          <p:nvSpPr>
            <p:cNvPr id="14" name="Rectangle 17">
              <a:extLst>
                <a:ext uri="{FF2B5EF4-FFF2-40B4-BE49-F238E27FC236}">
                  <a16:creationId xmlns:a16="http://schemas.microsoft.com/office/drawing/2014/main" id="{B1CBE011-580F-49AC-A31A-2347106D1E5B}"/>
                </a:ext>
              </a:extLst>
            </p:cNvPr>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8">
              <a:extLst>
                <a:ext uri="{FF2B5EF4-FFF2-40B4-BE49-F238E27FC236}">
                  <a16:creationId xmlns:a16="http://schemas.microsoft.com/office/drawing/2014/main" id="{DC7EB09F-DCC4-4698-AA47-95594390B07B}"/>
                </a:ext>
              </a:extLst>
            </p:cNvPr>
            <p:cNvSpPr>
              <a:spLocks noChangeArrowheads="1"/>
            </p:cNvSpPr>
            <p:nvPr/>
          </p:nvSpPr>
          <p:spPr bwMode="auto">
            <a:xfrm>
              <a:off x="3888" y="3312"/>
              <a:ext cx="720" cy="240"/>
            </a:xfrm>
            <a:prstGeom prst="rect">
              <a:avLst/>
            </a:prstGeom>
            <a:solidFill>
              <a:schemeClr val="bg1">
                <a:lumMod val="50000"/>
                <a:lumOff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9">
              <a:extLst>
                <a:ext uri="{FF2B5EF4-FFF2-40B4-BE49-F238E27FC236}">
                  <a16:creationId xmlns:a16="http://schemas.microsoft.com/office/drawing/2014/main" id="{F9C73EFC-B0B0-44D8-9CCD-A186A20EF504}"/>
                </a:ext>
              </a:extLst>
            </p:cNvPr>
            <p:cNvSpPr>
              <a:spLocks noChangeShapeType="1"/>
            </p:cNvSpPr>
            <p:nvPr/>
          </p:nvSpPr>
          <p:spPr bwMode="auto">
            <a:xfrm>
              <a:off x="3888" y="264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0">
              <a:extLst>
                <a:ext uri="{FF2B5EF4-FFF2-40B4-BE49-F238E27FC236}">
                  <a16:creationId xmlns:a16="http://schemas.microsoft.com/office/drawing/2014/main" id="{44F166E0-6653-43A3-AEB1-138F0DF7DD56}"/>
                </a:ext>
              </a:extLst>
            </p:cNvPr>
            <p:cNvSpPr txBox="1">
              <a:spLocks noChangeArrowheads="1"/>
            </p:cNvSpPr>
            <p:nvPr/>
          </p:nvSpPr>
          <p:spPr bwMode="auto">
            <a:xfrm>
              <a:off x="4128" y="2429"/>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2</a:t>
              </a:r>
            </a:p>
          </p:txBody>
        </p:sp>
        <p:sp>
          <p:nvSpPr>
            <p:cNvPr id="18" name="Text Box 21">
              <a:extLst>
                <a:ext uri="{FF2B5EF4-FFF2-40B4-BE49-F238E27FC236}">
                  <a16:creationId xmlns:a16="http://schemas.microsoft.com/office/drawing/2014/main" id="{54DC9CBB-A14F-4770-A4C6-CE354455B565}"/>
                </a:ext>
              </a:extLst>
            </p:cNvPr>
            <p:cNvSpPr txBox="1">
              <a:spLocks noChangeArrowheads="1"/>
            </p:cNvSpPr>
            <p:nvPr/>
          </p:nvSpPr>
          <p:spPr bwMode="auto">
            <a:xfrm>
              <a:off x="4128" y="2889"/>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Helvetica" panose="020B0604020202030204" pitchFamily="34" charset="0"/>
                </a:rPr>
                <a:t>3</a:t>
              </a:r>
            </a:p>
          </p:txBody>
        </p:sp>
      </p:grpSp>
      <p:sp>
        <p:nvSpPr>
          <p:cNvPr id="23" name="Text Box 22">
            <a:extLst>
              <a:ext uri="{FF2B5EF4-FFF2-40B4-BE49-F238E27FC236}">
                <a16:creationId xmlns:a16="http://schemas.microsoft.com/office/drawing/2014/main" id="{69427D3A-692E-40D2-A618-60AFD40D73B3}"/>
              </a:ext>
            </a:extLst>
          </p:cNvPr>
          <p:cNvSpPr txBox="1">
            <a:spLocks noChangeArrowheads="1"/>
          </p:cNvSpPr>
          <p:nvPr/>
        </p:nvSpPr>
        <p:spPr bwMode="auto">
          <a:xfrm>
            <a:off x="2088620" y="6206492"/>
            <a:ext cx="123303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dirty="0">
                <a:latin typeface="Calibri" panose="020F0502020204030204" pitchFamily="34" charset="0"/>
              </a:rPr>
              <a:t>user space </a:t>
            </a:r>
          </a:p>
        </p:txBody>
      </p:sp>
      <p:sp>
        <p:nvSpPr>
          <p:cNvPr id="24" name="Text Box 23">
            <a:extLst>
              <a:ext uri="{FF2B5EF4-FFF2-40B4-BE49-F238E27FC236}">
                <a16:creationId xmlns:a16="http://schemas.microsoft.com/office/drawing/2014/main" id="{626918A6-205C-47AF-95AD-C1D344A738E9}"/>
              </a:ext>
            </a:extLst>
          </p:cNvPr>
          <p:cNvSpPr txBox="1">
            <a:spLocks noChangeArrowheads="1"/>
          </p:cNvSpPr>
          <p:nvPr/>
        </p:nvSpPr>
        <p:spPr bwMode="auto">
          <a:xfrm>
            <a:off x="5663360" y="6009642"/>
            <a:ext cx="2360774"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800">
                <a:latin typeface="Calibri" panose="020F0502020204030204" pitchFamily="34" charset="0"/>
              </a:rPr>
              <a:t>physical memory space</a:t>
            </a:r>
          </a:p>
        </p:txBody>
      </p:sp>
    </p:spTree>
    <p:extLst>
      <p:ext uri="{BB962C8B-B14F-4D97-AF65-F5344CB8AC3E}">
        <p14:creationId xmlns:p14="http://schemas.microsoft.com/office/powerpoint/2010/main" val="78638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28635"/>
            <a:ext cx="8229600" cy="1143000"/>
          </a:xfrm>
        </p:spPr>
        <p:txBody>
          <a:bodyPr/>
          <a:lstStyle/>
          <a:p>
            <a:r>
              <a:rPr lang="en-US" dirty="0"/>
              <a:t>Segmentation Hardware</a:t>
            </a:r>
          </a:p>
        </p:txBody>
      </p:sp>
      <p:pic>
        <p:nvPicPr>
          <p:cNvPr id="2050" name="Picture 2">
            <a:extLst>
              <a:ext uri="{FF2B5EF4-FFF2-40B4-BE49-F238E27FC236}">
                <a16:creationId xmlns:a16="http://schemas.microsoft.com/office/drawing/2014/main" id="{C01B4189-5F47-4B46-A6AE-19A07367E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05" y="1417342"/>
            <a:ext cx="6937789" cy="493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559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4E969D2-726C-4A01-AE29-67B66FB10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209" y="1234464"/>
            <a:ext cx="6135557" cy="53819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228635"/>
            <a:ext cx="8229600" cy="1143000"/>
          </a:xfrm>
        </p:spPr>
        <p:txBody>
          <a:bodyPr/>
          <a:lstStyle/>
          <a:p>
            <a:r>
              <a:rPr lang="en-US" dirty="0"/>
              <a:t>Example of Segmentation</a:t>
            </a:r>
          </a:p>
        </p:txBody>
      </p:sp>
      <p:sp>
        <p:nvSpPr>
          <p:cNvPr id="3" name="Content Placeholder 2">
            <a:extLst>
              <a:ext uri="{FF2B5EF4-FFF2-40B4-BE49-F238E27FC236}">
                <a16:creationId xmlns:a16="http://schemas.microsoft.com/office/drawing/2014/main" id="{392DC6E3-7948-494E-8584-72B6240E220A}"/>
              </a:ext>
            </a:extLst>
          </p:cNvPr>
          <p:cNvSpPr>
            <a:spLocks noGrp="1"/>
          </p:cNvSpPr>
          <p:nvPr>
            <p:ph idx="1"/>
          </p:nvPr>
        </p:nvSpPr>
        <p:spPr>
          <a:xfrm>
            <a:off x="457199" y="1935479"/>
            <a:ext cx="6035020" cy="6248349"/>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user makes a reference to byte 53 of segment 2. What physical location does this map to?</a:t>
            </a:r>
          </a:p>
        </p:txBody>
      </p:sp>
    </p:spTree>
    <p:extLst>
      <p:ext uri="{BB962C8B-B14F-4D97-AF65-F5344CB8AC3E}">
        <p14:creationId xmlns:p14="http://schemas.microsoft.com/office/powerpoint/2010/main" val="412564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B422-2BF1-490C-9FD4-E77D8B84F10E}"/>
              </a:ext>
            </a:extLst>
          </p:cNvPr>
          <p:cNvSpPr>
            <a:spLocks noGrp="1"/>
          </p:cNvSpPr>
          <p:nvPr>
            <p:ph type="title"/>
          </p:nvPr>
        </p:nvSpPr>
        <p:spPr>
          <a:xfrm>
            <a:off x="457200" y="731537"/>
            <a:ext cx="8229600" cy="1143000"/>
          </a:xfrm>
        </p:spPr>
        <p:txBody>
          <a:bodyPr>
            <a:normAutofit fontScale="90000"/>
          </a:bodyPr>
          <a:lstStyle/>
          <a:p>
            <a:r>
              <a:rPr lang="en-US" dirty="0"/>
              <a:t>Sharing of </a:t>
            </a:r>
            <a:br>
              <a:rPr lang="en-US" dirty="0"/>
            </a:br>
            <a:r>
              <a:rPr lang="en-US" dirty="0"/>
              <a:t>Segments</a:t>
            </a:r>
          </a:p>
        </p:txBody>
      </p:sp>
      <p:pic>
        <p:nvPicPr>
          <p:cNvPr id="7" name="Picture 3">
            <a:extLst>
              <a:ext uri="{FF2B5EF4-FFF2-40B4-BE49-F238E27FC236}">
                <a16:creationId xmlns:a16="http://schemas.microsoft.com/office/drawing/2014/main" id="{1524F41F-B06B-4F57-9217-C35B53C80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220" t="877" r="12987" b="1785"/>
          <a:stretch>
            <a:fillRect/>
          </a:stretch>
        </p:blipFill>
        <p:spPr bwMode="auto">
          <a:xfrm>
            <a:off x="2805113" y="411513"/>
            <a:ext cx="5881687" cy="620712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793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normAutofit/>
          </a:bodyPr>
          <a:lstStyle/>
          <a:p>
            <a:r>
              <a:rPr lang="en-US" dirty="0"/>
              <a:t>Logical vs Physical Address Space</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normAutofit/>
          </a:bodyPr>
          <a:lstStyle/>
          <a:p>
            <a:r>
              <a:rPr lang="en-US" dirty="0"/>
              <a:t>Separation of logical address space from physical address space is central to memory management.</a:t>
            </a:r>
          </a:p>
          <a:p>
            <a:endParaRPr lang="en-US" dirty="0"/>
          </a:p>
          <a:p>
            <a:r>
              <a:rPr lang="en-US" b="1" dirty="0"/>
              <a:t>Logical address</a:t>
            </a:r>
            <a:r>
              <a:rPr lang="en-US" dirty="0"/>
              <a:t> - The address generated by the CPU. </a:t>
            </a:r>
          </a:p>
          <a:p>
            <a:endParaRPr lang="en-US" b="1" dirty="0"/>
          </a:p>
          <a:p>
            <a:r>
              <a:rPr lang="en-US" b="1" dirty="0"/>
              <a:t>Physical address</a:t>
            </a:r>
            <a:r>
              <a:rPr lang="en-US" dirty="0"/>
              <a:t> - The address actually seen by the memory hardware.</a:t>
            </a:r>
          </a:p>
        </p:txBody>
      </p:sp>
    </p:spTree>
    <p:extLst>
      <p:ext uri="{BB962C8B-B14F-4D97-AF65-F5344CB8AC3E}">
        <p14:creationId xmlns:p14="http://schemas.microsoft.com/office/powerpoint/2010/main" val="2481865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412433" cy="4389120"/>
          </a:xfrm>
        </p:spPr>
        <p:txBody>
          <a:bodyPr/>
          <a:lstStyle/>
          <a:p>
            <a:pPr marL="457200" indent="-457200">
              <a:buFont typeface="+mj-lt"/>
              <a:buAutoNum type="arabicPeriod"/>
            </a:pPr>
            <a:r>
              <a:rPr lang="en-US" dirty="0"/>
              <a:t>Consider a paging system with the page table stored in memory.</a:t>
            </a:r>
          </a:p>
          <a:p>
            <a:pPr marL="731520" lvl="1" indent="-457200">
              <a:buFont typeface="+mj-lt"/>
              <a:buAutoNum type="alphaUcPeriod"/>
            </a:pPr>
            <a:r>
              <a:rPr lang="en-US" dirty="0"/>
              <a:t>If a memory reference takes 200 ns, how long does a paged memory reference take?</a:t>
            </a:r>
          </a:p>
          <a:p>
            <a:pPr marL="731520" lvl="1" indent="-457200">
              <a:buFont typeface="+mj-lt"/>
              <a:buAutoNum type="alphaUcPeriod"/>
            </a:pPr>
            <a:r>
              <a:rPr lang="en-US" dirty="0"/>
              <a:t>If we add TLBs, and 75% of all page-table references are found in the TLBs, what is the effective memory reference time? (Assume that finding a page table entry in the TLBs takes zero time, if there.)</a:t>
            </a:r>
          </a:p>
          <a:p>
            <a:pPr marL="731520" lvl="1" indent="-457200">
              <a:buFont typeface="+mj-lt"/>
              <a:buAutoNum type="alphaUcPeriod"/>
            </a:pPr>
            <a:endParaRPr lang="en-US" dirty="0"/>
          </a:p>
          <a:p>
            <a:pPr marL="937260" lvl="2" indent="-457200"/>
            <a:r>
              <a:rPr lang="en-US" dirty="0"/>
              <a:t>What if the time to access the TLB is 2 ns?</a:t>
            </a:r>
          </a:p>
          <a:p>
            <a:pPr marL="937260" lvl="2" indent="-457200"/>
            <a:endParaRPr lang="en-US" dirty="0"/>
          </a:p>
          <a:p>
            <a:pPr marL="0" indent="0">
              <a:buNone/>
            </a:pPr>
            <a:endParaRPr lang="en-US" dirty="0"/>
          </a:p>
        </p:txBody>
      </p:sp>
    </p:spTree>
    <p:extLst>
      <p:ext uri="{BB962C8B-B14F-4D97-AF65-F5344CB8AC3E}">
        <p14:creationId xmlns:p14="http://schemas.microsoft.com/office/powerpoint/2010/main" val="4069154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228635"/>
            <a:ext cx="8229600" cy="1143000"/>
          </a:xfrm>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325903"/>
            <a:ext cx="8412433" cy="5577779"/>
          </a:xfrm>
        </p:spPr>
        <p:txBody>
          <a:bodyPr>
            <a:normAutofit/>
          </a:bodyPr>
          <a:lstStyle/>
          <a:p>
            <a:pPr marL="457200" indent="-457200">
              <a:buFont typeface="+mj-lt"/>
              <a:buAutoNum type="arabicPeriod" startAt="2"/>
            </a:pPr>
            <a:r>
              <a:rPr lang="en-US" dirty="0"/>
              <a:t>Consider the following segment table:</a:t>
            </a:r>
            <a:br>
              <a:rPr lang="en-US" dirty="0"/>
            </a:br>
            <a:br>
              <a:rPr lang="en-US" dirty="0"/>
            </a:br>
            <a:br>
              <a:rPr lang="en-US" dirty="0"/>
            </a:br>
            <a:endParaRPr lang="en-US" dirty="0"/>
          </a:p>
          <a:p>
            <a:pPr marL="457200" indent="-457200">
              <a:buFont typeface="+mj-lt"/>
              <a:buAutoNum type="arabicPeriod" startAt="2"/>
            </a:pPr>
            <a:endParaRPr lang="en-US" dirty="0"/>
          </a:p>
          <a:p>
            <a:pPr marL="0" indent="0">
              <a:buNone/>
            </a:pPr>
            <a:br>
              <a:rPr lang="en-US" dirty="0"/>
            </a:br>
            <a:br>
              <a:rPr lang="en-US" dirty="0"/>
            </a:br>
            <a:endParaRPr lang="en-US" dirty="0"/>
          </a:p>
          <a:p>
            <a:pPr marL="0" indent="0">
              <a:buNone/>
            </a:pPr>
            <a:br>
              <a:rPr lang="en-US" dirty="0"/>
            </a:br>
            <a:r>
              <a:rPr lang="en-US" dirty="0"/>
              <a:t>What are the physical addresses for the following logical addresses (segment #, segment offset)?</a:t>
            </a:r>
          </a:p>
          <a:p>
            <a:pPr marL="731520" lvl="1" indent="-457200">
              <a:buFont typeface="+mj-lt"/>
              <a:buAutoNum type="alphaUcPeriod"/>
            </a:pPr>
            <a:r>
              <a:rPr lang="en-US" dirty="0"/>
              <a:t>0, 430</a:t>
            </a:r>
          </a:p>
          <a:p>
            <a:pPr marL="731520" lvl="1" indent="-457200">
              <a:buFont typeface="+mj-lt"/>
              <a:buAutoNum type="alphaUcPeriod"/>
            </a:pPr>
            <a:r>
              <a:rPr lang="en-US" dirty="0"/>
              <a:t>1, 10</a:t>
            </a:r>
          </a:p>
          <a:p>
            <a:pPr marL="731520" lvl="1" indent="-457200">
              <a:buFont typeface="+mj-lt"/>
              <a:buAutoNum type="alphaUcPeriod"/>
            </a:pPr>
            <a:r>
              <a:rPr lang="en-US" dirty="0"/>
              <a:t>2, 500</a:t>
            </a:r>
          </a:p>
          <a:p>
            <a:pPr marL="731520" lvl="1" indent="-457200">
              <a:buFont typeface="+mj-lt"/>
              <a:buAutoNum type="alphaUcPeriod"/>
            </a:pPr>
            <a:r>
              <a:rPr lang="en-US" dirty="0"/>
              <a:t>3, 400</a:t>
            </a:r>
          </a:p>
          <a:p>
            <a:pPr marL="731520" lvl="1" indent="-457200">
              <a:buFont typeface="+mj-lt"/>
              <a:buAutoNum type="alphaUcPeriod"/>
            </a:pPr>
            <a:r>
              <a:rPr lang="en-US" dirty="0"/>
              <a:t>4, 112</a:t>
            </a:r>
          </a:p>
        </p:txBody>
      </p:sp>
      <p:graphicFrame>
        <p:nvGraphicFramePr>
          <p:cNvPr id="4" name="Table 4">
            <a:extLst>
              <a:ext uri="{FF2B5EF4-FFF2-40B4-BE49-F238E27FC236}">
                <a16:creationId xmlns:a16="http://schemas.microsoft.com/office/drawing/2014/main" id="{2A03DE7C-1653-4DFE-A17C-8AF1685D1B79}"/>
              </a:ext>
            </a:extLst>
          </p:cNvPr>
          <p:cNvGraphicFramePr>
            <a:graphicFrameLocks noGrp="1"/>
          </p:cNvGraphicFramePr>
          <p:nvPr/>
        </p:nvGraphicFramePr>
        <p:xfrm>
          <a:off x="1737391" y="1866896"/>
          <a:ext cx="6096000" cy="2225040"/>
        </p:xfrm>
        <a:graphic>
          <a:graphicData uri="http://schemas.openxmlformats.org/drawingml/2006/table">
            <a:tbl>
              <a:tblPr firstRow="1" bandRow="1">
                <a:tableStyleId>{8799B23B-EC83-4686-B30A-512413B5E67A}</a:tableStyleId>
              </a:tblPr>
              <a:tblGrid>
                <a:gridCol w="2032000">
                  <a:extLst>
                    <a:ext uri="{9D8B030D-6E8A-4147-A177-3AD203B41FA5}">
                      <a16:colId xmlns:a16="http://schemas.microsoft.com/office/drawing/2014/main" val="750352220"/>
                    </a:ext>
                  </a:extLst>
                </a:gridCol>
                <a:gridCol w="2032000">
                  <a:extLst>
                    <a:ext uri="{9D8B030D-6E8A-4147-A177-3AD203B41FA5}">
                      <a16:colId xmlns:a16="http://schemas.microsoft.com/office/drawing/2014/main" val="220615833"/>
                    </a:ext>
                  </a:extLst>
                </a:gridCol>
                <a:gridCol w="2032000">
                  <a:extLst>
                    <a:ext uri="{9D8B030D-6E8A-4147-A177-3AD203B41FA5}">
                      <a16:colId xmlns:a16="http://schemas.microsoft.com/office/drawing/2014/main" val="3390699729"/>
                    </a:ext>
                  </a:extLst>
                </a:gridCol>
              </a:tblGrid>
              <a:tr h="370840">
                <a:tc>
                  <a:txBody>
                    <a:bodyPr/>
                    <a:lstStyle/>
                    <a:p>
                      <a:pPr algn="ctr"/>
                      <a:r>
                        <a:rPr lang="en-US" dirty="0"/>
                        <a:t>Segment</a:t>
                      </a:r>
                    </a:p>
                  </a:txBody>
                  <a:tcPr/>
                </a:tc>
                <a:tc>
                  <a:txBody>
                    <a:bodyPr/>
                    <a:lstStyle/>
                    <a:p>
                      <a:pPr algn="ctr"/>
                      <a:r>
                        <a:rPr lang="en-US" dirty="0"/>
                        <a:t>Base</a:t>
                      </a:r>
                    </a:p>
                  </a:txBody>
                  <a:tcPr/>
                </a:tc>
                <a:tc>
                  <a:txBody>
                    <a:bodyPr/>
                    <a:lstStyle/>
                    <a:p>
                      <a:pPr algn="ctr"/>
                      <a:r>
                        <a:rPr lang="en-US" dirty="0"/>
                        <a:t>Length</a:t>
                      </a:r>
                    </a:p>
                  </a:txBody>
                  <a:tcPr/>
                </a:tc>
                <a:extLst>
                  <a:ext uri="{0D108BD9-81ED-4DB2-BD59-A6C34878D82A}">
                    <a16:rowId xmlns:a16="http://schemas.microsoft.com/office/drawing/2014/main" val="3665434560"/>
                  </a:ext>
                </a:extLst>
              </a:tr>
              <a:tr h="370840">
                <a:tc>
                  <a:txBody>
                    <a:bodyPr/>
                    <a:lstStyle/>
                    <a:p>
                      <a:pPr algn="ctr"/>
                      <a:r>
                        <a:rPr lang="en-US" dirty="0"/>
                        <a:t>0</a:t>
                      </a:r>
                    </a:p>
                  </a:txBody>
                  <a:tcPr/>
                </a:tc>
                <a:tc>
                  <a:txBody>
                    <a:bodyPr/>
                    <a:lstStyle/>
                    <a:p>
                      <a:pPr algn="ctr"/>
                      <a:r>
                        <a:rPr lang="en-US" dirty="0"/>
                        <a:t>219</a:t>
                      </a:r>
                    </a:p>
                  </a:txBody>
                  <a:tcPr/>
                </a:tc>
                <a:tc>
                  <a:txBody>
                    <a:bodyPr/>
                    <a:lstStyle/>
                    <a:p>
                      <a:pPr algn="ctr"/>
                      <a:r>
                        <a:rPr lang="en-US" dirty="0"/>
                        <a:t>600</a:t>
                      </a:r>
                    </a:p>
                  </a:txBody>
                  <a:tcPr/>
                </a:tc>
                <a:extLst>
                  <a:ext uri="{0D108BD9-81ED-4DB2-BD59-A6C34878D82A}">
                    <a16:rowId xmlns:a16="http://schemas.microsoft.com/office/drawing/2014/main" val="1335532963"/>
                  </a:ext>
                </a:extLst>
              </a:tr>
              <a:tr h="370840">
                <a:tc>
                  <a:txBody>
                    <a:bodyPr/>
                    <a:lstStyle/>
                    <a:p>
                      <a:pPr algn="ctr"/>
                      <a:r>
                        <a:rPr lang="en-US" dirty="0"/>
                        <a:t>1</a:t>
                      </a:r>
                    </a:p>
                  </a:txBody>
                  <a:tcPr/>
                </a:tc>
                <a:tc>
                  <a:txBody>
                    <a:bodyPr/>
                    <a:lstStyle/>
                    <a:p>
                      <a:pPr algn="ctr"/>
                      <a:r>
                        <a:rPr lang="en-US" dirty="0"/>
                        <a:t>2300</a:t>
                      </a:r>
                    </a:p>
                  </a:txBody>
                  <a:tcPr/>
                </a:tc>
                <a:tc>
                  <a:txBody>
                    <a:bodyPr/>
                    <a:lstStyle/>
                    <a:p>
                      <a:pPr algn="ctr"/>
                      <a:r>
                        <a:rPr lang="en-US" dirty="0"/>
                        <a:t>14</a:t>
                      </a:r>
                    </a:p>
                  </a:txBody>
                  <a:tcPr/>
                </a:tc>
                <a:extLst>
                  <a:ext uri="{0D108BD9-81ED-4DB2-BD59-A6C34878D82A}">
                    <a16:rowId xmlns:a16="http://schemas.microsoft.com/office/drawing/2014/main" val="37442784"/>
                  </a:ext>
                </a:extLst>
              </a:tr>
              <a:tr h="370840">
                <a:tc>
                  <a:txBody>
                    <a:bodyPr/>
                    <a:lstStyle/>
                    <a:p>
                      <a:pPr algn="ctr"/>
                      <a:r>
                        <a:rPr lang="en-US" dirty="0"/>
                        <a:t>2</a:t>
                      </a:r>
                    </a:p>
                  </a:txBody>
                  <a:tcPr/>
                </a:tc>
                <a:tc>
                  <a:txBody>
                    <a:bodyPr/>
                    <a:lstStyle/>
                    <a:p>
                      <a:pPr algn="ctr"/>
                      <a:r>
                        <a:rPr lang="en-US" dirty="0"/>
                        <a:t>90</a:t>
                      </a:r>
                    </a:p>
                  </a:txBody>
                  <a:tcPr/>
                </a:tc>
                <a:tc>
                  <a:txBody>
                    <a:bodyPr/>
                    <a:lstStyle/>
                    <a:p>
                      <a:pPr algn="ctr"/>
                      <a:r>
                        <a:rPr lang="en-US" dirty="0"/>
                        <a:t>100</a:t>
                      </a:r>
                    </a:p>
                  </a:txBody>
                  <a:tcPr/>
                </a:tc>
                <a:extLst>
                  <a:ext uri="{0D108BD9-81ED-4DB2-BD59-A6C34878D82A}">
                    <a16:rowId xmlns:a16="http://schemas.microsoft.com/office/drawing/2014/main" val="1322398997"/>
                  </a:ext>
                </a:extLst>
              </a:tr>
              <a:tr h="370840">
                <a:tc>
                  <a:txBody>
                    <a:bodyPr/>
                    <a:lstStyle/>
                    <a:p>
                      <a:pPr algn="ctr"/>
                      <a:r>
                        <a:rPr lang="en-US" dirty="0"/>
                        <a:t>3</a:t>
                      </a:r>
                    </a:p>
                  </a:txBody>
                  <a:tcPr/>
                </a:tc>
                <a:tc>
                  <a:txBody>
                    <a:bodyPr/>
                    <a:lstStyle/>
                    <a:p>
                      <a:pPr algn="ctr"/>
                      <a:r>
                        <a:rPr lang="en-US" dirty="0"/>
                        <a:t>1327</a:t>
                      </a:r>
                    </a:p>
                  </a:txBody>
                  <a:tcPr/>
                </a:tc>
                <a:tc>
                  <a:txBody>
                    <a:bodyPr/>
                    <a:lstStyle/>
                    <a:p>
                      <a:pPr algn="ctr"/>
                      <a:r>
                        <a:rPr lang="en-US" dirty="0"/>
                        <a:t>580</a:t>
                      </a:r>
                    </a:p>
                  </a:txBody>
                  <a:tcPr/>
                </a:tc>
                <a:extLst>
                  <a:ext uri="{0D108BD9-81ED-4DB2-BD59-A6C34878D82A}">
                    <a16:rowId xmlns:a16="http://schemas.microsoft.com/office/drawing/2014/main" val="116708395"/>
                  </a:ext>
                </a:extLst>
              </a:tr>
              <a:tr h="370840">
                <a:tc>
                  <a:txBody>
                    <a:bodyPr/>
                    <a:lstStyle/>
                    <a:p>
                      <a:pPr algn="ctr"/>
                      <a:r>
                        <a:rPr lang="en-US" dirty="0"/>
                        <a:t>4</a:t>
                      </a:r>
                    </a:p>
                  </a:txBody>
                  <a:tcPr/>
                </a:tc>
                <a:tc>
                  <a:txBody>
                    <a:bodyPr/>
                    <a:lstStyle/>
                    <a:p>
                      <a:pPr algn="ctr"/>
                      <a:r>
                        <a:rPr lang="en-US" dirty="0"/>
                        <a:t>1952</a:t>
                      </a:r>
                    </a:p>
                  </a:txBody>
                  <a:tcPr/>
                </a:tc>
                <a:tc>
                  <a:txBody>
                    <a:bodyPr/>
                    <a:lstStyle/>
                    <a:p>
                      <a:pPr algn="ctr"/>
                      <a:r>
                        <a:rPr lang="en-US" dirty="0"/>
                        <a:t>96</a:t>
                      </a:r>
                    </a:p>
                  </a:txBody>
                  <a:tcPr/>
                </a:tc>
                <a:extLst>
                  <a:ext uri="{0D108BD9-81ED-4DB2-BD59-A6C34878D82A}">
                    <a16:rowId xmlns:a16="http://schemas.microsoft.com/office/drawing/2014/main" val="2829286475"/>
                  </a:ext>
                </a:extLst>
              </a:tr>
            </a:tbl>
          </a:graphicData>
        </a:graphic>
      </p:graphicFrame>
    </p:spTree>
    <p:extLst>
      <p:ext uri="{BB962C8B-B14F-4D97-AF65-F5344CB8AC3E}">
        <p14:creationId xmlns:p14="http://schemas.microsoft.com/office/powerpoint/2010/main" val="4149328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595312" cy="4389120"/>
          </a:xfrm>
        </p:spPr>
        <p:txBody>
          <a:bodyPr>
            <a:normAutofit/>
          </a:bodyPr>
          <a:lstStyle/>
          <a:p>
            <a:r>
              <a:rPr lang="en-US" dirty="0"/>
              <a:t>Review for the midterm</a:t>
            </a:r>
          </a:p>
        </p:txBody>
      </p:sp>
    </p:spTree>
    <p:extLst>
      <p:ext uri="{BB962C8B-B14F-4D97-AF65-F5344CB8AC3E}">
        <p14:creationId xmlns:p14="http://schemas.microsoft.com/office/powerpoint/2010/main" val="1990960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normAutofit fontScale="90000"/>
          </a:bodyPr>
          <a:lstStyle/>
          <a:p>
            <a:r>
              <a:rPr lang="en-US" dirty="0"/>
              <a:t>Dynamic Relocation using a Relocation Register</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p:txBody>
          <a:bodyPr/>
          <a:lstStyle/>
          <a:p>
            <a:r>
              <a:rPr lang="en-US" dirty="0"/>
              <a:t>The value of the relocation register is added to every address generated by a user process. </a:t>
            </a:r>
          </a:p>
        </p:txBody>
      </p:sp>
      <p:pic>
        <p:nvPicPr>
          <p:cNvPr id="4098" name="Picture 2">
            <a:extLst>
              <a:ext uri="{FF2B5EF4-FFF2-40B4-BE49-F238E27FC236}">
                <a16:creationId xmlns:a16="http://schemas.microsoft.com/office/drawing/2014/main" id="{DDA32EE2-2608-4568-919E-57B8A6984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37" y="2606049"/>
            <a:ext cx="5581650"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745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3F61-0552-46C2-B8F0-859113C69114}"/>
              </a:ext>
            </a:extLst>
          </p:cNvPr>
          <p:cNvSpPr>
            <a:spLocks noGrp="1"/>
          </p:cNvSpPr>
          <p:nvPr>
            <p:ph type="title"/>
          </p:nvPr>
        </p:nvSpPr>
        <p:spPr/>
        <p:txBody>
          <a:bodyPr>
            <a:normAutofit/>
          </a:bodyPr>
          <a:lstStyle/>
          <a:p>
            <a:r>
              <a:rPr lang="en-US" dirty="0"/>
              <a:t>Memory Mapping and Protection</a:t>
            </a:r>
          </a:p>
        </p:txBody>
      </p:sp>
      <p:sp>
        <p:nvSpPr>
          <p:cNvPr id="3" name="Content Placeholder 2">
            <a:extLst>
              <a:ext uri="{FF2B5EF4-FFF2-40B4-BE49-F238E27FC236}">
                <a16:creationId xmlns:a16="http://schemas.microsoft.com/office/drawing/2014/main" id="{A392163B-B743-4C30-9EF0-78B0D0C95CB6}"/>
              </a:ext>
            </a:extLst>
          </p:cNvPr>
          <p:cNvSpPr>
            <a:spLocks noGrp="1"/>
          </p:cNvSpPr>
          <p:nvPr>
            <p:ph idx="1"/>
          </p:nvPr>
        </p:nvSpPr>
        <p:spPr/>
        <p:txBody>
          <a:bodyPr/>
          <a:lstStyle/>
          <a:p>
            <a:r>
              <a:rPr lang="en-US" dirty="0"/>
              <a:t>The system in the figure allows protection against user programs accessing areas that they should not.</a:t>
            </a:r>
          </a:p>
        </p:txBody>
      </p:sp>
      <p:pic>
        <p:nvPicPr>
          <p:cNvPr id="6146" name="Picture 2">
            <a:extLst>
              <a:ext uri="{FF2B5EF4-FFF2-40B4-BE49-F238E27FC236}">
                <a16:creationId xmlns:a16="http://schemas.microsoft.com/office/drawing/2014/main" id="{9143D29B-9290-4DC7-89AA-351CD37D6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91" y="3246122"/>
            <a:ext cx="5915025" cy="3067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FF06CD-2BF5-4DBB-9DFE-D620A62E4A22}"/>
              </a:ext>
            </a:extLst>
          </p:cNvPr>
          <p:cNvSpPr txBox="1"/>
          <p:nvPr/>
        </p:nvSpPr>
        <p:spPr>
          <a:xfrm>
            <a:off x="4846317" y="4983463"/>
            <a:ext cx="800219" cy="369332"/>
          </a:xfrm>
          <a:prstGeom prst="rect">
            <a:avLst/>
          </a:prstGeom>
          <a:noFill/>
          <a:ln>
            <a:solidFill>
              <a:schemeClr val="bg2"/>
            </a:solidFill>
          </a:ln>
        </p:spPr>
        <p:txBody>
          <a:bodyPr wrap="none" rtlCol="0">
            <a:spAutoFit/>
          </a:bodyPr>
          <a:lstStyle/>
          <a:p>
            <a:r>
              <a:rPr lang="en-US" dirty="0"/>
              <a:t>MMU</a:t>
            </a:r>
          </a:p>
        </p:txBody>
      </p:sp>
    </p:spTree>
    <p:extLst>
      <p:ext uri="{BB962C8B-B14F-4D97-AF65-F5344CB8AC3E}">
        <p14:creationId xmlns:p14="http://schemas.microsoft.com/office/powerpoint/2010/main" val="3483583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8296-9806-4877-ACB4-C98E7909758B}"/>
              </a:ext>
            </a:extLst>
          </p:cNvPr>
          <p:cNvSpPr>
            <a:spLocks noGrp="1"/>
          </p:cNvSpPr>
          <p:nvPr>
            <p:ph type="title"/>
          </p:nvPr>
        </p:nvSpPr>
        <p:spPr/>
        <p:txBody>
          <a:bodyPr/>
          <a:lstStyle/>
          <a:p>
            <a:r>
              <a:rPr lang="en-US" dirty="0"/>
              <a:t>Swapping: Example</a:t>
            </a:r>
          </a:p>
        </p:txBody>
      </p:sp>
      <p:sp>
        <p:nvSpPr>
          <p:cNvPr id="3" name="Content Placeholder 2">
            <a:extLst>
              <a:ext uri="{FF2B5EF4-FFF2-40B4-BE49-F238E27FC236}">
                <a16:creationId xmlns:a16="http://schemas.microsoft.com/office/drawing/2014/main" id="{821B80DB-29AE-4A34-BBFB-C4D9E51B9669}"/>
              </a:ext>
            </a:extLst>
          </p:cNvPr>
          <p:cNvSpPr>
            <a:spLocks noGrp="1"/>
          </p:cNvSpPr>
          <p:nvPr>
            <p:ph idx="1"/>
          </p:nvPr>
        </p:nvSpPr>
        <p:spPr>
          <a:xfrm>
            <a:off x="457200" y="1935480"/>
            <a:ext cx="2743215" cy="4389120"/>
          </a:xfrm>
        </p:spPr>
        <p:txBody>
          <a:bodyPr/>
          <a:lstStyle/>
          <a:p>
            <a:r>
              <a:rPr lang="en-US" dirty="0"/>
              <a:t>We have round-robin CPU scheduling.</a:t>
            </a:r>
          </a:p>
          <a:p>
            <a:pPr lvl="1"/>
            <a:endParaRPr lang="en-US" dirty="0"/>
          </a:p>
          <a:p>
            <a:r>
              <a:rPr lang="en-US" dirty="0"/>
              <a:t>When the quantum expires for a process, swap that process out and swap another into the memory we just freed.</a:t>
            </a:r>
          </a:p>
        </p:txBody>
      </p:sp>
      <p:pic>
        <p:nvPicPr>
          <p:cNvPr id="5122" name="Picture 2">
            <a:extLst>
              <a:ext uri="{FF2B5EF4-FFF2-40B4-BE49-F238E27FC236}">
                <a16:creationId xmlns:a16="http://schemas.microsoft.com/office/drawing/2014/main" id="{0325A9B9-419E-42BA-ACD0-08BE0ACE1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171" y="1960870"/>
            <a:ext cx="53530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64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en-US" dirty="0"/>
              <a:t>Contiguous allocation: issues</a:t>
            </a:r>
          </a:p>
        </p:txBody>
      </p:sp>
      <p:sp>
        <p:nvSpPr>
          <p:cNvPr id="605188" name="Rectangle 4"/>
          <p:cNvSpPr>
            <a:spLocks noChangeArrowheads="1"/>
          </p:cNvSpPr>
          <p:nvPr/>
        </p:nvSpPr>
        <p:spPr bwMode="auto">
          <a:xfrm>
            <a:off x="448949" y="2057400"/>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89" name="Line 5"/>
          <p:cNvSpPr>
            <a:spLocks noChangeShapeType="1"/>
          </p:cNvSpPr>
          <p:nvPr/>
        </p:nvSpPr>
        <p:spPr bwMode="auto">
          <a:xfrm>
            <a:off x="448949" y="2420938"/>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rgbClr val="0066FF"/>
              </a:solidFill>
              <a:latin typeface="Calibri" panose="020F0502020204030204" pitchFamily="34" charset="0"/>
            </a:endParaRPr>
          </a:p>
        </p:txBody>
      </p:sp>
      <p:sp>
        <p:nvSpPr>
          <p:cNvPr id="605190" name="Line 6"/>
          <p:cNvSpPr>
            <a:spLocks noChangeShapeType="1"/>
          </p:cNvSpPr>
          <p:nvPr/>
        </p:nvSpPr>
        <p:spPr bwMode="auto">
          <a:xfrm>
            <a:off x="448949" y="28321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1" name="Line 7"/>
          <p:cNvSpPr>
            <a:spLocks noChangeShapeType="1"/>
          </p:cNvSpPr>
          <p:nvPr/>
        </p:nvSpPr>
        <p:spPr bwMode="auto">
          <a:xfrm>
            <a:off x="448949" y="3763963"/>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2" name="Text Box 8"/>
          <p:cNvSpPr txBox="1">
            <a:spLocks noChangeArrowheads="1"/>
          </p:cNvSpPr>
          <p:nvPr/>
        </p:nvSpPr>
        <p:spPr bwMode="auto">
          <a:xfrm>
            <a:off x="763456" y="2040524"/>
            <a:ext cx="42191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193" name="Text Box 9"/>
          <p:cNvSpPr txBox="1">
            <a:spLocks noChangeArrowheads="1"/>
          </p:cNvSpPr>
          <p:nvPr/>
        </p:nvSpPr>
        <p:spPr bwMode="auto">
          <a:xfrm>
            <a:off x="448949" y="2485023"/>
            <a:ext cx="10668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5</a:t>
            </a:r>
          </a:p>
        </p:txBody>
      </p:sp>
      <p:sp>
        <p:nvSpPr>
          <p:cNvPr id="605194" name="Text Box 10"/>
          <p:cNvSpPr txBox="1">
            <a:spLocks noChangeArrowheads="1"/>
          </p:cNvSpPr>
          <p:nvPr/>
        </p:nvSpPr>
        <p:spPr bwMode="auto">
          <a:xfrm>
            <a:off x="448949" y="3167648"/>
            <a:ext cx="10668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8</a:t>
            </a:r>
          </a:p>
        </p:txBody>
      </p:sp>
      <p:sp>
        <p:nvSpPr>
          <p:cNvPr id="605195" name="Text Box 11"/>
          <p:cNvSpPr txBox="1">
            <a:spLocks noChangeArrowheads="1"/>
          </p:cNvSpPr>
          <p:nvPr/>
        </p:nvSpPr>
        <p:spPr bwMode="auto">
          <a:xfrm>
            <a:off x="448949" y="3764548"/>
            <a:ext cx="1066800"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grpSp>
        <p:nvGrpSpPr>
          <p:cNvPr id="605244" name="Group 60"/>
          <p:cNvGrpSpPr>
            <a:grpSpLocks/>
          </p:cNvGrpSpPr>
          <p:nvPr/>
        </p:nvGrpSpPr>
        <p:grpSpPr bwMode="auto">
          <a:xfrm>
            <a:off x="1668149" y="2039938"/>
            <a:ext cx="1752600" cy="2151063"/>
            <a:chOff x="960" y="1717"/>
            <a:chExt cx="1104" cy="1355"/>
          </a:xfrm>
        </p:grpSpPr>
        <p:sp>
          <p:nvSpPr>
            <p:cNvPr id="605196" name="Rectangle 12"/>
            <p:cNvSpPr>
              <a:spLocks noChangeArrowheads="1"/>
            </p:cNvSpPr>
            <p:nvPr/>
          </p:nvSpPr>
          <p:spPr bwMode="auto">
            <a:xfrm>
              <a:off x="1344" y="1728"/>
              <a:ext cx="720"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7" name="Line 13"/>
            <p:cNvSpPr>
              <a:spLocks noChangeShapeType="1"/>
            </p:cNvSpPr>
            <p:nvPr/>
          </p:nvSpPr>
          <p:spPr bwMode="auto">
            <a:xfrm>
              <a:off x="1344" y="1957"/>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8" name="Line 14"/>
            <p:cNvSpPr>
              <a:spLocks noChangeShapeType="1"/>
            </p:cNvSpPr>
            <p:nvPr/>
          </p:nvSpPr>
          <p:spPr bwMode="auto">
            <a:xfrm>
              <a:off x="1344" y="221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199" name="Line 15"/>
            <p:cNvSpPr>
              <a:spLocks noChangeShapeType="1"/>
            </p:cNvSpPr>
            <p:nvPr/>
          </p:nvSpPr>
          <p:spPr bwMode="auto">
            <a:xfrm>
              <a:off x="1344" y="2803"/>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0" name="Text Box 16"/>
            <p:cNvSpPr txBox="1">
              <a:spLocks noChangeArrowheads="1"/>
            </p:cNvSpPr>
            <p:nvPr/>
          </p:nvSpPr>
          <p:spPr bwMode="auto">
            <a:xfrm>
              <a:off x="1543" y="1717"/>
              <a:ext cx="266"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201" name="Text Box 17"/>
            <p:cNvSpPr txBox="1">
              <a:spLocks noChangeArrowheads="1"/>
            </p:cNvSpPr>
            <p:nvPr/>
          </p:nvSpPr>
          <p:spPr bwMode="auto">
            <a:xfrm>
              <a:off x="1344" y="1997"/>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5</a:t>
              </a:r>
            </a:p>
          </p:txBody>
        </p:sp>
        <p:sp>
          <p:nvSpPr>
            <p:cNvPr id="605202" name="Text Box 18"/>
            <p:cNvSpPr txBox="1">
              <a:spLocks noChangeArrowheads="1"/>
            </p:cNvSpPr>
            <p:nvPr/>
          </p:nvSpPr>
          <p:spPr bwMode="auto">
            <a:xfrm>
              <a:off x="1344" y="2803"/>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sp>
          <p:nvSpPr>
            <p:cNvPr id="605218" name="Rectangle 34"/>
            <p:cNvSpPr>
              <a:spLocks noChangeArrowheads="1"/>
            </p:cNvSpPr>
            <p:nvPr/>
          </p:nvSpPr>
          <p:spPr bwMode="auto">
            <a:xfrm>
              <a:off x="1344" y="2208"/>
              <a:ext cx="720" cy="62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24" name="AutoShape 40"/>
            <p:cNvSpPr>
              <a:spLocks noChangeArrowheads="1"/>
            </p:cNvSpPr>
            <p:nvPr/>
          </p:nvSpPr>
          <p:spPr bwMode="auto">
            <a:xfrm>
              <a:off x="960" y="2448"/>
              <a:ext cx="336" cy="144"/>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grpSp>
      <p:grpSp>
        <p:nvGrpSpPr>
          <p:cNvPr id="605245" name="Group 61"/>
          <p:cNvGrpSpPr>
            <a:grpSpLocks/>
          </p:cNvGrpSpPr>
          <p:nvPr/>
        </p:nvGrpSpPr>
        <p:grpSpPr bwMode="auto">
          <a:xfrm>
            <a:off x="3496949" y="2039938"/>
            <a:ext cx="1752600" cy="2151063"/>
            <a:chOff x="2112" y="1717"/>
            <a:chExt cx="1104" cy="1355"/>
          </a:xfrm>
        </p:grpSpPr>
        <p:sp>
          <p:nvSpPr>
            <p:cNvPr id="605203" name="Rectangle 19"/>
            <p:cNvSpPr>
              <a:spLocks noChangeArrowheads="1"/>
            </p:cNvSpPr>
            <p:nvPr/>
          </p:nvSpPr>
          <p:spPr bwMode="auto">
            <a:xfrm>
              <a:off x="2496" y="1728"/>
              <a:ext cx="720"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4" name="Line 20"/>
            <p:cNvSpPr>
              <a:spLocks noChangeShapeType="1"/>
            </p:cNvSpPr>
            <p:nvPr/>
          </p:nvSpPr>
          <p:spPr bwMode="auto">
            <a:xfrm>
              <a:off x="2496" y="1957"/>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5" name="Line 21"/>
            <p:cNvSpPr>
              <a:spLocks noChangeShapeType="1"/>
            </p:cNvSpPr>
            <p:nvPr/>
          </p:nvSpPr>
          <p:spPr bwMode="auto">
            <a:xfrm>
              <a:off x="2496" y="221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6" name="Line 22"/>
            <p:cNvSpPr>
              <a:spLocks noChangeShapeType="1"/>
            </p:cNvSpPr>
            <p:nvPr/>
          </p:nvSpPr>
          <p:spPr bwMode="auto">
            <a:xfrm>
              <a:off x="2496" y="2803"/>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07" name="Text Box 23"/>
            <p:cNvSpPr txBox="1">
              <a:spLocks noChangeArrowheads="1"/>
            </p:cNvSpPr>
            <p:nvPr/>
          </p:nvSpPr>
          <p:spPr bwMode="auto">
            <a:xfrm>
              <a:off x="2695" y="1717"/>
              <a:ext cx="266"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208" name="Text Box 24"/>
            <p:cNvSpPr txBox="1">
              <a:spLocks noChangeArrowheads="1"/>
            </p:cNvSpPr>
            <p:nvPr/>
          </p:nvSpPr>
          <p:spPr bwMode="auto">
            <a:xfrm>
              <a:off x="2496" y="1997"/>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5</a:t>
              </a:r>
            </a:p>
          </p:txBody>
        </p:sp>
        <p:sp>
          <p:nvSpPr>
            <p:cNvPr id="605209" name="Text Box 25"/>
            <p:cNvSpPr txBox="1">
              <a:spLocks noChangeArrowheads="1"/>
            </p:cNvSpPr>
            <p:nvPr/>
          </p:nvSpPr>
          <p:spPr bwMode="auto">
            <a:xfrm>
              <a:off x="2496" y="2803"/>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sp>
          <p:nvSpPr>
            <p:cNvPr id="605219" name="Rectangle 35"/>
            <p:cNvSpPr>
              <a:spLocks noChangeArrowheads="1"/>
            </p:cNvSpPr>
            <p:nvPr/>
          </p:nvSpPr>
          <p:spPr bwMode="auto">
            <a:xfrm>
              <a:off x="2496" y="2448"/>
              <a:ext cx="720" cy="38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20" name="Text Box 36"/>
            <p:cNvSpPr txBox="1">
              <a:spLocks noChangeArrowheads="1"/>
            </p:cNvSpPr>
            <p:nvPr/>
          </p:nvSpPr>
          <p:spPr bwMode="auto">
            <a:xfrm>
              <a:off x="2496" y="2197"/>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9</a:t>
              </a:r>
            </a:p>
          </p:txBody>
        </p:sp>
        <p:sp>
          <p:nvSpPr>
            <p:cNvPr id="605225" name="AutoShape 41"/>
            <p:cNvSpPr>
              <a:spLocks noChangeArrowheads="1"/>
            </p:cNvSpPr>
            <p:nvPr/>
          </p:nvSpPr>
          <p:spPr bwMode="auto">
            <a:xfrm>
              <a:off x="2112" y="2448"/>
              <a:ext cx="336" cy="144"/>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grpSp>
      <p:grpSp>
        <p:nvGrpSpPr>
          <p:cNvPr id="605246" name="Group 62"/>
          <p:cNvGrpSpPr>
            <a:grpSpLocks/>
          </p:cNvGrpSpPr>
          <p:nvPr/>
        </p:nvGrpSpPr>
        <p:grpSpPr bwMode="auto">
          <a:xfrm>
            <a:off x="5446399" y="2039938"/>
            <a:ext cx="1708150" cy="2151063"/>
            <a:chOff x="3340" y="1717"/>
            <a:chExt cx="1076" cy="1355"/>
          </a:xfrm>
        </p:grpSpPr>
        <p:sp>
          <p:nvSpPr>
            <p:cNvPr id="605228" name="Rectangle 44"/>
            <p:cNvSpPr>
              <a:spLocks noChangeArrowheads="1"/>
            </p:cNvSpPr>
            <p:nvPr/>
          </p:nvSpPr>
          <p:spPr bwMode="auto">
            <a:xfrm>
              <a:off x="3696" y="1728"/>
              <a:ext cx="720"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29" name="Line 45"/>
            <p:cNvSpPr>
              <a:spLocks noChangeShapeType="1"/>
            </p:cNvSpPr>
            <p:nvPr/>
          </p:nvSpPr>
          <p:spPr bwMode="auto">
            <a:xfrm>
              <a:off x="3696" y="1957"/>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1" name="Line 47"/>
            <p:cNvSpPr>
              <a:spLocks noChangeShapeType="1"/>
            </p:cNvSpPr>
            <p:nvPr/>
          </p:nvSpPr>
          <p:spPr bwMode="auto">
            <a:xfrm>
              <a:off x="3696" y="2803"/>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2" name="Text Box 48"/>
            <p:cNvSpPr txBox="1">
              <a:spLocks noChangeArrowheads="1"/>
            </p:cNvSpPr>
            <p:nvPr/>
          </p:nvSpPr>
          <p:spPr bwMode="auto">
            <a:xfrm>
              <a:off x="3895" y="1717"/>
              <a:ext cx="266"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en-US" sz="1600" b="1" dirty="0">
                  <a:solidFill>
                    <a:srgbClr val="0066FF"/>
                  </a:solidFill>
                  <a:latin typeface="Calibri" panose="020F0502020204030204" pitchFamily="34" charset="0"/>
                </a:rPr>
                <a:t>OS</a:t>
              </a:r>
            </a:p>
          </p:txBody>
        </p:sp>
        <p:sp>
          <p:nvSpPr>
            <p:cNvPr id="605235" name="Text Box 51"/>
            <p:cNvSpPr txBox="1">
              <a:spLocks noChangeArrowheads="1"/>
            </p:cNvSpPr>
            <p:nvPr/>
          </p:nvSpPr>
          <p:spPr bwMode="auto">
            <a:xfrm>
              <a:off x="3696" y="2803"/>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2</a:t>
              </a:r>
            </a:p>
          </p:txBody>
        </p:sp>
        <p:sp>
          <p:nvSpPr>
            <p:cNvPr id="605236" name="Rectangle 52"/>
            <p:cNvSpPr>
              <a:spLocks noChangeArrowheads="1"/>
            </p:cNvSpPr>
            <p:nvPr/>
          </p:nvSpPr>
          <p:spPr bwMode="auto">
            <a:xfrm>
              <a:off x="3696" y="2640"/>
              <a:ext cx="720" cy="192"/>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7" name="Line 53"/>
            <p:cNvSpPr>
              <a:spLocks noChangeShapeType="1"/>
            </p:cNvSpPr>
            <p:nvPr/>
          </p:nvSpPr>
          <p:spPr bwMode="auto">
            <a:xfrm>
              <a:off x="3696" y="240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38" name="Text Box 54"/>
            <p:cNvSpPr txBox="1">
              <a:spLocks noChangeArrowheads="1"/>
            </p:cNvSpPr>
            <p:nvPr/>
          </p:nvSpPr>
          <p:spPr bwMode="auto">
            <a:xfrm>
              <a:off x="3696" y="2389"/>
              <a:ext cx="672"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600">
                  <a:latin typeface="Calibri" panose="020F0502020204030204" pitchFamily="34" charset="0"/>
                </a:rPr>
                <a:t>process 10</a:t>
              </a:r>
            </a:p>
          </p:txBody>
        </p:sp>
        <p:sp>
          <p:nvSpPr>
            <p:cNvPr id="605239" name="Rectangle 55"/>
            <p:cNvSpPr>
              <a:spLocks noChangeArrowheads="1"/>
            </p:cNvSpPr>
            <p:nvPr/>
          </p:nvSpPr>
          <p:spPr bwMode="auto">
            <a:xfrm>
              <a:off x="3696" y="2256"/>
              <a:ext cx="720" cy="14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40" name="Text Box 56"/>
            <p:cNvSpPr txBox="1">
              <a:spLocks noChangeArrowheads="1"/>
            </p:cNvSpPr>
            <p:nvPr/>
          </p:nvSpPr>
          <p:spPr bwMode="auto">
            <a:xfrm>
              <a:off x="3340" y="2330"/>
              <a:ext cx="2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a:latin typeface="Calibri" panose="020F0502020204030204" pitchFamily="34" charset="0"/>
                </a:rPr>
                <a:t>…</a:t>
              </a:r>
            </a:p>
          </p:txBody>
        </p:sp>
        <p:sp>
          <p:nvSpPr>
            <p:cNvPr id="605241" name="Rectangle 57"/>
            <p:cNvSpPr>
              <a:spLocks noChangeArrowheads="1"/>
            </p:cNvSpPr>
            <p:nvPr/>
          </p:nvSpPr>
          <p:spPr bwMode="auto">
            <a:xfrm>
              <a:off x="3696" y="1968"/>
              <a:ext cx="720" cy="144"/>
            </a:xfrm>
            <a:prstGeom prst="rect">
              <a:avLst/>
            </a:prstGeom>
            <a:solidFill>
              <a:schemeClr val="bg1">
                <a:lumMod val="65000"/>
                <a:lumOff val="3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Calibri" panose="020F0502020204030204" pitchFamily="34" charset="0"/>
              </a:endParaRPr>
            </a:p>
          </p:txBody>
        </p:sp>
        <p:sp>
          <p:nvSpPr>
            <p:cNvPr id="605242" name="Text Box 58"/>
            <p:cNvSpPr txBox="1">
              <a:spLocks noChangeArrowheads="1"/>
            </p:cNvSpPr>
            <p:nvPr/>
          </p:nvSpPr>
          <p:spPr bwMode="auto">
            <a:xfrm>
              <a:off x="3744" y="2111"/>
              <a:ext cx="672" cy="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lang="en-US" altLang="en-US" sz="1400">
                  <a:latin typeface="Calibri" panose="020F0502020204030204" pitchFamily="34" charset="0"/>
                </a:rPr>
                <a:t>process 12</a:t>
              </a:r>
            </a:p>
          </p:txBody>
        </p:sp>
      </p:grpSp>
      <p:grpSp>
        <p:nvGrpSpPr>
          <p:cNvPr id="605251" name="Group 67"/>
          <p:cNvGrpSpPr>
            <a:grpSpLocks/>
          </p:cNvGrpSpPr>
          <p:nvPr/>
        </p:nvGrpSpPr>
        <p:grpSpPr bwMode="auto">
          <a:xfrm>
            <a:off x="7342100" y="2555875"/>
            <a:ext cx="1608138" cy="1562100"/>
            <a:chOff x="4507" y="1608"/>
            <a:chExt cx="1013" cy="984"/>
          </a:xfrm>
        </p:grpSpPr>
        <p:sp>
          <p:nvSpPr>
            <p:cNvPr id="605243" name="Rectangle 59"/>
            <p:cNvSpPr>
              <a:spLocks noChangeArrowheads="1"/>
            </p:cNvSpPr>
            <p:nvPr/>
          </p:nvSpPr>
          <p:spPr bwMode="auto">
            <a:xfrm>
              <a:off x="4800" y="2304"/>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alibri" panose="020F0502020204030204" pitchFamily="34" charset="0"/>
                </a:rPr>
                <a:t>process 21</a:t>
              </a:r>
            </a:p>
          </p:txBody>
        </p:sp>
        <p:cxnSp>
          <p:nvCxnSpPr>
            <p:cNvPr id="605247" name="AutoShape 63"/>
            <p:cNvCxnSpPr>
              <a:cxnSpLocks noChangeShapeType="1"/>
              <a:stCxn id="605243" idx="1"/>
              <a:endCxn id="605241" idx="3"/>
            </p:cNvCxnSpPr>
            <p:nvPr/>
          </p:nvCxnSpPr>
          <p:spPr bwMode="auto">
            <a:xfrm flipH="1" flipV="1">
              <a:off x="4507" y="1608"/>
              <a:ext cx="293" cy="840"/>
            </a:xfrm>
            <a:prstGeom prst="straightConnector1">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248" name="AutoShape 64"/>
            <p:cNvCxnSpPr>
              <a:cxnSpLocks noChangeShapeType="1"/>
              <a:stCxn id="605243" idx="1"/>
              <a:endCxn id="605239" idx="3"/>
            </p:cNvCxnSpPr>
            <p:nvPr/>
          </p:nvCxnSpPr>
          <p:spPr bwMode="auto">
            <a:xfrm flipH="1" flipV="1">
              <a:off x="4507" y="1896"/>
              <a:ext cx="293" cy="552"/>
            </a:xfrm>
            <a:prstGeom prst="straightConnector1">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5249" name="AutoShape 65"/>
            <p:cNvCxnSpPr>
              <a:cxnSpLocks noChangeShapeType="1"/>
              <a:stCxn id="605243" idx="1"/>
              <a:endCxn id="605236" idx="3"/>
            </p:cNvCxnSpPr>
            <p:nvPr/>
          </p:nvCxnSpPr>
          <p:spPr bwMode="auto">
            <a:xfrm flipH="1" flipV="1">
              <a:off x="4507" y="2304"/>
              <a:ext cx="293" cy="144"/>
            </a:xfrm>
            <a:prstGeom prst="straightConnector1">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5250" name="Text Box 66"/>
            <p:cNvSpPr txBox="1">
              <a:spLocks noChangeArrowheads="1"/>
            </p:cNvSpPr>
            <p:nvPr/>
          </p:nvSpPr>
          <p:spPr bwMode="auto">
            <a:xfrm>
              <a:off x="4550" y="1946"/>
              <a:ext cx="19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alibri" panose="020F0502020204030204" pitchFamily="34" charset="0"/>
                </a:rPr>
                <a:t>?</a:t>
              </a:r>
            </a:p>
          </p:txBody>
        </p:sp>
      </p:grpSp>
    </p:spTree>
    <p:extLst>
      <p:ext uri="{BB962C8B-B14F-4D97-AF65-F5344CB8AC3E}">
        <p14:creationId xmlns:p14="http://schemas.microsoft.com/office/powerpoint/2010/main" val="2203264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5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05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052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05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14162</TotalTime>
  <Words>2321</Words>
  <Application>Microsoft Office PowerPoint</Application>
  <PresentationFormat>On-screen Show (4:3)</PresentationFormat>
  <Paragraphs>429</Paragraphs>
  <Slides>52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Calibri</vt:lpstr>
      <vt:lpstr>Century Gothic</vt:lpstr>
      <vt:lpstr>Helvetica</vt:lpstr>
      <vt:lpstr>Palatino Linotype</vt:lpstr>
      <vt:lpstr>Wingdings 2</vt:lpstr>
      <vt:lpstr>Presentation on brainstorming</vt:lpstr>
      <vt:lpstr>CSCI 4401/5401:  Principles of Operation Systems</vt:lpstr>
      <vt:lpstr>Announcements</vt:lpstr>
      <vt:lpstr>What We’re Doing Today</vt:lpstr>
      <vt:lpstr>Main Memory:  Recap of Lecture 12</vt:lpstr>
      <vt:lpstr>Logical vs Physical Address Space</vt:lpstr>
      <vt:lpstr>Dynamic Relocation using a Relocation Register</vt:lpstr>
      <vt:lpstr>Memory Mapping and Protection</vt:lpstr>
      <vt:lpstr>Swapping: Example</vt:lpstr>
      <vt:lpstr>Contiguous allocation: issues</vt:lpstr>
      <vt:lpstr>Dynamic Storage Allocation Strategies</vt:lpstr>
      <vt:lpstr>Review</vt:lpstr>
      <vt:lpstr>Fragmentation</vt:lpstr>
      <vt:lpstr>Main Memory:  Paging</vt:lpstr>
      <vt:lpstr>Logical vs Physical Memory (Lecture 2)</vt:lpstr>
      <vt:lpstr>Paging</vt:lpstr>
      <vt:lpstr>Basic Method</vt:lpstr>
      <vt:lpstr>Paging Hardware</vt:lpstr>
      <vt:lpstr>Paging Model of Logical to Physical Memory</vt:lpstr>
      <vt:lpstr>Example</vt:lpstr>
      <vt:lpstr>Internal Fragmentation</vt:lpstr>
      <vt:lpstr>Page Tables</vt:lpstr>
      <vt:lpstr>Implementation of Page Tables</vt:lpstr>
      <vt:lpstr>Translation Look-Aside Buffer (TLB)</vt:lpstr>
      <vt:lpstr>Paging Hardware with TLB</vt:lpstr>
      <vt:lpstr>Access Time</vt:lpstr>
      <vt:lpstr>Protection</vt:lpstr>
      <vt:lpstr>Valid (v) &amp; Invalid (i) bit in a page table</vt:lpstr>
      <vt:lpstr>Shared Pages</vt:lpstr>
      <vt:lpstr>Shared Pages Example</vt:lpstr>
      <vt:lpstr>Review</vt:lpstr>
      <vt:lpstr>Main Memory: Case Study</vt:lpstr>
      <vt:lpstr>Database Page Example</vt:lpstr>
      <vt:lpstr>Database Page Access Flow</vt:lpstr>
      <vt:lpstr>Main Memory:  Structure of Page Tables</vt:lpstr>
      <vt:lpstr>Single Level Page Tables</vt:lpstr>
      <vt:lpstr>Page Table Structure: Overview</vt:lpstr>
      <vt:lpstr>Multilevel Page Tables</vt:lpstr>
      <vt:lpstr>Example:  Two-Level Page Table Scheme</vt:lpstr>
      <vt:lpstr>Mapping within the Multilevel Scheme</vt:lpstr>
      <vt:lpstr>Two-Level Page Paging Illustrated</vt:lpstr>
      <vt:lpstr>Inverted Page Tables</vt:lpstr>
      <vt:lpstr>Inverted Page Table Example</vt:lpstr>
      <vt:lpstr>Main Memory:  Segmentation</vt:lpstr>
      <vt:lpstr>Segmentation</vt:lpstr>
      <vt:lpstr>Segmentation Example</vt:lpstr>
      <vt:lpstr>Logical View of Segmentation</vt:lpstr>
      <vt:lpstr>Segmentation Hardware</vt:lpstr>
      <vt:lpstr>Example of Segmentation</vt:lpstr>
      <vt:lpstr>Sharing of  Segments</vt:lpstr>
      <vt:lpstr>Review</vt:lpstr>
      <vt:lpstr>Review</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355:Database Systems</dc:title>
  <dc:creator>James Wagner</dc:creator>
  <cp:lastModifiedBy>Brandon T Vo</cp:lastModifiedBy>
  <cp:revision>558</cp:revision>
  <dcterms:created xsi:type="dcterms:W3CDTF">2018-08-26T03:11:26Z</dcterms:created>
  <dcterms:modified xsi:type="dcterms:W3CDTF">2023-12-04T19:18:00Z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