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72" r:id="rId2"/>
    <p:sldId id="923" r:id="rId3"/>
    <p:sldId id="854" r:id="rId4"/>
    <p:sldId id="926" r:id="rId5"/>
    <p:sldId id="924" r:id="rId6"/>
    <p:sldId id="927" r:id="rId7"/>
    <p:sldId id="928" r:id="rId8"/>
    <p:sldId id="939" r:id="rId9"/>
    <p:sldId id="929" r:id="rId10"/>
    <p:sldId id="930" r:id="rId11"/>
    <p:sldId id="931" r:id="rId12"/>
    <p:sldId id="932" r:id="rId13"/>
    <p:sldId id="933" r:id="rId14"/>
    <p:sldId id="934" r:id="rId15"/>
    <p:sldId id="935" r:id="rId16"/>
    <p:sldId id="936" r:id="rId17"/>
    <p:sldId id="937" r:id="rId18"/>
    <p:sldId id="938" r:id="rId19"/>
    <p:sldId id="92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Wagner" initials="JW" lastIdx="1" clrIdx="0">
    <p:extLst>
      <p:ext uri="{19B8F6BF-5375-455C-9EA6-DF929625EA0E}">
        <p15:presenceInfo xmlns:p15="http://schemas.microsoft.com/office/powerpoint/2012/main" userId="e4470d077970d2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B30FD-F5B1-4B38-B0C2-2E4A550BDE53}" v="5" dt="2023-10-03T22:28:08.616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660"/>
  </p:normalViewPr>
  <p:slideViewPr>
    <p:cSldViewPr>
      <p:cViewPr varScale="1">
        <p:scale>
          <a:sx n="102" d="100"/>
          <a:sy n="102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FE4B8652-B8D4-4FE3-8520-BF5095AE4C10}"/>
    <pc:docChg chg="modSld">
      <pc:chgData name="James Wagner" userId="2862651d-6f44-4741-89aa-aec1c8926fa8" providerId="ADAL" clId="{FE4B8652-B8D4-4FE3-8520-BF5095AE4C10}" dt="2023-09-28T16:34:25.131" v="24" actId="20577"/>
      <pc:docMkLst>
        <pc:docMk/>
      </pc:docMkLst>
      <pc:sldChg chg="modSp mod">
        <pc:chgData name="James Wagner" userId="2862651d-6f44-4741-89aa-aec1c8926fa8" providerId="ADAL" clId="{FE4B8652-B8D4-4FE3-8520-BF5095AE4C10}" dt="2023-09-28T16:34:25.131" v="24" actId="20577"/>
        <pc:sldMkLst>
          <pc:docMk/>
          <pc:sldMk cId="3549628654" sldId="272"/>
        </pc:sldMkLst>
        <pc:spChg chg="mod">
          <ac:chgData name="James Wagner" userId="2862651d-6f44-4741-89aa-aec1c8926fa8" providerId="ADAL" clId="{FE4B8652-B8D4-4FE3-8520-BF5095AE4C10}" dt="2023-09-28T16:34:25.131" v="24" actId="20577"/>
          <ac:spMkLst>
            <pc:docMk/>
            <pc:sldMk cId="3549628654" sldId="272"/>
            <ac:spMk id="5" creationId="{00000000-0000-0000-0000-000000000000}"/>
          </ac:spMkLst>
        </pc:spChg>
      </pc:sldChg>
    </pc:docChg>
  </pc:docChgLst>
  <pc:docChgLst>
    <pc:chgData name="James Wagner" userId="2862651d-6f44-4741-89aa-aec1c8926fa8" providerId="ADAL" clId="{1EE5730D-07F7-47C1-9DC0-5BEC501A554D}"/>
    <pc:docChg chg="undo custSel addSld modSld sldOrd">
      <pc:chgData name="James Wagner" userId="2862651d-6f44-4741-89aa-aec1c8926fa8" providerId="ADAL" clId="{1EE5730D-07F7-47C1-9DC0-5BEC501A554D}" dt="2022-10-05T00:35:54.368" v="537" actId="1076"/>
      <pc:docMkLst>
        <pc:docMk/>
      </pc:docMkLst>
      <pc:sldChg chg="addSp modSp mod">
        <pc:chgData name="James Wagner" userId="2862651d-6f44-4741-89aa-aec1c8926fa8" providerId="ADAL" clId="{1EE5730D-07F7-47C1-9DC0-5BEC501A554D}" dt="2022-10-05T00:35:54.368" v="537" actId="1076"/>
        <pc:sldMkLst>
          <pc:docMk/>
          <pc:sldMk cId="1552193558" sldId="919"/>
        </pc:sldMkLst>
        <pc:spChg chg="mod">
          <ac:chgData name="James Wagner" userId="2862651d-6f44-4741-89aa-aec1c8926fa8" providerId="ADAL" clId="{1EE5730D-07F7-47C1-9DC0-5BEC501A554D}" dt="2022-10-05T00:32:29.592" v="463" actId="1037"/>
          <ac:spMkLst>
            <pc:docMk/>
            <pc:sldMk cId="1552193558" sldId="919"/>
            <ac:spMk id="3" creationId="{4A40A76B-2B79-43C6-9BE2-FB879713BF0F}"/>
          </ac:spMkLst>
        </pc:spChg>
        <pc:spChg chg="add mod">
          <ac:chgData name="James Wagner" userId="2862651d-6f44-4741-89aa-aec1c8926fa8" providerId="ADAL" clId="{1EE5730D-07F7-47C1-9DC0-5BEC501A554D}" dt="2022-10-05T00:35:54.368" v="537" actId="1076"/>
          <ac:spMkLst>
            <pc:docMk/>
            <pc:sldMk cId="1552193558" sldId="919"/>
            <ac:spMk id="5" creationId="{BD39D419-D286-2ACC-F012-D7741C79B6F5}"/>
          </ac:spMkLst>
        </pc:spChg>
        <pc:graphicFrameChg chg="add mod modGraphic">
          <ac:chgData name="James Wagner" userId="2862651d-6f44-4741-89aa-aec1c8926fa8" providerId="ADAL" clId="{1EE5730D-07F7-47C1-9DC0-5BEC501A554D}" dt="2022-10-05T00:34:11.716" v="489" actId="20577"/>
          <ac:graphicFrameMkLst>
            <pc:docMk/>
            <pc:sldMk cId="1552193558" sldId="919"/>
            <ac:graphicFrameMk id="4" creationId="{546A1347-42B6-C9C4-2932-9E108EC0C4C6}"/>
          </ac:graphicFrameMkLst>
        </pc:graphicFrameChg>
      </pc:sldChg>
      <pc:sldChg chg="addSp delSp modSp new mod ord">
        <pc:chgData name="James Wagner" userId="2862651d-6f44-4741-89aa-aec1c8926fa8" providerId="ADAL" clId="{1EE5730D-07F7-47C1-9DC0-5BEC501A554D}" dt="2022-10-04T23:42:02.761" v="141" actId="20577"/>
        <pc:sldMkLst>
          <pc:docMk/>
          <pc:sldMk cId="1207488401" sldId="924"/>
        </pc:sldMkLst>
        <pc:spChg chg="mod">
          <ac:chgData name="James Wagner" userId="2862651d-6f44-4741-89aa-aec1c8926fa8" providerId="ADAL" clId="{1EE5730D-07F7-47C1-9DC0-5BEC501A554D}" dt="2022-10-04T23:26:13.419" v="17" actId="20577"/>
          <ac:spMkLst>
            <pc:docMk/>
            <pc:sldMk cId="1207488401" sldId="924"/>
            <ac:spMk id="2" creationId="{2FCF444E-FF10-3051-9C0B-8141DD19646C}"/>
          </ac:spMkLst>
        </pc:spChg>
        <pc:spChg chg="mod">
          <ac:chgData name="James Wagner" userId="2862651d-6f44-4741-89aa-aec1c8926fa8" providerId="ADAL" clId="{1EE5730D-07F7-47C1-9DC0-5BEC501A554D}" dt="2022-10-04T23:25:58.120" v="5"/>
          <ac:spMkLst>
            <pc:docMk/>
            <pc:sldMk cId="1207488401" sldId="924"/>
            <ac:spMk id="3" creationId="{F347B8A0-90AC-5B35-CCD5-D475F99C9726}"/>
          </ac:spMkLst>
        </pc:spChg>
        <pc:spChg chg="add mod">
          <ac:chgData name="James Wagner" userId="2862651d-6f44-4741-89aa-aec1c8926fa8" providerId="ADAL" clId="{1EE5730D-07F7-47C1-9DC0-5BEC501A554D}" dt="2022-10-04T23:42:02.761" v="141" actId="20577"/>
          <ac:spMkLst>
            <pc:docMk/>
            <pc:sldMk cId="1207488401" sldId="924"/>
            <ac:spMk id="7" creationId="{CA98C3AA-4EB0-3ADE-6488-03917B3796BB}"/>
          </ac:spMkLst>
        </pc:spChg>
        <pc:graphicFrameChg chg="add del mod">
          <ac:chgData name="James Wagner" userId="2862651d-6f44-4741-89aa-aec1c8926fa8" providerId="ADAL" clId="{1EE5730D-07F7-47C1-9DC0-5BEC501A554D}" dt="2022-10-04T23:26:41.452" v="20" actId="478"/>
          <ac:graphicFrameMkLst>
            <pc:docMk/>
            <pc:sldMk cId="1207488401" sldId="924"/>
            <ac:graphicFrameMk id="5" creationId="{4CC445D8-4860-608B-08EB-5178F171599E}"/>
          </ac:graphicFrameMkLst>
        </pc:graphicFrameChg>
        <pc:graphicFrameChg chg="add mod modGraphic">
          <ac:chgData name="James Wagner" userId="2862651d-6f44-4741-89aa-aec1c8926fa8" providerId="ADAL" clId="{1EE5730D-07F7-47C1-9DC0-5BEC501A554D}" dt="2022-10-04T23:40:32.142" v="76" actId="1076"/>
          <ac:graphicFrameMkLst>
            <pc:docMk/>
            <pc:sldMk cId="1207488401" sldId="924"/>
            <ac:graphicFrameMk id="6" creationId="{4CD401AD-E17E-9E0B-BBC7-568F81513A03}"/>
          </ac:graphicFrameMkLst>
        </pc:graphicFrameChg>
        <pc:picChg chg="add mod">
          <ac:chgData name="James Wagner" userId="2862651d-6f44-4741-89aa-aec1c8926fa8" providerId="ADAL" clId="{1EE5730D-07F7-47C1-9DC0-5BEC501A554D}" dt="2022-10-04T23:27:01.531" v="26" actId="1076"/>
          <ac:picMkLst>
            <pc:docMk/>
            <pc:sldMk cId="1207488401" sldId="924"/>
            <ac:picMk id="4" creationId="{0732CA5A-2AD1-11DC-0D02-1BFAA8CEC952}"/>
          </ac:picMkLst>
        </pc:picChg>
      </pc:sldChg>
      <pc:sldChg chg="addSp delSp modSp add mod">
        <pc:chgData name="James Wagner" userId="2862651d-6f44-4741-89aa-aec1c8926fa8" providerId="ADAL" clId="{1EE5730D-07F7-47C1-9DC0-5BEC501A554D}" dt="2022-10-05T00:13:23.780" v="449" actId="20577"/>
        <pc:sldMkLst>
          <pc:docMk/>
          <pc:sldMk cId="1234605784" sldId="925"/>
        </pc:sldMkLst>
        <pc:spChg chg="mod">
          <ac:chgData name="James Wagner" userId="2862651d-6f44-4741-89aa-aec1c8926fa8" providerId="ADAL" clId="{1EE5730D-07F7-47C1-9DC0-5BEC501A554D}" dt="2022-10-05T00:06:40.672" v="207" actId="1076"/>
          <ac:spMkLst>
            <pc:docMk/>
            <pc:sldMk cId="1234605784" sldId="925"/>
            <ac:spMk id="3" creationId="{4A40A76B-2B79-43C6-9BE2-FB879713BF0F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6" creationId="{FDC5D34D-2990-8F1F-E74B-9DBB0896D7F8}"/>
          </ac:spMkLst>
        </pc:spChg>
        <pc:spChg chg="add mod">
          <ac:chgData name="James Wagner" userId="2862651d-6f44-4741-89aa-aec1c8926fa8" providerId="ADAL" clId="{1EE5730D-07F7-47C1-9DC0-5BEC501A554D}" dt="2022-10-05T00:05:15.220" v="149" actId="1076"/>
          <ac:spMkLst>
            <pc:docMk/>
            <pc:sldMk cId="1234605784" sldId="925"/>
            <ac:spMk id="7" creationId="{23E44C3F-7D9D-B425-EA45-1E439D70CA8D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9" creationId="{2FE3A4F6-73B0-C9E4-50AC-0D57F2A201AF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10" creationId="{0ACB9505-5143-4414-B78F-D7556F08CAF9}"/>
          </ac:spMkLst>
        </pc:spChg>
        <pc:spChg chg="add del mod">
          <ac:chgData name="James Wagner" userId="2862651d-6f44-4741-89aa-aec1c8926fa8" providerId="ADAL" clId="{1EE5730D-07F7-47C1-9DC0-5BEC501A554D}" dt="2022-10-05T00:06:23.124" v="193" actId="478"/>
          <ac:spMkLst>
            <pc:docMk/>
            <pc:sldMk cId="1234605784" sldId="925"/>
            <ac:spMk id="12" creationId="{B4A9866F-5D11-948C-A25C-78DF7AD397FA}"/>
          </ac:spMkLst>
        </pc:spChg>
        <pc:spChg chg="add del mod">
          <ac:chgData name="James Wagner" userId="2862651d-6f44-4741-89aa-aec1c8926fa8" providerId="ADAL" clId="{1EE5730D-07F7-47C1-9DC0-5BEC501A554D}" dt="2022-10-05T00:06:23.124" v="193" actId="478"/>
          <ac:spMkLst>
            <pc:docMk/>
            <pc:sldMk cId="1234605784" sldId="925"/>
            <ac:spMk id="13" creationId="{0A59826A-9FD2-5026-4B48-474882B9E8E6}"/>
          </ac:spMkLst>
        </pc:spChg>
        <pc:spChg chg="add del mod">
          <ac:chgData name="James Wagner" userId="2862651d-6f44-4741-89aa-aec1c8926fa8" providerId="ADAL" clId="{1EE5730D-07F7-47C1-9DC0-5BEC501A554D}" dt="2022-10-05T00:06:23.124" v="193" actId="478"/>
          <ac:spMkLst>
            <pc:docMk/>
            <pc:sldMk cId="1234605784" sldId="925"/>
            <ac:spMk id="15" creationId="{6A21AE04-E079-733A-F2FB-AD2CEB5AEA9F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17" creationId="{2F766E2C-5394-49CC-AAD6-91E489E0CC56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18" creationId="{784A9052-13F1-89F8-A6C9-B8E621E16FBD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21" creationId="{5B2D7D4F-0E19-CA41-0160-252CDF466DB3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22" creationId="{184D1EC3-BA87-7074-F665-5A4B5924AF14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26" creationId="{244C4046-DAD8-EDD5-68ED-C03EEABAF843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27" creationId="{DDA017C0-5789-8DF1-84CE-7181B23E88BB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31" creationId="{363FDE9A-3625-C91E-C1BD-04EB4D0B6C75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32" creationId="{1E79671C-1FED-47AC-A780-B3B605BDD3B1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34" creationId="{E73FE76E-0636-7C84-62CE-66AC56BF42FD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35" creationId="{D46B8B6F-92D0-89B0-E423-55CDECBF41E3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39" creationId="{6A025DE4-889B-D2E0-3F24-29B49E889076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40" creationId="{EC24804C-704F-10E8-E0D3-90D0C391802C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43" creationId="{95109EBB-00CA-BC87-EC9E-36D4EE594F23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44" creationId="{CB160A49-8310-875D-CA53-7EB38A2FD1E2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48" creationId="{EBC3D084-2334-A574-2B95-5AAE9B5F6A9C}"/>
          </ac:spMkLst>
        </pc:spChg>
        <pc:spChg chg="add mod">
          <ac:chgData name="James Wagner" userId="2862651d-6f44-4741-89aa-aec1c8926fa8" providerId="ADAL" clId="{1EE5730D-07F7-47C1-9DC0-5BEC501A554D}" dt="2022-10-05T00:10:25.393" v="370" actId="1035"/>
          <ac:spMkLst>
            <pc:docMk/>
            <pc:sldMk cId="1234605784" sldId="925"/>
            <ac:spMk id="49" creationId="{5C7B4A3A-1D76-5016-4322-C2F05EF3C1CA}"/>
          </ac:spMkLst>
        </pc:spChg>
        <pc:spChg chg="add mod">
          <ac:chgData name="James Wagner" userId="2862651d-6f44-4741-89aa-aec1c8926fa8" providerId="ADAL" clId="{1EE5730D-07F7-47C1-9DC0-5BEC501A554D}" dt="2022-10-05T00:10:43.732" v="394" actId="20577"/>
          <ac:spMkLst>
            <pc:docMk/>
            <pc:sldMk cId="1234605784" sldId="925"/>
            <ac:spMk id="53" creationId="{EA5B0EA8-EC11-6921-1B2A-C314793514A6}"/>
          </ac:spMkLst>
        </pc:spChg>
        <pc:spChg chg="add mod">
          <ac:chgData name="James Wagner" userId="2862651d-6f44-4741-89aa-aec1c8926fa8" providerId="ADAL" clId="{1EE5730D-07F7-47C1-9DC0-5BEC501A554D}" dt="2022-10-05T00:11:26.780" v="416" actId="20577"/>
          <ac:spMkLst>
            <pc:docMk/>
            <pc:sldMk cId="1234605784" sldId="925"/>
            <ac:spMk id="55" creationId="{0525D4A6-271D-CEEE-22D1-D686566E9AF3}"/>
          </ac:spMkLst>
        </pc:spChg>
        <pc:spChg chg="add mod">
          <ac:chgData name="James Wagner" userId="2862651d-6f44-4741-89aa-aec1c8926fa8" providerId="ADAL" clId="{1EE5730D-07F7-47C1-9DC0-5BEC501A554D}" dt="2022-10-05T00:10:46.516" v="395" actId="20577"/>
          <ac:spMkLst>
            <pc:docMk/>
            <pc:sldMk cId="1234605784" sldId="925"/>
            <ac:spMk id="56" creationId="{032D7E6E-AAA7-2236-6110-F1B2033B311B}"/>
          </ac:spMkLst>
        </pc:spChg>
        <pc:spChg chg="add mod">
          <ac:chgData name="James Wagner" userId="2862651d-6f44-4741-89aa-aec1c8926fa8" providerId="ADAL" clId="{1EE5730D-07F7-47C1-9DC0-5BEC501A554D}" dt="2022-10-05T00:11:31.235" v="418" actId="20577"/>
          <ac:spMkLst>
            <pc:docMk/>
            <pc:sldMk cId="1234605784" sldId="925"/>
            <ac:spMk id="58" creationId="{A7455D1D-1664-4BD5-2D5D-6E907FC25A08}"/>
          </ac:spMkLst>
        </pc:spChg>
        <pc:spChg chg="add mod">
          <ac:chgData name="James Wagner" userId="2862651d-6f44-4741-89aa-aec1c8926fa8" providerId="ADAL" clId="{1EE5730D-07F7-47C1-9DC0-5BEC501A554D}" dt="2022-10-05T00:10:50.244" v="398" actId="20577"/>
          <ac:spMkLst>
            <pc:docMk/>
            <pc:sldMk cId="1234605784" sldId="925"/>
            <ac:spMk id="59" creationId="{4DF3A941-F839-7683-E48A-12D9088E7566}"/>
          </ac:spMkLst>
        </pc:spChg>
        <pc:spChg chg="add mod">
          <ac:chgData name="James Wagner" userId="2862651d-6f44-4741-89aa-aec1c8926fa8" providerId="ADAL" clId="{1EE5730D-07F7-47C1-9DC0-5BEC501A554D}" dt="2022-10-05T00:12:15.012" v="425" actId="6549"/>
          <ac:spMkLst>
            <pc:docMk/>
            <pc:sldMk cId="1234605784" sldId="925"/>
            <ac:spMk id="62" creationId="{8479C083-53F6-0058-A313-203B4B834666}"/>
          </ac:spMkLst>
        </pc:spChg>
        <pc:spChg chg="add mod">
          <ac:chgData name="James Wagner" userId="2862651d-6f44-4741-89aa-aec1c8926fa8" providerId="ADAL" clId="{1EE5730D-07F7-47C1-9DC0-5BEC501A554D}" dt="2022-10-05T00:11:35.579" v="421" actId="20577"/>
          <ac:spMkLst>
            <pc:docMk/>
            <pc:sldMk cId="1234605784" sldId="925"/>
            <ac:spMk id="63" creationId="{E87749CD-6A3D-07FA-2969-3FFD8C51A18E}"/>
          </ac:spMkLst>
        </pc:spChg>
        <pc:spChg chg="add mod">
          <ac:chgData name="James Wagner" userId="2862651d-6f44-4741-89aa-aec1c8926fa8" providerId="ADAL" clId="{1EE5730D-07F7-47C1-9DC0-5BEC501A554D}" dt="2022-10-05T00:12:18.059" v="427" actId="20577"/>
          <ac:spMkLst>
            <pc:docMk/>
            <pc:sldMk cId="1234605784" sldId="925"/>
            <ac:spMk id="67" creationId="{2AB38FE4-119B-DC18-A8B4-69D681551242}"/>
          </ac:spMkLst>
        </pc:spChg>
        <pc:spChg chg="add mod">
          <ac:chgData name="James Wagner" userId="2862651d-6f44-4741-89aa-aec1c8926fa8" providerId="ADAL" clId="{1EE5730D-07F7-47C1-9DC0-5BEC501A554D}" dt="2022-10-05T00:12:33.084" v="434" actId="20577"/>
          <ac:spMkLst>
            <pc:docMk/>
            <pc:sldMk cId="1234605784" sldId="925"/>
            <ac:spMk id="68" creationId="{609A937B-61A2-7C36-4A3D-C459315DAF67}"/>
          </ac:spMkLst>
        </pc:spChg>
        <pc:spChg chg="add mod">
          <ac:chgData name="James Wagner" userId="2862651d-6f44-4741-89aa-aec1c8926fa8" providerId="ADAL" clId="{1EE5730D-07F7-47C1-9DC0-5BEC501A554D}" dt="2022-10-05T00:12:23.219" v="429" actId="20577"/>
          <ac:spMkLst>
            <pc:docMk/>
            <pc:sldMk cId="1234605784" sldId="925"/>
            <ac:spMk id="72" creationId="{0E1C4A3B-2082-43D4-E726-EDC368667C77}"/>
          </ac:spMkLst>
        </pc:spChg>
        <pc:spChg chg="add mod">
          <ac:chgData name="James Wagner" userId="2862651d-6f44-4741-89aa-aec1c8926fa8" providerId="ADAL" clId="{1EE5730D-07F7-47C1-9DC0-5BEC501A554D}" dt="2022-10-05T00:12:40.589" v="437" actId="20577"/>
          <ac:spMkLst>
            <pc:docMk/>
            <pc:sldMk cId="1234605784" sldId="925"/>
            <ac:spMk id="73" creationId="{772D425B-F3EC-9395-D7B0-B937B837BD80}"/>
          </ac:spMkLst>
        </pc:spChg>
        <pc:spChg chg="add mod">
          <ac:chgData name="James Wagner" userId="2862651d-6f44-4741-89aa-aec1c8926fa8" providerId="ADAL" clId="{1EE5730D-07F7-47C1-9DC0-5BEC501A554D}" dt="2022-10-05T00:12:44.332" v="439" actId="20577"/>
          <ac:spMkLst>
            <pc:docMk/>
            <pc:sldMk cId="1234605784" sldId="925"/>
            <ac:spMk id="75" creationId="{58239BC7-7F4A-CAFF-1D47-74DCAFD1180C}"/>
          </ac:spMkLst>
        </pc:spChg>
        <pc:spChg chg="add mod">
          <ac:chgData name="James Wagner" userId="2862651d-6f44-4741-89aa-aec1c8926fa8" providerId="ADAL" clId="{1EE5730D-07F7-47C1-9DC0-5BEC501A554D}" dt="2022-10-05T00:12:49.324" v="442" actId="20577"/>
          <ac:spMkLst>
            <pc:docMk/>
            <pc:sldMk cId="1234605784" sldId="925"/>
            <ac:spMk id="76" creationId="{70F48F44-3B55-94AD-A8C8-66BE4D8223A7}"/>
          </ac:spMkLst>
        </pc:spChg>
        <pc:spChg chg="add mod">
          <ac:chgData name="James Wagner" userId="2862651d-6f44-4741-89aa-aec1c8926fa8" providerId="ADAL" clId="{1EE5730D-07F7-47C1-9DC0-5BEC501A554D}" dt="2022-10-05T00:12:59.459" v="444" actId="20577"/>
          <ac:spMkLst>
            <pc:docMk/>
            <pc:sldMk cId="1234605784" sldId="925"/>
            <ac:spMk id="80" creationId="{095C44EC-5708-1D26-CAF7-58263189BA06}"/>
          </ac:spMkLst>
        </pc:spChg>
        <pc:spChg chg="add mod">
          <ac:chgData name="James Wagner" userId="2862651d-6f44-4741-89aa-aec1c8926fa8" providerId="ADAL" clId="{1EE5730D-07F7-47C1-9DC0-5BEC501A554D}" dt="2022-10-05T00:13:03.620" v="447" actId="20577"/>
          <ac:spMkLst>
            <pc:docMk/>
            <pc:sldMk cId="1234605784" sldId="925"/>
            <ac:spMk id="81" creationId="{119A48A4-55EA-720D-6F90-23364CF6C688}"/>
          </ac:spMkLst>
        </pc:spChg>
        <pc:spChg chg="add mod">
          <ac:chgData name="James Wagner" userId="2862651d-6f44-4741-89aa-aec1c8926fa8" providerId="ADAL" clId="{1EE5730D-07F7-47C1-9DC0-5BEC501A554D}" dt="2022-10-05T00:13:23.780" v="449" actId="20577"/>
          <ac:spMkLst>
            <pc:docMk/>
            <pc:sldMk cId="1234605784" sldId="925"/>
            <ac:spMk id="84" creationId="{7DF092DE-95C6-3C75-9383-F4FC0E38776A}"/>
          </ac:spMkLst>
        </pc:spChg>
        <pc:spChg chg="add mod">
          <ac:chgData name="James Wagner" userId="2862651d-6f44-4741-89aa-aec1c8926fa8" providerId="ADAL" clId="{1EE5730D-07F7-47C1-9DC0-5BEC501A554D}" dt="2022-10-05T00:10:30.746" v="392" actId="1036"/>
          <ac:spMkLst>
            <pc:docMk/>
            <pc:sldMk cId="1234605784" sldId="925"/>
            <ac:spMk id="85" creationId="{8E46436D-6D5A-FA77-6765-9E29CB70E80F}"/>
          </ac:spMkLst>
        </pc:spChg>
        <pc:spChg chg="add mod">
          <ac:chgData name="James Wagner" userId="2862651d-6f44-4741-89aa-aec1c8926fa8" providerId="ADAL" clId="{1EE5730D-07F7-47C1-9DC0-5BEC501A554D}" dt="2022-10-05T00:10:57.260" v="400" actId="20577"/>
          <ac:spMkLst>
            <pc:docMk/>
            <pc:sldMk cId="1234605784" sldId="925"/>
            <ac:spMk id="89" creationId="{DE4687FB-C68A-8CE8-2A5E-1242F874335F}"/>
          </ac:spMkLst>
        </pc:spChg>
        <pc:spChg chg="add mod">
          <ac:chgData name="James Wagner" userId="2862651d-6f44-4741-89aa-aec1c8926fa8" providerId="ADAL" clId="{1EE5730D-07F7-47C1-9DC0-5BEC501A554D}" dt="2022-10-05T00:10:30.746" v="392" actId="1036"/>
          <ac:spMkLst>
            <pc:docMk/>
            <pc:sldMk cId="1234605784" sldId="925"/>
            <ac:spMk id="90" creationId="{F0E05BE8-D608-467C-FB44-8823CB92E9DD}"/>
          </ac:spMkLst>
        </pc:sp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4" creationId="{B34042A4-F938-484B-EE11-8FDBC79DC0A3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5" creationId="{78763BB0-E8BA-ECB3-9A3C-5D8996C33FC7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8" creationId="{1A6B5512-027C-A66D-A190-6310322BC2CB}"/>
          </ac:cxnSpMkLst>
        </pc:cxnChg>
        <pc:cxnChg chg="add del mod">
          <ac:chgData name="James Wagner" userId="2862651d-6f44-4741-89aa-aec1c8926fa8" providerId="ADAL" clId="{1EE5730D-07F7-47C1-9DC0-5BEC501A554D}" dt="2022-10-05T00:06:23.124" v="193" actId="478"/>
          <ac:cxnSpMkLst>
            <pc:docMk/>
            <pc:sldMk cId="1234605784" sldId="925"/>
            <ac:cxnSpMk id="11" creationId="{1C808EE2-A6E7-98FB-F281-2DF6195627B8}"/>
          </ac:cxnSpMkLst>
        </pc:cxnChg>
        <pc:cxnChg chg="add del mod">
          <ac:chgData name="James Wagner" userId="2862651d-6f44-4741-89aa-aec1c8926fa8" providerId="ADAL" clId="{1EE5730D-07F7-47C1-9DC0-5BEC501A554D}" dt="2022-10-05T00:06:23.124" v="193" actId="478"/>
          <ac:cxnSpMkLst>
            <pc:docMk/>
            <pc:sldMk cId="1234605784" sldId="925"/>
            <ac:cxnSpMk id="14" creationId="{ACE8A93B-556B-A186-7BD8-5E85281B5D63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16" creationId="{CF0772D5-7EFA-6D3F-1A3F-BCC14CDFB362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19" creationId="{14433F8D-8519-E0A5-BC0E-B0B155E3F784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20" creationId="{9F61EE0A-8CEB-FF1C-AE43-A73663AB5AF5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23" creationId="{9AC97CB0-683B-1A42-93B8-F495882C358B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24" creationId="{AE81F0AE-7429-A7AB-F57A-2780158BB4C6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25" creationId="{7D148DFB-E5B3-1E95-5D6B-1107866A71C5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28" creationId="{BAD091D9-30FD-82C9-4E99-AA1A69205C2B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29" creationId="{EC0ED8B4-3A67-3CC0-AAE2-499805E70279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30" creationId="{81331A1F-E54D-6D20-4000-F2A4CA2E0254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33" creationId="{8994FF1D-B0EE-A29E-3EA4-F7389E2A491F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36" creationId="{27D4DAEF-FBC3-3E90-82DF-0ABDFF14B7B2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37" creationId="{713B805C-B590-6E57-351D-35989C4919E9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38" creationId="{0D881783-323F-37B0-F437-42EAD133F3D5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41" creationId="{0DA37676-AAAB-A8F9-4708-824AD1AE7CFA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42" creationId="{7F337CF7-8F8B-B084-B376-019DF4519394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45" creationId="{0DA1EAB1-D6EE-CD83-1147-67C9A5C10A2F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46" creationId="{BC9370F1-2574-9394-67D4-A31390231B30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47" creationId="{A636CD2A-D985-AB41-49DC-D6933342B30C}"/>
          </ac:cxnSpMkLst>
        </pc:cxnChg>
        <pc:cxnChg chg="add mod">
          <ac:chgData name="James Wagner" userId="2862651d-6f44-4741-89aa-aec1c8926fa8" providerId="ADAL" clId="{1EE5730D-07F7-47C1-9DC0-5BEC501A554D}" dt="2022-10-05T00:10:25.393" v="370" actId="1035"/>
          <ac:cxnSpMkLst>
            <pc:docMk/>
            <pc:sldMk cId="1234605784" sldId="925"/>
            <ac:cxnSpMk id="50" creationId="{FA8781EB-90F0-F361-C48C-47BD66985656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51" creationId="{058A0554-F34C-053C-B7F3-CC45E370A876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52" creationId="{5A3A8E2B-13F9-2134-09B7-ECD6EC63E90F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54" creationId="{B86804B9-F529-4663-D41E-CD816DA4D8E2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57" creationId="{02ABDF7B-3C5E-772C-8D5B-A80FC2B763CA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60" creationId="{F803349A-26CD-A4D1-4DD7-EE49E6B62080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61" creationId="{260A063B-6971-3F0F-1BA9-7964B747C01D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64" creationId="{BA3C1F9E-09CB-61A1-EC2F-CAD731AA5DE1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65" creationId="{05AD2B49-DE78-D451-D17D-AFE3285CE573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66" creationId="{447F4140-8989-8072-79E5-853A30FE2EC8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69" creationId="{B6009324-0619-8D63-E52B-8D3AB3280A8D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70" creationId="{353A2CC5-C533-2E2F-6715-35F7DDA10DD7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71" creationId="{A73C73BD-D435-BD40-AD91-360F0472ADF7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74" creationId="{14991690-2460-E942-657C-9509BD090E47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77" creationId="{71E659D8-0B81-B275-1D8D-B9EEB6D59D33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78" creationId="{E7554DA3-7D4F-1340-8199-31FE6AEEE227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79" creationId="{B469E84A-C148-7DCD-3CF7-776D81F78C17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82" creationId="{EA9AE409-20B6-2B54-18DB-39132EA22122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83" creationId="{062FDEC1-1572-E4E2-B1B7-D0A3BC230253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86" creationId="{6AA61112-3FA5-84FD-D8F6-E807668CE56E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87" creationId="{84C171CA-DE53-8CD4-3B0B-BF4D27A6F972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88" creationId="{6FD462AE-1651-2175-D327-0C504A41686C}"/>
          </ac:cxnSpMkLst>
        </pc:cxnChg>
        <pc:cxnChg chg="add mod">
          <ac:chgData name="James Wagner" userId="2862651d-6f44-4741-89aa-aec1c8926fa8" providerId="ADAL" clId="{1EE5730D-07F7-47C1-9DC0-5BEC501A554D}" dt="2022-10-05T00:10:30.746" v="392" actId="1036"/>
          <ac:cxnSpMkLst>
            <pc:docMk/>
            <pc:sldMk cId="1234605784" sldId="925"/>
            <ac:cxnSpMk id="91" creationId="{B8B78C2C-EE5B-A354-4C22-B6A82F4C2D02}"/>
          </ac:cxnSpMkLst>
        </pc:cxnChg>
      </pc:sldChg>
    </pc:docChg>
  </pc:docChgLst>
  <pc:docChgLst>
    <pc:chgData name="James Wagner" userId="2862651d-6f44-4741-89aa-aec1c8926fa8" providerId="ADAL" clId="{2A111ABB-64F5-4A24-A3FE-96B463CB7516}"/>
    <pc:docChg chg="custSel addSld delSld modSld">
      <pc:chgData name="James Wagner" userId="2862651d-6f44-4741-89aa-aec1c8926fa8" providerId="ADAL" clId="{2A111ABB-64F5-4A24-A3FE-96B463CB7516}" dt="2022-10-04T21:28:41.149" v="287" actId="20577"/>
      <pc:docMkLst>
        <pc:docMk/>
      </pc:docMkLst>
      <pc:sldChg chg="modSp mod">
        <pc:chgData name="James Wagner" userId="2862651d-6f44-4741-89aa-aec1c8926fa8" providerId="ADAL" clId="{2A111ABB-64F5-4A24-A3FE-96B463CB7516}" dt="2022-10-04T19:51:24.447" v="7" actId="20577"/>
        <pc:sldMkLst>
          <pc:docMk/>
          <pc:sldMk cId="3549628654" sldId="272"/>
        </pc:sldMkLst>
        <pc:spChg chg="mod">
          <ac:chgData name="James Wagner" userId="2862651d-6f44-4741-89aa-aec1c8926fa8" providerId="ADAL" clId="{2A111ABB-64F5-4A24-A3FE-96B463CB7516}" dt="2022-10-04T19:51:24.447" v="7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2A111ABB-64F5-4A24-A3FE-96B463CB7516}" dt="2022-10-04T19:52:02.113" v="18" actId="20577"/>
        <pc:sldMkLst>
          <pc:docMk/>
          <pc:sldMk cId="1107418130" sldId="707"/>
        </pc:sldMkLst>
        <pc:spChg chg="mod">
          <ac:chgData name="James Wagner" userId="2862651d-6f44-4741-89aa-aec1c8926fa8" providerId="ADAL" clId="{2A111ABB-64F5-4A24-A3FE-96B463CB7516}" dt="2022-10-04T19:52:02.113" v="18" actId="20577"/>
          <ac:spMkLst>
            <pc:docMk/>
            <pc:sldMk cId="1107418130" sldId="707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2A111ABB-64F5-4A24-A3FE-96B463CB7516}" dt="2022-10-04T21:28:41.149" v="287" actId="20577"/>
        <pc:sldMkLst>
          <pc:docMk/>
          <pc:sldMk cId="2282588305" sldId="918"/>
        </pc:sldMkLst>
        <pc:spChg chg="mod">
          <ac:chgData name="James Wagner" userId="2862651d-6f44-4741-89aa-aec1c8926fa8" providerId="ADAL" clId="{2A111ABB-64F5-4A24-A3FE-96B463CB7516}" dt="2022-10-04T21:28:41.149" v="287" actId="20577"/>
          <ac:spMkLst>
            <pc:docMk/>
            <pc:sldMk cId="2282588305" sldId="918"/>
            <ac:spMk id="3" creationId="{4A40A76B-2B79-43C6-9BE2-FB879713BF0F}"/>
          </ac:spMkLst>
        </pc:spChg>
      </pc:sldChg>
      <pc:sldChg chg="del">
        <pc:chgData name="James Wagner" userId="2862651d-6f44-4741-89aa-aec1c8926fa8" providerId="ADAL" clId="{2A111ABB-64F5-4A24-A3FE-96B463CB7516}" dt="2022-10-04T19:51:29.839" v="8" actId="47"/>
        <pc:sldMkLst>
          <pc:docMk/>
          <pc:sldMk cId="2642185443" sldId="920"/>
        </pc:sldMkLst>
      </pc:sldChg>
      <pc:sldChg chg="del">
        <pc:chgData name="James Wagner" userId="2862651d-6f44-4741-89aa-aec1c8926fa8" providerId="ADAL" clId="{2A111ABB-64F5-4A24-A3FE-96B463CB7516}" dt="2022-10-04T19:51:29.839" v="8" actId="47"/>
        <pc:sldMkLst>
          <pc:docMk/>
          <pc:sldMk cId="2683301596" sldId="921"/>
        </pc:sldMkLst>
      </pc:sldChg>
      <pc:sldChg chg="modSp mod">
        <pc:chgData name="James Wagner" userId="2862651d-6f44-4741-89aa-aec1c8926fa8" providerId="ADAL" clId="{2A111ABB-64F5-4A24-A3FE-96B463CB7516}" dt="2022-10-04T19:58:11.056" v="30" actId="20577"/>
        <pc:sldMkLst>
          <pc:docMk/>
          <pc:sldMk cId="3833282888" sldId="922"/>
        </pc:sldMkLst>
        <pc:spChg chg="mod">
          <ac:chgData name="James Wagner" userId="2862651d-6f44-4741-89aa-aec1c8926fa8" providerId="ADAL" clId="{2A111ABB-64F5-4A24-A3FE-96B463CB7516}" dt="2022-10-04T19:58:11.056" v="30" actId="20577"/>
          <ac:spMkLst>
            <pc:docMk/>
            <pc:sldMk cId="3833282888" sldId="922"/>
            <ac:spMk id="3" creationId="{590513F3-A750-43A1-B0C9-D89FE9BBA7C2}"/>
          </ac:spMkLst>
        </pc:spChg>
      </pc:sldChg>
      <pc:sldChg chg="del">
        <pc:chgData name="James Wagner" userId="2862651d-6f44-4741-89aa-aec1c8926fa8" providerId="ADAL" clId="{2A111ABB-64F5-4A24-A3FE-96B463CB7516}" dt="2022-10-04T19:51:39.637" v="9" actId="47"/>
        <pc:sldMkLst>
          <pc:docMk/>
          <pc:sldMk cId="3888931609" sldId="923"/>
        </pc:sldMkLst>
      </pc:sldChg>
      <pc:sldChg chg="modSp add mod">
        <pc:chgData name="James Wagner" userId="2862651d-6f44-4741-89aa-aec1c8926fa8" providerId="ADAL" clId="{2A111ABB-64F5-4A24-A3FE-96B463CB7516}" dt="2022-10-04T20:04:10.543" v="51" actId="20577"/>
        <pc:sldMkLst>
          <pc:docMk/>
          <pc:sldMk cId="4090369780" sldId="923"/>
        </pc:sldMkLst>
        <pc:spChg chg="mod">
          <ac:chgData name="James Wagner" userId="2862651d-6f44-4741-89aa-aec1c8926fa8" providerId="ADAL" clId="{2A111ABB-64F5-4A24-A3FE-96B463CB7516}" dt="2022-10-04T20:04:10.543" v="51" actId="20577"/>
          <ac:spMkLst>
            <pc:docMk/>
            <pc:sldMk cId="4090369780" sldId="923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2A111ABB-64F5-4A24-A3FE-96B463CB7516}" dt="2022-10-04T19:51:39.637" v="9" actId="47"/>
        <pc:sldMkLst>
          <pc:docMk/>
          <pc:sldMk cId="2972549478" sldId="925"/>
        </pc:sldMkLst>
      </pc:sldChg>
    </pc:docChg>
  </pc:docChgLst>
  <pc:docChgLst>
    <pc:chgData name="James Wagner" userId="2862651d-6f44-4741-89aa-aec1c8926fa8" providerId="ADAL" clId="{731B30FD-F5B1-4B38-B0C2-2E4A550BDE53}"/>
    <pc:docChg chg="undo custSel addSld delSld modSld">
      <pc:chgData name="James Wagner" userId="2862651d-6f44-4741-89aa-aec1c8926fa8" providerId="ADAL" clId="{731B30FD-F5B1-4B38-B0C2-2E4A550BDE53}" dt="2023-10-03T22:47:16.468" v="1022" actId="20577"/>
      <pc:docMkLst>
        <pc:docMk/>
      </pc:docMkLst>
      <pc:sldChg chg="modSp mod">
        <pc:chgData name="James Wagner" userId="2862651d-6f44-4741-89aa-aec1c8926fa8" providerId="ADAL" clId="{731B30FD-F5B1-4B38-B0C2-2E4A550BDE53}" dt="2023-10-03T22:15:08.768" v="15" actId="20577"/>
        <pc:sldMkLst>
          <pc:docMk/>
          <pc:sldMk cId="3549628654" sldId="272"/>
        </pc:sldMkLst>
        <pc:spChg chg="mod">
          <ac:chgData name="James Wagner" userId="2862651d-6f44-4741-89aa-aec1c8926fa8" providerId="ADAL" clId="{731B30FD-F5B1-4B38-B0C2-2E4A550BDE53}" dt="2023-10-03T22:15:08.768" v="15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del">
        <pc:chgData name="James Wagner" userId="2862651d-6f44-4741-89aa-aec1c8926fa8" providerId="ADAL" clId="{731B30FD-F5B1-4B38-B0C2-2E4A550BDE53}" dt="2023-10-03T22:27:10.649" v="927" actId="47"/>
        <pc:sldMkLst>
          <pc:docMk/>
          <pc:sldMk cId="1962834633" sldId="705"/>
        </pc:sldMkLst>
      </pc:sldChg>
      <pc:sldChg chg="del">
        <pc:chgData name="James Wagner" userId="2862651d-6f44-4741-89aa-aec1c8926fa8" providerId="ADAL" clId="{731B30FD-F5B1-4B38-B0C2-2E4A550BDE53}" dt="2023-10-03T22:27:03.281" v="925" actId="47"/>
        <pc:sldMkLst>
          <pc:docMk/>
          <pc:sldMk cId="1107418130" sldId="707"/>
        </pc:sldMkLst>
      </pc:sldChg>
      <pc:sldChg chg="modSp mod">
        <pc:chgData name="James Wagner" userId="2862651d-6f44-4741-89aa-aec1c8926fa8" providerId="ADAL" clId="{731B30FD-F5B1-4B38-B0C2-2E4A550BDE53}" dt="2023-10-03T22:28:13.406" v="936" actId="20577"/>
        <pc:sldMkLst>
          <pc:docMk/>
          <pc:sldMk cId="1897422165" sldId="854"/>
        </pc:sldMkLst>
        <pc:spChg chg="mod">
          <ac:chgData name="James Wagner" userId="2862651d-6f44-4741-89aa-aec1c8926fa8" providerId="ADAL" clId="{731B30FD-F5B1-4B38-B0C2-2E4A550BDE53}" dt="2023-10-03T22:28:13.406" v="936" actId="20577"/>
          <ac:spMkLst>
            <pc:docMk/>
            <pc:sldMk cId="1897422165" sldId="854"/>
            <ac:spMk id="4" creationId="{A58CC36A-C6B3-45A9-8503-06F76D304752}"/>
          </ac:spMkLst>
        </pc:spChg>
      </pc:sldChg>
      <pc:sldChg chg="del">
        <pc:chgData name="James Wagner" userId="2862651d-6f44-4741-89aa-aec1c8926fa8" providerId="ADAL" clId="{731B30FD-F5B1-4B38-B0C2-2E4A550BDE53}" dt="2023-10-03T22:27:36.825" v="929" actId="47"/>
        <pc:sldMkLst>
          <pc:docMk/>
          <pc:sldMk cId="2252190903" sldId="914"/>
        </pc:sldMkLst>
      </pc:sldChg>
      <pc:sldChg chg="del">
        <pc:chgData name="James Wagner" userId="2862651d-6f44-4741-89aa-aec1c8926fa8" providerId="ADAL" clId="{731B30FD-F5B1-4B38-B0C2-2E4A550BDE53}" dt="2023-10-03T22:27:36.825" v="929" actId="47"/>
        <pc:sldMkLst>
          <pc:docMk/>
          <pc:sldMk cId="1591706091" sldId="915"/>
        </pc:sldMkLst>
      </pc:sldChg>
      <pc:sldChg chg="del">
        <pc:chgData name="James Wagner" userId="2862651d-6f44-4741-89aa-aec1c8926fa8" providerId="ADAL" clId="{731B30FD-F5B1-4B38-B0C2-2E4A550BDE53}" dt="2023-10-03T22:27:36.825" v="929" actId="47"/>
        <pc:sldMkLst>
          <pc:docMk/>
          <pc:sldMk cId="782569580" sldId="916"/>
        </pc:sldMkLst>
      </pc:sldChg>
      <pc:sldChg chg="del">
        <pc:chgData name="James Wagner" userId="2862651d-6f44-4741-89aa-aec1c8926fa8" providerId="ADAL" clId="{731B30FD-F5B1-4B38-B0C2-2E4A550BDE53}" dt="2023-10-03T22:27:36.825" v="929" actId="47"/>
        <pc:sldMkLst>
          <pc:docMk/>
          <pc:sldMk cId="2282588305" sldId="918"/>
        </pc:sldMkLst>
      </pc:sldChg>
      <pc:sldChg chg="del">
        <pc:chgData name="James Wagner" userId="2862651d-6f44-4741-89aa-aec1c8926fa8" providerId="ADAL" clId="{731B30FD-F5B1-4B38-B0C2-2E4A550BDE53}" dt="2023-10-03T22:27:36.825" v="929" actId="47"/>
        <pc:sldMkLst>
          <pc:docMk/>
          <pc:sldMk cId="1552193558" sldId="919"/>
        </pc:sldMkLst>
      </pc:sldChg>
      <pc:sldChg chg="modSp mod">
        <pc:chgData name="James Wagner" userId="2862651d-6f44-4741-89aa-aec1c8926fa8" providerId="ADAL" clId="{731B30FD-F5B1-4B38-B0C2-2E4A550BDE53}" dt="2023-10-03T22:15:17.334" v="18" actId="6549"/>
        <pc:sldMkLst>
          <pc:docMk/>
          <pc:sldMk cId="4090369780" sldId="923"/>
        </pc:sldMkLst>
        <pc:spChg chg="mod">
          <ac:chgData name="James Wagner" userId="2862651d-6f44-4741-89aa-aec1c8926fa8" providerId="ADAL" clId="{731B30FD-F5B1-4B38-B0C2-2E4A550BDE53}" dt="2023-10-03T22:15:17.334" v="18" actId="6549"/>
          <ac:spMkLst>
            <pc:docMk/>
            <pc:sldMk cId="4090369780" sldId="923"/>
            <ac:spMk id="3" creationId="{ADF719E9-DF5D-416F-841C-722E8D7AB880}"/>
          </ac:spMkLst>
        </pc:spChg>
      </pc:sldChg>
      <pc:sldChg chg="modSp mod modNotesTx">
        <pc:chgData name="James Wagner" userId="2862651d-6f44-4741-89aa-aec1c8926fa8" providerId="ADAL" clId="{731B30FD-F5B1-4B38-B0C2-2E4A550BDE53}" dt="2023-10-03T22:28:47.403" v="947" actId="6549"/>
        <pc:sldMkLst>
          <pc:docMk/>
          <pc:sldMk cId="1207488401" sldId="924"/>
        </pc:sldMkLst>
        <pc:spChg chg="mod">
          <ac:chgData name="James Wagner" userId="2862651d-6f44-4741-89aa-aec1c8926fa8" providerId="ADAL" clId="{731B30FD-F5B1-4B38-B0C2-2E4A550BDE53}" dt="2023-10-03T22:22:47.759" v="535" actId="20577"/>
          <ac:spMkLst>
            <pc:docMk/>
            <pc:sldMk cId="1207488401" sldId="924"/>
            <ac:spMk id="2" creationId="{2FCF444E-FF10-3051-9C0B-8141DD19646C}"/>
          </ac:spMkLst>
        </pc:spChg>
        <pc:spChg chg="mod">
          <ac:chgData name="James Wagner" userId="2862651d-6f44-4741-89aa-aec1c8926fa8" providerId="ADAL" clId="{731B30FD-F5B1-4B38-B0C2-2E4A550BDE53}" dt="2023-10-03T22:22:25.337" v="523" actId="20577"/>
          <ac:spMkLst>
            <pc:docMk/>
            <pc:sldMk cId="1207488401" sldId="924"/>
            <ac:spMk id="3" creationId="{F347B8A0-90AC-5B35-CCD5-D475F99C9726}"/>
          </ac:spMkLst>
        </pc:spChg>
        <pc:spChg chg="mod">
          <ac:chgData name="James Wagner" userId="2862651d-6f44-4741-89aa-aec1c8926fa8" providerId="ADAL" clId="{731B30FD-F5B1-4B38-B0C2-2E4A550BDE53}" dt="2023-10-03T22:22:00.563" v="491" actId="1076"/>
          <ac:spMkLst>
            <pc:docMk/>
            <pc:sldMk cId="1207488401" sldId="924"/>
            <ac:spMk id="7" creationId="{CA98C3AA-4EB0-3ADE-6488-03917B3796BB}"/>
          </ac:spMkLst>
        </pc:spChg>
        <pc:graphicFrameChg chg="mod modGraphic">
          <ac:chgData name="James Wagner" userId="2862651d-6f44-4741-89aa-aec1c8926fa8" providerId="ADAL" clId="{731B30FD-F5B1-4B38-B0C2-2E4A550BDE53}" dt="2023-10-03T22:28:47.403" v="947" actId="6549"/>
          <ac:graphicFrameMkLst>
            <pc:docMk/>
            <pc:sldMk cId="1207488401" sldId="924"/>
            <ac:graphicFrameMk id="6" creationId="{4CD401AD-E17E-9E0B-BBC7-568F81513A03}"/>
          </ac:graphicFrameMkLst>
        </pc:graphicFrameChg>
        <pc:picChg chg="mod">
          <ac:chgData name="James Wagner" userId="2862651d-6f44-4741-89aa-aec1c8926fa8" providerId="ADAL" clId="{731B30FD-F5B1-4B38-B0C2-2E4A550BDE53}" dt="2023-10-03T22:21:55.165" v="489" actId="1035"/>
          <ac:picMkLst>
            <pc:docMk/>
            <pc:sldMk cId="1207488401" sldId="924"/>
            <ac:picMk id="4" creationId="{0732CA5A-2AD1-11DC-0D02-1BFAA8CEC952}"/>
          </ac:picMkLst>
        </pc:picChg>
      </pc:sldChg>
      <pc:sldChg chg="del">
        <pc:chgData name="James Wagner" userId="2862651d-6f44-4741-89aa-aec1c8926fa8" providerId="ADAL" clId="{731B30FD-F5B1-4B38-B0C2-2E4A550BDE53}" dt="2023-10-03T22:27:36.825" v="929" actId="47"/>
        <pc:sldMkLst>
          <pc:docMk/>
          <pc:sldMk cId="1234605784" sldId="925"/>
        </pc:sldMkLst>
      </pc:sldChg>
      <pc:sldChg chg="addSp delSp modSp new mod modClrScheme chgLayout modNotesTx">
        <pc:chgData name="James Wagner" userId="2862651d-6f44-4741-89aa-aec1c8926fa8" providerId="ADAL" clId="{731B30FD-F5B1-4B38-B0C2-2E4A550BDE53}" dt="2023-10-03T22:23:25.048" v="543" actId="20577"/>
        <pc:sldMkLst>
          <pc:docMk/>
          <pc:sldMk cId="2650410060" sldId="926"/>
        </pc:sldMkLst>
        <pc:spChg chg="del mod ord">
          <ac:chgData name="James Wagner" userId="2862651d-6f44-4741-89aa-aec1c8926fa8" providerId="ADAL" clId="{731B30FD-F5B1-4B38-B0C2-2E4A550BDE53}" dt="2023-10-03T22:15:36.279" v="20" actId="700"/>
          <ac:spMkLst>
            <pc:docMk/>
            <pc:sldMk cId="2650410060" sldId="926"/>
            <ac:spMk id="2" creationId="{F3AEC6F8-9212-39A8-03DB-87AA06E3897D}"/>
          </ac:spMkLst>
        </pc:spChg>
        <pc:spChg chg="del mod ord">
          <ac:chgData name="James Wagner" userId="2862651d-6f44-4741-89aa-aec1c8926fa8" providerId="ADAL" clId="{731B30FD-F5B1-4B38-B0C2-2E4A550BDE53}" dt="2023-10-03T22:15:36.279" v="20" actId="700"/>
          <ac:spMkLst>
            <pc:docMk/>
            <pc:sldMk cId="2650410060" sldId="926"/>
            <ac:spMk id="3" creationId="{2B3E3A58-DFA1-09F5-54AC-0076ADBC827C}"/>
          </ac:spMkLst>
        </pc:spChg>
        <pc:spChg chg="add mod ord">
          <ac:chgData name="James Wagner" userId="2862651d-6f44-4741-89aa-aec1c8926fa8" providerId="ADAL" clId="{731B30FD-F5B1-4B38-B0C2-2E4A550BDE53}" dt="2023-10-03T22:23:25.048" v="543" actId="20577"/>
          <ac:spMkLst>
            <pc:docMk/>
            <pc:sldMk cId="2650410060" sldId="926"/>
            <ac:spMk id="4" creationId="{6E46069E-753F-9ACA-EB0A-080AFAADD0B2}"/>
          </ac:spMkLst>
        </pc:spChg>
        <pc:spChg chg="add mod ord">
          <ac:chgData name="James Wagner" userId="2862651d-6f44-4741-89aa-aec1c8926fa8" providerId="ADAL" clId="{731B30FD-F5B1-4B38-B0C2-2E4A550BDE53}" dt="2023-10-03T22:17:05.929" v="182" actId="20577"/>
          <ac:spMkLst>
            <pc:docMk/>
            <pc:sldMk cId="2650410060" sldId="926"/>
            <ac:spMk id="5" creationId="{602D7D10-13BE-9B55-DA0D-C9385D2197C7}"/>
          </ac:spMkLst>
        </pc:spChg>
      </pc:sldChg>
      <pc:sldChg chg="modSp new mod modNotesTx">
        <pc:chgData name="James Wagner" userId="2862651d-6f44-4741-89aa-aec1c8926fa8" providerId="ADAL" clId="{731B30FD-F5B1-4B38-B0C2-2E4A550BDE53}" dt="2023-10-03T22:25:36.654" v="862" actId="20577"/>
        <pc:sldMkLst>
          <pc:docMk/>
          <pc:sldMk cId="2139354716" sldId="927"/>
        </pc:sldMkLst>
        <pc:spChg chg="mod">
          <ac:chgData name="James Wagner" userId="2862651d-6f44-4741-89aa-aec1c8926fa8" providerId="ADAL" clId="{731B30FD-F5B1-4B38-B0C2-2E4A550BDE53}" dt="2023-10-03T22:23:35.488" v="556" actId="20577"/>
          <ac:spMkLst>
            <pc:docMk/>
            <pc:sldMk cId="2139354716" sldId="927"/>
            <ac:spMk id="2" creationId="{B0AEE3A2-C440-6DAF-889D-2B6E54638F0A}"/>
          </ac:spMkLst>
        </pc:spChg>
        <pc:spChg chg="mod">
          <ac:chgData name="James Wagner" userId="2862651d-6f44-4741-89aa-aec1c8926fa8" providerId="ADAL" clId="{731B30FD-F5B1-4B38-B0C2-2E4A550BDE53}" dt="2023-10-03T22:24:52.431" v="761" actId="20577"/>
          <ac:spMkLst>
            <pc:docMk/>
            <pc:sldMk cId="2139354716" sldId="927"/>
            <ac:spMk id="3" creationId="{02DD04B8-CA8C-62E9-BAB8-754EBAE86251}"/>
          </ac:spMkLst>
        </pc:spChg>
      </pc:sldChg>
      <pc:sldChg chg="addSp modSp new mod modNotesTx">
        <pc:chgData name="James Wagner" userId="2862651d-6f44-4741-89aa-aec1c8926fa8" providerId="ADAL" clId="{731B30FD-F5B1-4B38-B0C2-2E4A550BDE53}" dt="2023-10-03T22:47:16.468" v="1022" actId="20577"/>
        <pc:sldMkLst>
          <pc:docMk/>
          <pc:sldMk cId="211855430" sldId="928"/>
        </pc:sldMkLst>
        <pc:spChg chg="mod">
          <ac:chgData name="James Wagner" userId="2862651d-6f44-4741-89aa-aec1c8926fa8" providerId="ADAL" clId="{731B30FD-F5B1-4B38-B0C2-2E4A550BDE53}" dt="2023-10-03T22:25:47.076" v="874" actId="20577"/>
          <ac:spMkLst>
            <pc:docMk/>
            <pc:sldMk cId="211855430" sldId="928"/>
            <ac:spMk id="2" creationId="{F0276876-BA26-F30F-5304-56F847E15B52}"/>
          </ac:spMkLst>
        </pc:spChg>
        <pc:spChg chg="mod">
          <ac:chgData name="James Wagner" userId="2862651d-6f44-4741-89aa-aec1c8926fa8" providerId="ADAL" clId="{731B30FD-F5B1-4B38-B0C2-2E4A550BDE53}" dt="2023-10-03T22:26:27.515" v="923" actId="20577"/>
          <ac:spMkLst>
            <pc:docMk/>
            <pc:sldMk cId="211855430" sldId="928"/>
            <ac:spMk id="3" creationId="{DDF568D7-DA3C-D914-816D-AC968821334A}"/>
          </ac:spMkLst>
        </pc:spChg>
        <pc:picChg chg="add mod">
          <ac:chgData name="James Wagner" userId="2862651d-6f44-4741-89aa-aec1c8926fa8" providerId="ADAL" clId="{731B30FD-F5B1-4B38-B0C2-2E4A550BDE53}" dt="2023-10-03T22:26:02.611" v="878" actId="1076"/>
          <ac:picMkLst>
            <pc:docMk/>
            <pc:sldMk cId="211855430" sldId="928"/>
            <ac:picMk id="4" creationId="{3A8768E3-B143-A94A-8164-282155F4549F}"/>
          </ac:picMkLst>
        </pc:picChg>
      </pc:sldChg>
      <pc:sldChg chg="add">
        <pc:chgData name="James Wagner" userId="2862651d-6f44-4741-89aa-aec1c8926fa8" providerId="ADAL" clId="{731B30FD-F5B1-4B38-B0C2-2E4A550BDE53}" dt="2023-10-03T22:27:01.524" v="924"/>
        <pc:sldMkLst>
          <pc:docMk/>
          <pc:sldMk cId="1362620486" sldId="929"/>
        </pc:sldMkLst>
      </pc:sldChg>
      <pc:sldChg chg="add">
        <pc:chgData name="James Wagner" userId="2862651d-6f44-4741-89aa-aec1c8926fa8" providerId="ADAL" clId="{731B30FD-F5B1-4B38-B0C2-2E4A550BDE53}" dt="2023-10-03T22:27:08.504" v="926"/>
        <pc:sldMkLst>
          <pc:docMk/>
          <pc:sldMk cId="1470536453" sldId="930"/>
        </pc:sldMkLst>
      </pc:sldChg>
      <pc:sldChg chg="add">
        <pc:chgData name="James Wagner" userId="2862651d-6f44-4741-89aa-aec1c8926fa8" providerId="ADAL" clId="{731B30FD-F5B1-4B38-B0C2-2E4A550BDE53}" dt="2023-10-03T22:27:22.360" v="928"/>
        <pc:sldMkLst>
          <pc:docMk/>
          <pc:sldMk cId="1873671877" sldId="931"/>
        </pc:sldMkLst>
      </pc:sldChg>
      <pc:sldChg chg="add">
        <pc:chgData name="James Wagner" userId="2862651d-6f44-4741-89aa-aec1c8926fa8" providerId="ADAL" clId="{731B30FD-F5B1-4B38-B0C2-2E4A550BDE53}" dt="2023-10-03T22:27:22.360" v="928"/>
        <pc:sldMkLst>
          <pc:docMk/>
          <pc:sldMk cId="1085956268" sldId="932"/>
        </pc:sldMkLst>
      </pc:sldChg>
      <pc:sldChg chg="add">
        <pc:chgData name="James Wagner" userId="2862651d-6f44-4741-89aa-aec1c8926fa8" providerId="ADAL" clId="{731B30FD-F5B1-4B38-B0C2-2E4A550BDE53}" dt="2023-10-03T22:27:22.360" v="928"/>
        <pc:sldMkLst>
          <pc:docMk/>
          <pc:sldMk cId="1049863378" sldId="933"/>
        </pc:sldMkLst>
      </pc:sldChg>
      <pc:sldChg chg="add">
        <pc:chgData name="James Wagner" userId="2862651d-6f44-4741-89aa-aec1c8926fa8" providerId="ADAL" clId="{731B30FD-F5B1-4B38-B0C2-2E4A550BDE53}" dt="2023-10-03T22:27:22.360" v="928"/>
        <pc:sldMkLst>
          <pc:docMk/>
          <pc:sldMk cId="316693213" sldId="934"/>
        </pc:sldMkLst>
      </pc:sldChg>
      <pc:sldChg chg="add">
        <pc:chgData name="James Wagner" userId="2862651d-6f44-4741-89aa-aec1c8926fa8" providerId="ADAL" clId="{731B30FD-F5B1-4B38-B0C2-2E4A550BDE53}" dt="2023-10-03T22:27:22.360" v="928"/>
        <pc:sldMkLst>
          <pc:docMk/>
          <pc:sldMk cId="3731847674" sldId="935"/>
        </pc:sldMkLst>
      </pc:sldChg>
      <pc:sldChg chg="add">
        <pc:chgData name="James Wagner" userId="2862651d-6f44-4741-89aa-aec1c8926fa8" providerId="ADAL" clId="{731B30FD-F5B1-4B38-B0C2-2E4A550BDE53}" dt="2023-10-03T22:27:22.360" v="928"/>
        <pc:sldMkLst>
          <pc:docMk/>
          <pc:sldMk cId="2053239035" sldId="936"/>
        </pc:sldMkLst>
      </pc:sldChg>
      <pc:sldChg chg="add">
        <pc:chgData name="James Wagner" userId="2862651d-6f44-4741-89aa-aec1c8926fa8" providerId="ADAL" clId="{731B30FD-F5B1-4B38-B0C2-2E4A550BDE53}" dt="2023-10-03T22:27:22.360" v="928"/>
        <pc:sldMkLst>
          <pc:docMk/>
          <pc:sldMk cId="3917476545" sldId="937"/>
        </pc:sldMkLst>
      </pc:sldChg>
      <pc:sldChg chg="add">
        <pc:chgData name="James Wagner" userId="2862651d-6f44-4741-89aa-aec1c8926fa8" providerId="ADAL" clId="{731B30FD-F5B1-4B38-B0C2-2E4A550BDE53}" dt="2023-10-03T22:27:22.360" v="928"/>
        <pc:sldMkLst>
          <pc:docMk/>
          <pc:sldMk cId="1611196188" sldId="938"/>
        </pc:sldMkLst>
      </pc:sldChg>
      <pc:sldChg chg="add">
        <pc:chgData name="James Wagner" userId="2862651d-6f44-4741-89aa-aec1c8926fa8" providerId="ADAL" clId="{731B30FD-F5B1-4B38-B0C2-2E4A550BDE53}" dt="2023-10-03T22:28:08.616" v="930"/>
        <pc:sldMkLst>
          <pc:docMk/>
          <pc:sldMk cId="850862650" sldId="9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Sitting in a tight while loop</a:t>
            </a:r>
          </a:p>
          <a:p>
            <a:r>
              <a:rPr lang="en-US" dirty="0"/>
              <a:t>2. Code where shared data is accessed</a:t>
            </a:r>
          </a:p>
          <a:p>
            <a:r>
              <a:rPr lang="en-US" dirty="0"/>
              <a:t>3. Java abstract data type used for mutually exclusive procedures. One thread in a monitor at a time.</a:t>
            </a:r>
          </a:p>
          <a:p>
            <a:r>
              <a:rPr lang="en-US" dirty="0"/>
              <a:t>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= 2, PD, PC,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9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Works for many processes. A proc cannot continue if another is selecting a ticket. Two procs can get same ticket#. It’s expensive.</a:t>
            </a:r>
          </a:p>
          <a:p>
            <a:r>
              <a:rPr lang="en-US" dirty="0"/>
              <a:t>9. Solve busy waiting, can enter a deadlock, they use atomic operations, a mutex is a binary 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9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this example in class…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/>
              <a:t>Principles of Operation </a:t>
            </a:r>
            <a:r>
              <a:rPr lang="en-US" dirty="0"/>
              <a:t>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8, Lecture 15</a:t>
            </a:r>
          </a:p>
          <a:p>
            <a:r>
              <a:rPr lang="en-US" dirty="0"/>
              <a:t>October 3</a:t>
            </a:r>
            <a:r>
              <a:rPr lang="en-US" baseline="30000" dirty="0"/>
              <a:t>rd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Introduction to OSes &amp; OS Concepts (Lecture 1 – 2)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Processes (Lectures 3 - 4)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Threads (Lectures 5 – 6)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CPU Scheduling (Lectures 7 - 8)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Process Synchronization (Lectures 8 – 10)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Deadlocks (</a:t>
            </a:r>
            <a:r>
              <a:rPr lang="en-US"/>
              <a:t>Lectures 10 </a:t>
            </a:r>
            <a:r>
              <a:rPr lang="en-US" dirty="0"/>
              <a:t>– 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EFB6-C66D-4EE3-BE92-E001B134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Round 1: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A76B-2B79-43C6-9BE2-FB879713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29" y="1691659"/>
            <a:ext cx="8686704" cy="438912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a process? Draw a diagram to describe the different components.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different </a:t>
            </a:r>
            <a:br>
              <a:rPr lang="en-US" dirty="0"/>
            </a:br>
            <a:r>
              <a:rPr lang="en-US" dirty="0"/>
              <a:t>process states? </a:t>
            </a:r>
            <a:br>
              <a:rPr lang="en-US" dirty="0"/>
            </a:br>
            <a:r>
              <a:rPr lang="en-US" dirty="0"/>
              <a:t>Draw a diagram to show </a:t>
            </a:r>
            <a:br>
              <a:rPr lang="en-US" dirty="0"/>
            </a:br>
            <a:r>
              <a:rPr lang="en-US" dirty="0"/>
              <a:t>the different transitions </a:t>
            </a:r>
            <a:br>
              <a:rPr lang="en-US" dirty="0"/>
            </a:br>
            <a:r>
              <a:rPr lang="en-US" dirty="0"/>
              <a:t>processes can make </a:t>
            </a:r>
            <a:br>
              <a:rPr lang="en-US" dirty="0"/>
            </a:br>
            <a:r>
              <a:rPr lang="en-US" dirty="0"/>
              <a:t>between states.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Describe context switching </a:t>
            </a:r>
            <a:br>
              <a:rPr lang="en-US" dirty="0"/>
            </a:br>
            <a:r>
              <a:rPr lang="en-US" dirty="0"/>
              <a:t>in </a:t>
            </a:r>
            <a:r>
              <a:rPr lang="en-US" u="sng" dirty="0"/>
              <a:t>your own words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Fill in the (3) blank steps </a:t>
            </a:r>
            <a:br>
              <a:rPr lang="en-US" dirty="0"/>
            </a:br>
            <a:r>
              <a:rPr lang="en-US" dirty="0"/>
              <a:t>in the diagram to help.</a:t>
            </a:r>
          </a:p>
          <a:p>
            <a:pPr marL="731520" lvl="1" indent="-457200"/>
            <a:r>
              <a:rPr lang="en-US" dirty="0"/>
              <a:t>Where does the PCB go </a:t>
            </a:r>
            <a:br>
              <a:rPr lang="en-US" dirty="0"/>
            </a:br>
            <a:r>
              <a:rPr lang="en-US" dirty="0"/>
              <a:t>when the state is saved?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068A0-8466-48AC-927A-3E5EF8B7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426" y="2331732"/>
            <a:ext cx="519185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7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EFB6-C66D-4EE3-BE92-E001B134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2: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A76B-2B79-43C6-9BE2-FB879713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80" y="1890276"/>
            <a:ext cx="8229600" cy="43891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are some differences (or trade-offs) between processes and threads? Draw figures of each to help explain.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3 multithreading models? Use diagrams to explain each.</a:t>
            </a:r>
          </a:p>
          <a:p>
            <a:pPr lvl="1"/>
            <a:r>
              <a:rPr lang="en-US" dirty="0"/>
              <a:t>Given that you know the trade-offs between user-level and kernel-level threads, explain some advantages and disadvantages of each multithreading model.</a:t>
            </a:r>
          </a:p>
        </p:txBody>
      </p:sp>
    </p:spTree>
    <p:extLst>
      <p:ext uri="{BB962C8B-B14F-4D97-AF65-F5344CB8AC3E}">
        <p14:creationId xmlns:p14="http://schemas.microsoft.com/office/powerpoint/2010/main" val="10859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EFB6-C66D-4EE3-BE92-E001B134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Round 3: 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A76B-2B79-43C6-9BE2-FB879713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781"/>
            <a:ext cx="8229600" cy="481581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Describe each of the following CPU scheduling algorithms. Draw an example diagram for each.</a:t>
            </a:r>
          </a:p>
          <a:p>
            <a:pPr marL="731520" lvl="1" indent="-457200"/>
            <a:r>
              <a:rPr lang="en-US" dirty="0"/>
              <a:t>First-come, first-serve</a:t>
            </a:r>
          </a:p>
          <a:p>
            <a:pPr marL="731520" lvl="1" indent="-457200"/>
            <a:r>
              <a:rPr lang="en-US" dirty="0"/>
              <a:t>Shortest job first (non-preemptive vs. preemptive)</a:t>
            </a:r>
          </a:p>
          <a:p>
            <a:pPr marL="731520" lvl="1" indent="-457200"/>
            <a:r>
              <a:rPr lang="en-US" dirty="0"/>
              <a:t>Priority Scheduling</a:t>
            </a:r>
          </a:p>
          <a:p>
            <a:pPr marL="731520" lvl="1" indent="-457200"/>
            <a:r>
              <a:rPr lang="en-US" dirty="0"/>
              <a:t>Round Robin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Consider the set of processes with their CPU bursts and arrival times.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Process</a:t>
            </a:r>
            <a:r>
              <a:rPr lang="en-US" dirty="0"/>
              <a:t>		</a:t>
            </a:r>
            <a:r>
              <a:rPr lang="en-US" u="sng" dirty="0"/>
              <a:t>Burst Time(</a:t>
            </a:r>
            <a:r>
              <a:rPr lang="en-US" u="sng" dirty="0" err="1"/>
              <a:t>ms</a:t>
            </a:r>
            <a:r>
              <a:rPr lang="en-US" u="sng" dirty="0"/>
              <a:t>)</a:t>
            </a:r>
            <a:r>
              <a:rPr lang="en-US" dirty="0"/>
              <a:t>	       </a:t>
            </a:r>
            <a:r>
              <a:rPr lang="en-US" u="sng" dirty="0"/>
              <a:t>Arrival Time(</a:t>
            </a:r>
            <a:r>
              <a:rPr lang="en-US" u="sng" dirty="0" err="1"/>
              <a:t>ms</a:t>
            </a:r>
            <a:r>
              <a:rPr lang="en-US" u="sng" dirty="0"/>
              <a:t>)</a:t>
            </a:r>
          </a:p>
          <a:p>
            <a:pPr marL="0" indent="0">
              <a:buNone/>
            </a:pPr>
            <a:r>
              <a:rPr lang="en-US" dirty="0"/>
              <a:t>		P1		10			0</a:t>
            </a:r>
          </a:p>
          <a:p>
            <a:pPr marL="0" indent="0">
              <a:buNone/>
            </a:pPr>
            <a:r>
              <a:rPr lang="en-US" dirty="0"/>
              <a:t>		P2		4			3</a:t>
            </a:r>
          </a:p>
          <a:p>
            <a:pPr marL="0" indent="0">
              <a:buNone/>
            </a:pPr>
            <a:r>
              <a:rPr lang="en-US" dirty="0"/>
              <a:t>		P3		2			7</a:t>
            </a:r>
          </a:p>
          <a:p>
            <a:pPr marL="0" indent="0">
              <a:buNone/>
            </a:pPr>
            <a:r>
              <a:rPr lang="en-US" dirty="0"/>
              <a:t>		P4		1			9</a:t>
            </a:r>
          </a:p>
          <a:p>
            <a:pPr marL="0" indent="0">
              <a:buNone/>
            </a:pPr>
            <a:r>
              <a:rPr lang="en-US" dirty="0"/>
              <a:t>		P5		5			12</a:t>
            </a:r>
          </a:p>
          <a:p>
            <a:pPr marL="0" indent="0">
              <a:buNone/>
            </a:pPr>
            <a:r>
              <a:rPr lang="en-US" dirty="0"/>
              <a:t>	A. </a:t>
            </a:r>
            <a:r>
              <a:rPr lang="en-US"/>
              <a:t>Draw three </a:t>
            </a:r>
            <a:r>
              <a:rPr lang="en-US" dirty="0"/>
              <a:t>Gantt charts to illustrate the process execution for FCFS, 		preemptive SJF, and RR (q = 1ms) scheduling algorithms.</a:t>
            </a:r>
          </a:p>
          <a:p>
            <a:pPr marL="0" indent="0">
              <a:buNone/>
            </a:pPr>
            <a:r>
              <a:rPr lang="en-US" dirty="0"/>
              <a:t>	B. What is the waiting time of each process for each algorithm?</a:t>
            </a:r>
          </a:p>
          <a:p>
            <a:pPr marL="0" indent="0">
              <a:buNone/>
            </a:pPr>
            <a:r>
              <a:rPr lang="en-US" dirty="0"/>
              <a:t>	C. Which algorithm results in the minimum avg waiting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EFB6-C66D-4EE3-BE92-E001B134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Round 3: 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A76B-2B79-43C6-9BE2-FB879713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781"/>
            <a:ext cx="8229600" cy="48158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Consider the set of processes with their CPU bursts and arrival times.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u="sng" dirty="0"/>
              <a:t>Process</a:t>
            </a:r>
            <a:r>
              <a:rPr lang="en-US" sz="1600" dirty="0"/>
              <a:t>		</a:t>
            </a:r>
            <a:r>
              <a:rPr lang="en-US" sz="1600" u="sng" dirty="0"/>
              <a:t>Burst Time(</a:t>
            </a:r>
            <a:r>
              <a:rPr lang="en-US" sz="1600" u="sng" dirty="0" err="1"/>
              <a:t>ms</a:t>
            </a:r>
            <a:r>
              <a:rPr lang="en-US" sz="1600" u="sng" dirty="0"/>
              <a:t>)</a:t>
            </a:r>
            <a:r>
              <a:rPr lang="en-US" sz="1600" dirty="0"/>
              <a:t>	       </a:t>
            </a:r>
            <a:r>
              <a:rPr lang="en-US" sz="1600" u="sng" dirty="0"/>
              <a:t>Arrival Time(</a:t>
            </a:r>
            <a:r>
              <a:rPr lang="en-US" sz="1600" u="sng" dirty="0" err="1"/>
              <a:t>ms</a:t>
            </a:r>
            <a:r>
              <a:rPr lang="en-US" sz="1600" u="sng" dirty="0"/>
              <a:t>)</a:t>
            </a:r>
          </a:p>
          <a:p>
            <a:pPr marL="0" indent="0">
              <a:buNone/>
            </a:pPr>
            <a:r>
              <a:rPr lang="en-US" sz="1600" dirty="0"/>
              <a:t>		P1		10			0</a:t>
            </a:r>
          </a:p>
          <a:p>
            <a:pPr marL="0" indent="0">
              <a:buNone/>
            </a:pPr>
            <a:r>
              <a:rPr lang="en-US" sz="1600" dirty="0"/>
              <a:t>		P2		4			3</a:t>
            </a:r>
          </a:p>
          <a:p>
            <a:pPr marL="0" indent="0">
              <a:buNone/>
            </a:pPr>
            <a:r>
              <a:rPr lang="en-US" sz="1600" dirty="0"/>
              <a:t>		P3		2			7</a:t>
            </a:r>
          </a:p>
          <a:p>
            <a:pPr marL="0" indent="0">
              <a:buNone/>
            </a:pPr>
            <a:r>
              <a:rPr lang="en-US" sz="1600" dirty="0"/>
              <a:t>		P4		1			9</a:t>
            </a:r>
          </a:p>
          <a:p>
            <a:pPr marL="0" indent="0">
              <a:buNone/>
            </a:pPr>
            <a:r>
              <a:rPr lang="en-US" sz="1600" dirty="0"/>
              <a:t>		P5		5			12</a:t>
            </a:r>
          </a:p>
          <a:p>
            <a:pPr marL="0" indent="0">
              <a:buNone/>
            </a:pPr>
            <a:r>
              <a:rPr lang="en-US" sz="1600" dirty="0"/>
              <a:t>	A. Draw three Gantt charts to illustrate the process execution for FCFS, 		preemptive SJF, and RR (q = 1ms) scheduling algorithms.</a:t>
            </a:r>
          </a:p>
          <a:p>
            <a:pPr marL="0" indent="0">
              <a:buNone/>
            </a:pPr>
            <a:r>
              <a:rPr lang="en-US" sz="1600" dirty="0"/>
              <a:t>	B. What is the waiting time of each process for each algorithm?</a:t>
            </a:r>
          </a:p>
          <a:p>
            <a:pPr marL="0" indent="0">
              <a:buNone/>
            </a:pPr>
            <a:r>
              <a:rPr lang="en-US" sz="1600" dirty="0"/>
              <a:t>	C. Which algorithm results in the minimum avg waiting time?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4042A4-F938-484B-EE11-8FDBC79DC0A3}"/>
              </a:ext>
            </a:extLst>
          </p:cNvPr>
          <p:cNvCxnSpPr>
            <a:cxnSpLocks/>
          </p:cNvCxnSpPr>
          <p:nvPr/>
        </p:nvCxnSpPr>
        <p:spPr>
          <a:xfrm>
            <a:off x="1188757" y="5623536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763BB0-E8BA-ECB3-9A3C-5D8996C33FC7}"/>
              </a:ext>
            </a:extLst>
          </p:cNvPr>
          <p:cNvCxnSpPr>
            <a:cxnSpLocks/>
          </p:cNvCxnSpPr>
          <p:nvPr/>
        </p:nvCxnSpPr>
        <p:spPr>
          <a:xfrm>
            <a:off x="1166366" y="4983463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C5D34D-2990-8F1F-E74B-9DBB0896D7F8}"/>
              </a:ext>
            </a:extLst>
          </p:cNvPr>
          <p:cNvSpPr txBox="1"/>
          <p:nvPr/>
        </p:nvSpPr>
        <p:spPr>
          <a:xfrm>
            <a:off x="1005880" y="565740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44C3F-7D9D-B425-EA45-1E439D70CA8D}"/>
              </a:ext>
            </a:extLst>
          </p:cNvPr>
          <p:cNvSpPr txBox="1"/>
          <p:nvPr/>
        </p:nvSpPr>
        <p:spPr>
          <a:xfrm>
            <a:off x="266740" y="5383086"/>
            <a:ext cx="70724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  <a:p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6B5512-027C-A66D-A190-6310322BC2CB}"/>
              </a:ext>
            </a:extLst>
          </p:cNvPr>
          <p:cNvCxnSpPr>
            <a:cxnSpLocks/>
          </p:cNvCxnSpPr>
          <p:nvPr/>
        </p:nvCxnSpPr>
        <p:spPr>
          <a:xfrm>
            <a:off x="1188757" y="5017330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E3A4F6-73B0-C9E4-50AC-0D57F2A201AF}"/>
              </a:ext>
            </a:extLst>
          </p:cNvPr>
          <p:cNvSpPr txBox="1"/>
          <p:nvPr/>
        </p:nvSpPr>
        <p:spPr>
          <a:xfrm>
            <a:off x="-172804" y="3244334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B9505-5143-4414-B78F-D7556F08CAF9}"/>
              </a:ext>
            </a:extLst>
          </p:cNvPr>
          <p:cNvSpPr txBox="1"/>
          <p:nvPr/>
        </p:nvSpPr>
        <p:spPr>
          <a:xfrm>
            <a:off x="1645952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766E2C-5394-49CC-AAD6-91E489E0CC56}"/>
              </a:ext>
            </a:extLst>
          </p:cNvPr>
          <p:cNvSpPr txBox="1"/>
          <p:nvPr/>
        </p:nvSpPr>
        <p:spPr>
          <a:xfrm>
            <a:off x="111567" y="3228984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4A9052-13F1-89F8-A6C9-B8E621E16FBD}"/>
              </a:ext>
            </a:extLst>
          </p:cNvPr>
          <p:cNvSpPr txBox="1"/>
          <p:nvPr/>
        </p:nvSpPr>
        <p:spPr>
          <a:xfrm>
            <a:off x="2351699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D7D4F-0E19-CA41-0160-252CDF466DB3}"/>
              </a:ext>
            </a:extLst>
          </p:cNvPr>
          <p:cNvSpPr txBox="1"/>
          <p:nvPr/>
        </p:nvSpPr>
        <p:spPr>
          <a:xfrm>
            <a:off x="-219772" y="3625410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D1EC3-BA87-7074-F665-5A4B5924AF14}"/>
              </a:ext>
            </a:extLst>
          </p:cNvPr>
          <p:cNvSpPr txBox="1"/>
          <p:nvPr/>
        </p:nvSpPr>
        <p:spPr>
          <a:xfrm>
            <a:off x="2991772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4C4046-DAD8-EDD5-68ED-C03EEABAF843}"/>
              </a:ext>
            </a:extLst>
          </p:cNvPr>
          <p:cNvSpPr txBox="1"/>
          <p:nvPr/>
        </p:nvSpPr>
        <p:spPr>
          <a:xfrm>
            <a:off x="111567" y="3606992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A017C0-5789-8DF1-84CE-7181B23E88BB}"/>
              </a:ext>
            </a:extLst>
          </p:cNvPr>
          <p:cNvSpPr txBox="1"/>
          <p:nvPr/>
        </p:nvSpPr>
        <p:spPr>
          <a:xfrm>
            <a:off x="3566171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3FDE9A-3625-C91E-C1BD-04EB4D0B6C75}"/>
              </a:ext>
            </a:extLst>
          </p:cNvPr>
          <p:cNvSpPr txBox="1"/>
          <p:nvPr/>
        </p:nvSpPr>
        <p:spPr>
          <a:xfrm>
            <a:off x="-266438" y="4006486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79671C-1FED-47AC-A780-B3B605BDD3B1}"/>
              </a:ext>
            </a:extLst>
          </p:cNvPr>
          <p:cNvSpPr txBox="1"/>
          <p:nvPr/>
        </p:nvSpPr>
        <p:spPr>
          <a:xfrm>
            <a:off x="4206244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3FE76E-0636-7C84-62CE-66AC56BF42FD}"/>
              </a:ext>
            </a:extLst>
          </p:cNvPr>
          <p:cNvSpPr txBox="1"/>
          <p:nvPr/>
        </p:nvSpPr>
        <p:spPr>
          <a:xfrm>
            <a:off x="422798" y="3244334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6B8B6F-92D0-89B0-E423-55CDECBF41E3}"/>
              </a:ext>
            </a:extLst>
          </p:cNvPr>
          <p:cNvSpPr txBox="1"/>
          <p:nvPr/>
        </p:nvSpPr>
        <p:spPr>
          <a:xfrm>
            <a:off x="4846317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025DE4-889B-D2E0-3F24-29B49E889076}"/>
              </a:ext>
            </a:extLst>
          </p:cNvPr>
          <p:cNvSpPr txBox="1"/>
          <p:nvPr/>
        </p:nvSpPr>
        <p:spPr>
          <a:xfrm>
            <a:off x="80263" y="3991136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24804C-704F-10E8-E0D3-90D0C391802C}"/>
              </a:ext>
            </a:extLst>
          </p:cNvPr>
          <p:cNvSpPr txBox="1"/>
          <p:nvPr/>
        </p:nvSpPr>
        <p:spPr>
          <a:xfrm>
            <a:off x="5486390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109EBB-00CA-BC87-EC9E-36D4EE594F23}"/>
              </a:ext>
            </a:extLst>
          </p:cNvPr>
          <p:cNvSpPr txBox="1"/>
          <p:nvPr/>
        </p:nvSpPr>
        <p:spPr>
          <a:xfrm>
            <a:off x="381642" y="3576592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160A49-8310-875D-CA53-7EB38A2FD1E2}"/>
              </a:ext>
            </a:extLst>
          </p:cNvPr>
          <p:cNvSpPr txBox="1"/>
          <p:nvPr/>
        </p:nvSpPr>
        <p:spPr>
          <a:xfrm>
            <a:off x="6192137" y="56235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C3D084-2334-A574-2B95-5AAE9B5F6A9C}"/>
              </a:ext>
            </a:extLst>
          </p:cNvPr>
          <p:cNvSpPr txBox="1"/>
          <p:nvPr/>
        </p:nvSpPr>
        <p:spPr>
          <a:xfrm>
            <a:off x="1755042" y="6170381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7B4A3A-1D76-5016-4322-C2F05EF3C1CA}"/>
              </a:ext>
            </a:extLst>
          </p:cNvPr>
          <p:cNvSpPr txBox="1"/>
          <p:nvPr/>
        </p:nvSpPr>
        <p:spPr>
          <a:xfrm>
            <a:off x="6832210" y="56235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8781EB-90F0-F361-C48C-47BD66985656}"/>
              </a:ext>
            </a:extLst>
          </p:cNvPr>
          <p:cNvCxnSpPr>
            <a:cxnSpLocks/>
          </p:cNvCxnSpPr>
          <p:nvPr/>
        </p:nvCxnSpPr>
        <p:spPr>
          <a:xfrm>
            <a:off x="8869633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8A0554-F34C-053C-B7F3-CC45E370A876}"/>
              </a:ext>
            </a:extLst>
          </p:cNvPr>
          <p:cNvCxnSpPr>
            <a:cxnSpLocks/>
          </p:cNvCxnSpPr>
          <p:nvPr/>
        </p:nvCxnSpPr>
        <p:spPr>
          <a:xfrm>
            <a:off x="1188673" y="6629365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3A8E2B-13F9-2134-09B7-ECD6EC63E90F}"/>
              </a:ext>
            </a:extLst>
          </p:cNvPr>
          <p:cNvCxnSpPr>
            <a:cxnSpLocks/>
          </p:cNvCxnSpPr>
          <p:nvPr/>
        </p:nvCxnSpPr>
        <p:spPr>
          <a:xfrm>
            <a:off x="1188757" y="5989292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A5B0EA8-EC11-6921-1B2A-C314793514A6}"/>
              </a:ext>
            </a:extLst>
          </p:cNvPr>
          <p:cNvSpPr txBox="1"/>
          <p:nvPr/>
        </p:nvSpPr>
        <p:spPr>
          <a:xfrm>
            <a:off x="956137" y="66293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6804B9-F529-4663-D41E-CD816DA4D8E2}"/>
              </a:ext>
            </a:extLst>
          </p:cNvPr>
          <p:cNvCxnSpPr>
            <a:cxnSpLocks/>
          </p:cNvCxnSpPr>
          <p:nvPr/>
        </p:nvCxnSpPr>
        <p:spPr>
          <a:xfrm>
            <a:off x="1188757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25D4A6-271D-CEEE-22D1-D686566E9AF3}"/>
              </a:ext>
            </a:extLst>
          </p:cNvPr>
          <p:cNvSpPr txBox="1"/>
          <p:nvPr/>
        </p:nvSpPr>
        <p:spPr>
          <a:xfrm>
            <a:off x="-294112" y="4387562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2D7E6E-AAA7-2236-6110-F1B2033B311B}"/>
              </a:ext>
            </a:extLst>
          </p:cNvPr>
          <p:cNvSpPr txBox="1"/>
          <p:nvPr/>
        </p:nvSpPr>
        <p:spPr>
          <a:xfrm>
            <a:off x="1596210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455D1D-1664-4BD5-2D5D-6E907FC25A08}"/>
              </a:ext>
            </a:extLst>
          </p:cNvPr>
          <p:cNvSpPr txBox="1"/>
          <p:nvPr/>
        </p:nvSpPr>
        <p:spPr>
          <a:xfrm>
            <a:off x="3854871" y="6168594"/>
            <a:ext cx="5342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F3A941-F839-7683-E48A-12D9088E7566}"/>
              </a:ext>
            </a:extLst>
          </p:cNvPr>
          <p:cNvSpPr txBox="1"/>
          <p:nvPr/>
        </p:nvSpPr>
        <p:spPr>
          <a:xfrm>
            <a:off x="2236283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03349A-26CD-A4D1-4DD7-EE49E6B62080}"/>
              </a:ext>
            </a:extLst>
          </p:cNvPr>
          <p:cNvCxnSpPr>
            <a:cxnSpLocks/>
          </p:cNvCxnSpPr>
          <p:nvPr/>
        </p:nvCxnSpPr>
        <p:spPr>
          <a:xfrm>
            <a:off x="2468903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479C083-53F6-0058-A313-203B4B834666}"/>
              </a:ext>
            </a:extLst>
          </p:cNvPr>
          <p:cNvSpPr txBox="1"/>
          <p:nvPr/>
        </p:nvSpPr>
        <p:spPr>
          <a:xfrm>
            <a:off x="2834659" y="5127552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49CD-6A3D-07FA-2969-3FFD8C51A18E}"/>
              </a:ext>
            </a:extLst>
          </p:cNvPr>
          <p:cNvSpPr txBox="1"/>
          <p:nvPr/>
        </p:nvSpPr>
        <p:spPr>
          <a:xfrm>
            <a:off x="2926098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B38FE4-119B-DC18-A8B4-69D681551242}"/>
              </a:ext>
            </a:extLst>
          </p:cNvPr>
          <p:cNvSpPr txBox="1"/>
          <p:nvPr/>
        </p:nvSpPr>
        <p:spPr>
          <a:xfrm>
            <a:off x="8038638" y="5162765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9A937B-61A2-7C36-4A3D-C459315DAF67}"/>
              </a:ext>
            </a:extLst>
          </p:cNvPr>
          <p:cNvSpPr txBox="1"/>
          <p:nvPr/>
        </p:nvSpPr>
        <p:spPr>
          <a:xfrm>
            <a:off x="3566171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009324-0619-8D63-E52B-8D3AB3280A8D}"/>
              </a:ext>
            </a:extLst>
          </p:cNvPr>
          <p:cNvCxnSpPr>
            <a:cxnSpLocks/>
          </p:cNvCxnSpPr>
          <p:nvPr/>
        </p:nvCxnSpPr>
        <p:spPr>
          <a:xfrm>
            <a:off x="3749049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E1C4A3B-2082-43D4-E726-EDC368667C77}"/>
              </a:ext>
            </a:extLst>
          </p:cNvPr>
          <p:cNvSpPr txBox="1"/>
          <p:nvPr/>
        </p:nvSpPr>
        <p:spPr>
          <a:xfrm>
            <a:off x="2888539" y="6168594"/>
            <a:ext cx="7690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2D425B-F3EC-9395-D7B0-B937B837BD80}"/>
              </a:ext>
            </a:extLst>
          </p:cNvPr>
          <p:cNvSpPr txBox="1"/>
          <p:nvPr/>
        </p:nvSpPr>
        <p:spPr>
          <a:xfrm>
            <a:off x="4206244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991690-2460-E942-657C-9509BD090E47}"/>
              </a:ext>
            </a:extLst>
          </p:cNvPr>
          <p:cNvCxnSpPr>
            <a:cxnSpLocks/>
          </p:cNvCxnSpPr>
          <p:nvPr/>
        </p:nvCxnSpPr>
        <p:spPr>
          <a:xfrm>
            <a:off x="4389122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8239BC7-7F4A-CAFF-1D47-74DCAFD1180C}"/>
              </a:ext>
            </a:extLst>
          </p:cNvPr>
          <p:cNvSpPr txBox="1"/>
          <p:nvPr/>
        </p:nvSpPr>
        <p:spPr>
          <a:xfrm>
            <a:off x="-294112" y="4911953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F48F44-3B55-94AD-A8C8-66BE4D8223A7}"/>
              </a:ext>
            </a:extLst>
          </p:cNvPr>
          <p:cNvSpPr txBox="1"/>
          <p:nvPr/>
        </p:nvSpPr>
        <p:spPr>
          <a:xfrm>
            <a:off x="4796575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5C44EC-5708-1D26-CAF7-58263189BA06}"/>
              </a:ext>
            </a:extLst>
          </p:cNvPr>
          <p:cNvSpPr txBox="1"/>
          <p:nvPr/>
        </p:nvSpPr>
        <p:spPr>
          <a:xfrm>
            <a:off x="651641" y="3562427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9A48A4-55EA-720D-6F90-23364CF6C688}"/>
              </a:ext>
            </a:extLst>
          </p:cNvPr>
          <p:cNvSpPr txBox="1"/>
          <p:nvPr/>
        </p:nvSpPr>
        <p:spPr>
          <a:xfrm>
            <a:off x="5436648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DF092DE-95C6-3C75-9383-F4FC0E38776A}"/>
              </a:ext>
            </a:extLst>
          </p:cNvPr>
          <p:cNvSpPr txBox="1"/>
          <p:nvPr/>
        </p:nvSpPr>
        <p:spPr>
          <a:xfrm>
            <a:off x="4663439" y="6127938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46436D-6D5A-FA77-6765-9E29CB70E80F}"/>
              </a:ext>
            </a:extLst>
          </p:cNvPr>
          <p:cNvSpPr txBox="1"/>
          <p:nvPr/>
        </p:nvSpPr>
        <p:spPr>
          <a:xfrm>
            <a:off x="6716794" y="66293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AA61112-3FA5-84FD-D8F6-E807668CE56E}"/>
              </a:ext>
            </a:extLst>
          </p:cNvPr>
          <p:cNvCxnSpPr>
            <a:cxnSpLocks/>
          </p:cNvCxnSpPr>
          <p:nvPr/>
        </p:nvCxnSpPr>
        <p:spPr>
          <a:xfrm>
            <a:off x="7589487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E4687FB-C68A-8CE8-2A5E-1242F874335F}"/>
              </a:ext>
            </a:extLst>
          </p:cNvPr>
          <p:cNvSpPr txBox="1"/>
          <p:nvPr/>
        </p:nvSpPr>
        <p:spPr>
          <a:xfrm>
            <a:off x="-177247" y="2744784"/>
            <a:ext cx="4267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P?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B78C2C-EE5B-A354-4C22-B6A82F4C2D02}"/>
              </a:ext>
            </a:extLst>
          </p:cNvPr>
          <p:cNvCxnSpPr>
            <a:cxnSpLocks/>
          </p:cNvCxnSpPr>
          <p:nvPr/>
        </p:nvCxnSpPr>
        <p:spPr>
          <a:xfrm>
            <a:off x="7589487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951C00-79DF-6D03-5CB4-BA96C33FE3F5}"/>
              </a:ext>
            </a:extLst>
          </p:cNvPr>
          <p:cNvSpPr txBox="1"/>
          <p:nvPr/>
        </p:nvSpPr>
        <p:spPr>
          <a:xfrm>
            <a:off x="7406609" y="561996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4F751-796E-9324-86BB-F389BA11B780}"/>
              </a:ext>
            </a:extLst>
          </p:cNvPr>
          <p:cNvSpPr txBox="1"/>
          <p:nvPr/>
        </p:nvSpPr>
        <p:spPr>
          <a:xfrm>
            <a:off x="7996940" y="562353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D723D-D395-4BC7-D989-27526B0B9F92}"/>
              </a:ext>
            </a:extLst>
          </p:cNvPr>
          <p:cNvSpPr txBox="1"/>
          <p:nvPr/>
        </p:nvSpPr>
        <p:spPr>
          <a:xfrm>
            <a:off x="8637013" y="562353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3DE88-97A9-9AD3-4E5C-D18B9740689D}"/>
              </a:ext>
            </a:extLst>
          </p:cNvPr>
          <p:cNvSpPr txBox="1"/>
          <p:nvPr/>
        </p:nvSpPr>
        <p:spPr>
          <a:xfrm>
            <a:off x="6089604" y="66293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CCFB39-F24C-4203-E632-7E19DC7132A4}"/>
              </a:ext>
            </a:extLst>
          </p:cNvPr>
          <p:cNvSpPr txBox="1"/>
          <p:nvPr/>
        </p:nvSpPr>
        <p:spPr>
          <a:xfrm>
            <a:off x="7406609" y="66293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1669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EFB6-C66D-4EE3-BE92-E001B134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Round 3: 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A76B-2B79-43C6-9BE2-FB879713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781"/>
            <a:ext cx="8229600" cy="48158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Consider the set of processes with their CPU bursts and arrival times.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u="sng" dirty="0"/>
              <a:t>Process</a:t>
            </a:r>
            <a:r>
              <a:rPr lang="en-US" sz="1600" dirty="0"/>
              <a:t>		</a:t>
            </a:r>
            <a:r>
              <a:rPr lang="en-US" sz="1600" u="sng" dirty="0"/>
              <a:t>Burst Time(</a:t>
            </a:r>
            <a:r>
              <a:rPr lang="en-US" sz="1600" u="sng" dirty="0" err="1"/>
              <a:t>ms</a:t>
            </a:r>
            <a:r>
              <a:rPr lang="en-US" sz="1600" u="sng" dirty="0"/>
              <a:t>)</a:t>
            </a:r>
            <a:r>
              <a:rPr lang="en-US" sz="1600" dirty="0"/>
              <a:t>	       </a:t>
            </a:r>
            <a:r>
              <a:rPr lang="en-US" sz="1600" u="sng" dirty="0"/>
              <a:t>Arrival Time(</a:t>
            </a:r>
            <a:r>
              <a:rPr lang="en-US" sz="1600" u="sng" dirty="0" err="1"/>
              <a:t>ms</a:t>
            </a:r>
            <a:r>
              <a:rPr lang="en-US" sz="1600" u="sng" dirty="0"/>
              <a:t>)</a:t>
            </a:r>
          </a:p>
          <a:p>
            <a:pPr marL="0" indent="0">
              <a:buNone/>
            </a:pPr>
            <a:r>
              <a:rPr lang="en-US" sz="1600" dirty="0"/>
              <a:t>		P1		10			0</a:t>
            </a:r>
          </a:p>
          <a:p>
            <a:pPr marL="0" indent="0">
              <a:buNone/>
            </a:pPr>
            <a:r>
              <a:rPr lang="en-US" sz="1600" dirty="0"/>
              <a:t>		P2		4			3</a:t>
            </a:r>
          </a:p>
          <a:p>
            <a:pPr marL="0" indent="0">
              <a:buNone/>
            </a:pPr>
            <a:r>
              <a:rPr lang="en-US" sz="1600" dirty="0"/>
              <a:t>		P3		2			7</a:t>
            </a:r>
          </a:p>
          <a:p>
            <a:pPr marL="0" indent="0">
              <a:buNone/>
            </a:pPr>
            <a:r>
              <a:rPr lang="en-US" sz="1600" dirty="0"/>
              <a:t>		P4		1			9</a:t>
            </a:r>
          </a:p>
          <a:p>
            <a:pPr marL="0" indent="0">
              <a:buNone/>
            </a:pPr>
            <a:r>
              <a:rPr lang="en-US" sz="1600" dirty="0"/>
              <a:t>		P5		5			12</a:t>
            </a:r>
          </a:p>
          <a:p>
            <a:pPr marL="0" indent="0">
              <a:buNone/>
            </a:pPr>
            <a:r>
              <a:rPr lang="en-US" sz="1600" dirty="0"/>
              <a:t>	A. Draw three Gantt charts to illustrate the process execution for FCFS, 		preemptive SJF, and RR (q = 1ms) scheduling algorithms.</a:t>
            </a:r>
          </a:p>
          <a:p>
            <a:pPr marL="0" indent="0">
              <a:buNone/>
            </a:pPr>
            <a:r>
              <a:rPr lang="en-US" sz="1600" dirty="0"/>
              <a:t>	B. What is the waiting time of each process for each algorithm?</a:t>
            </a:r>
          </a:p>
          <a:p>
            <a:pPr marL="0" indent="0">
              <a:buNone/>
            </a:pPr>
            <a:r>
              <a:rPr lang="en-US" sz="1600" dirty="0"/>
              <a:t>	C. Which algorithm results in the minimum avg waiting time?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4042A4-F938-484B-EE11-8FDBC79DC0A3}"/>
              </a:ext>
            </a:extLst>
          </p:cNvPr>
          <p:cNvCxnSpPr>
            <a:cxnSpLocks/>
          </p:cNvCxnSpPr>
          <p:nvPr/>
        </p:nvCxnSpPr>
        <p:spPr>
          <a:xfrm>
            <a:off x="1188757" y="5623536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763BB0-E8BA-ECB3-9A3C-5D8996C33FC7}"/>
              </a:ext>
            </a:extLst>
          </p:cNvPr>
          <p:cNvCxnSpPr>
            <a:cxnSpLocks/>
          </p:cNvCxnSpPr>
          <p:nvPr/>
        </p:nvCxnSpPr>
        <p:spPr>
          <a:xfrm>
            <a:off x="1166366" y="4983463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C5D34D-2990-8F1F-E74B-9DBB0896D7F8}"/>
              </a:ext>
            </a:extLst>
          </p:cNvPr>
          <p:cNvSpPr txBox="1"/>
          <p:nvPr/>
        </p:nvSpPr>
        <p:spPr>
          <a:xfrm>
            <a:off x="1005880" y="565740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44C3F-7D9D-B425-EA45-1E439D70CA8D}"/>
              </a:ext>
            </a:extLst>
          </p:cNvPr>
          <p:cNvSpPr txBox="1"/>
          <p:nvPr/>
        </p:nvSpPr>
        <p:spPr>
          <a:xfrm>
            <a:off x="266740" y="5383086"/>
            <a:ext cx="70724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  <a:p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6B5512-027C-A66D-A190-6310322BC2CB}"/>
              </a:ext>
            </a:extLst>
          </p:cNvPr>
          <p:cNvCxnSpPr>
            <a:cxnSpLocks/>
          </p:cNvCxnSpPr>
          <p:nvPr/>
        </p:nvCxnSpPr>
        <p:spPr>
          <a:xfrm>
            <a:off x="1188757" y="5017330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E3A4F6-73B0-C9E4-50AC-0D57F2A201AF}"/>
              </a:ext>
            </a:extLst>
          </p:cNvPr>
          <p:cNvSpPr txBox="1"/>
          <p:nvPr/>
        </p:nvSpPr>
        <p:spPr>
          <a:xfrm>
            <a:off x="-172804" y="3244334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B9505-5143-4414-B78F-D7556F08CAF9}"/>
              </a:ext>
            </a:extLst>
          </p:cNvPr>
          <p:cNvSpPr txBox="1"/>
          <p:nvPr/>
        </p:nvSpPr>
        <p:spPr>
          <a:xfrm>
            <a:off x="1645952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766E2C-5394-49CC-AAD6-91E489E0CC56}"/>
              </a:ext>
            </a:extLst>
          </p:cNvPr>
          <p:cNvSpPr txBox="1"/>
          <p:nvPr/>
        </p:nvSpPr>
        <p:spPr>
          <a:xfrm>
            <a:off x="2627770" y="6207619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4A9052-13F1-89F8-A6C9-B8E621E16FBD}"/>
              </a:ext>
            </a:extLst>
          </p:cNvPr>
          <p:cNvSpPr txBox="1"/>
          <p:nvPr/>
        </p:nvSpPr>
        <p:spPr>
          <a:xfrm>
            <a:off x="2351699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D7D4F-0E19-CA41-0160-252CDF466DB3}"/>
              </a:ext>
            </a:extLst>
          </p:cNvPr>
          <p:cNvSpPr txBox="1"/>
          <p:nvPr/>
        </p:nvSpPr>
        <p:spPr>
          <a:xfrm>
            <a:off x="-219772" y="3625410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D1EC3-BA87-7074-F665-5A4B5924AF14}"/>
              </a:ext>
            </a:extLst>
          </p:cNvPr>
          <p:cNvSpPr txBox="1"/>
          <p:nvPr/>
        </p:nvSpPr>
        <p:spPr>
          <a:xfrm>
            <a:off x="2991772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C97CB0-683B-1A42-93B8-F495882C358B}"/>
              </a:ext>
            </a:extLst>
          </p:cNvPr>
          <p:cNvCxnSpPr>
            <a:cxnSpLocks/>
          </p:cNvCxnSpPr>
          <p:nvPr/>
        </p:nvCxnSpPr>
        <p:spPr>
          <a:xfrm>
            <a:off x="3108976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4C4046-DAD8-EDD5-68ED-C03EEABAF843}"/>
              </a:ext>
            </a:extLst>
          </p:cNvPr>
          <p:cNvSpPr txBox="1"/>
          <p:nvPr/>
        </p:nvSpPr>
        <p:spPr>
          <a:xfrm>
            <a:off x="111567" y="3606992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A017C0-5789-8DF1-84CE-7181B23E88BB}"/>
              </a:ext>
            </a:extLst>
          </p:cNvPr>
          <p:cNvSpPr txBox="1"/>
          <p:nvPr/>
        </p:nvSpPr>
        <p:spPr>
          <a:xfrm>
            <a:off x="3566171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3FDE9A-3625-C91E-C1BD-04EB4D0B6C75}"/>
              </a:ext>
            </a:extLst>
          </p:cNvPr>
          <p:cNvSpPr txBox="1"/>
          <p:nvPr/>
        </p:nvSpPr>
        <p:spPr>
          <a:xfrm>
            <a:off x="-266438" y="4006486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79671C-1FED-47AC-A780-B3B605BDD3B1}"/>
              </a:ext>
            </a:extLst>
          </p:cNvPr>
          <p:cNvSpPr txBox="1"/>
          <p:nvPr/>
        </p:nvSpPr>
        <p:spPr>
          <a:xfrm>
            <a:off x="4206244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3FE76E-0636-7C84-62CE-66AC56BF42FD}"/>
              </a:ext>
            </a:extLst>
          </p:cNvPr>
          <p:cNvSpPr txBox="1"/>
          <p:nvPr/>
        </p:nvSpPr>
        <p:spPr>
          <a:xfrm>
            <a:off x="7972894" y="5153738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6B8B6F-92D0-89B0-E423-55CDECBF41E3}"/>
              </a:ext>
            </a:extLst>
          </p:cNvPr>
          <p:cNvSpPr txBox="1"/>
          <p:nvPr/>
        </p:nvSpPr>
        <p:spPr>
          <a:xfrm>
            <a:off x="4846317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D4DAEF-FBC3-3E90-82DF-0ABDFF14B7B2}"/>
              </a:ext>
            </a:extLst>
          </p:cNvPr>
          <p:cNvCxnSpPr>
            <a:cxnSpLocks/>
          </p:cNvCxnSpPr>
          <p:nvPr/>
        </p:nvCxnSpPr>
        <p:spPr>
          <a:xfrm>
            <a:off x="5669268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A025DE4-889B-D2E0-3F24-29B49E889076}"/>
              </a:ext>
            </a:extLst>
          </p:cNvPr>
          <p:cNvSpPr txBox="1"/>
          <p:nvPr/>
        </p:nvSpPr>
        <p:spPr>
          <a:xfrm>
            <a:off x="80263" y="3991136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24804C-704F-10E8-E0D3-90D0C391802C}"/>
              </a:ext>
            </a:extLst>
          </p:cNvPr>
          <p:cNvSpPr txBox="1"/>
          <p:nvPr/>
        </p:nvSpPr>
        <p:spPr>
          <a:xfrm>
            <a:off x="5486390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109EBB-00CA-BC87-EC9E-36D4EE594F23}"/>
              </a:ext>
            </a:extLst>
          </p:cNvPr>
          <p:cNvSpPr txBox="1"/>
          <p:nvPr/>
        </p:nvSpPr>
        <p:spPr>
          <a:xfrm>
            <a:off x="381642" y="3576592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160A49-8310-875D-CA53-7EB38A2FD1E2}"/>
              </a:ext>
            </a:extLst>
          </p:cNvPr>
          <p:cNvSpPr txBox="1"/>
          <p:nvPr/>
        </p:nvSpPr>
        <p:spPr>
          <a:xfrm>
            <a:off x="6192137" y="56235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A1EAB1-D6EE-CD83-1147-67C9A5C10A2F}"/>
              </a:ext>
            </a:extLst>
          </p:cNvPr>
          <p:cNvCxnSpPr>
            <a:cxnSpLocks/>
          </p:cNvCxnSpPr>
          <p:nvPr/>
        </p:nvCxnSpPr>
        <p:spPr>
          <a:xfrm>
            <a:off x="6949414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C3D084-2334-A574-2B95-5AAE9B5F6A9C}"/>
              </a:ext>
            </a:extLst>
          </p:cNvPr>
          <p:cNvSpPr txBox="1"/>
          <p:nvPr/>
        </p:nvSpPr>
        <p:spPr>
          <a:xfrm>
            <a:off x="388114" y="3972718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7B4A3A-1D76-5016-4322-C2F05EF3C1CA}"/>
              </a:ext>
            </a:extLst>
          </p:cNvPr>
          <p:cNvSpPr txBox="1"/>
          <p:nvPr/>
        </p:nvSpPr>
        <p:spPr>
          <a:xfrm>
            <a:off x="6832210" y="56235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8781EB-90F0-F361-C48C-47BD66985656}"/>
              </a:ext>
            </a:extLst>
          </p:cNvPr>
          <p:cNvCxnSpPr>
            <a:cxnSpLocks/>
          </p:cNvCxnSpPr>
          <p:nvPr/>
        </p:nvCxnSpPr>
        <p:spPr>
          <a:xfrm>
            <a:off x="8869633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8A0554-F34C-053C-B7F3-CC45E370A876}"/>
              </a:ext>
            </a:extLst>
          </p:cNvPr>
          <p:cNvCxnSpPr>
            <a:cxnSpLocks/>
          </p:cNvCxnSpPr>
          <p:nvPr/>
        </p:nvCxnSpPr>
        <p:spPr>
          <a:xfrm>
            <a:off x="1188673" y="6629365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3A8E2B-13F9-2134-09B7-ECD6EC63E90F}"/>
              </a:ext>
            </a:extLst>
          </p:cNvPr>
          <p:cNvCxnSpPr>
            <a:cxnSpLocks/>
          </p:cNvCxnSpPr>
          <p:nvPr/>
        </p:nvCxnSpPr>
        <p:spPr>
          <a:xfrm>
            <a:off x="1188757" y="5989292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A5B0EA8-EC11-6921-1B2A-C314793514A6}"/>
              </a:ext>
            </a:extLst>
          </p:cNvPr>
          <p:cNvSpPr txBox="1"/>
          <p:nvPr/>
        </p:nvSpPr>
        <p:spPr>
          <a:xfrm>
            <a:off x="956137" y="66293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6804B9-F529-4663-D41E-CD816DA4D8E2}"/>
              </a:ext>
            </a:extLst>
          </p:cNvPr>
          <p:cNvCxnSpPr>
            <a:cxnSpLocks/>
          </p:cNvCxnSpPr>
          <p:nvPr/>
        </p:nvCxnSpPr>
        <p:spPr>
          <a:xfrm>
            <a:off x="1188757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25D4A6-271D-CEEE-22D1-D686566E9AF3}"/>
              </a:ext>
            </a:extLst>
          </p:cNvPr>
          <p:cNvSpPr txBox="1"/>
          <p:nvPr/>
        </p:nvSpPr>
        <p:spPr>
          <a:xfrm>
            <a:off x="-294112" y="4387562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2D7E6E-AAA7-2236-6110-F1B2033B311B}"/>
              </a:ext>
            </a:extLst>
          </p:cNvPr>
          <p:cNvSpPr txBox="1"/>
          <p:nvPr/>
        </p:nvSpPr>
        <p:spPr>
          <a:xfrm>
            <a:off x="1596210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455D1D-1664-4BD5-2D5D-6E907FC25A08}"/>
              </a:ext>
            </a:extLst>
          </p:cNvPr>
          <p:cNvSpPr txBox="1"/>
          <p:nvPr/>
        </p:nvSpPr>
        <p:spPr>
          <a:xfrm>
            <a:off x="7021589" y="5152701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F3A941-F839-7683-E48A-12D9088E7566}"/>
              </a:ext>
            </a:extLst>
          </p:cNvPr>
          <p:cNvSpPr txBox="1"/>
          <p:nvPr/>
        </p:nvSpPr>
        <p:spPr>
          <a:xfrm>
            <a:off x="2236283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79C083-53F6-0058-A313-203B4B834666}"/>
              </a:ext>
            </a:extLst>
          </p:cNvPr>
          <p:cNvSpPr txBox="1"/>
          <p:nvPr/>
        </p:nvSpPr>
        <p:spPr>
          <a:xfrm>
            <a:off x="1294056" y="5152701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49CD-6A3D-07FA-2969-3FFD8C51A18E}"/>
              </a:ext>
            </a:extLst>
          </p:cNvPr>
          <p:cNvSpPr txBox="1"/>
          <p:nvPr/>
        </p:nvSpPr>
        <p:spPr>
          <a:xfrm>
            <a:off x="2926098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B38FE4-119B-DC18-A8B4-69D681551242}"/>
              </a:ext>
            </a:extLst>
          </p:cNvPr>
          <p:cNvSpPr txBox="1"/>
          <p:nvPr/>
        </p:nvSpPr>
        <p:spPr>
          <a:xfrm>
            <a:off x="4132456" y="5118833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9A937B-61A2-7C36-4A3D-C459315DAF67}"/>
              </a:ext>
            </a:extLst>
          </p:cNvPr>
          <p:cNvSpPr txBox="1"/>
          <p:nvPr/>
        </p:nvSpPr>
        <p:spPr>
          <a:xfrm>
            <a:off x="3566171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1C4A3B-2082-43D4-E726-EDC368667C77}"/>
              </a:ext>
            </a:extLst>
          </p:cNvPr>
          <p:cNvSpPr txBox="1"/>
          <p:nvPr/>
        </p:nvSpPr>
        <p:spPr>
          <a:xfrm>
            <a:off x="6144114" y="5166341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2D425B-F3EC-9395-D7B0-B937B837BD80}"/>
              </a:ext>
            </a:extLst>
          </p:cNvPr>
          <p:cNvSpPr txBox="1"/>
          <p:nvPr/>
        </p:nvSpPr>
        <p:spPr>
          <a:xfrm>
            <a:off x="4206244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991690-2460-E942-657C-9509BD090E47}"/>
              </a:ext>
            </a:extLst>
          </p:cNvPr>
          <p:cNvCxnSpPr>
            <a:cxnSpLocks/>
          </p:cNvCxnSpPr>
          <p:nvPr/>
        </p:nvCxnSpPr>
        <p:spPr>
          <a:xfrm>
            <a:off x="4389122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8239BC7-7F4A-CAFF-1D47-74DCAFD1180C}"/>
              </a:ext>
            </a:extLst>
          </p:cNvPr>
          <p:cNvSpPr txBox="1"/>
          <p:nvPr/>
        </p:nvSpPr>
        <p:spPr>
          <a:xfrm>
            <a:off x="-294112" y="4911953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F48F44-3B55-94AD-A8C8-66BE4D8223A7}"/>
              </a:ext>
            </a:extLst>
          </p:cNvPr>
          <p:cNvSpPr txBox="1"/>
          <p:nvPr/>
        </p:nvSpPr>
        <p:spPr>
          <a:xfrm>
            <a:off x="4796575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5C44EC-5708-1D26-CAF7-58263189BA06}"/>
              </a:ext>
            </a:extLst>
          </p:cNvPr>
          <p:cNvSpPr txBox="1"/>
          <p:nvPr/>
        </p:nvSpPr>
        <p:spPr>
          <a:xfrm>
            <a:off x="651641" y="3562427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9A48A4-55EA-720D-6F90-23364CF6C688}"/>
              </a:ext>
            </a:extLst>
          </p:cNvPr>
          <p:cNvSpPr txBox="1"/>
          <p:nvPr/>
        </p:nvSpPr>
        <p:spPr>
          <a:xfrm>
            <a:off x="5436648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DF092DE-95C6-3C75-9383-F4FC0E38776A}"/>
              </a:ext>
            </a:extLst>
          </p:cNvPr>
          <p:cNvSpPr txBox="1"/>
          <p:nvPr/>
        </p:nvSpPr>
        <p:spPr>
          <a:xfrm>
            <a:off x="5865029" y="6172170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46436D-6D5A-FA77-6765-9E29CB70E80F}"/>
              </a:ext>
            </a:extLst>
          </p:cNvPr>
          <p:cNvSpPr txBox="1"/>
          <p:nvPr/>
        </p:nvSpPr>
        <p:spPr>
          <a:xfrm>
            <a:off x="6716794" y="66293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AA61112-3FA5-84FD-D8F6-E807668CE56E}"/>
              </a:ext>
            </a:extLst>
          </p:cNvPr>
          <p:cNvCxnSpPr>
            <a:cxnSpLocks/>
          </p:cNvCxnSpPr>
          <p:nvPr/>
        </p:nvCxnSpPr>
        <p:spPr>
          <a:xfrm>
            <a:off x="7589487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E4687FB-C68A-8CE8-2A5E-1242F874335F}"/>
              </a:ext>
            </a:extLst>
          </p:cNvPr>
          <p:cNvSpPr txBox="1"/>
          <p:nvPr/>
        </p:nvSpPr>
        <p:spPr>
          <a:xfrm>
            <a:off x="-177247" y="2744784"/>
            <a:ext cx="4267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P?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B78C2C-EE5B-A354-4C22-B6A82F4C2D02}"/>
              </a:ext>
            </a:extLst>
          </p:cNvPr>
          <p:cNvCxnSpPr>
            <a:cxnSpLocks/>
          </p:cNvCxnSpPr>
          <p:nvPr/>
        </p:nvCxnSpPr>
        <p:spPr>
          <a:xfrm>
            <a:off x="7589487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951C00-79DF-6D03-5CB4-BA96C33FE3F5}"/>
              </a:ext>
            </a:extLst>
          </p:cNvPr>
          <p:cNvSpPr txBox="1"/>
          <p:nvPr/>
        </p:nvSpPr>
        <p:spPr>
          <a:xfrm>
            <a:off x="7406609" y="561996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4F751-796E-9324-86BB-F389BA11B780}"/>
              </a:ext>
            </a:extLst>
          </p:cNvPr>
          <p:cNvSpPr txBox="1"/>
          <p:nvPr/>
        </p:nvSpPr>
        <p:spPr>
          <a:xfrm>
            <a:off x="7996940" y="562353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D723D-D395-4BC7-D989-27526B0B9F92}"/>
              </a:ext>
            </a:extLst>
          </p:cNvPr>
          <p:cNvSpPr txBox="1"/>
          <p:nvPr/>
        </p:nvSpPr>
        <p:spPr>
          <a:xfrm>
            <a:off x="8637013" y="562353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3DE88-97A9-9AD3-4E5C-D18B9740689D}"/>
              </a:ext>
            </a:extLst>
          </p:cNvPr>
          <p:cNvSpPr txBox="1"/>
          <p:nvPr/>
        </p:nvSpPr>
        <p:spPr>
          <a:xfrm>
            <a:off x="6089604" y="66293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CCFB39-F24C-4203-E632-7E19DC7132A4}"/>
              </a:ext>
            </a:extLst>
          </p:cNvPr>
          <p:cNvSpPr txBox="1"/>
          <p:nvPr/>
        </p:nvSpPr>
        <p:spPr>
          <a:xfrm>
            <a:off x="7406609" y="66293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3184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EFB6-C66D-4EE3-BE92-E001B134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Round 3: 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A76B-2B79-43C6-9BE2-FB879713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781"/>
            <a:ext cx="8229600" cy="48158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Consider the set of processes with their CPU bursts and arrival times.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u="sng" dirty="0"/>
              <a:t>Process</a:t>
            </a:r>
            <a:r>
              <a:rPr lang="en-US" sz="1600" dirty="0"/>
              <a:t>		</a:t>
            </a:r>
            <a:r>
              <a:rPr lang="en-US" sz="1600" u="sng" dirty="0"/>
              <a:t>Burst Time(</a:t>
            </a:r>
            <a:r>
              <a:rPr lang="en-US" sz="1600" u="sng" dirty="0" err="1"/>
              <a:t>ms</a:t>
            </a:r>
            <a:r>
              <a:rPr lang="en-US" sz="1600" u="sng" dirty="0"/>
              <a:t>)</a:t>
            </a:r>
            <a:r>
              <a:rPr lang="en-US" sz="1600" dirty="0"/>
              <a:t>	       </a:t>
            </a:r>
            <a:r>
              <a:rPr lang="en-US" sz="1600" u="sng" dirty="0"/>
              <a:t>Arrival Time(</a:t>
            </a:r>
            <a:r>
              <a:rPr lang="en-US" sz="1600" u="sng" dirty="0" err="1"/>
              <a:t>ms</a:t>
            </a:r>
            <a:r>
              <a:rPr lang="en-US" sz="1600" u="sng" dirty="0"/>
              <a:t>)</a:t>
            </a:r>
          </a:p>
          <a:p>
            <a:pPr marL="0" indent="0">
              <a:buNone/>
            </a:pPr>
            <a:r>
              <a:rPr lang="en-US" sz="1600" dirty="0"/>
              <a:t>		P1		10			0</a:t>
            </a:r>
          </a:p>
          <a:p>
            <a:pPr marL="0" indent="0">
              <a:buNone/>
            </a:pPr>
            <a:r>
              <a:rPr lang="en-US" sz="1600" dirty="0"/>
              <a:t>		P2		4			3</a:t>
            </a:r>
          </a:p>
          <a:p>
            <a:pPr marL="0" indent="0">
              <a:buNone/>
            </a:pPr>
            <a:r>
              <a:rPr lang="en-US" sz="1600" dirty="0"/>
              <a:t>		P3		2			7</a:t>
            </a:r>
          </a:p>
          <a:p>
            <a:pPr marL="0" indent="0">
              <a:buNone/>
            </a:pPr>
            <a:r>
              <a:rPr lang="en-US" sz="1600" dirty="0"/>
              <a:t>		P4		1			9</a:t>
            </a:r>
          </a:p>
          <a:p>
            <a:pPr marL="0" indent="0">
              <a:buNone/>
            </a:pPr>
            <a:r>
              <a:rPr lang="en-US" sz="1600" dirty="0"/>
              <a:t>		P5		5			12</a:t>
            </a:r>
          </a:p>
          <a:p>
            <a:pPr marL="0" indent="0">
              <a:buNone/>
            </a:pPr>
            <a:r>
              <a:rPr lang="en-US" sz="1600" dirty="0"/>
              <a:t>	A. Draw three Gantt charts to illustrate the process execution for FCFS, 		preemptive SJF, and RR (q = 1ms) scheduling algorithms.</a:t>
            </a:r>
          </a:p>
          <a:p>
            <a:pPr marL="0" indent="0">
              <a:buNone/>
            </a:pPr>
            <a:r>
              <a:rPr lang="en-US" sz="1600" dirty="0"/>
              <a:t>	B. What is the waiting time of each process for each algorithm?</a:t>
            </a:r>
          </a:p>
          <a:p>
            <a:pPr marL="0" indent="0">
              <a:buNone/>
            </a:pPr>
            <a:r>
              <a:rPr lang="en-US" sz="1600" dirty="0"/>
              <a:t>	C. Which algorithm results in the minimum avg waiting time?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4042A4-F938-484B-EE11-8FDBC79DC0A3}"/>
              </a:ext>
            </a:extLst>
          </p:cNvPr>
          <p:cNvCxnSpPr>
            <a:cxnSpLocks/>
          </p:cNvCxnSpPr>
          <p:nvPr/>
        </p:nvCxnSpPr>
        <p:spPr>
          <a:xfrm>
            <a:off x="1188757" y="5623536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763BB0-E8BA-ECB3-9A3C-5D8996C33FC7}"/>
              </a:ext>
            </a:extLst>
          </p:cNvPr>
          <p:cNvCxnSpPr>
            <a:cxnSpLocks/>
          </p:cNvCxnSpPr>
          <p:nvPr/>
        </p:nvCxnSpPr>
        <p:spPr>
          <a:xfrm>
            <a:off x="1166366" y="4983463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C5D34D-2990-8F1F-E74B-9DBB0896D7F8}"/>
              </a:ext>
            </a:extLst>
          </p:cNvPr>
          <p:cNvSpPr txBox="1"/>
          <p:nvPr/>
        </p:nvSpPr>
        <p:spPr>
          <a:xfrm>
            <a:off x="1005880" y="565740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44C3F-7D9D-B425-EA45-1E439D70CA8D}"/>
              </a:ext>
            </a:extLst>
          </p:cNvPr>
          <p:cNvSpPr txBox="1"/>
          <p:nvPr/>
        </p:nvSpPr>
        <p:spPr>
          <a:xfrm>
            <a:off x="266740" y="5383086"/>
            <a:ext cx="70724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  <a:p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6B5512-027C-A66D-A190-6310322BC2CB}"/>
              </a:ext>
            </a:extLst>
          </p:cNvPr>
          <p:cNvCxnSpPr>
            <a:cxnSpLocks/>
          </p:cNvCxnSpPr>
          <p:nvPr/>
        </p:nvCxnSpPr>
        <p:spPr>
          <a:xfrm>
            <a:off x="1188757" y="5017330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E3A4F6-73B0-C9E4-50AC-0D57F2A201AF}"/>
              </a:ext>
            </a:extLst>
          </p:cNvPr>
          <p:cNvSpPr txBox="1"/>
          <p:nvPr/>
        </p:nvSpPr>
        <p:spPr>
          <a:xfrm>
            <a:off x="5760707" y="6168594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B9505-5143-4414-B78F-D7556F08CAF9}"/>
              </a:ext>
            </a:extLst>
          </p:cNvPr>
          <p:cNvSpPr txBox="1"/>
          <p:nvPr/>
        </p:nvSpPr>
        <p:spPr>
          <a:xfrm>
            <a:off x="1645952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0772D5-7EFA-6D3F-1A3F-BCC14CDFB362}"/>
              </a:ext>
            </a:extLst>
          </p:cNvPr>
          <p:cNvCxnSpPr>
            <a:cxnSpLocks/>
          </p:cNvCxnSpPr>
          <p:nvPr/>
        </p:nvCxnSpPr>
        <p:spPr>
          <a:xfrm>
            <a:off x="1828830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766E2C-5394-49CC-AAD6-91E489E0CC56}"/>
              </a:ext>
            </a:extLst>
          </p:cNvPr>
          <p:cNvSpPr txBox="1"/>
          <p:nvPr/>
        </p:nvSpPr>
        <p:spPr>
          <a:xfrm>
            <a:off x="1921406" y="6184905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4A9052-13F1-89F8-A6C9-B8E621E16FBD}"/>
              </a:ext>
            </a:extLst>
          </p:cNvPr>
          <p:cNvSpPr txBox="1"/>
          <p:nvPr/>
        </p:nvSpPr>
        <p:spPr>
          <a:xfrm>
            <a:off x="2351699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433F8D-8519-E0A5-BC0E-B0B155E3F784}"/>
              </a:ext>
            </a:extLst>
          </p:cNvPr>
          <p:cNvCxnSpPr>
            <a:cxnSpLocks/>
          </p:cNvCxnSpPr>
          <p:nvPr/>
        </p:nvCxnSpPr>
        <p:spPr>
          <a:xfrm>
            <a:off x="2468903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2D7D4F-0E19-CA41-0160-252CDF466DB3}"/>
              </a:ext>
            </a:extLst>
          </p:cNvPr>
          <p:cNvSpPr txBox="1"/>
          <p:nvPr/>
        </p:nvSpPr>
        <p:spPr>
          <a:xfrm>
            <a:off x="4443712" y="6152145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D1EC3-BA87-7074-F665-5A4B5924AF14}"/>
              </a:ext>
            </a:extLst>
          </p:cNvPr>
          <p:cNvSpPr txBox="1"/>
          <p:nvPr/>
        </p:nvSpPr>
        <p:spPr>
          <a:xfrm>
            <a:off x="2991772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C97CB0-683B-1A42-93B8-F495882C358B}"/>
              </a:ext>
            </a:extLst>
          </p:cNvPr>
          <p:cNvCxnSpPr>
            <a:cxnSpLocks/>
          </p:cNvCxnSpPr>
          <p:nvPr/>
        </p:nvCxnSpPr>
        <p:spPr>
          <a:xfrm>
            <a:off x="3108976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4C4046-DAD8-EDD5-68ED-C03EEABAF843}"/>
              </a:ext>
            </a:extLst>
          </p:cNvPr>
          <p:cNvSpPr txBox="1"/>
          <p:nvPr/>
        </p:nvSpPr>
        <p:spPr>
          <a:xfrm>
            <a:off x="3078583" y="6164058"/>
            <a:ext cx="5285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A017C0-5789-8DF1-84CE-7181B23E88BB}"/>
              </a:ext>
            </a:extLst>
          </p:cNvPr>
          <p:cNvSpPr txBox="1"/>
          <p:nvPr/>
        </p:nvSpPr>
        <p:spPr>
          <a:xfrm>
            <a:off x="3566171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091D9-30FD-82C9-4E99-AA1A69205C2B}"/>
              </a:ext>
            </a:extLst>
          </p:cNvPr>
          <p:cNvCxnSpPr>
            <a:cxnSpLocks/>
          </p:cNvCxnSpPr>
          <p:nvPr/>
        </p:nvCxnSpPr>
        <p:spPr>
          <a:xfrm>
            <a:off x="4389122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0ED8B4-3A67-3CC0-AAE2-499805E70279}"/>
              </a:ext>
            </a:extLst>
          </p:cNvPr>
          <p:cNvCxnSpPr>
            <a:cxnSpLocks/>
          </p:cNvCxnSpPr>
          <p:nvPr/>
        </p:nvCxnSpPr>
        <p:spPr>
          <a:xfrm>
            <a:off x="3749049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3FDE9A-3625-C91E-C1BD-04EB4D0B6C75}"/>
              </a:ext>
            </a:extLst>
          </p:cNvPr>
          <p:cNvSpPr txBox="1"/>
          <p:nvPr/>
        </p:nvSpPr>
        <p:spPr>
          <a:xfrm>
            <a:off x="7708196" y="5132191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79671C-1FED-47AC-A780-B3B605BDD3B1}"/>
              </a:ext>
            </a:extLst>
          </p:cNvPr>
          <p:cNvSpPr txBox="1"/>
          <p:nvPr/>
        </p:nvSpPr>
        <p:spPr>
          <a:xfrm>
            <a:off x="4206244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94FF1D-B0EE-A29E-3EA4-F7389E2A491F}"/>
              </a:ext>
            </a:extLst>
          </p:cNvPr>
          <p:cNvCxnSpPr>
            <a:cxnSpLocks/>
          </p:cNvCxnSpPr>
          <p:nvPr/>
        </p:nvCxnSpPr>
        <p:spPr>
          <a:xfrm>
            <a:off x="5029195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3FE76E-0636-7C84-62CE-66AC56BF42FD}"/>
              </a:ext>
            </a:extLst>
          </p:cNvPr>
          <p:cNvSpPr txBox="1"/>
          <p:nvPr/>
        </p:nvSpPr>
        <p:spPr>
          <a:xfrm>
            <a:off x="3859199" y="5218008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6B8B6F-92D0-89B0-E423-55CDECBF41E3}"/>
              </a:ext>
            </a:extLst>
          </p:cNvPr>
          <p:cNvSpPr txBox="1"/>
          <p:nvPr/>
        </p:nvSpPr>
        <p:spPr>
          <a:xfrm>
            <a:off x="4846317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D4DAEF-FBC3-3E90-82DF-0ABDFF14B7B2}"/>
              </a:ext>
            </a:extLst>
          </p:cNvPr>
          <p:cNvCxnSpPr>
            <a:cxnSpLocks/>
          </p:cNvCxnSpPr>
          <p:nvPr/>
        </p:nvCxnSpPr>
        <p:spPr>
          <a:xfrm>
            <a:off x="5669268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A025DE4-889B-D2E0-3F24-29B49E889076}"/>
              </a:ext>
            </a:extLst>
          </p:cNvPr>
          <p:cNvSpPr txBox="1"/>
          <p:nvPr/>
        </p:nvSpPr>
        <p:spPr>
          <a:xfrm>
            <a:off x="5704062" y="5198420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24804C-704F-10E8-E0D3-90D0C391802C}"/>
              </a:ext>
            </a:extLst>
          </p:cNvPr>
          <p:cNvSpPr txBox="1"/>
          <p:nvPr/>
        </p:nvSpPr>
        <p:spPr>
          <a:xfrm>
            <a:off x="5486390" y="56199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A37676-AAAB-A8F9-4708-824AD1AE7CFA}"/>
              </a:ext>
            </a:extLst>
          </p:cNvPr>
          <p:cNvCxnSpPr>
            <a:cxnSpLocks/>
          </p:cNvCxnSpPr>
          <p:nvPr/>
        </p:nvCxnSpPr>
        <p:spPr>
          <a:xfrm>
            <a:off x="6309341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5109EBB-00CA-BC87-EC9E-36D4EE594F23}"/>
              </a:ext>
            </a:extLst>
          </p:cNvPr>
          <p:cNvSpPr txBox="1"/>
          <p:nvPr/>
        </p:nvSpPr>
        <p:spPr>
          <a:xfrm>
            <a:off x="7031229" y="5166341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160A49-8310-875D-CA53-7EB38A2FD1E2}"/>
              </a:ext>
            </a:extLst>
          </p:cNvPr>
          <p:cNvSpPr txBox="1"/>
          <p:nvPr/>
        </p:nvSpPr>
        <p:spPr>
          <a:xfrm>
            <a:off x="6192137" y="56235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A1EAB1-D6EE-CD83-1147-67C9A5C10A2F}"/>
              </a:ext>
            </a:extLst>
          </p:cNvPr>
          <p:cNvCxnSpPr>
            <a:cxnSpLocks/>
          </p:cNvCxnSpPr>
          <p:nvPr/>
        </p:nvCxnSpPr>
        <p:spPr>
          <a:xfrm>
            <a:off x="6949414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C3D084-2334-A574-2B95-5AAE9B5F6A9C}"/>
              </a:ext>
            </a:extLst>
          </p:cNvPr>
          <p:cNvSpPr txBox="1"/>
          <p:nvPr/>
        </p:nvSpPr>
        <p:spPr>
          <a:xfrm>
            <a:off x="4494281" y="5241993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7B4A3A-1D76-5016-4322-C2F05EF3C1CA}"/>
              </a:ext>
            </a:extLst>
          </p:cNvPr>
          <p:cNvSpPr txBox="1"/>
          <p:nvPr/>
        </p:nvSpPr>
        <p:spPr>
          <a:xfrm>
            <a:off x="6832210" y="56235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8781EB-90F0-F361-C48C-47BD66985656}"/>
              </a:ext>
            </a:extLst>
          </p:cNvPr>
          <p:cNvCxnSpPr>
            <a:cxnSpLocks/>
          </p:cNvCxnSpPr>
          <p:nvPr/>
        </p:nvCxnSpPr>
        <p:spPr>
          <a:xfrm>
            <a:off x="8869633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8A0554-F34C-053C-B7F3-CC45E370A876}"/>
              </a:ext>
            </a:extLst>
          </p:cNvPr>
          <p:cNvCxnSpPr>
            <a:cxnSpLocks/>
          </p:cNvCxnSpPr>
          <p:nvPr/>
        </p:nvCxnSpPr>
        <p:spPr>
          <a:xfrm>
            <a:off x="1188673" y="6629365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3A8E2B-13F9-2134-09B7-ECD6EC63E90F}"/>
              </a:ext>
            </a:extLst>
          </p:cNvPr>
          <p:cNvCxnSpPr>
            <a:cxnSpLocks/>
          </p:cNvCxnSpPr>
          <p:nvPr/>
        </p:nvCxnSpPr>
        <p:spPr>
          <a:xfrm>
            <a:off x="1188757" y="5989292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A5B0EA8-EC11-6921-1B2A-C314793514A6}"/>
              </a:ext>
            </a:extLst>
          </p:cNvPr>
          <p:cNvSpPr txBox="1"/>
          <p:nvPr/>
        </p:nvSpPr>
        <p:spPr>
          <a:xfrm>
            <a:off x="956137" y="66293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6804B9-F529-4663-D41E-CD816DA4D8E2}"/>
              </a:ext>
            </a:extLst>
          </p:cNvPr>
          <p:cNvCxnSpPr>
            <a:cxnSpLocks/>
          </p:cNvCxnSpPr>
          <p:nvPr/>
        </p:nvCxnSpPr>
        <p:spPr>
          <a:xfrm>
            <a:off x="1188757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25D4A6-271D-CEEE-22D1-D686566E9AF3}"/>
              </a:ext>
            </a:extLst>
          </p:cNvPr>
          <p:cNvSpPr txBox="1"/>
          <p:nvPr/>
        </p:nvSpPr>
        <p:spPr>
          <a:xfrm>
            <a:off x="8204689" y="5193198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2D7E6E-AAA7-2236-6110-F1B2033B311B}"/>
              </a:ext>
            </a:extLst>
          </p:cNvPr>
          <p:cNvSpPr txBox="1"/>
          <p:nvPr/>
        </p:nvSpPr>
        <p:spPr>
          <a:xfrm>
            <a:off x="1596210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ABDF7B-3C5E-772C-8D5B-A80FC2B763CA}"/>
              </a:ext>
            </a:extLst>
          </p:cNvPr>
          <p:cNvCxnSpPr>
            <a:cxnSpLocks/>
          </p:cNvCxnSpPr>
          <p:nvPr/>
        </p:nvCxnSpPr>
        <p:spPr>
          <a:xfrm>
            <a:off x="1828830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455D1D-1664-4BD5-2D5D-6E907FC25A08}"/>
              </a:ext>
            </a:extLst>
          </p:cNvPr>
          <p:cNvSpPr txBox="1"/>
          <p:nvPr/>
        </p:nvSpPr>
        <p:spPr>
          <a:xfrm>
            <a:off x="1233402" y="6104075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F3A941-F839-7683-E48A-12D9088E7566}"/>
              </a:ext>
            </a:extLst>
          </p:cNvPr>
          <p:cNvSpPr txBox="1"/>
          <p:nvPr/>
        </p:nvSpPr>
        <p:spPr>
          <a:xfrm>
            <a:off x="2236283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03349A-26CD-A4D1-4DD7-EE49E6B62080}"/>
              </a:ext>
            </a:extLst>
          </p:cNvPr>
          <p:cNvCxnSpPr>
            <a:cxnSpLocks/>
          </p:cNvCxnSpPr>
          <p:nvPr/>
        </p:nvCxnSpPr>
        <p:spPr>
          <a:xfrm>
            <a:off x="2468903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479C083-53F6-0058-A313-203B4B834666}"/>
              </a:ext>
            </a:extLst>
          </p:cNvPr>
          <p:cNvSpPr txBox="1"/>
          <p:nvPr/>
        </p:nvSpPr>
        <p:spPr>
          <a:xfrm>
            <a:off x="1321173" y="5220134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49CD-6A3D-07FA-2969-3FFD8C51A18E}"/>
              </a:ext>
            </a:extLst>
          </p:cNvPr>
          <p:cNvSpPr txBox="1"/>
          <p:nvPr/>
        </p:nvSpPr>
        <p:spPr>
          <a:xfrm>
            <a:off x="2926098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3C1F9E-09CB-61A1-EC2F-CAD731AA5DE1}"/>
              </a:ext>
            </a:extLst>
          </p:cNvPr>
          <p:cNvCxnSpPr>
            <a:cxnSpLocks/>
          </p:cNvCxnSpPr>
          <p:nvPr/>
        </p:nvCxnSpPr>
        <p:spPr>
          <a:xfrm>
            <a:off x="3108976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B38FE4-119B-DC18-A8B4-69D681551242}"/>
              </a:ext>
            </a:extLst>
          </p:cNvPr>
          <p:cNvSpPr txBox="1"/>
          <p:nvPr/>
        </p:nvSpPr>
        <p:spPr>
          <a:xfrm>
            <a:off x="3229195" y="5213186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9A937B-61A2-7C36-4A3D-C459315DAF67}"/>
              </a:ext>
            </a:extLst>
          </p:cNvPr>
          <p:cNvSpPr txBox="1"/>
          <p:nvPr/>
        </p:nvSpPr>
        <p:spPr>
          <a:xfrm>
            <a:off x="3566171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009324-0619-8D63-E52B-8D3AB3280A8D}"/>
              </a:ext>
            </a:extLst>
          </p:cNvPr>
          <p:cNvCxnSpPr>
            <a:cxnSpLocks/>
          </p:cNvCxnSpPr>
          <p:nvPr/>
        </p:nvCxnSpPr>
        <p:spPr>
          <a:xfrm>
            <a:off x="3749049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E1C4A3B-2082-43D4-E726-EDC368667C77}"/>
              </a:ext>
            </a:extLst>
          </p:cNvPr>
          <p:cNvSpPr txBox="1"/>
          <p:nvPr/>
        </p:nvSpPr>
        <p:spPr>
          <a:xfrm>
            <a:off x="6409097" y="5166341"/>
            <a:ext cx="4488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2D425B-F3EC-9395-D7B0-B937B837BD80}"/>
              </a:ext>
            </a:extLst>
          </p:cNvPr>
          <p:cNvSpPr txBox="1"/>
          <p:nvPr/>
        </p:nvSpPr>
        <p:spPr>
          <a:xfrm>
            <a:off x="4206244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991690-2460-E942-657C-9509BD090E47}"/>
              </a:ext>
            </a:extLst>
          </p:cNvPr>
          <p:cNvCxnSpPr>
            <a:cxnSpLocks/>
          </p:cNvCxnSpPr>
          <p:nvPr/>
        </p:nvCxnSpPr>
        <p:spPr>
          <a:xfrm>
            <a:off x="4389122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8239BC7-7F4A-CAFF-1D47-74DCAFD1180C}"/>
              </a:ext>
            </a:extLst>
          </p:cNvPr>
          <p:cNvSpPr txBox="1"/>
          <p:nvPr/>
        </p:nvSpPr>
        <p:spPr>
          <a:xfrm>
            <a:off x="2551410" y="6115445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F48F44-3B55-94AD-A8C8-66BE4D8223A7}"/>
              </a:ext>
            </a:extLst>
          </p:cNvPr>
          <p:cNvSpPr txBox="1"/>
          <p:nvPr/>
        </p:nvSpPr>
        <p:spPr>
          <a:xfrm>
            <a:off x="4796575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1E659D8-0B81-B275-1D8D-B9EEB6D59D33}"/>
              </a:ext>
            </a:extLst>
          </p:cNvPr>
          <p:cNvCxnSpPr>
            <a:cxnSpLocks/>
          </p:cNvCxnSpPr>
          <p:nvPr/>
        </p:nvCxnSpPr>
        <p:spPr>
          <a:xfrm>
            <a:off x="5669268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7554DA3-7D4F-1340-8199-31FE6AEEE227}"/>
              </a:ext>
            </a:extLst>
          </p:cNvPr>
          <p:cNvCxnSpPr>
            <a:cxnSpLocks/>
          </p:cNvCxnSpPr>
          <p:nvPr/>
        </p:nvCxnSpPr>
        <p:spPr>
          <a:xfrm>
            <a:off x="5029195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95C44EC-5708-1D26-CAF7-58263189BA06}"/>
              </a:ext>
            </a:extLst>
          </p:cNvPr>
          <p:cNvSpPr txBox="1"/>
          <p:nvPr/>
        </p:nvSpPr>
        <p:spPr>
          <a:xfrm>
            <a:off x="5058538" y="5152700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9A48A4-55EA-720D-6F90-23364CF6C688}"/>
              </a:ext>
            </a:extLst>
          </p:cNvPr>
          <p:cNvSpPr txBox="1"/>
          <p:nvPr/>
        </p:nvSpPr>
        <p:spPr>
          <a:xfrm>
            <a:off x="5436648" y="66257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9AE409-20B6-2B54-18DB-39132EA22122}"/>
              </a:ext>
            </a:extLst>
          </p:cNvPr>
          <p:cNvCxnSpPr>
            <a:cxnSpLocks/>
          </p:cNvCxnSpPr>
          <p:nvPr/>
        </p:nvCxnSpPr>
        <p:spPr>
          <a:xfrm>
            <a:off x="6309341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F092DE-95C6-3C75-9383-F4FC0E38776A}"/>
              </a:ext>
            </a:extLst>
          </p:cNvPr>
          <p:cNvSpPr txBox="1"/>
          <p:nvPr/>
        </p:nvSpPr>
        <p:spPr>
          <a:xfrm>
            <a:off x="3789637" y="6115445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46436D-6D5A-FA77-6765-9E29CB70E80F}"/>
              </a:ext>
            </a:extLst>
          </p:cNvPr>
          <p:cNvSpPr txBox="1"/>
          <p:nvPr/>
        </p:nvSpPr>
        <p:spPr>
          <a:xfrm>
            <a:off x="6716794" y="66293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AA61112-3FA5-84FD-D8F6-E807668CE56E}"/>
              </a:ext>
            </a:extLst>
          </p:cNvPr>
          <p:cNvCxnSpPr>
            <a:cxnSpLocks/>
          </p:cNvCxnSpPr>
          <p:nvPr/>
        </p:nvCxnSpPr>
        <p:spPr>
          <a:xfrm>
            <a:off x="7589487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4C171CA-DE53-8CD4-3B0B-BF4D27A6F972}"/>
              </a:ext>
            </a:extLst>
          </p:cNvPr>
          <p:cNvCxnSpPr>
            <a:cxnSpLocks/>
          </p:cNvCxnSpPr>
          <p:nvPr/>
        </p:nvCxnSpPr>
        <p:spPr>
          <a:xfrm>
            <a:off x="6949414" y="598929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E4687FB-C68A-8CE8-2A5E-1242F874335F}"/>
              </a:ext>
            </a:extLst>
          </p:cNvPr>
          <p:cNvSpPr txBox="1"/>
          <p:nvPr/>
        </p:nvSpPr>
        <p:spPr>
          <a:xfrm>
            <a:off x="-177247" y="2744784"/>
            <a:ext cx="4267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P?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B78C2C-EE5B-A354-4C22-B6A82F4C2D02}"/>
              </a:ext>
            </a:extLst>
          </p:cNvPr>
          <p:cNvCxnSpPr>
            <a:cxnSpLocks/>
          </p:cNvCxnSpPr>
          <p:nvPr/>
        </p:nvCxnSpPr>
        <p:spPr>
          <a:xfrm>
            <a:off x="7589487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B43931-7D0E-D965-9461-AC685EAE143C}"/>
              </a:ext>
            </a:extLst>
          </p:cNvPr>
          <p:cNvCxnSpPr>
            <a:cxnSpLocks/>
          </p:cNvCxnSpPr>
          <p:nvPr/>
        </p:nvCxnSpPr>
        <p:spPr>
          <a:xfrm>
            <a:off x="8229560" y="4983463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951C00-79DF-6D03-5CB4-BA96C33FE3F5}"/>
              </a:ext>
            </a:extLst>
          </p:cNvPr>
          <p:cNvSpPr txBox="1"/>
          <p:nvPr/>
        </p:nvSpPr>
        <p:spPr>
          <a:xfrm>
            <a:off x="7406609" y="561996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4F751-796E-9324-86BB-F389BA11B780}"/>
              </a:ext>
            </a:extLst>
          </p:cNvPr>
          <p:cNvSpPr txBox="1"/>
          <p:nvPr/>
        </p:nvSpPr>
        <p:spPr>
          <a:xfrm>
            <a:off x="7996940" y="562353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D723D-D395-4BC7-D989-27526B0B9F92}"/>
              </a:ext>
            </a:extLst>
          </p:cNvPr>
          <p:cNvSpPr txBox="1"/>
          <p:nvPr/>
        </p:nvSpPr>
        <p:spPr>
          <a:xfrm>
            <a:off x="8637013" y="562353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3DE88-97A9-9AD3-4E5C-D18B9740689D}"/>
              </a:ext>
            </a:extLst>
          </p:cNvPr>
          <p:cNvSpPr txBox="1"/>
          <p:nvPr/>
        </p:nvSpPr>
        <p:spPr>
          <a:xfrm>
            <a:off x="6089604" y="66293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CCFB39-F24C-4203-E632-7E19DC7132A4}"/>
              </a:ext>
            </a:extLst>
          </p:cNvPr>
          <p:cNvSpPr txBox="1"/>
          <p:nvPr/>
        </p:nvSpPr>
        <p:spPr>
          <a:xfrm>
            <a:off x="7406609" y="66293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399D6-B9F3-4754-8AFF-36A69F99E3E8}"/>
              </a:ext>
            </a:extLst>
          </p:cNvPr>
          <p:cNvSpPr txBox="1"/>
          <p:nvPr/>
        </p:nvSpPr>
        <p:spPr>
          <a:xfrm>
            <a:off x="1937920" y="5166341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D9860-FD8D-1144-B961-5CD22BC0483A}"/>
              </a:ext>
            </a:extLst>
          </p:cNvPr>
          <p:cNvSpPr txBox="1"/>
          <p:nvPr/>
        </p:nvSpPr>
        <p:spPr>
          <a:xfrm>
            <a:off x="2486554" y="5166341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01155C-C589-B773-DB7B-6F20DC9A9DE3}"/>
              </a:ext>
            </a:extLst>
          </p:cNvPr>
          <p:cNvSpPr txBox="1"/>
          <p:nvPr/>
        </p:nvSpPr>
        <p:spPr>
          <a:xfrm>
            <a:off x="5115876" y="6168594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791EB9-6E4E-4600-9A7E-833233D9C1A8}"/>
              </a:ext>
            </a:extLst>
          </p:cNvPr>
          <p:cNvSpPr txBox="1"/>
          <p:nvPr/>
        </p:nvSpPr>
        <p:spPr>
          <a:xfrm>
            <a:off x="6442462" y="6209047"/>
            <a:ext cx="1079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34245B-B853-88B2-FA3D-465F1F89E7C0}"/>
              </a:ext>
            </a:extLst>
          </p:cNvPr>
          <p:cNvSpPr txBox="1"/>
          <p:nvPr/>
        </p:nvSpPr>
        <p:spPr>
          <a:xfrm>
            <a:off x="7058504" y="5989292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205323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EFB6-C66D-4EE3-BE92-E001B134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4: Process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A76B-2B79-43C6-9BE2-FB879713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meant by the term race condition? Give some examples.</a:t>
            </a:r>
          </a:p>
          <a:p>
            <a:pPr lvl="1"/>
            <a:r>
              <a:rPr lang="en-US" dirty="0"/>
              <a:t>How is it related to the term critical section?</a:t>
            </a:r>
          </a:p>
          <a:p>
            <a:pPr lvl="1"/>
            <a:r>
              <a:rPr lang="en-US" dirty="0"/>
              <a:t>How is critical section related to mutual exclusion?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semaphores solve the problem of busy waiting?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can a deadlock occur in the Dining Philosophers Problem when using semaphores? Give at least one solution to this problem (using semaphores).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difference between binary semaphores (mutex) and counting semaphores? When would you want to use each?  </a:t>
            </a:r>
          </a:p>
          <a:p>
            <a:pPr marL="731520" lvl="1" indent="-457200"/>
            <a:r>
              <a:rPr lang="en-US" dirty="0"/>
              <a:t>Ex. 20 people in line at a restaurant with 10 tables available. What’s </a:t>
            </a:r>
            <a:r>
              <a:rPr lang="en-US"/>
              <a:t>the semaphore?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EFB6-C66D-4EE3-BE92-E001B134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5: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A76B-2B79-43C6-9BE2-FB879713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2828" y="1818242"/>
            <a:ext cx="8229600" cy="43891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Describe the four pre-conditions for a deadlock. Describe the 4 ways to deal with a deadlock.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/>
              <a:t>Does the following snapshot contain a safe sequence? Is so, give one.</a:t>
            </a: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	</a:t>
            </a:r>
            <a:r>
              <a:rPr lang="en-US" sz="2000" i="1" u="sng" dirty="0"/>
              <a:t>Allocation</a:t>
            </a:r>
            <a:r>
              <a:rPr lang="en-US" sz="2000" i="1" dirty="0"/>
              <a:t>	</a:t>
            </a:r>
            <a:r>
              <a:rPr lang="en-US" sz="2000" i="1" u="sng" dirty="0"/>
              <a:t>Max</a:t>
            </a:r>
            <a:r>
              <a:rPr lang="en-US" sz="2000" i="1" dirty="0"/>
              <a:t>	</a:t>
            </a:r>
            <a:r>
              <a:rPr lang="en-US" sz="2000" i="1" u="sng" dirty="0"/>
              <a:t>Available</a:t>
            </a:r>
            <a:endParaRPr lang="en-US" sz="2000" i="1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	A B C	A B C 	A B 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</a:t>
            </a:r>
            <a:r>
              <a:rPr lang="en-US" sz="2000" i="1" dirty="0"/>
              <a:t>P</a:t>
            </a:r>
            <a:r>
              <a:rPr lang="en-US" sz="2000" baseline="-25000" dirty="0"/>
              <a:t>0	</a:t>
            </a:r>
            <a:r>
              <a:rPr lang="en-US" sz="2000" dirty="0"/>
              <a:t>0 1 0	7 5 3 	2 2 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1	</a:t>
            </a:r>
            <a:r>
              <a:rPr lang="en-US" sz="2000" dirty="0"/>
              <a:t>2 0 0 	3 5 7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	3 0 2 	3 6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	2 1 1 	3 2 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	0 0 2	4 3 3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6A1347-42B6-C9C4-2932-9E108EC0C4C6}"/>
              </a:ext>
            </a:extLst>
          </p:cNvPr>
          <p:cNvGraphicFramePr>
            <a:graphicFrameLocks noGrp="1"/>
          </p:cNvGraphicFramePr>
          <p:nvPr/>
        </p:nvGraphicFramePr>
        <p:xfrm>
          <a:off x="5852192" y="3470181"/>
          <a:ext cx="2834608" cy="2194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8652">
                  <a:extLst>
                    <a:ext uri="{9D8B030D-6E8A-4147-A177-3AD203B41FA5}">
                      <a16:colId xmlns:a16="http://schemas.microsoft.com/office/drawing/2014/main" val="1136147875"/>
                    </a:ext>
                  </a:extLst>
                </a:gridCol>
                <a:gridCol w="708652">
                  <a:extLst>
                    <a:ext uri="{9D8B030D-6E8A-4147-A177-3AD203B41FA5}">
                      <a16:colId xmlns:a16="http://schemas.microsoft.com/office/drawing/2014/main" val="2132579839"/>
                    </a:ext>
                  </a:extLst>
                </a:gridCol>
                <a:gridCol w="708652">
                  <a:extLst>
                    <a:ext uri="{9D8B030D-6E8A-4147-A177-3AD203B41FA5}">
                      <a16:colId xmlns:a16="http://schemas.microsoft.com/office/drawing/2014/main" val="342273145"/>
                    </a:ext>
                  </a:extLst>
                </a:gridCol>
                <a:gridCol w="708652">
                  <a:extLst>
                    <a:ext uri="{9D8B030D-6E8A-4147-A177-3AD203B41FA5}">
                      <a16:colId xmlns:a16="http://schemas.microsoft.com/office/drawing/2014/main" val="2738973818"/>
                    </a:ext>
                  </a:extLst>
                </a:gridCol>
              </a:tblGrid>
              <a:tr h="2171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53457"/>
                  </a:ext>
                </a:extLst>
              </a:tr>
              <a:tr h="217119">
                <a:tc>
                  <a:txBody>
                    <a:bodyPr/>
                    <a:lstStyle/>
                    <a:p>
                      <a:r>
                        <a:rPr lang="en-US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049"/>
                  </a:ext>
                </a:extLst>
              </a:tr>
              <a:tr h="217119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87813"/>
                  </a:ext>
                </a:extLst>
              </a:tr>
              <a:tr h="217119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66659"/>
                  </a:ext>
                </a:extLst>
              </a:tr>
              <a:tr h="217119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42773"/>
                  </a:ext>
                </a:extLst>
              </a:tr>
              <a:tr h="217119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5272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39D419-D286-2ACC-F012-D7741C79B6F5}"/>
              </a:ext>
            </a:extLst>
          </p:cNvPr>
          <p:cNvSpPr txBox="1"/>
          <p:nvPr/>
        </p:nvSpPr>
        <p:spPr>
          <a:xfrm>
            <a:off x="1554423" y="5657671"/>
            <a:ext cx="2193229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Time0(x):  (2, 5, 5)</a:t>
            </a:r>
          </a:p>
          <a:p>
            <a:r>
              <a:rPr lang="en-US" dirty="0"/>
              <a:t>Time1(P3):  (4, 6, 6)</a:t>
            </a:r>
          </a:p>
          <a:p>
            <a:r>
              <a:rPr lang="en-US" dirty="0"/>
              <a:t>Time2(P4): (4, 6, 8)</a:t>
            </a:r>
          </a:p>
          <a:p>
            <a:r>
              <a:rPr lang="en-US" dirty="0"/>
              <a:t>Time3(P1): (6, 6, 8)</a:t>
            </a:r>
          </a:p>
          <a:p>
            <a:r>
              <a:rPr lang="en-US" dirty="0"/>
              <a:t>Time4(P2): (9, 6, 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9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8F67-32EF-4B00-894E-03E80A07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13F3-A750-43A1-B0C9-D89FE9BB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Midterm!</a:t>
            </a:r>
          </a:p>
          <a:p>
            <a:endParaRPr lang="en-US" dirty="0"/>
          </a:p>
          <a:p>
            <a:r>
              <a:rPr lang="en-US" dirty="0"/>
              <a:t>Assignment 3 will be posted next week.</a:t>
            </a:r>
          </a:p>
        </p:txBody>
      </p:sp>
    </p:spTree>
    <p:extLst>
      <p:ext uri="{BB962C8B-B14F-4D97-AF65-F5344CB8AC3E}">
        <p14:creationId xmlns:p14="http://schemas.microsoft.com/office/powerpoint/2010/main" val="38332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Midterm exam will be Thursday, October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6069E-753F-9ACA-EB0A-080AFAAD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3: 1 - 5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2D7D10-13BE-9B55-DA0D-C9385D21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busy waiting?</a:t>
            </a:r>
          </a:p>
          <a:p>
            <a:endParaRPr lang="en-US" dirty="0"/>
          </a:p>
          <a:p>
            <a:r>
              <a:rPr lang="en-US" dirty="0"/>
              <a:t>What is the critical section?</a:t>
            </a:r>
          </a:p>
          <a:p>
            <a:endParaRPr lang="en-US" dirty="0"/>
          </a:p>
          <a:p>
            <a:r>
              <a:rPr lang="en-US" dirty="0"/>
              <a:t>What is a monitor?</a:t>
            </a:r>
          </a:p>
          <a:p>
            <a:endParaRPr lang="en-US" dirty="0"/>
          </a:p>
          <a:p>
            <a:r>
              <a:rPr lang="en-US" dirty="0"/>
              <a:t>What are the deadlock pre-conditions?</a:t>
            </a:r>
          </a:p>
          <a:p>
            <a:endParaRPr lang="en-US" dirty="0"/>
          </a:p>
          <a:p>
            <a:r>
              <a:rPr lang="en-US" dirty="0"/>
              <a:t>What are the strategies to deal with deadlocks?</a:t>
            </a:r>
          </a:p>
        </p:txBody>
      </p:sp>
    </p:spTree>
    <p:extLst>
      <p:ext uri="{BB962C8B-B14F-4D97-AF65-F5344CB8AC3E}">
        <p14:creationId xmlns:p14="http://schemas.microsoft.com/office/powerpoint/2010/main" val="265041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444E-FF10-3051-9C0B-8141DD19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 #6 &amp;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B8A0-90AC-5B35-CCD5-D475F99C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below has four processes and five resources. What is the smallest value of x for which this is a safe state? What would be a safe sequence?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732CA5A-2AD1-11DC-0D02-1BFAA8CEC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" y="2606049"/>
            <a:ext cx="4841972" cy="26600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D401AD-E17E-9E0B-BBC7-568F81513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95239"/>
              </p:ext>
            </p:extLst>
          </p:nvPr>
        </p:nvGraphicFramePr>
        <p:xfrm>
          <a:off x="4901242" y="2764099"/>
          <a:ext cx="402331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70553">
                  <a:extLst>
                    <a:ext uri="{9D8B030D-6E8A-4147-A177-3AD203B41FA5}">
                      <a16:colId xmlns:a16="http://schemas.microsoft.com/office/drawing/2014/main" val="471786604"/>
                    </a:ext>
                  </a:extLst>
                </a:gridCol>
                <a:gridCol w="670553">
                  <a:extLst>
                    <a:ext uri="{9D8B030D-6E8A-4147-A177-3AD203B41FA5}">
                      <a16:colId xmlns:a16="http://schemas.microsoft.com/office/drawing/2014/main" val="3201825932"/>
                    </a:ext>
                  </a:extLst>
                </a:gridCol>
                <a:gridCol w="670553">
                  <a:extLst>
                    <a:ext uri="{9D8B030D-6E8A-4147-A177-3AD203B41FA5}">
                      <a16:colId xmlns:a16="http://schemas.microsoft.com/office/drawing/2014/main" val="3636038410"/>
                    </a:ext>
                  </a:extLst>
                </a:gridCol>
                <a:gridCol w="670553">
                  <a:extLst>
                    <a:ext uri="{9D8B030D-6E8A-4147-A177-3AD203B41FA5}">
                      <a16:colId xmlns:a16="http://schemas.microsoft.com/office/drawing/2014/main" val="3955741088"/>
                    </a:ext>
                  </a:extLst>
                </a:gridCol>
                <a:gridCol w="670553">
                  <a:extLst>
                    <a:ext uri="{9D8B030D-6E8A-4147-A177-3AD203B41FA5}">
                      <a16:colId xmlns:a16="http://schemas.microsoft.com/office/drawing/2014/main" val="667379853"/>
                    </a:ext>
                  </a:extLst>
                </a:gridCol>
                <a:gridCol w="670553">
                  <a:extLst>
                    <a:ext uri="{9D8B030D-6E8A-4147-A177-3AD203B41FA5}">
                      <a16:colId xmlns:a16="http://schemas.microsoft.com/office/drawing/2014/main" val="401757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86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6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9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046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98C3AA-4EB0-3ADE-6488-03917B3796BB}"/>
              </a:ext>
            </a:extLst>
          </p:cNvPr>
          <p:cNvSpPr txBox="1"/>
          <p:nvPr/>
        </p:nvSpPr>
        <p:spPr>
          <a:xfrm>
            <a:off x="5359328" y="5031811"/>
            <a:ext cx="1861407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Time0:  0 0 2 1 1 </a:t>
            </a:r>
          </a:p>
          <a:p>
            <a:r>
              <a:rPr lang="en-US" dirty="0"/>
              <a:t>Time1: </a:t>
            </a:r>
          </a:p>
          <a:p>
            <a:r>
              <a:rPr lang="en-US" dirty="0"/>
              <a:t>Time2:</a:t>
            </a:r>
          </a:p>
          <a:p>
            <a:r>
              <a:rPr lang="en-US" dirty="0"/>
              <a:t>Time3:</a:t>
            </a:r>
          </a:p>
          <a:p>
            <a:r>
              <a:rPr lang="en-US" dirty="0"/>
              <a:t>Time4:</a:t>
            </a:r>
          </a:p>
        </p:txBody>
      </p:sp>
    </p:spTree>
    <p:extLst>
      <p:ext uri="{BB962C8B-B14F-4D97-AF65-F5344CB8AC3E}">
        <p14:creationId xmlns:p14="http://schemas.microsoft.com/office/powerpoint/2010/main" val="12074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E3A2-C440-6DAF-889D-2B6E5463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3: 8 &amp;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04B8-CA8C-62E9-BAB8-754EBAE8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82" y="1965976"/>
            <a:ext cx="8229600" cy="4389120"/>
          </a:xfrm>
        </p:spPr>
        <p:txBody>
          <a:bodyPr/>
          <a:lstStyle/>
          <a:p>
            <a:r>
              <a:rPr lang="en-US" dirty="0"/>
              <a:t>Describe the Bakery Algorithm</a:t>
            </a:r>
          </a:p>
          <a:p>
            <a:endParaRPr lang="en-US" dirty="0"/>
          </a:p>
          <a:p>
            <a:r>
              <a:rPr lang="en-US" dirty="0"/>
              <a:t>Describe semaphores</a:t>
            </a:r>
          </a:p>
        </p:txBody>
      </p:sp>
    </p:spTree>
    <p:extLst>
      <p:ext uri="{BB962C8B-B14F-4D97-AF65-F5344CB8AC3E}">
        <p14:creationId xmlns:p14="http://schemas.microsoft.com/office/powerpoint/2010/main" val="213935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6876-BA26-F30F-5304-56F847E1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3: #10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68D7-DA3C-D914-816D-AC968821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sequences satisfy the safety criteria?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A8768E3-B143-A94A-8164-282155F45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3" y="2971805"/>
            <a:ext cx="3108926" cy="1865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5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Thursday, 10/5 in class (75 minutes)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In-person section takes in class.</a:t>
            </a:r>
          </a:p>
          <a:p>
            <a:endParaRPr lang="en-US" dirty="0"/>
          </a:p>
          <a:p>
            <a:r>
              <a:rPr lang="en-US" dirty="0"/>
              <a:t>Online section takes through Canvas. </a:t>
            </a:r>
          </a:p>
          <a:p>
            <a:pPr lvl="1"/>
            <a:r>
              <a:rPr lang="en-US" dirty="0"/>
              <a:t>Being on Zoom is optional. </a:t>
            </a:r>
            <a:r>
              <a:rPr lang="en-US" b="1" dirty="0"/>
              <a:t>If you have a problem and you are not on Zoom to tell me immediately, that is on you.</a:t>
            </a:r>
          </a:p>
          <a:p>
            <a:pPr lvl="1"/>
            <a:r>
              <a:rPr lang="en-US" dirty="0"/>
              <a:t>It is your responsibility to have an internet connection. If you are worried about this, you have the option to take the exam in person – just let me know.</a:t>
            </a:r>
          </a:p>
          <a:p>
            <a:pPr lvl="1"/>
            <a:endParaRPr lang="en-US" dirty="0"/>
          </a:p>
          <a:p>
            <a:r>
              <a:rPr lang="en-US" dirty="0"/>
              <a:t>Covers everything up to (and including) deadlocks</a:t>
            </a:r>
          </a:p>
          <a:p>
            <a:pPr lvl="1"/>
            <a:r>
              <a:rPr lang="en-US" dirty="0"/>
              <a:t>Chapters 1, 2, and 6</a:t>
            </a:r>
          </a:p>
          <a:p>
            <a:endParaRPr lang="en-US" dirty="0"/>
          </a:p>
          <a:p>
            <a:r>
              <a:rPr lang="en-US" dirty="0"/>
              <a:t>Open book and notes. No other resources!</a:t>
            </a:r>
          </a:p>
          <a:p>
            <a:endParaRPr lang="en-US" dirty="0"/>
          </a:p>
          <a:p>
            <a:r>
              <a:rPr lang="en-US" dirty="0"/>
              <a:t>Expect mostly short answer questions</a:t>
            </a:r>
          </a:p>
          <a:p>
            <a:endParaRPr lang="en-US" dirty="0"/>
          </a:p>
          <a:p>
            <a:r>
              <a:rPr lang="en-US" dirty="0"/>
              <a:t>5401 students will have an extra question or two</a:t>
            </a:r>
          </a:p>
          <a:p>
            <a:pPr lvl="1"/>
            <a:r>
              <a:rPr lang="en-US" dirty="0"/>
              <a:t>This will be E.C. for 4401 students</a:t>
            </a:r>
          </a:p>
        </p:txBody>
      </p:sp>
    </p:spTree>
    <p:extLst>
      <p:ext uri="{BB962C8B-B14F-4D97-AF65-F5344CB8AC3E}">
        <p14:creationId xmlns:p14="http://schemas.microsoft.com/office/powerpoint/2010/main" val="136262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12067</TotalTime>
  <Words>1670</Words>
  <Application>Microsoft Office PowerPoint</Application>
  <PresentationFormat>On-screen Show (4:3)</PresentationFormat>
  <Paragraphs>332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Century Gothic</vt:lpstr>
      <vt:lpstr>Palatino Linotype</vt:lpstr>
      <vt:lpstr>Times New Roman</vt:lpstr>
      <vt:lpstr>Wingdings</vt:lpstr>
      <vt:lpstr>Wingdings 2</vt:lpstr>
      <vt:lpstr>Presentation on brainstorming</vt:lpstr>
      <vt:lpstr>CSCI 4401/5401:  Principles of Operation Systems</vt:lpstr>
      <vt:lpstr>Announcements</vt:lpstr>
      <vt:lpstr>Quiz 3 Review</vt:lpstr>
      <vt:lpstr>Quiz 3: 1 - 5</vt:lpstr>
      <vt:lpstr>Quiz 3 #6 &amp; 7</vt:lpstr>
      <vt:lpstr>Quiz 3: 8 &amp; 9</vt:lpstr>
      <vt:lpstr>Quiz 3: #10</vt:lpstr>
      <vt:lpstr>Midterm Review</vt:lpstr>
      <vt:lpstr>Midterm Details</vt:lpstr>
      <vt:lpstr>Outline</vt:lpstr>
      <vt:lpstr>Round 1: Processes</vt:lpstr>
      <vt:lpstr>Round 2: Threads</vt:lpstr>
      <vt:lpstr>Round 3: CPU Scheduling</vt:lpstr>
      <vt:lpstr>Round 3: CPU Scheduling</vt:lpstr>
      <vt:lpstr>Round 3: CPU Scheduling</vt:lpstr>
      <vt:lpstr>Round 3: CPU Scheduling</vt:lpstr>
      <vt:lpstr>Round 4: Process Synchronization</vt:lpstr>
      <vt:lpstr>Round 5: Deadlocks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511</cp:revision>
  <dcterms:created xsi:type="dcterms:W3CDTF">2018-08-26T03:11:26Z</dcterms:created>
  <dcterms:modified xsi:type="dcterms:W3CDTF">2023-10-03T22:47:34Z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