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6"/>
  </p:notesMasterIdLst>
  <p:sldIdLst>
    <p:sldId id="272" r:id="rId2"/>
    <p:sldId id="923" r:id="rId3"/>
    <p:sldId id="705" r:id="rId4"/>
    <p:sldId id="1026" r:id="rId5"/>
    <p:sldId id="926" r:id="rId6"/>
    <p:sldId id="1028" r:id="rId7"/>
    <p:sldId id="1029" r:id="rId8"/>
    <p:sldId id="1030" r:id="rId9"/>
    <p:sldId id="925" r:id="rId10"/>
    <p:sldId id="868" r:id="rId11"/>
    <p:sldId id="876" r:id="rId12"/>
    <p:sldId id="785" r:id="rId13"/>
    <p:sldId id="769" r:id="rId14"/>
    <p:sldId id="784" r:id="rId15"/>
    <p:sldId id="870" r:id="rId16"/>
    <p:sldId id="877" r:id="rId17"/>
    <p:sldId id="878" r:id="rId18"/>
    <p:sldId id="879" r:id="rId19"/>
    <p:sldId id="1010" r:id="rId20"/>
    <p:sldId id="919" r:id="rId21"/>
    <p:sldId id="921" r:id="rId22"/>
    <p:sldId id="932" r:id="rId23"/>
    <p:sldId id="929" r:id="rId24"/>
    <p:sldId id="270" r:id="rId25"/>
    <p:sldId id="958" r:id="rId26"/>
    <p:sldId id="1015" r:id="rId27"/>
    <p:sldId id="1025" r:id="rId28"/>
    <p:sldId id="959" r:id="rId29"/>
    <p:sldId id="960" r:id="rId30"/>
    <p:sldId id="961" r:id="rId31"/>
    <p:sldId id="963" r:id="rId32"/>
    <p:sldId id="964" r:id="rId33"/>
    <p:sldId id="965" r:id="rId34"/>
    <p:sldId id="966" r:id="rId35"/>
    <p:sldId id="990" r:id="rId36"/>
    <p:sldId id="971" r:id="rId37"/>
    <p:sldId id="970" r:id="rId38"/>
    <p:sldId id="1003" r:id="rId39"/>
    <p:sldId id="988" r:id="rId40"/>
    <p:sldId id="989" r:id="rId41"/>
    <p:sldId id="991" r:id="rId42"/>
    <p:sldId id="992" r:id="rId43"/>
    <p:sldId id="993" r:id="rId44"/>
    <p:sldId id="994" r:id="rId45"/>
    <p:sldId id="973" r:id="rId46"/>
    <p:sldId id="1027" r:id="rId47"/>
    <p:sldId id="975" r:id="rId48"/>
    <p:sldId id="1004" r:id="rId49"/>
    <p:sldId id="976" r:id="rId50"/>
    <p:sldId id="1005" r:id="rId51"/>
    <p:sldId id="1006" r:id="rId52"/>
    <p:sldId id="978" r:id="rId53"/>
    <p:sldId id="997" r:id="rId54"/>
    <p:sldId id="974" r:id="rId55"/>
    <p:sldId id="979" r:id="rId56"/>
    <p:sldId id="980" r:id="rId57"/>
    <p:sldId id="1007" r:id="rId58"/>
    <p:sldId id="981" r:id="rId59"/>
    <p:sldId id="982" r:id="rId60"/>
    <p:sldId id="1008" r:id="rId61"/>
    <p:sldId id="972" r:id="rId62"/>
    <p:sldId id="1031" r:id="rId63"/>
    <p:sldId id="1017" r:id="rId64"/>
    <p:sldId id="92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78DE1-7AA7-43AA-8A64-842E763FD16A}" v="1" dt="2023-10-12T16:21:24.927"/>
    <p1510:client id="{3028018C-B8D5-485D-B6A1-65FA5CDA767C}" v="16" dt="2023-10-12T22:25:48.235"/>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9" autoAdjust="0"/>
    <p:restoredTop sz="83453" autoAdjust="0"/>
  </p:normalViewPr>
  <p:slideViewPr>
    <p:cSldViewPr>
      <p:cViewPr varScale="1">
        <p:scale>
          <a:sx n="89" d="100"/>
          <a:sy n="89" d="100"/>
        </p:scale>
        <p:origin x="218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1EE5730D-07F7-47C1-9DC0-5BEC501A554D}"/>
    <pc:docChg chg="undo custSel addSld modSld sldOrd">
      <pc:chgData name="James Wagner" userId="2862651d-6f44-4741-89aa-aec1c8926fa8" providerId="ADAL" clId="{1EE5730D-07F7-47C1-9DC0-5BEC501A554D}" dt="2022-10-05T00:35:54.368" v="537" actId="1076"/>
      <pc:docMkLst>
        <pc:docMk/>
      </pc:docMkLst>
      <pc:sldChg chg="addSp modSp mod">
        <pc:chgData name="James Wagner" userId="2862651d-6f44-4741-89aa-aec1c8926fa8" providerId="ADAL" clId="{1EE5730D-07F7-47C1-9DC0-5BEC501A554D}" dt="2022-10-05T00:35:54.368" v="537" actId="1076"/>
        <pc:sldMkLst>
          <pc:docMk/>
          <pc:sldMk cId="1552193558" sldId="919"/>
        </pc:sldMkLst>
        <pc:spChg chg="mod">
          <ac:chgData name="James Wagner" userId="2862651d-6f44-4741-89aa-aec1c8926fa8" providerId="ADAL" clId="{1EE5730D-07F7-47C1-9DC0-5BEC501A554D}" dt="2022-10-05T00:32:29.592" v="463" actId="1037"/>
          <ac:spMkLst>
            <pc:docMk/>
            <pc:sldMk cId="1552193558" sldId="919"/>
            <ac:spMk id="3" creationId="{4A40A76B-2B79-43C6-9BE2-FB879713BF0F}"/>
          </ac:spMkLst>
        </pc:spChg>
        <pc:spChg chg="add mod">
          <ac:chgData name="James Wagner" userId="2862651d-6f44-4741-89aa-aec1c8926fa8" providerId="ADAL" clId="{1EE5730D-07F7-47C1-9DC0-5BEC501A554D}" dt="2022-10-05T00:35:54.368" v="537" actId="1076"/>
          <ac:spMkLst>
            <pc:docMk/>
            <pc:sldMk cId="1552193558" sldId="919"/>
            <ac:spMk id="5" creationId="{BD39D419-D286-2ACC-F012-D7741C79B6F5}"/>
          </ac:spMkLst>
        </pc:spChg>
        <pc:graphicFrameChg chg="add mod modGraphic">
          <ac:chgData name="James Wagner" userId="2862651d-6f44-4741-89aa-aec1c8926fa8" providerId="ADAL" clId="{1EE5730D-07F7-47C1-9DC0-5BEC501A554D}" dt="2022-10-05T00:34:11.716" v="489" actId="20577"/>
          <ac:graphicFrameMkLst>
            <pc:docMk/>
            <pc:sldMk cId="1552193558" sldId="919"/>
            <ac:graphicFrameMk id="4" creationId="{546A1347-42B6-C9C4-2932-9E108EC0C4C6}"/>
          </ac:graphicFrameMkLst>
        </pc:graphicFrameChg>
      </pc:sldChg>
      <pc:sldChg chg="addSp delSp modSp new mod ord">
        <pc:chgData name="James Wagner" userId="2862651d-6f44-4741-89aa-aec1c8926fa8" providerId="ADAL" clId="{1EE5730D-07F7-47C1-9DC0-5BEC501A554D}" dt="2022-10-04T23:42:02.761" v="141" actId="20577"/>
        <pc:sldMkLst>
          <pc:docMk/>
          <pc:sldMk cId="1207488401" sldId="924"/>
        </pc:sldMkLst>
        <pc:spChg chg="mod">
          <ac:chgData name="James Wagner" userId="2862651d-6f44-4741-89aa-aec1c8926fa8" providerId="ADAL" clId="{1EE5730D-07F7-47C1-9DC0-5BEC501A554D}" dt="2022-10-04T23:26:13.419" v="17" actId="20577"/>
          <ac:spMkLst>
            <pc:docMk/>
            <pc:sldMk cId="1207488401" sldId="924"/>
            <ac:spMk id="2" creationId="{2FCF444E-FF10-3051-9C0B-8141DD19646C}"/>
          </ac:spMkLst>
        </pc:spChg>
        <pc:spChg chg="mod">
          <ac:chgData name="James Wagner" userId="2862651d-6f44-4741-89aa-aec1c8926fa8" providerId="ADAL" clId="{1EE5730D-07F7-47C1-9DC0-5BEC501A554D}" dt="2022-10-04T23:25:58.120" v="5"/>
          <ac:spMkLst>
            <pc:docMk/>
            <pc:sldMk cId="1207488401" sldId="924"/>
            <ac:spMk id="3" creationId="{F347B8A0-90AC-5B35-CCD5-D475F99C9726}"/>
          </ac:spMkLst>
        </pc:spChg>
        <pc:spChg chg="add mod">
          <ac:chgData name="James Wagner" userId="2862651d-6f44-4741-89aa-aec1c8926fa8" providerId="ADAL" clId="{1EE5730D-07F7-47C1-9DC0-5BEC501A554D}" dt="2022-10-04T23:42:02.761" v="141" actId="20577"/>
          <ac:spMkLst>
            <pc:docMk/>
            <pc:sldMk cId="1207488401" sldId="924"/>
            <ac:spMk id="7" creationId="{CA98C3AA-4EB0-3ADE-6488-03917B3796BB}"/>
          </ac:spMkLst>
        </pc:spChg>
        <pc:graphicFrameChg chg="add del mod">
          <ac:chgData name="James Wagner" userId="2862651d-6f44-4741-89aa-aec1c8926fa8" providerId="ADAL" clId="{1EE5730D-07F7-47C1-9DC0-5BEC501A554D}" dt="2022-10-04T23:26:41.452" v="20" actId="478"/>
          <ac:graphicFrameMkLst>
            <pc:docMk/>
            <pc:sldMk cId="1207488401" sldId="924"/>
            <ac:graphicFrameMk id="5" creationId="{4CC445D8-4860-608B-08EB-5178F171599E}"/>
          </ac:graphicFrameMkLst>
        </pc:graphicFrameChg>
        <pc:graphicFrameChg chg="add mod modGraphic">
          <ac:chgData name="James Wagner" userId="2862651d-6f44-4741-89aa-aec1c8926fa8" providerId="ADAL" clId="{1EE5730D-07F7-47C1-9DC0-5BEC501A554D}" dt="2022-10-04T23:40:32.142" v="76" actId="1076"/>
          <ac:graphicFrameMkLst>
            <pc:docMk/>
            <pc:sldMk cId="1207488401" sldId="924"/>
            <ac:graphicFrameMk id="6" creationId="{4CD401AD-E17E-9E0B-BBC7-568F81513A03}"/>
          </ac:graphicFrameMkLst>
        </pc:graphicFrameChg>
        <pc:picChg chg="add mod">
          <ac:chgData name="James Wagner" userId="2862651d-6f44-4741-89aa-aec1c8926fa8" providerId="ADAL" clId="{1EE5730D-07F7-47C1-9DC0-5BEC501A554D}" dt="2022-10-04T23:27:01.531" v="26" actId="1076"/>
          <ac:picMkLst>
            <pc:docMk/>
            <pc:sldMk cId="1207488401" sldId="924"/>
            <ac:picMk id="4" creationId="{0732CA5A-2AD1-11DC-0D02-1BFAA8CEC952}"/>
          </ac:picMkLst>
        </pc:picChg>
      </pc:sldChg>
      <pc:sldChg chg="addSp delSp modSp add mod">
        <pc:chgData name="James Wagner" userId="2862651d-6f44-4741-89aa-aec1c8926fa8" providerId="ADAL" clId="{1EE5730D-07F7-47C1-9DC0-5BEC501A554D}" dt="2022-10-05T00:13:23.780" v="449" actId="20577"/>
        <pc:sldMkLst>
          <pc:docMk/>
          <pc:sldMk cId="1234605784" sldId="925"/>
        </pc:sldMkLst>
        <pc:spChg chg="mod">
          <ac:chgData name="James Wagner" userId="2862651d-6f44-4741-89aa-aec1c8926fa8" providerId="ADAL" clId="{1EE5730D-07F7-47C1-9DC0-5BEC501A554D}" dt="2022-10-05T00:06:40.672" v="207" actId="1076"/>
          <ac:spMkLst>
            <pc:docMk/>
            <pc:sldMk cId="1234605784" sldId="925"/>
            <ac:spMk id="3" creationId="{4A40A76B-2B79-43C6-9BE2-FB879713BF0F}"/>
          </ac:spMkLst>
        </pc:spChg>
        <pc:spChg chg="add mod">
          <ac:chgData name="James Wagner" userId="2862651d-6f44-4741-89aa-aec1c8926fa8" providerId="ADAL" clId="{1EE5730D-07F7-47C1-9DC0-5BEC501A554D}" dt="2022-10-05T00:10:25.393" v="370" actId="1035"/>
          <ac:spMkLst>
            <pc:docMk/>
            <pc:sldMk cId="1234605784" sldId="925"/>
            <ac:spMk id="6" creationId="{FDC5D34D-2990-8F1F-E74B-9DBB0896D7F8}"/>
          </ac:spMkLst>
        </pc:spChg>
        <pc:spChg chg="add mod">
          <ac:chgData name="James Wagner" userId="2862651d-6f44-4741-89aa-aec1c8926fa8" providerId="ADAL" clId="{1EE5730D-07F7-47C1-9DC0-5BEC501A554D}" dt="2022-10-05T00:05:15.220" v="149" actId="1076"/>
          <ac:spMkLst>
            <pc:docMk/>
            <pc:sldMk cId="1234605784" sldId="925"/>
            <ac:spMk id="7" creationId="{23E44C3F-7D9D-B425-EA45-1E439D70CA8D}"/>
          </ac:spMkLst>
        </pc:spChg>
        <pc:spChg chg="add mod">
          <ac:chgData name="James Wagner" userId="2862651d-6f44-4741-89aa-aec1c8926fa8" providerId="ADAL" clId="{1EE5730D-07F7-47C1-9DC0-5BEC501A554D}" dt="2022-10-05T00:10:25.393" v="370" actId="1035"/>
          <ac:spMkLst>
            <pc:docMk/>
            <pc:sldMk cId="1234605784" sldId="925"/>
            <ac:spMk id="9" creationId="{2FE3A4F6-73B0-C9E4-50AC-0D57F2A201AF}"/>
          </ac:spMkLst>
        </pc:spChg>
        <pc:spChg chg="add mod">
          <ac:chgData name="James Wagner" userId="2862651d-6f44-4741-89aa-aec1c8926fa8" providerId="ADAL" clId="{1EE5730D-07F7-47C1-9DC0-5BEC501A554D}" dt="2022-10-05T00:10:25.393" v="370" actId="1035"/>
          <ac:spMkLst>
            <pc:docMk/>
            <pc:sldMk cId="1234605784" sldId="925"/>
            <ac:spMk id="10" creationId="{0ACB9505-5143-4414-B78F-D7556F08CAF9}"/>
          </ac:spMkLst>
        </pc:spChg>
        <pc:spChg chg="add del mod">
          <ac:chgData name="James Wagner" userId="2862651d-6f44-4741-89aa-aec1c8926fa8" providerId="ADAL" clId="{1EE5730D-07F7-47C1-9DC0-5BEC501A554D}" dt="2022-10-05T00:06:23.124" v="193" actId="478"/>
          <ac:spMkLst>
            <pc:docMk/>
            <pc:sldMk cId="1234605784" sldId="925"/>
            <ac:spMk id="12" creationId="{B4A9866F-5D11-948C-A25C-78DF7AD397FA}"/>
          </ac:spMkLst>
        </pc:spChg>
        <pc:spChg chg="add del mod">
          <ac:chgData name="James Wagner" userId="2862651d-6f44-4741-89aa-aec1c8926fa8" providerId="ADAL" clId="{1EE5730D-07F7-47C1-9DC0-5BEC501A554D}" dt="2022-10-05T00:06:23.124" v="193" actId="478"/>
          <ac:spMkLst>
            <pc:docMk/>
            <pc:sldMk cId="1234605784" sldId="925"/>
            <ac:spMk id="13" creationId="{0A59826A-9FD2-5026-4B48-474882B9E8E6}"/>
          </ac:spMkLst>
        </pc:spChg>
        <pc:spChg chg="add del mod">
          <ac:chgData name="James Wagner" userId="2862651d-6f44-4741-89aa-aec1c8926fa8" providerId="ADAL" clId="{1EE5730D-07F7-47C1-9DC0-5BEC501A554D}" dt="2022-10-05T00:06:23.124" v="193" actId="478"/>
          <ac:spMkLst>
            <pc:docMk/>
            <pc:sldMk cId="1234605784" sldId="925"/>
            <ac:spMk id="15" creationId="{6A21AE04-E079-733A-F2FB-AD2CEB5AEA9F}"/>
          </ac:spMkLst>
        </pc:spChg>
        <pc:spChg chg="add mod">
          <ac:chgData name="James Wagner" userId="2862651d-6f44-4741-89aa-aec1c8926fa8" providerId="ADAL" clId="{1EE5730D-07F7-47C1-9DC0-5BEC501A554D}" dt="2022-10-05T00:10:25.393" v="370" actId="1035"/>
          <ac:spMkLst>
            <pc:docMk/>
            <pc:sldMk cId="1234605784" sldId="925"/>
            <ac:spMk id="17" creationId="{2F766E2C-5394-49CC-AAD6-91E489E0CC56}"/>
          </ac:spMkLst>
        </pc:spChg>
        <pc:spChg chg="add mod">
          <ac:chgData name="James Wagner" userId="2862651d-6f44-4741-89aa-aec1c8926fa8" providerId="ADAL" clId="{1EE5730D-07F7-47C1-9DC0-5BEC501A554D}" dt="2022-10-05T00:10:25.393" v="370" actId="1035"/>
          <ac:spMkLst>
            <pc:docMk/>
            <pc:sldMk cId="1234605784" sldId="925"/>
            <ac:spMk id="18" creationId="{784A9052-13F1-89F8-A6C9-B8E621E16FBD}"/>
          </ac:spMkLst>
        </pc:spChg>
        <pc:spChg chg="add mod">
          <ac:chgData name="James Wagner" userId="2862651d-6f44-4741-89aa-aec1c8926fa8" providerId="ADAL" clId="{1EE5730D-07F7-47C1-9DC0-5BEC501A554D}" dt="2022-10-05T00:10:25.393" v="370" actId="1035"/>
          <ac:spMkLst>
            <pc:docMk/>
            <pc:sldMk cId="1234605784" sldId="925"/>
            <ac:spMk id="21" creationId="{5B2D7D4F-0E19-CA41-0160-252CDF466DB3}"/>
          </ac:spMkLst>
        </pc:spChg>
        <pc:spChg chg="add mod">
          <ac:chgData name="James Wagner" userId="2862651d-6f44-4741-89aa-aec1c8926fa8" providerId="ADAL" clId="{1EE5730D-07F7-47C1-9DC0-5BEC501A554D}" dt="2022-10-05T00:10:25.393" v="370" actId="1035"/>
          <ac:spMkLst>
            <pc:docMk/>
            <pc:sldMk cId="1234605784" sldId="925"/>
            <ac:spMk id="22" creationId="{184D1EC3-BA87-7074-F665-5A4B5924AF14}"/>
          </ac:spMkLst>
        </pc:spChg>
        <pc:spChg chg="add mod">
          <ac:chgData name="James Wagner" userId="2862651d-6f44-4741-89aa-aec1c8926fa8" providerId="ADAL" clId="{1EE5730D-07F7-47C1-9DC0-5BEC501A554D}" dt="2022-10-05T00:10:25.393" v="370" actId="1035"/>
          <ac:spMkLst>
            <pc:docMk/>
            <pc:sldMk cId="1234605784" sldId="925"/>
            <ac:spMk id="26" creationId="{244C4046-DAD8-EDD5-68ED-C03EEABAF843}"/>
          </ac:spMkLst>
        </pc:spChg>
        <pc:spChg chg="add mod">
          <ac:chgData name="James Wagner" userId="2862651d-6f44-4741-89aa-aec1c8926fa8" providerId="ADAL" clId="{1EE5730D-07F7-47C1-9DC0-5BEC501A554D}" dt="2022-10-05T00:10:25.393" v="370" actId="1035"/>
          <ac:spMkLst>
            <pc:docMk/>
            <pc:sldMk cId="1234605784" sldId="925"/>
            <ac:spMk id="27" creationId="{DDA017C0-5789-8DF1-84CE-7181B23E88BB}"/>
          </ac:spMkLst>
        </pc:spChg>
        <pc:spChg chg="add mod">
          <ac:chgData name="James Wagner" userId="2862651d-6f44-4741-89aa-aec1c8926fa8" providerId="ADAL" clId="{1EE5730D-07F7-47C1-9DC0-5BEC501A554D}" dt="2022-10-05T00:10:25.393" v="370" actId="1035"/>
          <ac:spMkLst>
            <pc:docMk/>
            <pc:sldMk cId="1234605784" sldId="925"/>
            <ac:spMk id="31" creationId="{363FDE9A-3625-C91E-C1BD-04EB4D0B6C75}"/>
          </ac:spMkLst>
        </pc:spChg>
        <pc:spChg chg="add mod">
          <ac:chgData name="James Wagner" userId="2862651d-6f44-4741-89aa-aec1c8926fa8" providerId="ADAL" clId="{1EE5730D-07F7-47C1-9DC0-5BEC501A554D}" dt="2022-10-05T00:10:25.393" v="370" actId="1035"/>
          <ac:spMkLst>
            <pc:docMk/>
            <pc:sldMk cId="1234605784" sldId="925"/>
            <ac:spMk id="32" creationId="{1E79671C-1FED-47AC-A780-B3B605BDD3B1}"/>
          </ac:spMkLst>
        </pc:spChg>
        <pc:spChg chg="add mod">
          <ac:chgData name="James Wagner" userId="2862651d-6f44-4741-89aa-aec1c8926fa8" providerId="ADAL" clId="{1EE5730D-07F7-47C1-9DC0-5BEC501A554D}" dt="2022-10-05T00:10:25.393" v="370" actId="1035"/>
          <ac:spMkLst>
            <pc:docMk/>
            <pc:sldMk cId="1234605784" sldId="925"/>
            <ac:spMk id="34" creationId="{E73FE76E-0636-7C84-62CE-66AC56BF42FD}"/>
          </ac:spMkLst>
        </pc:spChg>
        <pc:spChg chg="add mod">
          <ac:chgData name="James Wagner" userId="2862651d-6f44-4741-89aa-aec1c8926fa8" providerId="ADAL" clId="{1EE5730D-07F7-47C1-9DC0-5BEC501A554D}" dt="2022-10-05T00:10:25.393" v="370" actId="1035"/>
          <ac:spMkLst>
            <pc:docMk/>
            <pc:sldMk cId="1234605784" sldId="925"/>
            <ac:spMk id="35" creationId="{D46B8B6F-92D0-89B0-E423-55CDECBF41E3}"/>
          </ac:spMkLst>
        </pc:spChg>
        <pc:spChg chg="add mod">
          <ac:chgData name="James Wagner" userId="2862651d-6f44-4741-89aa-aec1c8926fa8" providerId="ADAL" clId="{1EE5730D-07F7-47C1-9DC0-5BEC501A554D}" dt="2022-10-05T00:10:25.393" v="370" actId="1035"/>
          <ac:spMkLst>
            <pc:docMk/>
            <pc:sldMk cId="1234605784" sldId="925"/>
            <ac:spMk id="39" creationId="{6A025DE4-889B-D2E0-3F24-29B49E889076}"/>
          </ac:spMkLst>
        </pc:spChg>
        <pc:spChg chg="add mod">
          <ac:chgData name="James Wagner" userId="2862651d-6f44-4741-89aa-aec1c8926fa8" providerId="ADAL" clId="{1EE5730D-07F7-47C1-9DC0-5BEC501A554D}" dt="2022-10-05T00:10:25.393" v="370" actId="1035"/>
          <ac:spMkLst>
            <pc:docMk/>
            <pc:sldMk cId="1234605784" sldId="925"/>
            <ac:spMk id="40" creationId="{EC24804C-704F-10E8-E0D3-90D0C391802C}"/>
          </ac:spMkLst>
        </pc:spChg>
        <pc:spChg chg="add mod">
          <ac:chgData name="James Wagner" userId="2862651d-6f44-4741-89aa-aec1c8926fa8" providerId="ADAL" clId="{1EE5730D-07F7-47C1-9DC0-5BEC501A554D}" dt="2022-10-05T00:10:25.393" v="370" actId="1035"/>
          <ac:spMkLst>
            <pc:docMk/>
            <pc:sldMk cId="1234605784" sldId="925"/>
            <ac:spMk id="43" creationId="{95109EBB-00CA-BC87-EC9E-36D4EE594F23}"/>
          </ac:spMkLst>
        </pc:spChg>
        <pc:spChg chg="add mod">
          <ac:chgData name="James Wagner" userId="2862651d-6f44-4741-89aa-aec1c8926fa8" providerId="ADAL" clId="{1EE5730D-07F7-47C1-9DC0-5BEC501A554D}" dt="2022-10-05T00:10:25.393" v="370" actId="1035"/>
          <ac:spMkLst>
            <pc:docMk/>
            <pc:sldMk cId="1234605784" sldId="925"/>
            <ac:spMk id="44" creationId="{CB160A49-8310-875D-CA53-7EB38A2FD1E2}"/>
          </ac:spMkLst>
        </pc:spChg>
        <pc:spChg chg="add mod">
          <ac:chgData name="James Wagner" userId="2862651d-6f44-4741-89aa-aec1c8926fa8" providerId="ADAL" clId="{1EE5730D-07F7-47C1-9DC0-5BEC501A554D}" dt="2022-10-05T00:10:25.393" v="370" actId="1035"/>
          <ac:spMkLst>
            <pc:docMk/>
            <pc:sldMk cId="1234605784" sldId="925"/>
            <ac:spMk id="48" creationId="{EBC3D084-2334-A574-2B95-5AAE9B5F6A9C}"/>
          </ac:spMkLst>
        </pc:spChg>
        <pc:spChg chg="add mod">
          <ac:chgData name="James Wagner" userId="2862651d-6f44-4741-89aa-aec1c8926fa8" providerId="ADAL" clId="{1EE5730D-07F7-47C1-9DC0-5BEC501A554D}" dt="2022-10-05T00:10:25.393" v="370" actId="1035"/>
          <ac:spMkLst>
            <pc:docMk/>
            <pc:sldMk cId="1234605784" sldId="925"/>
            <ac:spMk id="49" creationId="{5C7B4A3A-1D76-5016-4322-C2F05EF3C1CA}"/>
          </ac:spMkLst>
        </pc:spChg>
        <pc:spChg chg="add mod">
          <ac:chgData name="James Wagner" userId="2862651d-6f44-4741-89aa-aec1c8926fa8" providerId="ADAL" clId="{1EE5730D-07F7-47C1-9DC0-5BEC501A554D}" dt="2022-10-05T00:10:43.732" v="394" actId="20577"/>
          <ac:spMkLst>
            <pc:docMk/>
            <pc:sldMk cId="1234605784" sldId="925"/>
            <ac:spMk id="53" creationId="{EA5B0EA8-EC11-6921-1B2A-C314793514A6}"/>
          </ac:spMkLst>
        </pc:spChg>
        <pc:spChg chg="add mod">
          <ac:chgData name="James Wagner" userId="2862651d-6f44-4741-89aa-aec1c8926fa8" providerId="ADAL" clId="{1EE5730D-07F7-47C1-9DC0-5BEC501A554D}" dt="2022-10-05T00:11:26.780" v="416" actId="20577"/>
          <ac:spMkLst>
            <pc:docMk/>
            <pc:sldMk cId="1234605784" sldId="925"/>
            <ac:spMk id="55" creationId="{0525D4A6-271D-CEEE-22D1-D686566E9AF3}"/>
          </ac:spMkLst>
        </pc:spChg>
        <pc:spChg chg="add mod">
          <ac:chgData name="James Wagner" userId="2862651d-6f44-4741-89aa-aec1c8926fa8" providerId="ADAL" clId="{1EE5730D-07F7-47C1-9DC0-5BEC501A554D}" dt="2022-10-05T00:10:46.516" v="395" actId="20577"/>
          <ac:spMkLst>
            <pc:docMk/>
            <pc:sldMk cId="1234605784" sldId="925"/>
            <ac:spMk id="56" creationId="{032D7E6E-AAA7-2236-6110-F1B2033B311B}"/>
          </ac:spMkLst>
        </pc:spChg>
        <pc:spChg chg="add mod">
          <ac:chgData name="James Wagner" userId="2862651d-6f44-4741-89aa-aec1c8926fa8" providerId="ADAL" clId="{1EE5730D-07F7-47C1-9DC0-5BEC501A554D}" dt="2022-10-05T00:11:31.235" v="418" actId="20577"/>
          <ac:spMkLst>
            <pc:docMk/>
            <pc:sldMk cId="1234605784" sldId="925"/>
            <ac:spMk id="58" creationId="{A7455D1D-1664-4BD5-2D5D-6E907FC25A08}"/>
          </ac:spMkLst>
        </pc:spChg>
        <pc:spChg chg="add mod">
          <ac:chgData name="James Wagner" userId="2862651d-6f44-4741-89aa-aec1c8926fa8" providerId="ADAL" clId="{1EE5730D-07F7-47C1-9DC0-5BEC501A554D}" dt="2022-10-05T00:10:50.244" v="398" actId="20577"/>
          <ac:spMkLst>
            <pc:docMk/>
            <pc:sldMk cId="1234605784" sldId="925"/>
            <ac:spMk id="59" creationId="{4DF3A941-F839-7683-E48A-12D9088E7566}"/>
          </ac:spMkLst>
        </pc:spChg>
        <pc:spChg chg="add mod">
          <ac:chgData name="James Wagner" userId="2862651d-6f44-4741-89aa-aec1c8926fa8" providerId="ADAL" clId="{1EE5730D-07F7-47C1-9DC0-5BEC501A554D}" dt="2022-10-05T00:12:15.012" v="425" actId="6549"/>
          <ac:spMkLst>
            <pc:docMk/>
            <pc:sldMk cId="1234605784" sldId="925"/>
            <ac:spMk id="62" creationId="{8479C083-53F6-0058-A313-203B4B834666}"/>
          </ac:spMkLst>
        </pc:spChg>
        <pc:spChg chg="add mod">
          <ac:chgData name="James Wagner" userId="2862651d-6f44-4741-89aa-aec1c8926fa8" providerId="ADAL" clId="{1EE5730D-07F7-47C1-9DC0-5BEC501A554D}" dt="2022-10-05T00:11:35.579" v="421" actId="20577"/>
          <ac:spMkLst>
            <pc:docMk/>
            <pc:sldMk cId="1234605784" sldId="925"/>
            <ac:spMk id="63" creationId="{E87749CD-6A3D-07FA-2969-3FFD8C51A18E}"/>
          </ac:spMkLst>
        </pc:spChg>
        <pc:spChg chg="add mod">
          <ac:chgData name="James Wagner" userId="2862651d-6f44-4741-89aa-aec1c8926fa8" providerId="ADAL" clId="{1EE5730D-07F7-47C1-9DC0-5BEC501A554D}" dt="2022-10-05T00:12:18.059" v="427" actId="20577"/>
          <ac:spMkLst>
            <pc:docMk/>
            <pc:sldMk cId="1234605784" sldId="925"/>
            <ac:spMk id="67" creationId="{2AB38FE4-119B-DC18-A8B4-69D681551242}"/>
          </ac:spMkLst>
        </pc:spChg>
        <pc:spChg chg="add mod">
          <ac:chgData name="James Wagner" userId="2862651d-6f44-4741-89aa-aec1c8926fa8" providerId="ADAL" clId="{1EE5730D-07F7-47C1-9DC0-5BEC501A554D}" dt="2022-10-05T00:12:33.084" v="434" actId="20577"/>
          <ac:spMkLst>
            <pc:docMk/>
            <pc:sldMk cId="1234605784" sldId="925"/>
            <ac:spMk id="68" creationId="{609A937B-61A2-7C36-4A3D-C459315DAF67}"/>
          </ac:spMkLst>
        </pc:spChg>
        <pc:spChg chg="add mod">
          <ac:chgData name="James Wagner" userId="2862651d-6f44-4741-89aa-aec1c8926fa8" providerId="ADAL" clId="{1EE5730D-07F7-47C1-9DC0-5BEC501A554D}" dt="2022-10-05T00:12:23.219" v="429" actId="20577"/>
          <ac:spMkLst>
            <pc:docMk/>
            <pc:sldMk cId="1234605784" sldId="925"/>
            <ac:spMk id="72" creationId="{0E1C4A3B-2082-43D4-E726-EDC368667C77}"/>
          </ac:spMkLst>
        </pc:spChg>
        <pc:spChg chg="add mod">
          <ac:chgData name="James Wagner" userId="2862651d-6f44-4741-89aa-aec1c8926fa8" providerId="ADAL" clId="{1EE5730D-07F7-47C1-9DC0-5BEC501A554D}" dt="2022-10-05T00:12:40.589" v="437" actId="20577"/>
          <ac:spMkLst>
            <pc:docMk/>
            <pc:sldMk cId="1234605784" sldId="925"/>
            <ac:spMk id="73" creationId="{772D425B-F3EC-9395-D7B0-B937B837BD80}"/>
          </ac:spMkLst>
        </pc:spChg>
        <pc:spChg chg="add mod">
          <ac:chgData name="James Wagner" userId="2862651d-6f44-4741-89aa-aec1c8926fa8" providerId="ADAL" clId="{1EE5730D-07F7-47C1-9DC0-5BEC501A554D}" dt="2022-10-05T00:12:44.332" v="439" actId="20577"/>
          <ac:spMkLst>
            <pc:docMk/>
            <pc:sldMk cId="1234605784" sldId="925"/>
            <ac:spMk id="75" creationId="{58239BC7-7F4A-CAFF-1D47-74DCAFD1180C}"/>
          </ac:spMkLst>
        </pc:spChg>
        <pc:spChg chg="add mod">
          <ac:chgData name="James Wagner" userId="2862651d-6f44-4741-89aa-aec1c8926fa8" providerId="ADAL" clId="{1EE5730D-07F7-47C1-9DC0-5BEC501A554D}" dt="2022-10-05T00:12:49.324" v="442" actId="20577"/>
          <ac:spMkLst>
            <pc:docMk/>
            <pc:sldMk cId="1234605784" sldId="925"/>
            <ac:spMk id="76" creationId="{70F48F44-3B55-94AD-A8C8-66BE4D8223A7}"/>
          </ac:spMkLst>
        </pc:spChg>
        <pc:spChg chg="add mod">
          <ac:chgData name="James Wagner" userId="2862651d-6f44-4741-89aa-aec1c8926fa8" providerId="ADAL" clId="{1EE5730D-07F7-47C1-9DC0-5BEC501A554D}" dt="2022-10-05T00:12:59.459" v="444" actId="20577"/>
          <ac:spMkLst>
            <pc:docMk/>
            <pc:sldMk cId="1234605784" sldId="925"/>
            <ac:spMk id="80" creationId="{095C44EC-5708-1D26-CAF7-58263189BA06}"/>
          </ac:spMkLst>
        </pc:spChg>
        <pc:spChg chg="add mod">
          <ac:chgData name="James Wagner" userId="2862651d-6f44-4741-89aa-aec1c8926fa8" providerId="ADAL" clId="{1EE5730D-07F7-47C1-9DC0-5BEC501A554D}" dt="2022-10-05T00:13:03.620" v="447" actId="20577"/>
          <ac:spMkLst>
            <pc:docMk/>
            <pc:sldMk cId="1234605784" sldId="925"/>
            <ac:spMk id="81" creationId="{119A48A4-55EA-720D-6F90-23364CF6C688}"/>
          </ac:spMkLst>
        </pc:spChg>
        <pc:spChg chg="add mod">
          <ac:chgData name="James Wagner" userId="2862651d-6f44-4741-89aa-aec1c8926fa8" providerId="ADAL" clId="{1EE5730D-07F7-47C1-9DC0-5BEC501A554D}" dt="2022-10-05T00:13:23.780" v="449" actId="20577"/>
          <ac:spMkLst>
            <pc:docMk/>
            <pc:sldMk cId="1234605784" sldId="925"/>
            <ac:spMk id="84" creationId="{7DF092DE-95C6-3C75-9383-F4FC0E38776A}"/>
          </ac:spMkLst>
        </pc:spChg>
        <pc:spChg chg="add mod">
          <ac:chgData name="James Wagner" userId="2862651d-6f44-4741-89aa-aec1c8926fa8" providerId="ADAL" clId="{1EE5730D-07F7-47C1-9DC0-5BEC501A554D}" dt="2022-10-05T00:10:30.746" v="392" actId="1036"/>
          <ac:spMkLst>
            <pc:docMk/>
            <pc:sldMk cId="1234605784" sldId="925"/>
            <ac:spMk id="85" creationId="{8E46436D-6D5A-FA77-6765-9E29CB70E80F}"/>
          </ac:spMkLst>
        </pc:spChg>
        <pc:spChg chg="add mod">
          <ac:chgData name="James Wagner" userId="2862651d-6f44-4741-89aa-aec1c8926fa8" providerId="ADAL" clId="{1EE5730D-07F7-47C1-9DC0-5BEC501A554D}" dt="2022-10-05T00:10:57.260" v="400" actId="20577"/>
          <ac:spMkLst>
            <pc:docMk/>
            <pc:sldMk cId="1234605784" sldId="925"/>
            <ac:spMk id="89" creationId="{DE4687FB-C68A-8CE8-2A5E-1242F874335F}"/>
          </ac:spMkLst>
        </pc:spChg>
        <pc:spChg chg="add mod">
          <ac:chgData name="James Wagner" userId="2862651d-6f44-4741-89aa-aec1c8926fa8" providerId="ADAL" clId="{1EE5730D-07F7-47C1-9DC0-5BEC501A554D}" dt="2022-10-05T00:10:30.746" v="392" actId="1036"/>
          <ac:spMkLst>
            <pc:docMk/>
            <pc:sldMk cId="1234605784" sldId="925"/>
            <ac:spMk id="90" creationId="{F0E05BE8-D608-467C-FB44-8823CB92E9DD}"/>
          </ac:spMkLst>
        </pc:spChg>
        <pc:cxnChg chg="add mod">
          <ac:chgData name="James Wagner" userId="2862651d-6f44-4741-89aa-aec1c8926fa8" providerId="ADAL" clId="{1EE5730D-07F7-47C1-9DC0-5BEC501A554D}" dt="2022-10-05T00:10:25.393" v="370" actId="1035"/>
          <ac:cxnSpMkLst>
            <pc:docMk/>
            <pc:sldMk cId="1234605784" sldId="925"/>
            <ac:cxnSpMk id="4" creationId="{B34042A4-F938-484B-EE11-8FDBC79DC0A3}"/>
          </ac:cxnSpMkLst>
        </pc:cxnChg>
        <pc:cxnChg chg="add mod">
          <ac:chgData name="James Wagner" userId="2862651d-6f44-4741-89aa-aec1c8926fa8" providerId="ADAL" clId="{1EE5730D-07F7-47C1-9DC0-5BEC501A554D}" dt="2022-10-05T00:10:25.393" v="370" actId="1035"/>
          <ac:cxnSpMkLst>
            <pc:docMk/>
            <pc:sldMk cId="1234605784" sldId="925"/>
            <ac:cxnSpMk id="5" creationId="{78763BB0-E8BA-ECB3-9A3C-5D8996C33FC7}"/>
          </ac:cxnSpMkLst>
        </pc:cxnChg>
        <pc:cxnChg chg="add mod">
          <ac:chgData name="James Wagner" userId="2862651d-6f44-4741-89aa-aec1c8926fa8" providerId="ADAL" clId="{1EE5730D-07F7-47C1-9DC0-5BEC501A554D}" dt="2022-10-05T00:10:25.393" v="370" actId="1035"/>
          <ac:cxnSpMkLst>
            <pc:docMk/>
            <pc:sldMk cId="1234605784" sldId="925"/>
            <ac:cxnSpMk id="8" creationId="{1A6B5512-027C-A66D-A190-6310322BC2CB}"/>
          </ac:cxnSpMkLst>
        </pc:cxnChg>
        <pc:cxnChg chg="add del mod">
          <ac:chgData name="James Wagner" userId="2862651d-6f44-4741-89aa-aec1c8926fa8" providerId="ADAL" clId="{1EE5730D-07F7-47C1-9DC0-5BEC501A554D}" dt="2022-10-05T00:06:23.124" v="193" actId="478"/>
          <ac:cxnSpMkLst>
            <pc:docMk/>
            <pc:sldMk cId="1234605784" sldId="925"/>
            <ac:cxnSpMk id="11" creationId="{1C808EE2-A6E7-98FB-F281-2DF6195627B8}"/>
          </ac:cxnSpMkLst>
        </pc:cxnChg>
        <pc:cxnChg chg="add del mod">
          <ac:chgData name="James Wagner" userId="2862651d-6f44-4741-89aa-aec1c8926fa8" providerId="ADAL" clId="{1EE5730D-07F7-47C1-9DC0-5BEC501A554D}" dt="2022-10-05T00:06:23.124" v="193" actId="478"/>
          <ac:cxnSpMkLst>
            <pc:docMk/>
            <pc:sldMk cId="1234605784" sldId="925"/>
            <ac:cxnSpMk id="14" creationId="{ACE8A93B-556B-A186-7BD8-5E85281B5D63}"/>
          </ac:cxnSpMkLst>
        </pc:cxnChg>
        <pc:cxnChg chg="add mod">
          <ac:chgData name="James Wagner" userId="2862651d-6f44-4741-89aa-aec1c8926fa8" providerId="ADAL" clId="{1EE5730D-07F7-47C1-9DC0-5BEC501A554D}" dt="2022-10-05T00:10:25.393" v="370" actId="1035"/>
          <ac:cxnSpMkLst>
            <pc:docMk/>
            <pc:sldMk cId="1234605784" sldId="925"/>
            <ac:cxnSpMk id="16" creationId="{CF0772D5-7EFA-6D3F-1A3F-BCC14CDFB362}"/>
          </ac:cxnSpMkLst>
        </pc:cxnChg>
        <pc:cxnChg chg="add mod">
          <ac:chgData name="James Wagner" userId="2862651d-6f44-4741-89aa-aec1c8926fa8" providerId="ADAL" clId="{1EE5730D-07F7-47C1-9DC0-5BEC501A554D}" dt="2022-10-05T00:10:25.393" v="370" actId="1035"/>
          <ac:cxnSpMkLst>
            <pc:docMk/>
            <pc:sldMk cId="1234605784" sldId="925"/>
            <ac:cxnSpMk id="19" creationId="{14433F8D-8519-E0A5-BC0E-B0B155E3F784}"/>
          </ac:cxnSpMkLst>
        </pc:cxnChg>
        <pc:cxnChg chg="add mod">
          <ac:chgData name="James Wagner" userId="2862651d-6f44-4741-89aa-aec1c8926fa8" providerId="ADAL" clId="{1EE5730D-07F7-47C1-9DC0-5BEC501A554D}" dt="2022-10-05T00:10:25.393" v="370" actId="1035"/>
          <ac:cxnSpMkLst>
            <pc:docMk/>
            <pc:sldMk cId="1234605784" sldId="925"/>
            <ac:cxnSpMk id="20" creationId="{9F61EE0A-8CEB-FF1C-AE43-A73663AB5AF5}"/>
          </ac:cxnSpMkLst>
        </pc:cxnChg>
        <pc:cxnChg chg="add mod">
          <ac:chgData name="James Wagner" userId="2862651d-6f44-4741-89aa-aec1c8926fa8" providerId="ADAL" clId="{1EE5730D-07F7-47C1-9DC0-5BEC501A554D}" dt="2022-10-05T00:10:25.393" v="370" actId="1035"/>
          <ac:cxnSpMkLst>
            <pc:docMk/>
            <pc:sldMk cId="1234605784" sldId="925"/>
            <ac:cxnSpMk id="23" creationId="{9AC97CB0-683B-1A42-93B8-F495882C358B}"/>
          </ac:cxnSpMkLst>
        </pc:cxnChg>
        <pc:cxnChg chg="add mod">
          <ac:chgData name="James Wagner" userId="2862651d-6f44-4741-89aa-aec1c8926fa8" providerId="ADAL" clId="{1EE5730D-07F7-47C1-9DC0-5BEC501A554D}" dt="2022-10-05T00:10:25.393" v="370" actId="1035"/>
          <ac:cxnSpMkLst>
            <pc:docMk/>
            <pc:sldMk cId="1234605784" sldId="925"/>
            <ac:cxnSpMk id="24" creationId="{AE81F0AE-7429-A7AB-F57A-2780158BB4C6}"/>
          </ac:cxnSpMkLst>
        </pc:cxnChg>
        <pc:cxnChg chg="add mod">
          <ac:chgData name="James Wagner" userId="2862651d-6f44-4741-89aa-aec1c8926fa8" providerId="ADAL" clId="{1EE5730D-07F7-47C1-9DC0-5BEC501A554D}" dt="2022-10-05T00:10:25.393" v="370" actId="1035"/>
          <ac:cxnSpMkLst>
            <pc:docMk/>
            <pc:sldMk cId="1234605784" sldId="925"/>
            <ac:cxnSpMk id="25" creationId="{7D148DFB-E5B3-1E95-5D6B-1107866A71C5}"/>
          </ac:cxnSpMkLst>
        </pc:cxnChg>
        <pc:cxnChg chg="add mod">
          <ac:chgData name="James Wagner" userId="2862651d-6f44-4741-89aa-aec1c8926fa8" providerId="ADAL" clId="{1EE5730D-07F7-47C1-9DC0-5BEC501A554D}" dt="2022-10-05T00:10:25.393" v="370" actId="1035"/>
          <ac:cxnSpMkLst>
            <pc:docMk/>
            <pc:sldMk cId="1234605784" sldId="925"/>
            <ac:cxnSpMk id="28" creationId="{BAD091D9-30FD-82C9-4E99-AA1A69205C2B}"/>
          </ac:cxnSpMkLst>
        </pc:cxnChg>
        <pc:cxnChg chg="add mod">
          <ac:chgData name="James Wagner" userId="2862651d-6f44-4741-89aa-aec1c8926fa8" providerId="ADAL" clId="{1EE5730D-07F7-47C1-9DC0-5BEC501A554D}" dt="2022-10-05T00:10:25.393" v="370" actId="1035"/>
          <ac:cxnSpMkLst>
            <pc:docMk/>
            <pc:sldMk cId="1234605784" sldId="925"/>
            <ac:cxnSpMk id="29" creationId="{EC0ED8B4-3A67-3CC0-AAE2-499805E70279}"/>
          </ac:cxnSpMkLst>
        </pc:cxnChg>
        <pc:cxnChg chg="add mod">
          <ac:chgData name="James Wagner" userId="2862651d-6f44-4741-89aa-aec1c8926fa8" providerId="ADAL" clId="{1EE5730D-07F7-47C1-9DC0-5BEC501A554D}" dt="2022-10-05T00:10:25.393" v="370" actId="1035"/>
          <ac:cxnSpMkLst>
            <pc:docMk/>
            <pc:sldMk cId="1234605784" sldId="925"/>
            <ac:cxnSpMk id="30" creationId="{81331A1F-E54D-6D20-4000-F2A4CA2E0254}"/>
          </ac:cxnSpMkLst>
        </pc:cxnChg>
        <pc:cxnChg chg="add mod">
          <ac:chgData name="James Wagner" userId="2862651d-6f44-4741-89aa-aec1c8926fa8" providerId="ADAL" clId="{1EE5730D-07F7-47C1-9DC0-5BEC501A554D}" dt="2022-10-05T00:10:25.393" v="370" actId="1035"/>
          <ac:cxnSpMkLst>
            <pc:docMk/>
            <pc:sldMk cId="1234605784" sldId="925"/>
            <ac:cxnSpMk id="33" creationId="{8994FF1D-B0EE-A29E-3EA4-F7389E2A491F}"/>
          </ac:cxnSpMkLst>
        </pc:cxnChg>
        <pc:cxnChg chg="add mod">
          <ac:chgData name="James Wagner" userId="2862651d-6f44-4741-89aa-aec1c8926fa8" providerId="ADAL" clId="{1EE5730D-07F7-47C1-9DC0-5BEC501A554D}" dt="2022-10-05T00:10:25.393" v="370" actId="1035"/>
          <ac:cxnSpMkLst>
            <pc:docMk/>
            <pc:sldMk cId="1234605784" sldId="925"/>
            <ac:cxnSpMk id="36" creationId="{27D4DAEF-FBC3-3E90-82DF-0ABDFF14B7B2}"/>
          </ac:cxnSpMkLst>
        </pc:cxnChg>
        <pc:cxnChg chg="add mod">
          <ac:chgData name="James Wagner" userId="2862651d-6f44-4741-89aa-aec1c8926fa8" providerId="ADAL" clId="{1EE5730D-07F7-47C1-9DC0-5BEC501A554D}" dt="2022-10-05T00:10:25.393" v="370" actId="1035"/>
          <ac:cxnSpMkLst>
            <pc:docMk/>
            <pc:sldMk cId="1234605784" sldId="925"/>
            <ac:cxnSpMk id="37" creationId="{713B805C-B590-6E57-351D-35989C4919E9}"/>
          </ac:cxnSpMkLst>
        </pc:cxnChg>
        <pc:cxnChg chg="add mod">
          <ac:chgData name="James Wagner" userId="2862651d-6f44-4741-89aa-aec1c8926fa8" providerId="ADAL" clId="{1EE5730D-07F7-47C1-9DC0-5BEC501A554D}" dt="2022-10-05T00:10:25.393" v="370" actId="1035"/>
          <ac:cxnSpMkLst>
            <pc:docMk/>
            <pc:sldMk cId="1234605784" sldId="925"/>
            <ac:cxnSpMk id="38" creationId="{0D881783-323F-37B0-F437-42EAD133F3D5}"/>
          </ac:cxnSpMkLst>
        </pc:cxnChg>
        <pc:cxnChg chg="add mod">
          <ac:chgData name="James Wagner" userId="2862651d-6f44-4741-89aa-aec1c8926fa8" providerId="ADAL" clId="{1EE5730D-07F7-47C1-9DC0-5BEC501A554D}" dt="2022-10-05T00:10:25.393" v="370" actId="1035"/>
          <ac:cxnSpMkLst>
            <pc:docMk/>
            <pc:sldMk cId="1234605784" sldId="925"/>
            <ac:cxnSpMk id="41" creationId="{0DA37676-AAAB-A8F9-4708-824AD1AE7CFA}"/>
          </ac:cxnSpMkLst>
        </pc:cxnChg>
        <pc:cxnChg chg="add mod">
          <ac:chgData name="James Wagner" userId="2862651d-6f44-4741-89aa-aec1c8926fa8" providerId="ADAL" clId="{1EE5730D-07F7-47C1-9DC0-5BEC501A554D}" dt="2022-10-05T00:10:25.393" v="370" actId="1035"/>
          <ac:cxnSpMkLst>
            <pc:docMk/>
            <pc:sldMk cId="1234605784" sldId="925"/>
            <ac:cxnSpMk id="42" creationId="{7F337CF7-8F8B-B084-B376-019DF4519394}"/>
          </ac:cxnSpMkLst>
        </pc:cxnChg>
        <pc:cxnChg chg="add mod">
          <ac:chgData name="James Wagner" userId="2862651d-6f44-4741-89aa-aec1c8926fa8" providerId="ADAL" clId="{1EE5730D-07F7-47C1-9DC0-5BEC501A554D}" dt="2022-10-05T00:10:25.393" v="370" actId="1035"/>
          <ac:cxnSpMkLst>
            <pc:docMk/>
            <pc:sldMk cId="1234605784" sldId="925"/>
            <ac:cxnSpMk id="45" creationId="{0DA1EAB1-D6EE-CD83-1147-67C9A5C10A2F}"/>
          </ac:cxnSpMkLst>
        </pc:cxnChg>
        <pc:cxnChg chg="add mod">
          <ac:chgData name="James Wagner" userId="2862651d-6f44-4741-89aa-aec1c8926fa8" providerId="ADAL" clId="{1EE5730D-07F7-47C1-9DC0-5BEC501A554D}" dt="2022-10-05T00:10:25.393" v="370" actId="1035"/>
          <ac:cxnSpMkLst>
            <pc:docMk/>
            <pc:sldMk cId="1234605784" sldId="925"/>
            <ac:cxnSpMk id="46" creationId="{BC9370F1-2574-9394-67D4-A31390231B30}"/>
          </ac:cxnSpMkLst>
        </pc:cxnChg>
        <pc:cxnChg chg="add mod">
          <ac:chgData name="James Wagner" userId="2862651d-6f44-4741-89aa-aec1c8926fa8" providerId="ADAL" clId="{1EE5730D-07F7-47C1-9DC0-5BEC501A554D}" dt="2022-10-05T00:10:25.393" v="370" actId="1035"/>
          <ac:cxnSpMkLst>
            <pc:docMk/>
            <pc:sldMk cId="1234605784" sldId="925"/>
            <ac:cxnSpMk id="47" creationId="{A636CD2A-D985-AB41-49DC-D6933342B30C}"/>
          </ac:cxnSpMkLst>
        </pc:cxnChg>
        <pc:cxnChg chg="add mod">
          <ac:chgData name="James Wagner" userId="2862651d-6f44-4741-89aa-aec1c8926fa8" providerId="ADAL" clId="{1EE5730D-07F7-47C1-9DC0-5BEC501A554D}" dt="2022-10-05T00:10:25.393" v="370" actId="1035"/>
          <ac:cxnSpMkLst>
            <pc:docMk/>
            <pc:sldMk cId="1234605784" sldId="925"/>
            <ac:cxnSpMk id="50" creationId="{FA8781EB-90F0-F361-C48C-47BD66985656}"/>
          </ac:cxnSpMkLst>
        </pc:cxnChg>
        <pc:cxnChg chg="add mod">
          <ac:chgData name="James Wagner" userId="2862651d-6f44-4741-89aa-aec1c8926fa8" providerId="ADAL" clId="{1EE5730D-07F7-47C1-9DC0-5BEC501A554D}" dt="2022-10-05T00:10:30.746" v="392" actId="1036"/>
          <ac:cxnSpMkLst>
            <pc:docMk/>
            <pc:sldMk cId="1234605784" sldId="925"/>
            <ac:cxnSpMk id="51" creationId="{058A0554-F34C-053C-B7F3-CC45E370A876}"/>
          </ac:cxnSpMkLst>
        </pc:cxnChg>
        <pc:cxnChg chg="add mod">
          <ac:chgData name="James Wagner" userId="2862651d-6f44-4741-89aa-aec1c8926fa8" providerId="ADAL" clId="{1EE5730D-07F7-47C1-9DC0-5BEC501A554D}" dt="2022-10-05T00:10:30.746" v="392" actId="1036"/>
          <ac:cxnSpMkLst>
            <pc:docMk/>
            <pc:sldMk cId="1234605784" sldId="925"/>
            <ac:cxnSpMk id="52" creationId="{5A3A8E2B-13F9-2134-09B7-ECD6EC63E90F}"/>
          </ac:cxnSpMkLst>
        </pc:cxnChg>
        <pc:cxnChg chg="add mod">
          <ac:chgData name="James Wagner" userId="2862651d-6f44-4741-89aa-aec1c8926fa8" providerId="ADAL" clId="{1EE5730D-07F7-47C1-9DC0-5BEC501A554D}" dt="2022-10-05T00:10:30.746" v="392" actId="1036"/>
          <ac:cxnSpMkLst>
            <pc:docMk/>
            <pc:sldMk cId="1234605784" sldId="925"/>
            <ac:cxnSpMk id="54" creationId="{B86804B9-F529-4663-D41E-CD816DA4D8E2}"/>
          </ac:cxnSpMkLst>
        </pc:cxnChg>
        <pc:cxnChg chg="add mod">
          <ac:chgData name="James Wagner" userId="2862651d-6f44-4741-89aa-aec1c8926fa8" providerId="ADAL" clId="{1EE5730D-07F7-47C1-9DC0-5BEC501A554D}" dt="2022-10-05T00:10:30.746" v="392" actId="1036"/>
          <ac:cxnSpMkLst>
            <pc:docMk/>
            <pc:sldMk cId="1234605784" sldId="925"/>
            <ac:cxnSpMk id="57" creationId="{02ABDF7B-3C5E-772C-8D5B-A80FC2B763CA}"/>
          </ac:cxnSpMkLst>
        </pc:cxnChg>
        <pc:cxnChg chg="add mod">
          <ac:chgData name="James Wagner" userId="2862651d-6f44-4741-89aa-aec1c8926fa8" providerId="ADAL" clId="{1EE5730D-07F7-47C1-9DC0-5BEC501A554D}" dt="2022-10-05T00:10:30.746" v="392" actId="1036"/>
          <ac:cxnSpMkLst>
            <pc:docMk/>
            <pc:sldMk cId="1234605784" sldId="925"/>
            <ac:cxnSpMk id="60" creationId="{F803349A-26CD-A4D1-4DD7-EE49E6B62080}"/>
          </ac:cxnSpMkLst>
        </pc:cxnChg>
        <pc:cxnChg chg="add mod">
          <ac:chgData name="James Wagner" userId="2862651d-6f44-4741-89aa-aec1c8926fa8" providerId="ADAL" clId="{1EE5730D-07F7-47C1-9DC0-5BEC501A554D}" dt="2022-10-05T00:10:30.746" v="392" actId="1036"/>
          <ac:cxnSpMkLst>
            <pc:docMk/>
            <pc:sldMk cId="1234605784" sldId="925"/>
            <ac:cxnSpMk id="61" creationId="{260A063B-6971-3F0F-1BA9-7964B747C01D}"/>
          </ac:cxnSpMkLst>
        </pc:cxnChg>
        <pc:cxnChg chg="add mod">
          <ac:chgData name="James Wagner" userId="2862651d-6f44-4741-89aa-aec1c8926fa8" providerId="ADAL" clId="{1EE5730D-07F7-47C1-9DC0-5BEC501A554D}" dt="2022-10-05T00:10:30.746" v="392" actId="1036"/>
          <ac:cxnSpMkLst>
            <pc:docMk/>
            <pc:sldMk cId="1234605784" sldId="925"/>
            <ac:cxnSpMk id="64" creationId="{BA3C1F9E-09CB-61A1-EC2F-CAD731AA5DE1}"/>
          </ac:cxnSpMkLst>
        </pc:cxnChg>
        <pc:cxnChg chg="add mod">
          <ac:chgData name="James Wagner" userId="2862651d-6f44-4741-89aa-aec1c8926fa8" providerId="ADAL" clId="{1EE5730D-07F7-47C1-9DC0-5BEC501A554D}" dt="2022-10-05T00:10:30.746" v="392" actId="1036"/>
          <ac:cxnSpMkLst>
            <pc:docMk/>
            <pc:sldMk cId="1234605784" sldId="925"/>
            <ac:cxnSpMk id="65" creationId="{05AD2B49-DE78-D451-D17D-AFE3285CE573}"/>
          </ac:cxnSpMkLst>
        </pc:cxnChg>
        <pc:cxnChg chg="add mod">
          <ac:chgData name="James Wagner" userId="2862651d-6f44-4741-89aa-aec1c8926fa8" providerId="ADAL" clId="{1EE5730D-07F7-47C1-9DC0-5BEC501A554D}" dt="2022-10-05T00:10:30.746" v="392" actId="1036"/>
          <ac:cxnSpMkLst>
            <pc:docMk/>
            <pc:sldMk cId="1234605784" sldId="925"/>
            <ac:cxnSpMk id="66" creationId="{447F4140-8989-8072-79E5-853A30FE2EC8}"/>
          </ac:cxnSpMkLst>
        </pc:cxnChg>
        <pc:cxnChg chg="add mod">
          <ac:chgData name="James Wagner" userId="2862651d-6f44-4741-89aa-aec1c8926fa8" providerId="ADAL" clId="{1EE5730D-07F7-47C1-9DC0-5BEC501A554D}" dt="2022-10-05T00:10:30.746" v="392" actId="1036"/>
          <ac:cxnSpMkLst>
            <pc:docMk/>
            <pc:sldMk cId="1234605784" sldId="925"/>
            <ac:cxnSpMk id="69" creationId="{B6009324-0619-8D63-E52B-8D3AB3280A8D}"/>
          </ac:cxnSpMkLst>
        </pc:cxnChg>
        <pc:cxnChg chg="add mod">
          <ac:chgData name="James Wagner" userId="2862651d-6f44-4741-89aa-aec1c8926fa8" providerId="ADAL" clId="{1EE5730D-07F7-47C1-9DC0-5BEC501A554D}" dt="2022-10-05T00:10:30.746" v="392" actId="1036"/>
          <ac:cxnSpMkLst>
            <pc:docMk/>
            <pc:sldMk cId="1234605784" sldId="925"/>
            <ac:cxnSpMk id="70" creationId="{353A2CC5-C533-2E2F-6715-35F7DDA10DD7}"/>
          </ac:cxnSpMkLst>
        </pc:cxnChg>
        <pc:cxnChg chg="add mod">
          <ac:chgData name="James Wagner" userId="2862651d-6f44-4741-89aa-aec1c8926fa8" providerId="ADAL" clId="{1EE5730D-07F7-47C1-9DC0-5BEC501A554D}" dt="2022-10-05T00:10:30.746" v="392" actId="1036"/>
          <ac:cxnSpMkLst>
            <pc:docMk/>
            <pc:sldMk cId="1234605784" sldId="925"/>
            <ac:cxnSpMk id="71" creationId="{A73C73BD-D435-BD40-AD91-360F0472ADF7}"/>
          </ac:cxnSpMkLst>
        </pc:cxnChg>
        <pc:cxnChg chg="add mod">
          <ac:chgData name="James Wagner" userId="2862651d-6f44-4741-89aa-aec1c8926fa8" providerId="ADAL" clId="{1EE5730D-07F7-47C1-9DC0-5BEC501A554D}" dt="2022-10-05T00:10:30.746" v="392" actId="1036"/>
          <ac:cxnSpMkLst>
            <pc:docMk/>
            <pc:sldMk cId="1234605784" sldId="925"/>
            <ac:cxnSpMk id="74" creationId="{14991690-2460-E942-657C-9509BD090E47}"/>
          </ac:cxnSpMkLst>
        </pc:cxnChg>
        <pc:cxnChg chg="add mod">
          <ac:chgData name="James Wagner" userId="2862651d-6f44-4741-89aa-aec1c8926fa8" providerId="ADAL" clId="{1EE5730D-07F7-47C1-9DC0-5BEC501A554D}" dt="2022-10-05T00:10:30.746" v="392" actId="1036"/>
          <ac:cxnSpMkLst>
            <pc:docMk/>
            <pc:sldMk cId="1234605784" sldId="925"/>
            <ac:cxnSpMk id="77" creationId="{71E659D8-0B81-B275-1D8D-B9EEB6D59D33}"/>
          </ac:cxnSpMkLst>
        </pc:cxnChg>
        <pc:cxnChg chg="add mod">
          <ac:chgData name="James Wagner" userId="2862651d-6f44-4741-89aa-aec1c8926fa8" providerId="ADAL" clId="{1EE5730D-07F7-47C1-9DC0-5BEC501A554D}" dt="2022-10-05T00:10:30.746" v="392" actId="1036"/>
          <ac:cxnSpMkLst>
            <pc:docMk/>
            <pc:sldMk cId="1234605784" sldId="925"/>
            <ac:cxnSpMk id="78" creationId="{E7554DA3-7D4F-1340-8199-31FE6AEEE227}"/>
          </ac:cxnSpMkLst>
        </pc:cxnChg>
        <pc:cxnChg chg="add mod">
          <ac:chgData name="James Wagner" userId="2862651d-6f44-4741-89aa-aec1c8926fa8" providerId="ADAL" clId="{1EE5730D-07F7-47C1-9DC0-5BEC501A554D}" dt="2022-10-05T00:10:30.746" v="392" actId="1036"/>
          <ac:cxnSpMkLst>
            <pc:docMk/>
            <pc:sldMk cId="1234605784" sldId="925"/>
            <ac:cxnSpMk id="79" creationId="{B469E84A-C148-7DCD-3CF7-776D81F78C17}"/>
          </ac:cxnSpMkLst>
        </pc:cxnChg>
        <pc:cxnChg chg="add mod">
          <ac:chgData name="James Wagner" userId="2862651d-6f44-4741-89aa-aec1c8926fa8" providerId="ADAL" clId="{1EE5730D-07F7-47C1-9DC0-5BEC501A554D}" dt="2022-10-05T00:10:30.746" v="392" actId="1036"/>
          <ac:cxnSpMkLst>
            <pc:docMk/>
            <pc:sldMk cId="1234605784" sldId="925"/>
            <ac:cxnSpMk id="82" creationId="{EA9AE409-20B6-2B54-18DB-39132EA22122}"/>
          </ac:cxnSpMkLst>
        </pc:cxnChg>
        <pc:cxnChg chg="add mod">
          <ac:chgData name="James Wagner" userId="2862651d-6f44-4741-89aa-aec1c8926fa8" providerId="ADAL" clId="{1EE5730D-07F7-47C1-9DC0-5BEC501A554D}" dt="2022-10-05T00:10:30.746" v="392" actId="1036"/>
          <ac:cxnSpMkLst>
            <pc:docMk/>
            <pc:sldMk cId="1234605784" sldId="925"/>
            <ac:cxnSpMk id="83" creationId="{062FDEC1-1572-E4E2-B1B7-D0A3BC230253}"/>
          </ac:cxnSpMkLst>
        </pc:cxnChg>
        <pc:cxnChg chg="add mod">
          <ac:chgData name="James Wagner" userId="2862651d-6f44-4741-89aa-aec1c8926fa8" providerId="ADAL" clId="{1EE5730D-07F7-47C1-9DC0-5BEC501A554D}" dt="2022-10-05T00:10:30.746" v="392" actId="1036"/>
          <ac:cxnSpMkLst>
            <pc:docMk/>
            <pc:sldMk cId="1234605784" sldId="925"/>
            <ac:cxnSpMk id="86" creationId="{6AA61112-3FA5-84FD-D8F6-E807668CE56E}"/>
          </ac:cxnSpMkLst>
        </pc:cxnChg>
        <pc:cxnChg chg="add mod">
          <ac:chgData name="James Wagner" userId="2862651d-6f44-4741-89aa-aec1c8926fa8" providerId="ADAL" clId="{1EE5730D-07F7-47C1-9DC0-5BEC501A554D}" dt="2022-10-05T00:10:30.746" v="392" actId="1036"/>
          <ac:cxnSpMkLst>
            <pc:docMk/>
            <pc:sldMk cId="1234605784" sldId="925"/>
            <ac:cxnSpMk id="87" creationId="{84C171CA-DE53-8CD4-3B0B-BF4D27A6F972}"/>
          </ac:cxnSpMkLst>
        </pc:cxnChg>
        <pc:cxnChg chg="add mod">
          <ac:chgData name="James Wagner" userId="2862651d-6f44-4741-89aa-aec1c8926fa8" providerId="ADAL" clId="{1EE5730D-07F7-47C1-9DC0-5BEC501A554D}" dt="2022-10-05T00:10:30.746" v="392" actId="1036"/>
          <ac:cxnSpMkLst>
            <pc:docMk/>
            <pc:sldMk cId="1234605784" sldId="925"/>
            <ac:cxnSpMk id="88" creationId="{6FD462AE-1651-2175-D327-0C504A41686C}"/>
          </ac:cxnSpMkLst>
        </pc:cxnChg>
        <pc:cxnChg chg="add mod">
          <ac:chgData name="James Wagner" userId="2862651d-6f44-4741-89aa-aec1c8926fa8" providerId="ADAL" clId="{1EE5730D-07F7-47C1-9DC0-5BEC501A554D}" dt="2022-10-05T00:10:30.746" v="392" actId="1036"/>
          <ac:cxnSpMkLst>
            <pc:docMk/>
            <pc:sldMk cId="1234605784" sldId="925"/>
            <ac:cxnSpMk id="91" creationId="{B8B78C2C-EE5B-A354-4C22-B6A82F4C2D02}"/>
          </ac:cxnSpMkLst>
        </pc:cxnChg>
      </pc:sldChg>
    </pc:docChg>
  </pc:docChgLst>
  <pc:docChgLst>
    <pc:chgData name="James Wagner" userId="2862651d-6f44-4741-89aa-aec1c8926fa8" providerId="ADAL" clId="{02E78DE1-7AA7-43AA-8A64-842E763FD16A}"/>
    <pc:docChg chg="undo custSel delSld modSld">
      <pc:chgData name="James Wagner" userId="2862651d-6f44-4741-89aa-aec1c8926fa8" providerId="ADAL" clId="{02E78DE1-7AA7-43AA-8A64-842E763FD16A}" dt="2023-10-12T16:30:25.589" v="99" actId="20577"/>
      <pc:docMkLst>
        <pc:docMk/>
      </pc:docMkLst>
      <pc:sldChg chg="modSp mod">
        <pc:chgData name="James Wagner" userId="2862651d-6f44-4741-89aa-aec1c8926fa8" providerId="ADAL" clId="{02E78DE1-7AA7-43AA-8A64-842E763FD16A}" dt="2023-10-12T16:18:39.221" v="3" actId="20577"/>
        <pc:sldMkLst>
          <pc:docMk/>
          <pc:sldMk cId="3549628654" sldId="272"/>
        </pc:sldMkLst>
        <pc:spChg chg="mod">
          <ac:chgData name="James Wagner" userId="2862651d-6f44-4741-89aa-aec1c8926fa8" providerId="ADAL" clId="{02E78DE1-7AA7-43AA-8A64-842E763FD16A}" dt="2023-10-12T16:18:39.221" v="3" actId="20577"/>
          <ac:spMkLst>
            <pc:docMk/>
            <pc:sldMk cId="3549628654" sldId="272"/>
            <ac:spMk id="5" creationId="{00000000-0000-0000-0000-000000000000}"/>
          </ac:spMkLst>
        </pc:spChg>
      </pc:sldChg>
      <pc:sldChg chg="modSp mod">
        <pc:chgData name="James Wagner" userId="2862651d-6f44-4741-89aa-aec1c8926fa8" providerId="ADAL" clId="{02E78DE1-7AA7-43AA-8A64-842E763FD16A}" dt="2023-10-12T16:26:35.550" v="53" actId="20577"/>
        <pc:sldMkLst>
          <pc:docMk/>
          <pc:sldMk cId="1217059906" sldId="868"/>
        </pc:sldMkLst>
        <pc:spChg chg="mod">
          <ac:chgData name="James Wagner" userId="2862651d-6f44-4741-89aa-aec1c8926fa8" providerId="ADAL" clId="{02E78DE1-7AA7-43AA-8A64-842E763FD16A}" dt="2023-10-12T16:26:35.550" v="53" actId="20577"/>
          <ac:spMkLst>
            <pc:docMk/>
            <pc:sldMk cId="1217059906" sldId="868"/>
            <ac:spMk id="3" creationId="{ADF719E9-DF5D-416F-841C-722E8D7AB880}"/>
          </ac:spMkLst>
        </pc:spChg>
      </pc:sldChg>
      <pc:sldChg chg="modSp mod">
        <pc:chgData name="James Wagner" userId="2862651d-6f44-4741-89aa-aec1c8926fa8" providerId="ADAL" clId="{02E78DE1-7AA7-43AA-8A64-842E763FD16A}" dt="2023-10-12T16:28:51.353" v="78" actId="20577"/>
        <pc:sldMkLst>
          <pc:docMk/>
          <pc:sldMk cId="275510507" sldId="870"/>
        </pc:sldMkLst>
        <pc:spChg chg="mod">
          <ac:chgData name="James Wagner" userId="2862651d-6f44-4741-89aa-aec1c8926fa8" providerId="ADAL" clId="{02E78DE1-7AA7-43AA-8A64-842E763FD16A}" dt="2023-10-12T16:28:51.353" v="78" actId="20577"/>
          <ac:spMkLst>
            <pc:docMk/>
            <pc:sldMk cId="275510507" sldId="870"/>
            <ac:spMk id="3" creationId="{ADF719E9-DF5D-416F-841C-722E8D7AB880}"/>
          </ac:spMkLst>
        </pc:spChg>
      </pc:sldChg>
      <pc:sldChg chg="modSp mod">
        <pc:chgData name="James Wagner" userId="2862651d-6f44-4741-89aa-aec1c8926fa8" providerId="ADAL" clId="{02E78DE1-7AA7-43AA-8A64-842E763FD16A}" dt="2023-10-12T16:30:25.589" v="99" actId="20577"/>
        <pc:sldMkLst>
          <pc:docMk/>
          <pc:sldMk cId="3933968940" sldId="879"/>
        </pc:sldMkLst>
        <pc:spChg chg="mod">
          <ac:chgData name="James Wagner" userId="2862651d-6f44-4741-89aa-aec1c8926fa8" providerId="ADAL" clId="{02E78DE1-7AA7-43AA-8A64-842E763FD16A}" dt="2023-10-12T16:30:25.589" v="99" actId="20577"/>
          <ac:spMkLst>
            <pc:docMk/>
            <pc:sldMk cId="3933968940" sldId="879"/>
            <ac:spMk id="3" creationId="{CD2AE98A-5914-4FAE-A720-2ED38BB6DFCF}"/>
          </ac:spMkLst>
        </pc:spChg>
      </pc:sldChg>
      <pc:sldChg chg="modSp mod">
        <pc:chgData name="James Wagner" userId="2862651d-6f44-4741-89aa-aec1c8926fa8" providerId="ADAL" clId="{02E78DE1-7AA7-43AA-8A64-842E763FD16A}" dt="2023-10-12T16:21:14.124" v="13" actId="6549"/>
        <pc:sldMkLst>
          <pc:docMk/>
          <pc:sldMk cId="4090369780" sldId="923"/>
        </pc:sldMkLst>
        <pc:spChg chg="mod">
          <ac:chgData name="James Wagner" userId="2862651d-6f44-4741-89aa-aec1c8926fa8" providerId="ADAL" clId="{02E78DE1-7AA7-43AA-8A64-842E763FD16A}" dt="2023-10-12T16:21:14.124" v="13" actId="6549"/>
          <ac:spMkLst>
            <pc:docMk/>
            <pc:sldMk cId="4090369780" sldId="923"/>
            <ac:spMk id="3" creationId="{ADF719E9-DF5D-416F-841C-722E8D7AB880}"/>
          </ac:spMkLst>
        </pc:spChg>
      </pc:sldChg>
      <pc:sldChg chg="addSp delSp modSp mod">
        <pc:chgData name="James Wagner" userId="2862651d-6f44-4741-89aa-aec1c8926fa8" providerId="ADAL" clId="{02E78DE1-7AA7-43AA-8A64-842E763FD16A}" dt="2023-10-12T16:23:22.562" v="29" actId="113"/>
        <pc:sldMkLst>
          <pc:docMk/>
          <pc:sldMk cId="3058344650" sldId="926"/>
        </pc:sldMkLst>
        <pc:spChg chg="del mod">
          <ac:chgData name="James Wagner" userId="2862651d-6f44-4741-89aa-aec1c8926fa8" providerId="ADAL" clId="{02E78DE1-7AA7-43AA-8A64-842E763FD16A}" dt="2023-10-12T16:21:24.927" v="16"/>
          <ac:spMkLst>
            <pc:docMk/>
            <pc:sldMk cId="3058344650" sldId="926"/>
            <ac:spMk id="3" creationId="{26FB8814-3A9E-6C49-C007-6FE41CD5D860}"/>
          </ac:spMkLst>
        </pc:spChg>
        <pc:graphicFrameChg chg="add mod modGraphic">
          <ac:chgData name="James Wagner" userId="2862651d-6f44-4741-89aa-aec1c8926fa8" providerId="ADAL" clId="{02E78DE1-7AA7-43AA-8A64-842E763FD16A}" dt="2023-10-12T16:23:22.562" v="29" actId="113"/>
          <ac:graphicFrameMkLst>
            <pc:docMk/>
            <pc:sldMk cId="3058344650" sldId="926"/>
            <ac:graphicFrameMk id="4" creationId="{48E15721-509B-AACA-D755-92A759BD8737}"/>
          </ac:graphicFrameMkLst>
        </pc:graphicFrameChg>
      </pc:sldChg>
      <pc:sldChg chg="del">
        <pc:chgData name="James Wagner" userId="2862651d-6f44-4741-89aa-aec1c8926fa8" providerId="ADAL" clId="{02E78DE1-7AA7-43AA-8A64-842E763FD16A}" dt="2023-10-12T16:24:14.139" v="30" actId="47"/>
        <pc:sldMkLst>
          <pc:docMk/>
          <pc:sldMk cId="2208764458" sldId="927"/>
        </pc:sldMkLst>
      </pc:sldChg>
      <pc:sldChg chg="modSp del mod">
        <pc:chgData name="James Wagner" userId="2862651d-6f44-4741-89aa-aec1c8926fa8" providerId="ADAL" clId="{02E78DE1-7AA7-43AA-8A64-842E763FD16A}" dt="2023-10-12T16:26:17.237" v="34" actId="47"/>
        <pc:sldMkLst>
          <pc:docMk/>
          <pc:sldMk cId="4148835424" sldId="1027"/>
        </pc:sldMkLst>
        <pc:spChg chg="mod">
          <ac:chgData name="James Wagner" userId="2862651d-6f44-4741-89aa-aec1c8926fa8" providerId="ADAL" clId="{02E78DE1-7AA7-43AA-8A64-842E763FD16A}" dt="2023-10-12T16:24:21.736" v="33" actId="20577"/>
          <ac:spMkLst>
            <pc:docMk/>
            <pc:sldMk cId="4148835424" sldId="1027"/>
            <ac:spMk id="3" creationId="{32AD2A8D-5A63-17C2-BA03-2D007244D175}"/>
          </ac:spMkLst>
        </pc:spChg>
      </pc:sldChg>
      <pc:sldChg chg="del">
        <pc:chgData name="James Wagner" userId="2862651d-6f44-4741-89aa-aec1c8926fa8" providerId="ADAL" clId="{02E78DE1-7AA7-43AA-8A64-842E763FD16A}" dt="2023-10-12T16:26:17.237" v="34" actId="47"/>
        <pc:sldMkLst>
          <pc:docMk/>
          <pc:sldMk cId="1589267879" sldId="1028"/>
        </pc:sldMkLst>
      </pc:sldChg>
      <pc:sldChg chg="del">
        <pc:chgData name="James Wagner" userId="2862651d-6f44-4741-89aa-aec1c8926fa8" providerId="ADAL" clId="{02E78DE1-7AA7-43AA-8A64-842E763FD16A}" dt="2023-10-12T16:26:17.237" v="34" actId="47"/>
        <pc:sldMkLst>
          <pc:docMk/>
          <pc:sldMk cId="2807962194" sldId="1029"/>
        </pc:sldMkLst>
      </pc:sldChg>
      <pc:sldChg chg="del">
        <pc:chgData name="James Wagner" userId="2862651d-6f44-4741-89aa-aec1c8926fa8" providerId="ADAL" clId="{02E78DE1-7AA7-43AA-8A64-842E763FD16A}" dt="2023-10-12T16:26:17.237" v="34" actId="47"/>
        <pc:sldMkLst>
          <pc:docMk/>
          <pc:sldMk cId="1375878416" sldId="1030"/>
        </pc:sldMkLst>
      </pc:sldChg>
      <pc:sldChg chg="del">
        <pc:chgData name="James Wagner" userId="2862651d-6f44-4741-89aa-aec1c8926fa8" providerId="ADAL" clId="{02E78DE1-7AA7-43AA-8A64-842E763FD16A}" dt="2023-10-12T16:26:17.237" v="34" actId="47"/>
        <pc:sldMkLst>
          <pc:docMk/>
          <pc:sldMk cId="298247194" sldId="1031"/>
        </pc:sldMkLst>
      </pc:sldChg>
      <pc:sldChg chg="del">
        <pc:chgData name="James Wagner" userId="2862651d-6f44-4741-89aa-aec1c8926fa8" providerId="ADAL" clId="{02E78DE1-7AA7-43AA-8A64-842E763FD16A}" dt="2023-10-12T16:26:17.237" v="34" actId="47"/>
        <pc:sldMkLst>
          <pc:docMk/>
          <pc:sldMk cId="2196599482" sldId="1032"/>
        </pc:sldMkLst>
      </pc:sldChg>
      <pc:sldChg chg="del">
        <pc:chgData name="James Wagner" userId="2862651d-6f44-4741-89aa-aec1c8926fa8" providerId="ADAL" clId="{02E78DE1-7AA7-43AA-8A64-842E763FD16A}" dt="2023-10-12T16:26:17.237" v="34" actId="47"/>
        <pc:sldMkLst>
          <pc:docMk/>
          <pc:sldMk cId="1527423764" sldId="1033"/>
        </pc:sldMkLst>
      </pc:sldChg>
    </pc:docChg>
  </pc:docChgLst>
  <pc:docChgLst>
    <pc:chgData name="James Wagner" userId="2862651d-6f44-4741-89aa-aec1c8926fa8" providerId="ADAL" clId="{34BC4396-280B-4474-9C4F-9743152291C5}"/>
    <pc:docChg chg="addSld delSld modSld">
      <pc:chgData name="James Wagner" userId="2862651d-6f44-4741-89aa-aec1c8926fa8" providerId="ADAL" clId="{34BC4396-280B-4474-9C4F-9743152291C5}" dt="2022-10-11T12:21:38.560" v="343" actId="6549"/>
      <pc:docMkLst>
        <pc:docMk/>
      </pc:docMkLst>
      <pc:sldChg chg="del">
        <pc:chgData name="James Wagner" userId="2862651d-6f44-4741-89aa-aec1c8926fa8" providerId="ADAL" clId="{34BC4396-280B-4474-9C4F-9743152291C5}" dt="2022-10-11T12:08:44.449" v="0" actId="47"/>
        <pc:sldMkLst>
          <pc:docMk/>
          <pc:sldMk cId="1962834633" sldId="705"/>
        </pc:sldMkLst>
      </pc:sldChg>
      <pc:sldChg chg="del">
        <pc:chgData name="James Wagner" userId="2862651d-6f44-4741-89aa-aec1c8926fa8" providerId="ADAL" clId="{34BC4396-280B-4474-9C4F-9743152291C5}" dt="2022-10-11T12:08:44.449" v="0" actId="47"/>
        <pc:sldMkLst>
          <pc:docMk/>
          <pc:sldMk cId="1107418130" sldId="707"/>
        </pc:sldMkLst>
      </pc:sldChg>
      <pc:sldChg chg="add">
        <pc:chgData name="James Wagner" userId="2862651d-6f44-4741-89aa-aec1c8926fa8" providerId="ADAL" clId="{34BC4396-280B-4474-9C4F-9743152291C5}" dt="2022-10-11T12:08:46.033" v="1"/>
        <pc:sldMkLst>
          <pc:docMk/>
          <pc:sldMk cId="1498733077" sldId="769"/>
        </pc:sldMkLst>
      </pc:sldChg>
      <pc:sldChg chg="modSp add mod">
        <pc:chgData name="James Wagner" userId="2862651d-6f44-4741-89aa-aec1c8926fa8" providerId="ADAL" clId="{34BC4396-280B-4474-9C4F-9743152291C5}" dt="2022-10-11T12:17:31.735" v="131" actId="20577"/>
        <pc:sldMkLst>
          <pc:docMk/>
          <pc:sldMk cId="2189288665" sldId="784"/>
        </pc:sldMkLst>
        <pc:spChg chg="mod">
          <ac:chgData name="James Wagner" userId="2862651d-6f44-4741-89aa-aec1c8926fa8" providerId="ADAL" clId="{34BC4396-280B-4474-9C4F-9743152291C5}" dt="2022-10-11T12:17:31.735" v="131" actId="20577"/>
          <ac:spMkLst>
            <pc:docMk/>
            <pc:sldMk cId="2189288665" sldId="784"/>
            <ac:spMk id="3" creationId="{ADF719E9-DF5D-416F-841C-722E8D7AB880}"/>
          </ac:spMkLst>
        </pc:spChg>
      </pc:sldChg>
      <pc:sldChg chg="add">
        <pc:chgData name="James Wagner" userId="2862651d-6f44-4741-89aa-aec1c8926fa8" providerId="ADAL" clId="{34BC4396-280B-4474-9C4F-9743152291C5}" dt="2022-10-11T12:08:46.033" v="1"/>
        <pc:sldMkLst>
          <pc:docMk/>
          <pc:sldMk cId="1824986002" sldId="785"/>
        </pc:sldMkLst>
      </pc:sldChg>
      <pc:sldChg chg="del">
        <pc:chgData name="James Wagner" userId="2862651d-6f44-4741-89aa-aec1c8926fa8" providerId="ADAL" clId="{34BC4396-280B-4474-9C4F-9743152291C5}" dt="2022-10-11T12:08:44.449" v="0" actId="47"/>
        <pc:sldMkLst>
          <pc:docMk/>
          <pc:sldMk cId="1897422165" sldId="854"/>
        </pc:sldMkLst>
      </pc:sldChg>
      <pc:sldChg chg="add">
        <pc:chgData name="James Wagner" userId="2862651d-6f44-4741-89aa-aec1c8926fa8" providerId="ADAL" clId="{34BC4396-280B-4474-9C4F-9743152291C5}" dt="2022-10-11T12:08:46.033" v="1"/>
        <pc:sldMkLst>
          <pc:docMk/>
          <pc:sldMk cId="1525566204" sldId="867"/>
        </pc:sldMkLst>
      </pc:sldChg>
      <pc:sldChg chg="add">
        <pc:chgData name="James Wagner" userId="2862651d-6f44-4741-89aa-aec1c8926fa8" providerId="ADAL" clId="{34BC4396-280B-4474-9C4F-9743152291C5}" dt="2022-10-11T12:08:46.033" v="1"/>
        <pc:sldMkLst>
          <pc:docMk/>
          <pc:sldMk cId="1217059906" sldId="868"/>
        </pc:sldMkLst>
      </pc:sldChg>
      <pc:sldChg chg="modSp add mod">
        <pc:chgData name="James Wagner" userId="2862651d-6f44-4741-89aa-aec1c8926fa8" providerId="ADAL" clId="{34BC4396-280B-4474-9C4F-9743152291C5}" dt="2022-10-11T12:19:32.233" v="260" actId="20577"/>
        <pc:sldMkLst>
          <pc:docMk/>
          <pc:sldMk cId="275510507" sldId="870"/>
        </pc:sldMkLst>
        <pc:spChg chg="mod">
          <ac:chgData name="James Wagner" userId="2862651d-6f44-4741-89aa-aec1c8926fa8" providerId="ADAL" clId="{34BC4396-280B-4474-9C4F-9743152291C5}" dt="2022-10-11T12:19:32.233" v="260" actId="20577"/>
          <ac:spMkLst>
            <pc:docMk/>
            <pc:sldMk cId="275510507" sldId="870"/>
            <ac:spMk id="3" creationId="{ADF719E9-DF5D-416F-841C-722E8D7AB880}"/>
          </ac:spMkLst>
        </pc:spChg>
      </pc:sldChg>
      <pc:sldChg chg="add">
        <pc:chgData name="James Wagner" userId="2862651d-6f44-4741-89aa-aec1c8926fa8" providerId="ADAL" clId="{34BC4396-280B-4474-9C4F-9743152291C5}" dt="2022-10-11T12:08:46.033" v="1"/>
        <pc:sldMkLst>
          <pc:docMk/>
          <pc:sldMk cId="609191224" sldId="876"/>
        </pc:sldMkLst>
      </pc:sldChg>
      <pc:sldChg chg="modSp add mod">
        <pc:chgData name="James Wagner" userId="2862651d-6f44-4741-89aa-aec1c8926fa8" providerId="ADAL" clId="{34BC4396-280B-4474-9C4F-9743152291C5}" dt="2022-10-11T12:21:38.560" v="343" actId="6549"/>
        <pc:sldMkLst>
          <pc:docMk/>
          <pc:sldMk cId="2879590926" sldId="877"/>
        </pc:sldMkLst>
        <pc:spChg chg="mod">
          <ac:chgData name="James Wagner" userId="2862651d-6f44-4741-89aa-aec1c8926fa8" providerId="ADAL" clId="{34BC4396-280B-4474-9C4F-9743152291C5}" dt="2022-10-11T12:21:38.560" v="343" actId="6549"/>
          <ac:spMkLst>
            <pc:docMk/>
            <pc:sldMk cId="2879590926" sldId="877"/>
            <ac:spMk id="3" creationId="{EE7CF3F3-1EA0-471B-BDCD-46DBA7531168}"/>
          </ac:spMkLst>
        </pc:spChg>
      </pc:sldChg>
      <pc:sldChg chg="modSp add mod">
        <pc:chgData name="James Wagner" userId="2862651d-6f44-4741-89aa-aec1c8926fa8" providerId="ADAL" clId="{34BC4396-280B-4474-9C4F-9743152291C5}" dt="2022-10-11T12:13:29.512" v="70" actId="6549"/>
        <pc:sldMkLst>
          <pc:docMk/>
          <pc:sldMk cId="1636688676" sldId="878"/>
        </pc:sldMkLst>
        <pc:spChg chg="mod">
          <ac:chgData name="James Wagner" userId="2862651d-6f44-4741-89aa-aec1c8926fa8" providerId="ADAL" clId="{34BC4396-280B-4474-9C4F-9743152291C5}" dt="2022-10-11T12:13:29.512" v="70" actId="6549"/>
          <ac:spMkLst>
            <pc:docMk/>
            <pc:sldMk cId="1636688676" sldId="878"/>
            <ac:spMk id="3" creationId="{1ED407D4-4348-4C48-ABCF-919908EE3A2E}"/>
          </ac:spMkLst>
        </pc:spChg>
      </pc:sldChg>
      <pc:sldChg chg="modSp add mod">
        <pc:chgData name="James Wagner" userId="2862651d-6f44-4741-89aa-aec1c8926fa8" providerId="ADAL" clId="{34BC4396-280B-4474-9C4F-9743152291C5}" dt="2022-10-11T12:14:11.877" v="85" actId="20577"/>
        <pc:sldMkLst>
          <pc:docMk/>
          <pc:sldMk cId="3933968940" sldId="879"/>
        </pc:sldMkLst>
        <pc:spChg chg="mod">
          <ac:chgData name="James Wagner" userId="2862651d-6f44-4741-89aa-aec1c8926fa8" providerId="ADAL" clId="{34BC4396-280B-4474-9C4F-9743152291C5}" dt="2022-10-11T12:14:11.877" v="85" actId="20577"/>
          <ac:spMkLst>
            <pc:docMk/>
            <pc:sldMk cId="3933968940" sldId="879"/>
            <ac:spMk id="2" creationId="{21304021-E5DC-49AA-A4DA-6C4538452A3F}"/>
          </ac:spMkLst>
        </pc:spChg>
      </pc:sldChg>
      <pc:sldChg chg="del">
        <pc:chgData name="James Wagner" userId="2862651d-6f44-4741-89aa-aec1c8926fa8" providerId="ADAL" clId="{34BC4396-280B-4474-9C4F-9743152291C5}" dt="2022-10-11T12:08:44.449" v="0" actId="47"/>
        <pc:sldMkLst>
          <pc:docMk/>
          <pc:sldMk cId="2252190903" sldId="914"/>
        </pc:sldMkLst>
      </pc:sldChg>
      <pc:sldChg chg="del">
        <pc:chgData name="James Wagner" userId="2862651d-6f44-4741-89aa-aec1c8926fa8" providerId="ADAL" clId="{34BC4396-280B-4474-9C4F-9743152291C5}" dt="2022-10-11T12:08:44.449" v="0" actId="47"/>
        <pc:sldMkLst>
          <pc:docMk/>
          <pc:sldMk cId="1591706091" sldId="915"/>
        </pc:sldMkLst>
      </pc:sldChg>
      <pc:sldChg chg="del">
        <pc:chgData name="James Wagner" userId="2862651d-6f44-4741-89aa-aec1c8926fa8" providerId="ADAL" clId="{34BC4396-280B-4474-9C4F-9743152291C5}" dt="2022-10-11T12:08:44.449" v="0" actId="47"/>
        <pc:sldMkLst>
          <pc:docMk/>
          <pc:sldMk cId="782569580" sldId="916"/>
        </pc:sldMkLst>
      </pc:sldChg>
      <pc:sldChg chg="del">
        <pc:chgData name="James Wagner" userId="2862651d-6f44-4741-89aa-aec1c8926fa8" providerId="ADAL" clId="{34BC4396-280B-4474-9C4F-9743152291C5}" dt="2022-10-11T12:08:44.449" v="0" actId="47"/>
        <pc:sldMkLst>
          <pc:docMk/>
          <pc:sldMk cId="2282588305" sldId="918"/>
        </pc:sldMkLst>
      </pc:sldChg>
      <pc:sldChg chg="del">
        <pc:chgData name="James Wagner" userId="2862651d-6f44-4741-89aa-aec1c8926fa8" providerId="ADAL" clId="{34BC4396-280B-4474-9C4F-9743152291C5}" dt="2022-10-11T12:08:44.449" v="0" actId="47"/>
        <pc:sldMkLst>
          <pc:docMk/>
          <pc:sldMk cId="1552193558" sldId="919"/>
        </pc:sldMkLst>
      </pc:sldChg>
      <pc:sldChg chg="del">
        <pc:chgData name="James Wagner" userId="2862651d-6f44-4741-89aa-aec1c8926fa8" providerId="ADAL" clId="{34BC4396-280B-4474-9C4F-9743152291C5}" dt="2022-10-11T12:08:44.449" v="0" actId="47"/>
        <pc:sldMkLst>
          <pc:docMk/>
          <pc:sldMk cId="1207488401" sldId="924"/>
        </pc:sldMkLst>
      </pc:sldChg>
      <pc:sldChg chg="del">
        <pc:chgData name="James Wagner" userId="2862651d-6f44-4741-89aa-aec1c8926fa8" providerId="ADAL" clId="{34BC4396-280B-4474-9C4F-9743152291C5}" dt="2022-10-11T12:08:44.449" v="0" actId="47"/>
        <pc:sldMkLst>
          <pc:docMk/>
          <pc:sldMk cId="1234605784" sldId="925"/>
        </pc:sldMkLst>
      </pc:sldChg>
    </pc:docChg>
  </pc:docChgLst>
  <pc:docChgLst>
    <pc:chgData name="James Wagner" userId="2862651d-6f44-4741-89aa-aec1c8926fa8" providerId="ADAL" clId="{2A111ABB-64F5-4A24-A3FE-96B463CB7516}"/>
    <pc:docChg chg="custSel addSld delSld modSld">
      <pc:chgData name="James Wagner" userId="2862651d-6f44-4741-89aa-aec1c8926fa8" providerId="ADAL" clId="{2A111ABB-64F5-4A24-A3FE-96B463CB7516}" dt="2022-10-04T21:28:41.149" v="287" actId="20577"/>
      <pc:docMkLst>
        <pc:docMk/>
      </pc:docMkLst>
      <pc:sldChg chg="modSp mod">
        <pc:chgData name="James Wagner" userId="2862651d-6f44-4741-89aa-aec1c8926fa8" providerId="ADAL" clId="{2A111ABB-64F5-4A24-A3FE-96B463CB7516}" dt="2022-10-04T19:51:24.447" v="7" actId="20577"/>
        <pc:sldMkLst>
          <pc:docMk/>
          <pc:sldMk cId="3549628654" sldId="272"/>
        </pc:sldMkLst>
        <pc:spChg chg="mod">
          <ac:chgData name="James Wagner" userId="2862651d-6f44-4741-89aa-aec1c8926fa8" providerId="ADAL" clId="{2A111ABB-64F5-4A24-A3FE-96B463CB7516}" dt="2022-10-04T19:51:24.447" v="7" actId="20577"/>
          <ac:spMkLst>
            <pc:docMk/>
            <pc:sldMk cId="3549628654" sldId="272"/>
            <ac:spMk id="5" creationId="{00000000-0000-0000-0000-000000000000}"/>
          </ac:spMkLst>
        </pc:spChg>
      </pc:sldChg>
      <pc:sldChg chg="modSp mod">
        <pc:chgData name="James Wagner" userId="2862651d-6f44-4741-89aa-aec1c8926fa8" providerId="ADAL" clId="{2A111ABB-64F5-4A24-A3FE-96B463CB7516}" dt="2022-10-04T19:52:02.113" v="18" actId="20577"/>
        <pc:sldMkLst>
          <pc:docMk/>
          <pc:sldMk cId="1107418130" sldId="707"/>
        </pc:sldMkLst>
        <pc:spChg chg="mod">
          <ac:chgData name="James Wagner" userId="2862651d-6f44-4741-89aa-aec1c8926fa8" providerId="ADAL" clId="{2A111ABB-64F5-4A24-A3FE-96B463CB7516}" dt="2022-10-04T19:52:02.113" v="18" actId="20577"/>
          <ac:spMkLst>
            <pc:docMk/>
            <pc:sldMk cId="1107418130" sldId="707"/>
            <ac:spMk id="3" creationId="{ADF719E9-DF5D-416F-841C-722E8D7AB880}"/>
          </ac:spMkLst>
        </pc:spChg>
      </pc:sldChg>
      <pc:sldChg chg="modSp mod">
        <pc:chgData name="James Wagner" userId="2862651d-6f44-4741-89aa-aec1c8926fa8" providerId="ADAL" clId="{2A111ABB-64F5-4A24-A3FE-96B463CB7516}" dt="2022-10-04T21:28:41.149" v="287" actId="20577"/>
        <pc:sldMkLst>
          <pc:docMk/>
          <pc:sldMk cId="2282588305" sldId="918"/>
        </pc:sldMkLst>
        <pc:spChg chg="mod">
          <ac:chgData name="James Wagner" userId="2862651d-6f44-4741-89aa-aec1c8926fa8" providerId="ADAL" clId="{2A111ABB-64F5-4A24-A3FE-96B463CB7516}" dt="2022-10-04T21:28:41.149" v="287" actId="20577"/>
          <ac:spMkLst>
            <pc:docMk/>
            <pc:sldMk cId="2282588305" sldId="918"/>
            <ac:spMk id="3" creationId="{4A40A76B-2B79-43C6-9BE2-FB879713BF0F}"/>
          </ac:spMkLst>
        </pc:spChg>
      </pc:sldChg>
      <pc:sldChg chg="del">
        <pc:chgData name="James Wagner" userId="2862651d-6f44-4741-89aa-aec1c8926fa8" providerId="ADAL" clId="{2A111ABB-64F5-4A24-A3FE-96B463CB7516}" dt="2022-10-04T19:51:29.839" v="8" actId="47"/>
        <pc:sldMkLst>
          <pc:docMk/>
          <pc:sldMk cId="2642185443" sldId="920"/>
        </pc:sldMkLst>
      </pc:sldChg>
      <pc:sldChg chg="del">
        <pc:chgData name="James Wagner" userId="2862651d-6f44-4741-89aa-aec1c8926fa8" providerId="ADAL" clId="{2A111ABB-64F5-4A24-A3FE-96B463CB7516}" dt="2022-10-04T19:51:29.839" v="8" actId="47"/>
        <pc:sldMkLst>
          <pc:docMk/>
          <pc:sldMk cId="2683301596" sldId="921"/>
        </pc:sldMkLst>
      </pc:sldChg>
      <pc:sldChg chg="modSp mod">
        <pc:chgData name="James Wagner" userId="2862651d-6f44-4741-89aa-aec1c8926fa8" providerId="ADAL" clId="{2A111ABB-64F5-4A24-A3FE-96B463CB7516}" dt="2022-10-04T19:58:11.056" v="30" actId="20577"/>
        <pc:sldMkLst>
          <pc:docMk/>
          <pc:sldMk cId="3833282888" sldId="922"/>
        </pc:sldMkLst>
        <pc:spChg chg="mod">
          <ac:chgData name="James Wagner" userId="2862651d-6f44-4741-89aa-aec1c8926fa8" providerId="ADAL" clId="{2A111ABB-64F5-4A24-A3FE-96B463CB7516}" dt="2022-10-04T19:58:11.056" v="30" actId="20577"/>
          <ac:spMkLst>
            <pc:docMk/>
            <pc:sldMk cId="3833282888" sldId="922"/>
            <ac:spMk id="3" creationId="{590513F3-A750-43A1-B0C9-D89FE9BBA7C2}"/>
          </ac:spMkLst>
        </pc:spChg>
      </pc:sldChg>
      <pc:sldChg chg="del">
        <pc:chgData name="James Wagner" userId="2862651d-6f44-4741-89aa-aec1c8926fa8" providerId="ADAL" clId="{2A111ABB-64F5-4A24-A3FE-96B463CB7516}" dt="2022-10-04T19:51:39.637" v="9" actId="47"/>
        <pc:sldMkLst>
          <pc:docMk/>
          <pc:sldMk cId="3888931609" sldId="923"/>
        </pc:sldMkLst>
      </pc:sldChg>
      <pc:sldChg chg="modSp add mod">
        <pc:chgData name="James Wagner" userId="2862651d-6f44-4741-89aa-aec1c8926fa8" providerId="ADAL" clId="{2A111ABB-64F5-4A24-A3FE-96B463CB7516}" dt="2022-10-04T20:04:10.543" v="51" actId="20577"/>
        <pc:sldMkLst>
          <pc:docMk/>
          <pc:sldMk cId="4090369780" sldId="923"/>
        </pc:sldMkLst>
        <pc:spChg chg="mod">
          <ac:chgData name="James Wagner" userId="2862651d-6f44-4741-89aa-aec1c8926fa8" providerId="ADAL" clId="{2A111ABB-64F5-4A24-A3FE-96B463CB7516}" dt="2022-10-04T20:04:10.543" v="51" actId="20577"/>
          <ac:spMkLst>
            <pc:docMk/>
            <pc:sldMk cId="4090369780" sldId="923"/>
            <ac:spMk id="3" creationId="{ADF719E9-DF5D-416F-841C-722E8D7AB880}"/>
          </ac:spMkLst>
        </pc:spChg>
      </pc:sldChg>
      <pc:sldChg chg="del">
        <pc:chgData name="James Wagner" userId="2862651d-6f44-4741-89aa-aec1c8926fa8" providerId="ADAL" clId="{2A111ABB-64F5-4A24-A3FE-96B463CB7516}" dt="2022-10-04T19:51:39.637" v="9" actId="47"/>
        <pc:sldMkLst>
          <pc:docMk/>
          <pc:sldMk cId="2972549478" sldId="925"/>
        </pc:sldMkLst>
      </pc:sldChg>
    </pc:docChg>
  </pc:docChgLst>
  <pc:docChgLst>
    <pc:chgData name="James Wagner" userId="2862651d-6f44-4741-89aa-aec1c8926fa8" providerId="ADAL" clId="{3028018C-B8D5-485D-B6A1-65FA5CDA767C}"/>
    <pc:docChg chg="undo custSel addSld delSld modSld">
      <pc:chgData name="James Wagner" userId="2862651d-6f44-4741-89aa-aec1c8926fa8" providerId="ADAL" clId="{3028018C-B8D5-485D-B6A1-65FA5CDA767C}" dt="2023-10-12T22:25:48.232" v="326"/>
      <pc:docMkLst>
        <pc:docMk/>
      </pc:docMkLst>
      <pc:sldChg chg="add">
        <pc:chgData name="James Wagner" userId="2862651d-6f44-4741-89aa-aec1c8926fa8" providerId="ADAL" clId="{3028018C-B8D5-485D-B6A1-65FA5CDA767C}" dt="2023-10-12T22:23:18.374" v="325"/>
        <pc:sldMkLst>
          <pc:docMk/>
          <pc:sldMk cId="1264141334" sldId="270"/>
        </pc:sldMkLst>
      </pc:sldChg>
      <pc:sldChg chg="del">
        <pc:chgData name="James Wagner" userId="2862651d-6f44-4741-89aa-aec1c8926fa8" providerId="ADAL" clId="{3028018C-B8D5-485D-B6A1-65FA5CDA767C}" dt="2023-10-12T21:42:37.207" v="90" actId="47"/>
        <pc:sldMkLst>
          <pc:docMk/>
          <pc:sldMk cId="2242268123" sldId="289"/>
        </pc:sldMkLst>
      </pc:sldChg>
      <pc:sldChg chg="add del">
        <pc:chgData name="James Wagner" userId="2862651d-6f44-4741-89aa-aec1c8926fa8" providerId="ADAL" clId="{3028018C-B8D5-485D-B6A1-65FA5CDA767C}" dt="2023-10-12T22:23:18.374" v="325"/>
        <pc:sldMkLst>
          <pc:docMk/>
          <pc:sldMk cId="1456551824" sldId="919"/>
        </pc:sldMkLst>
      </pc:sldChg>
      <pc:sldChg chg="add">
        <pc:chgData name="James Wagner" userId="2862651d-6f44-4741-89aa-aec1c8926fa8" providerId="ADAL" clId="{3028018C-B8D5-485D-B6A1-65FA5CDA767C}" dt="2023-10-12T22:23:18.374" v="325"/>
        <pc:sldMkLst>
          <pc:docMk/>
          <pc:sldMk cId="1744779847" sldId="921"/>
        </pc:sldMkLst>
      </pc:sldChg>
      <pc:sldChg chg="modSp mod">
        <pc:chgData name="James Wagner" userId="2862651d-6f44-4741-89aa-aec1c8926fa8" providerId="ADAL" clId="{3028018C-B8D5-485D-B6A1-65FA5CDA767C}" dt="2023-10-12T21:41:36.792" v="87" actId="20577"/>
        <pc:sldMkLst>
          <pc:docMk/>
          <pc:sldMk cId="4090369780" sldId="923"/>
        </pc:sldMkLst>
        <pc:spChg chg="mod">
          <ac:chgData name="James Wagner" userId="2862651d-6f44-4741-89aa-aec1c8926fa8" providerId="ADAL" clId="{3028018C-B8D5-485D-B6A1-65FA5CDA767C}" dt="2023-10-12T21:41:36.792" v="87" actId="20577"/>
          <ac:spMkLst>
            <pc:docMk/>
            <pc:sldMk cId="4090369780" sldId="923"/>
            <ac:spMk id="3" creationId="{ADF719E9-DF5D-416F-841C-722E8D7AB880}"/>
          </ac:spMkLst>
        </pc:spChg>
      </pc:sldChg>
      <pc:sldChg chg="add">
        <pc:chgData name="James Wagner" userId="2862651d-6f44-4741-89aa-aec1c8926fa8" providerId="ADAL" clId="{3028018C-B8D5-485D-B6A1-65FA5CDA767C}" dt="2023-10-12T22:23:18.374" v="325"/>
        <pc:sldMkLst>
          <pc:docMk/>
          <pc:sldMk cId="3884827274" sldId="929"/>
        </pc:sldMkLst>
      </pc:sldChg>
      <pc:sldChg chg="add">
        <pc:chgData name="James Wagner" userId="2862651d-6f44-4741-89aa-aec1c8926fa8" providerId="ADAL" clId="{3028018C-B8D5-485D-B6A1-65FA5CDA767C}" dt="2023-10-12T22:23:18.374" v="325"/>
        <pc:sldMkLst>
          <pc:docMk/>
          <pc:sldMk cId="267454377" sldId="932"/>
        </pc:sldMkLst>
      </pc:sldChg>
      <pc:sldChg chg="add">
        <pc:chgData name="James Wagner" userId="2862651d-6f44-4741-89aa-aec1c8926fa8" providerId="ADAL" clId="{3028018C-B8D5-485D-B6A1-65FA5CDA767C}" dt="2023-10-12T22:23:18.374" v="325"/>
        <pc:sldMkLst>
          <pc:docMk/>
          <pc:sldMk cId="3707145254" sldId="958"/>
        </pc:sldMkLst>
      </pc:sldChg>
      <pc:sldChg chg="add">
        <pc:chgData name="James Wagner" userId="2862651d-6f44-4741-89aa-aec1c8926fa8" providerId="ADAL" clId="{3028018C-B8D5-485D-B6A1-65FA5CDA767C}" dt="2023-10-12T21:43:46.241" v="92"/>
        <pc:sldMkLst>
          <pc:docMk/>
          <pc:sldMk cId="238572402" sldId="959"/>
        </pc:sldMkLst>
      </pc:sldChg>
      <pc:sldChg chg="add del">
        <pc:chgData name="James Wagner" userId="2862651d-6f44-4741-89aa-aec1c8926fa8" providerId="ADAL" clId="{3028018C-B8D5-485D-B6A1-65FA5CDA767C}" dt="2023-10-12T21:43:46.241" v="92"/>
        <pc:sldMkLst>
          <pc:docMk/>
          <pc:sldMk cId="1478703618" sldId="960"/>
        </pc:sldMkLst>
      </pc:sldChg>
      <pc:sldChg chg="add">
        <pc:chgData name="James Wagner" userId="2862651d-6f44-4741-89aa-aec1c8926fa8" providerId="ADAL" clId="{3028018C-B8D5-485D-B6A1-65FA5CDA767C}" dt="2023-10-12T21:43:46.241" v="92"/>
        <pc:sldMkLst>
          <pc:docMk/>
          <pc:sldMk cId="900952819" sldId="961"/>
        </pc:sldMkLst>
      </pc:sldChg>
      <pc:sldChg chg="add">
        <pc:chgData name="James Wagner" userId="2862651d-6f44-4741-89aa-aec1c8926fa8" providerId="ADAL" clId="{3028018C-B8D5-485D-B6A1-65FA5CDA767C}" dt="2023-10-12T21:43:46.241" v="92"/>
        <pc:sldMkLst>
          <pc:docMk/>
          <pc:sldMk cId="3462651889" sldId="963"/>
        </pc:sldMkLst>
      </pc:sldChg>
      <pc:sldChg chg="add">
        <pc:chgData name="James Wagner" userId="2862651d-6f44-4741-89aa-aec1c8926fa8" providerId="ADAL" clId="{3028018C-B8D5-485D-B6A1-65FA5CDA767C}" dt="2023-10-12T21:43:46.241" v="92"/>
        <pc:sldMkLst>
          <pc:docMk/>
          <pc:sldMk cId="1127967569" sldId="964"/>
        </pc:sldMkLst>
      </pc:sldChg>
      <pc:sldChg chg="add">
        <pc:chgData name="James Wagner" userId="2862651d-6f44-4741-89aa-aec1c8926fa8" providerId="ADAL" clId="{3028018C-B8D5-485D-B6A1-65FA5CDA767C}" dt="2023-10-12T21:43:46.241" v="92"/>
        <pc:sldMkLst>
          <pc:docMk/>
          <pc:sldMk cId="4249097487" sldId="965"/>
        </pc:sldMkLst>
      </pc:sldChg>
      <pc:sldChg chg="add">
        <pc:chgData name="James Wagner" userId="2862651d-6f44-4741-89aa-aec1c8926fa8" providerId="ADAL" clId="{3028018C-B8D5-485D-B6A1-65FA5CDA767C}" dt="2023-10-12T21:43:46.241" v="92"/>
        <pc:sldMkLst>
          <pc:docMk/>
          <pc:sldMk cId="2746932310" sldId="966"/>
        </pc:sldMkLst>
      </pc:sldChg>
      <pc:sldChg chg="add">
        <pc:chgData name="James Wagner" userId="2862651d-6f44-4741-89aa-aec1c8926fa8" providerId="ADAL" clId="{3028018C-B8D5-485D-B6A1-65FA5CDA767C}" dt="2023-10-12T21:43:46.241" v="92"/>
        <pc:sldMkLst>
          <pc:docMk/>
          <pc:sldMk cId="1773922080" sldId="970"/>
        </pc:sldMkLst>
      </pc:sldChg>
      <pc:sldChg chg="add">
        <pc:chgData name="James Wagner" userId="2862651d-6f44-4741-89aa-aec1c8926fa8" providerId="ADAL" clId="{3028018C-B8D5-485D-B6A1-65FA5CDA767C}" dt="2023-10-12T21:43:46.241" v="92"/>
        <pc:sldMkLst>
          <pc:docMk/>
          <pc:sldMk cId="2918265866" sldId="971"/>
        </pc:sldMkLst>
      </pc:sldChg>
      <pc:sldChg chg="add del">
        <pc:chgData name="James Wagner" userId="2862651d-6f44-4741-89aa-aec1c8926fa8" providerId="ADAL" clId="{3028018C-B8D5-485D-B6A1-65FA5CDA767C}" dt="2023-10-12T21:43:46.241" v="92"/>
        <pc:sldMkLst>
          <pc:docMk/>
          <pc:sldMk cId="1864218511" sldId="972"/>
        </pc:sldMkLst>
      </pc:sldChg>
      <pc:sldChg chg="add">
        <pc:chgData name="James Wagner" userId="2862651d-6f44-4741-89aa-aec1c8926fa8" providerId="ADAL" clId="{3028018C-B8D5-485D-B6A1-65FA5CDA767C}" dt="2023-10-12T21:43:46.241" v="92"/>
        <pc:sldMkLst>
          <pc:docMk/>
          <pc:sldMk cId="896943914" sldId="973"/>
        </pc:sldMkLst>
      </pc:sldChg>
      <pc:sldChg chg="add">
        <pc:chgData name="James Wagner" userId="2862651d-6f44-4741-89aa-aec1c8926fa8" providerId="ADAL" clId="{3028018C-B8D5-485D-B6A1-65FA5CDA767C}" dt="2023-10-12T21:43:46.241" v="92"/>
        <pc:sldMkLst>
          <pc:docMk/>
          <pc:sldMk cId="276467554" sldId="974"/>
        </pc:sldMkLst>
      </pc:sldChg>
      <pc:sldChg chg="add">
        <pc:chgData name="James Wagner" userId="2862651d-6f44-4741-89aa-aec1c8926fa8" providerId="ADAL" clId="{3028018C-B8D5-485D-B6A1-65FA5CDA767C}" dt="2023-10-12T21:43:46.241" v="92"/>
        <pc:sldMkLst>
          <pc:docMk/>
          <pc:sldMk cId="987663274" sldId="975"/>
        </pc:sldMkLst>
      </pc:sldChg>
      <pc:sldChg chg="add">
        <pc:chgData name="James Wagner" userId="2862651d-6f44-4741-89aa-aec1c8926fa8" providerId="ADAL" clId="{3028018C-B8D5-485D-B6A1-65FA5CDA767C}" dt="2023-10-12T21:43:46.241" v="92"/>
        <pc:sldMkLst>
          <pc:docMk/>
          <pc:sldMk cId="1759100514" sldId="976"/>
        </pc:sldMkLst>
      </pc:sldChg>
      <pc:sldChg chg="add">
        <pc:chgData name="James Wagner" userId="2862651d-6f44-4741-89aa-aec1c8926fa8" providerId="ADAL" clId="{3028018C-B8D5-485D-B6A1-65FA5CDA767C}" dt="2023-10-12T21:43:46.241" v="92"/>
        <pc:sldMkLst>
          <pc:docMk/>
          <pc:sldMk cId="1016018992" sldId="978"/>
        </pc:sldMkLst>
      </pc:sldChg>
      <pc:sldChg chg="add del">
        <pc:chgData name="James Wagner" userId="2862651d-6f44-4741-89aa-aec1c8926fa8" providerId="ADAL" clId="{3028018C-B8D5-485D-B6A1-65FA5CDA767C}" dt="2023-10-12T21:43:46.241" v="92"/>
        <pc:sldMkLst>
          <pc:docMk/>
          <pc:sldMk cId="1887006465" sldId="979"/>
        </pc:sldMkLst>
      </pc:sldChg>
      <pc:sldChg chg="add">
        <pc:chgData name="James Wagner" userId="2862651d-6f44-4741-89aa-aec1c8926fa8" providerId="ADAL" clId="{3028018C-B8D5-485D-B6A1-65FA5CDA767C}" dt="2023-10-12T21:43:46.241" v="92"/>
        <pc:sldMkLst>
          <pc:docMk/>
          <pc:sldMk cId="3537969515" sldId="980"/>
        </pc:sldMkLst>
      </pc:sldChg>
      <pc:sldChg chg="add">
        <pc:chgData name="James Wagner" userId="2862651d-6f44-4741-89aa-aec1c8926fa8" providerId="ADAL" clId="{3028018C-B8D5-485D-B6A1-65FA5CDA767C}" dt="2023-10-12T21:43:46.241" v="92"/>
        <pc:sldMkLst>
          <pc:docMk/>
          <pc:sldMk cId="1453559772" sldId="981"/>
        </pc:sldMkLst>
      </pc:sldChg>
      <pc:sldChg chg="add">
        <pc:chgData name="James Wagner" userId="2862651d-6f44-4741-89aa-aec1c8926fa8" providerId="ADAL" clId="{3028018C-B8D5-485D-B6A1-65FA5CDA767C}" dt="2023-10-12T21:43:46.241" v="92"/>
        <pc:sldMkLst>
          <pc:docMk/>
          <pc:sldMk cId="4125647399" sldId="982"/>
        </pc:sldMkLst>
      </pc:sldChg>
      <pc:sldChg chg="add">
        <pc:chgData name="James Wagner" userId="2862651d-6f44-4741-89aa-aec1c8926fa8" providerId="ADAL" clId="{3028018C-B8D5-485D-B6A1-65FA5CDA767C}" dt="2023-10-12T21:43:46.241" v="92"/>
        <pc:sldMkLst>
          <pc:docMk/>
          <pc:sldMk cId="2158033614" sldId="988"/>
        </pc:sldMkLst>
      </pc:sldChg>
      <pc:sldChg chg="add">
        <pc:chgData name="James Wagner" userId="2862651d-6f44-4741-89aa-aec1c8926fa8" providerId="ADAL" clId="{3028018C-B8D5-485D-B6A1-65FA5CDA767C}" dt="2023-10-12T21:43:46.241" v="92"/>
        <pc:sldMkLst>
          <pc:docMk/>
          <pc:sldMk cId="2081346644" sldId="989"/>
        </pc:sldMkLst>
      </pc:sldChg>
      <pc:sldChg chg="add">
        <pc:chgData name="James Wagner" userId="2862651d-6f44-4741-89aa-aec1c8926fa8" providerId="ADAL" clId="{3028018C-B8D5-485D-B6A1-65FA5CDA767C}" dt="2023-10-12T21:43:46.241" v="92"/>
        <pc:sldMkLst>
          <pc:docMk/>
          <pc:sldMk cId="2433365393" sldId="990"/>
        </pc:sldMkLst>
      </pc:sldChg>
      <pc:sldChg chg="add">
        <pc:chgData name="James Wagner" userId="2862651d-6f44-4741-89aa-aec1c8926fa8" providerId="ADAL" clId="{3028018C-B8D5-485D-B6A1-65FA5CDA767C}" dt="2023-10-12T21:43:46.241" v="92"/>
        <pc:sldMkLst>
          <pc:docMk/>
          <pc:sldMk cId="2938993856" sldId="991"/>
        </pc:sldMkLst>
      </pc:sldChg>
      <pc:sldChg chg="add">
        <pc:chgData name="James Wagner" userId="2862651d-6f44-4741-89aa-aec1c8926fa8" providerId="ADAL" clId="{3028018C-B8D5-485D-B6A1-65FA5CDA767C}" dt="2023-10-12T21:43:46.241" v="92"/>
        <pc:sldMkLst>
          <pc:docMk/>
          <pc:sldMk cId="1988660650" sldId="992"/>
        </pc:sldMkLst>
      </pc:sldChg>
      <pc:sldChg chg="add">
        <pc:chgData name="James Wagner" userId="2862651d-6f44-4741-89aa-aec1c8926fa8" providerId="ADAL" clId="{3028018C-B8D5-485D-B6A1-65FA5CDA767C}" dt="2023-10-12T21:43:46.241" v="92"/>
        <pc:sldMkLst>
          <pc:docMk/>
          <pc:sldMk cId="1563360937" sldId="993"/>
        </pc:sldMkLst>
      </pc:sldChg>
      <pc:sldChg chg="add">
        <pc:chgData name="James Wagner" userId="2862651d-6f44-4741-89aa-aec1c8926fa8" providerId="ADAL" clId="{3028018C-B8D5-485D-B6A1-65FA5CDA767C}" dt="2023-10-12T21:43:46.241" v="92"/>
        <pc:sldMkLst>
          <pc:docMk/>
          <pc:sldMk cId="1838389096" sldId="994"/>
        </pc:sldMkLst>
      </pc:sldChg>
      <pc:sldChg chg="add">
        <pc:chgData name="James Wagner" userId="2862651d-6f44-4741-89aa-aec1c8926fa8" providerId="ADAL" clId="{3028018C-B8D5-485D-B6A1-65FA5CDA767C}" dt="2023-10-12T21:43:46.241" v="92"/>
        <pc:sldMkLst>
          <pc:docMk/>
          <pc:sldMk cId="3321915808" sldId="997"/>
        </pc:sldMkLst>
      </pc:sldChg>
      <pc:sldChg chg="add">
        <pc:chgData name="James Wagner" userId="2862651d-6f44-4741-89aa-aec1c8926fa8" providerId="ADAL" clId="{3028018C-B8D5-485D-B6A1-65FA5CDA767C}" dt="2023-10-12T21:43:46.241" v="92"/>
        <pc:sldMkLst>
          <pc:docMk/>
          <pc:sldMk cId="118608293" sldId="1003"/>
        </pc:sldMkLst>
      </pc:sldChg>
      <pc:sldChg chg="add">
        <pc:chgData name="James Wagner" userId="2862651d-6f44-4741-89aa-aec1c8926fa8" providerId="ADAL" clId="{3028018C-B8D5-485D-B6A1-65FA5CDA767C}" dt="2023-10-12T21:43:46.241" v="92"/>
        <pc:sldMkLst>
          <pc:docMk/>
          <pc:sldMk cId="2234101908" sldId="1004"/>
        </pc:sldMkLst>
      </pc:sldChg>
      <pc:sldChg chg="add">
        <pc:chgData name="James Wagner" userId="2862651d-6f44-4741-89aa-aec1c8926fa8" providerId="ADAL" clId="{3028018C-B8D5-485D-B6A1-65FA5CDA767C}" dt="2023-10-12T21:43:46.241" v="92"/>
        <pc:sldMkLst>
          <pc:docMk/>
          <pc:sldMk cId="1016940548" sldId="1005"/>
        </pc:sldMkLst>
      </pc:sldChg>
      <pc:sldChg chg="add">
        <pc:chgData name="James Wagner" userId="2862651d-6f44-4741-89aa-aec1c8926fa8" providerId="ADAL" clId="{3028018C-B8D5-485D-B6A1-65FA5CDA767C}" dt="2023-10-12T21:43:46.241" v="92"/>
        <pc:sldMkLst>
          <pc:docMk/>
          <pc:sldMk cId="4066463915" sldId="1006"/>
        </pc:sldMkLst>
      </pc:sldChg>
      <pc:sldChg chg="add">
        <pc:chgData name="James Wagner" userId="2862651d-6f44-4741-89aa-aec1c8926fa8" providerId="ADAL" clId="{3028018C-B8D5-485D-B6A1-65FA5CDA767C}" dt="2023-10-12T21:43:46.241" v="92"/>
        <pc:sldMkLst>
          <pc:docMk/>
          <pc:sldMk cId="786387537" sldId="1007"/>
        </pc:sldMkLst>
      </pc:sldChg>
      <pc:sldChg chg="add">
        <pc:chgData name="James Wagner" userId="2862651d-6f44-4741-89aa-aec1c8926fa8" providerId="ADAL" clId="{3028018C-B8D5-485D-B6A1-65FA5CDA767C}" dt="2023-10-12T21:43:46.241" v="92"/>
        <pc:sldMkLst>
          <pc:docMk/>
          <pc:sldMk cId="3103793267" sldId="1008"/>
        </pc:sldMkLst>
      </pc:sldChg>
      <pc:sldChg chg="add del">
        <pc:chgData name="James Wagner" userId="2862651d-6f44-4741-89aa-aec1c8926fa8" providerId="ADAL" clId="{3028018C-B8D5-485D-B6A1-65FA5CDA767C}" dt="2023-10-12T22:23:18.374" v="325"/>
        <pc:sldMkLst>
          <pc:docMk/>
          <pc:sldMk cId="316857444" sldId="1010"/>
        </pc:sldMkLst>
      </pc:sldChg>
      <pc:sldChg chg="add del">
        <pc:chgData name="James Wagner" userId="2862651d-6f44-4741-89aa-aec1c8926fa8" providerId="ADAL" clId="{3028018C-B8D5-485D-B6A1-65FA5CDA767C}" dt="2023-10-12T22:23:18.374" v="325"/>
        <pc:sldMkLst>
          <pc:docMk/>
          <pc:sldMk cId="3948180372" sldId="1015"/>
        </pc:sldMkLst>
      </pc:sldChg>
      <pc:sldChg chg="add del">
        <pc:chgData name="James Wagner" userId="2862651d-6f44-4741-89aa-aec1c8926fa8" providerId="ADAL" clId="{3028018C-B8D5-485D-B6A1-65FA5CDA767C}" dt="2023-10-12T21:43:46.241" v="92"/>
        <pc:sldMkLst>
          <pc:docMk/>
          <pc:sldMk cId="4149328893" sldId="1017"/>
        </pc:sldMkLst>
      </pc:sldChg>
      <pc:sldChg chg="del">
        <pc:chgData name="James Wagner" userId="2862651d-6f44-4741-89aa-aec1c8926fa8" providerId="ADAL" clId="{3028018C-B8D5-485D-B6A1-65FA5CDA767C}" dt="2023-10-12T21:42:33.543" v="89" actId="47"/>
        <pc:sldMkLst>
          <pc:docMk/>
          <pc:sldMk cId="2301928508" sldId="1018"/>
        </pc:sldMkLst>
      </pc:sldChg>
      <pc:sldChg chg="del">
        <pc:chgData name="James Wagner" userId="2862651d-6f44-4741-89aa-aec1c8926fa8" providerId="ADAL" clId="{3028018C-B8D5-485D-B6A1-65FA5CDA767C}" dt="2023-10-12T21:42:33.543" v="89" actId="47"/>
        <pc:sldMkLst>
          <pc:docMk/>
          <pc:sldMk cId="2213656747" sldId="1019"/>
        </pc:sldMkLst>
      </pc:sldChg>
      <pc:sldChg chg="del">
        <pc:chgData name="James Wagner" userId="2862651d-6f44-4741-89aa-aec1c8926fa8" providerId="ADAL" clId="{3028018C-B8D5-485D-B6A1-65FA5CDA767C}" dt="2023-10-12T21:42:33.543" v="89" actId="47"/>
        <pc:sldMkLst>
          <pc:docMk/>
          <pc:sldMk cId="2783909453" sldId="1020"/>
        </pc:sldMkLst>
      </pc:sldChg>
      <pc:sldChg chg="del">
        <pc:chgData name="James Wagner" userId="2862651d-6f44-4741-89aa-aec1c8926fa8" providerId="ADAL" clId="{3028018C-B8D5-485D-B6A1-65FA5CDA767C}" dt="2023-10-12T21:42:33.543" v="89" actId="47"/>
        <pc:sldMkLst>
          <pc:docMk/>
          <pc:sldMk cId="1919460779" sldId="1023"/>
        </pc:sldMkLst>
      </pc:sldChg>
      <pc:sldChg chg="add del">
        <pc:chgData name="James Wagner" userId="2862651d-6f44-4741-89aa-aec1c8926fa8" providerId="ADAL" clId="{3028018C-B8D5-485D-B6A1-65FA5CDA767C}" dt="2023-10-12T22:23:18.374" v="325"/>
        <pc:sldMkLst>
          <pc:docMk/>
          <pc:sldMk cId="1575249922" sldId="1025"/>
        </pc:sldMkLst>
      </pc:sldChg>
      <pc:sldChg chg="add">
        <pc:chgData name="James Wagner" userId="2862651d-6f44-4741-89aa-aec1c8926fa8" providerId="ADAL" clId="{3028018C-B8D5-485D-B6A1-65FA5CDA767C}" dt="2023-10-12T21:43:46.241" v="92"/>
        <pc:sldMkLst>
          <pc:docMk/>
          <pc:sldMk cId="2701427618" sldId="1027"/>
        </pc:sldMkLst>
      </pc:sldChg>
      <pc:sldChg chg="addSp modSp new mod">
        <pc:chgData name="James Wagner" userId="2862651d-6f44-4741-89aa-aec1c8926fa8" providerId="ADAL" clId="{3028018C-B8D5-485D-B6A1-65FA5CDA767C}" dt="2023-10-12T22:02:43.483" v="175"/>
        <pc:sldMkLst>
          <pc:docMk/>
          <pc:sldMk cId="3371040777" sldId="1028"/>
        </pc:sldMkLst>
        <pc:spChg chg="mod">
          <ac:chgData name="James Wagner" userId="2862651d-6f44-4741-89aa-aec1c8926fa8" providerId="ADAL" clId="{3028018C-B8D5-485D-B6A1-65FA5CDA767C}" dt="2023-10-12T22:00:36.224" v="95" actId="20577"/>
          <ac:spMkLst>
            <pc:docMk/>
            <pc:sldMk cId="3371040777" sldId="1028"/>
            <ac:spMk id="2" creationId="{F0F2A065-AA8F-1093-26E4-6B3FBACE2F41}"/>
          </ac:spMkLst>
        </pc:spChg>
        <pc:spChg chg="add mod">
          <ac:chgData name="James Wagner" userId="2862651d-6f44-4741-89aa-aec1c8926fa8" providerId="ADAL" clId="{3028018C-B8D5-485D-B6A1-65FA5CDA767C}" dt="2023-10-12T22:01:14.651" v="119" actId="14100"/>
          <ac:spMkLst>
            <pc:docMk/>
            <pc:sldMk cId="3371040777" sldId="1028"/>
            <ac:spMk id="4" creationId="{DDE22A2C-B595-D72A-9B58-DBAB5445A391}"/>
          </ac:spMkLst>
        </pc:spChg>
        <pc:spChg chg="add mod">
          <ac:chgData name="James Wagner" userId="2862651d-6f44-4741-89aa-aec1c8926fa8" providerId="ADAL" clId="{3028018C-B8D5-485D-B6A1-65FA5CDA767C}" dt="2023-10-12T22:01:17.999" v="121" actId="1076"/>
          <ac:spMkLst>
            <pc:docMk/>
            <pc:sldMk cId="3371040777" sldId="1028"/>
            <ac:spMk id="5" creationId="{DF19560C-C7BE-3718-4B4E-B3E262C97298}"/>
          </ac:spMkLst>
        </pc:spChg>
        <pc:spChg chg="add mod">
          <ac:chgData name="James Wagner" userId="2862651d-6f44-4741-89aa-aec1c8926fa8" providerId="ADAL" clId="{3028018C-B8D5-485D-B6A1-65FA5CDA767C}" dt="2023-10-12T22:01:21.387" v="125" actId="20577"/>
          <ac:spMkLst>
            <pc:docMk/>
            <pc:sldMk cId="3371040777" sldId="1028"/>
            <ac:spMk id="6" creationId="{7DB089DE-B64E-324B-8082-3C8D94C69E19}"/>
          </ac:spMkLst>
        </pc:spChg>
        <pc:spChg chg="add mod">
          <ac:chgData name="James Wagner" userId="2862651d-6f44-4741-89aa-aec1c8926fa8" providerId="ADAL" clId="{3028018C-B8D5-485D-B6A1-65FA5CDA767C}" dt="2023-10-12T22:01:25.919" v="129" actId="20577"/>
          <ac:spMkLst>
            <pc:docMk/>
            <pc:sldMk cId="3371040777" sldId="1028"/>
            <ac:spMk id="7" creationId="{47E700EB-C587-888D-C15E-53708FA45DAB}"/>
          </ac:spMkLst>
        </pc:spChg>
        <pc:spChg chg="add mod">
          <ac:chgData name="James Wagner" userId="2862651d-6f44-4741-89aa-aec1c8926fa8" providerId="ADAL" clId="{3028018C-B8D5-485D-B6A1-65FA5CDA767C}" dt="2023-10-12T22:01:32.243" v="133" actId="20577"/>
          <ac:spMkLst>
            <pc:docMk/>
            <pc:sldMk cId="3371040777" sldId="1028"/>
            <ac:spMk id="8" creationId="{78C58CCC-AC29-FA75-3ECE-CCA7194688A3}"/>
          </ac:spMkLst>
        </pc:spChg>
        <pc:spChg chg="add mod">
          <ac:chgData name="James Wagner" userId="2862651d-6f44-4741-89aa-aec1c8926fa8" providerId="ADAL" clId="{3028018C-B8D5-485D-B6A1-65FA5CDA767C}" dt="2023-10-12T22:01:52.989" v="147" actId="20577"/>
          <ac:spMkLst>
            <pc:docMk/>
            <pc:sldMk cId="3371040777" sldId="1028"/>
            <ac:spMk id="9" creationId="{654378C9-B2CD-F410-769D-3371484C817D}"/>
          </ac:spMkLst>
        </pc:spChg>
        <pc:spChg chg="add mod">
          <ac:chgData name="James Wagner" userId="2862651d-6f44-4741-89aa-aec1c8926fa8" providerId="ADAL" clId="{3028018C-B8D5-485D-B6A1-65FA5CDA767C}" dt="2023-10-12T22:01:55.164" v="149" actId="20577"/>
          <ac:spMkLst>
            <pc:docMk/>
            <pc:sldMk cId="3371040777" sldId="1028"/>
            <ac:spMk id="10" creationId="{4B92BB12-3D53-178E-9FBF-6B300CEBE78B}"/>
          </ac:spMkLst>
        </pc:spChg>
        <pc:spChg chg="add mod">
          <ac:chgData name="James Wagner" userId="2862651d-6f44-4741-89aa-aec1c8926fa8" providerId="ADAL" clId="{3028018C-B8D5-485D-B6A1-65FA5CDA767C}" dt="2023-10-12T22:02:00.967" v="153" actId="20577"/>
          <ac:spMkLst>
            <pc:docMk/>
            <pc:sldMk cId="3371040777" sldId="1028"/>
            <ac:spMk id="11" creationId="{BBE8481C-74A9-8AD2-8465-9B6C928F8DA0}"/>
          </ac:spMkLst>
        </pc:spChg>
        <pc:spChg chg="add mod">
          <ac:chgData name="James Wagner" userId="2862651d-6f44-4741-89aa-aec1c8926fa8" providerId="ADAL" clId="{3028018C-B8D5-485D-B6A1-65FA5CDA767C}" dt="2023-10-12T22:02:06.919" v="157" actId="20577"/>
          <ac:spMkLst>
            <pc:docMk/>
            <pc:sldMk cId="3371040777" sldId="1028"/>
            <ac:spMk id="12" creationId="{0A7D17C3-DCA9-8564-4BDD-6299B4EA308F}"/>
          </ac:spMkLst>
        </pc:spChg>
        <pc:spChg chg="add mod">
          <ac:chgData name="James Wagner" userId="2862651d-6f44-4741-89aa-aec1c8926fa8" providerId="ADAL" clId="{3028018C-B8D5-485D-B6A1-65FA5CDA767C}" dt="2023-10-12T22:02:13.879" v="161" actId="20577"/>
          <ac:spMkLst>
            <pc:docMk/>
            <pc:sldMk cId="3371040777" sldId="1028"/>
            <ac:spMk id="13" creationId="{A1AE5A06-64FC-FBC7-1311-7F3DBBF65843}"/>
          </ac:spMkLst>
        </pc:spChg>
        <pc:cxnChg chg="add mod">
          <ac:chgData name="James Wagner" userId="2862651d-6f44-4741-89aa-aec1c8926fa8" providerId="ADAL" clId="{3028018C-B8D5-485D-B6A1-65FA5CDA767C}" dt="2023-10-12T22:02:26.768" v="170" actId="692"/>
          <ac:cxnSpMkLst>
            <pc:docMk/>
            <pc:sldMk cId="3371040777" sldId="1028"/>
            <ac:cxnSpMk id="15" creationId="{9A32283F-EA14-C6DF-3407-144CD17959AA}"/>
          </ac:cxnSpMkLst>
        </pc:cxnChg>
        <pc:cxnChg chg="add mod">
          <ac:chgData name="James Wagner" userId="2862651d-6f44-4741-89aa-aec1c8926fa8" providerId="ADAL" clId="{3028018C-B8D5-485D-B6A1-65FA5CDA767C}" dt="2023-10-12T22:02:33.193" v="172" actId="1076"/>
          <ac:cxnSpMkLst>
            <pc:docMk/>
            <pc:sldMk cId="3371040777" sldId="1028"/>
            <ac:cxnSpMk id="16" creationId="{92A20AE3-7A8A-D2CC-034C-3EB6546C1356}"/>
          </ac:cxnSpMkLst>
        </pc:cxnChg>
        <pc:cxnChg chg="add mod">
          <ac:chgData name="James Wagner" userId="2862651d-6f44-4741-89aa-aec1c8926fa8" providerId="ADAL" clId="{3028018C-B8D5-485D-B6A1-65FA5CDA767C}" dt="2023-10-12T22:02:35.470" v="174" actId="1076"/>
          <ac:cxnSpMkLst>
            <pc:docMk/>
            <pc:sldMk cId="3371040777" sldId="1028"/>
            <ac:cxnSpMk id="17" creationId="{1391C7EE-C859-85B2-34CD-E8956770A82F}"/>
          </ac:cxnSpMkLst>
        </pc:cxnChg>
        <pc:cxnChg chg="add mod">
          <ac:chgData name="James Wagner" userId="2862651d-6f44-4741-89aa-aec1c8926fa8" providerId="ADAL" clId="{3028018C-B8D5-485D-B6A1-65FA5CDA767C}" dt="2023-10-12T22:02:43.483" v="175"/>
          <ac:cxnSpMkLst>
            <pc:docMk/>
            <pc:sldMk cId="3371040777" sldId="1028"/>
            <ac:cxnSpMk id="18" creationId="{34C4D680-5C77-0D91-747F-6C242076472A}"/>
          </ac:cxnSpMkLst>
        </pc:cxnChg>
      </pc:sldChg>
      <pc:sldChg chg="add del">
        <pc:chgData name="James Wagner" userId="2862651d-6f44-4741-89aa-aec1c8926fa8" providerId="ADAL" clId="{3028018C-B8D5-485D-B6A1-65FA5CDA767C}" dt="2023-10-12T22:02:49.187" v="177" actId="47"/>
        <pc:sldMkLst>
          <pc:docMk/>
          <pc:sldMk cId="3444748718" sldId="1029"/>
        </pc:sldMkLst>
      </pc:sldChg>
      <pc:sldChg chg="addSp delSp modSp new mod modClrScheme chgLayout modNotesTx">
        <pc:chgData name="James Wagner" userId="2862651d-6f44-4741-89aa-aec1c8926fa8" providerId="ADAL" clId="{3028018C-B8D5-485D-B6A1-65FA5CDA767C}" dt="2023-10-12T22:07:38.701" v="324" actId="20577"/>
        <pc:sldMkLst>
          <pc:docMk/>
          <pc:sldMk cId="3959689297" sldId="1029"/>
        </pc:sldMkLst>
        <pc:spChg chg="mod ord">
          <ac:chgData name="James Wagner" userId="2862651d-6f44-4741-89aa-aec1c8926fa8" providerId="ADAL" clId="{3028018C-B8D5-485D-B6A1-65FA5CDA767C}" dt="2023-10-12T22:05:19.536" v="231" actId="700"/>
          <ac:spMkLst>
            <pc:docMk/>
            <pc:sldMk cId="3959689297" sldId="1029"/>
            <ac:spMk id="2" creationId="{DC99CA8A-4016-CA0D-3B9A-F998C97637D2}"/>
          </ac:spMkLst>
        </pc:spChg>
        <pc:spChg chg="add del mod ord">
          <ac:chgData name="James Wagner" userId="2862651d-6f44-4741-89aa-aec1c8926fa8" providerId="ADAL" clId="{3028018C-B8D5-485D-B6A1-65FA5CDA767C}" dt="2023-10-12T22:05:19.536" v="231" actId="700"/>
          <ac:spMkLst>
            <pc:docMk/>
            <pc:sldMk cId="3959689297" sldId="1029"/>
            <ac:spMk id="3" creationId="{679DE90B-F766-A7A9-0F3D-9DD789F12A43}"/>
          </ac:spMkLst>
        </pc:spChg>
        <pc:spChg chg="add mod ord">
          <ac:chgData name="James Wagner" userId="2862651d-6f44-4741-89aa-aec1c8926fa8" providerId="ADAL" clId="{3028018C-B8D5-485D-B6A1-65FA5CDA767C}" dt="2023-10-12T22:05:23.521" v="240" actId="20577"/>
          <ac:spMkLst>
            <pc:docMk/>
            <pc:sldMk cId="3959689297" sldId="1029"/>
            <ac:spMk id="6" creationId="{C425D953-02F7-0CAF-135F-CE07CFFB65D0}"/>
          </ac:spMkLst>
        </pc:spChg>
        <pc:graphicFrameChg chg="add del mod ord modGraphic">
          <ac:chgData name="James Wagner" userId="2862651d-6f44-4741-89aa-aec1c8926fa8" providerId="ADAL" clId="{3028018C-B8D5-485D-B6A1-65FA5CDA767C}" dt="2023-10-12T22:03:23.278" v="188" actId="3680"/>
          <ac:graphicFrameMkLst>
            <pc:docMk/>
            <pc:sldMk cId="3959689297" sldId="1029"/>
            <ac:graphicFrameMk id="4" creationId="{C3DBDE20-2B1C-02C9-28BE-A70930C13189}"/>
          </ac:graphicFrameMkLst>
        </pc:graphicFrameChg>
        <pc:graphicFrameChg chg="add mod modGraphic">
          <ac:chgData name="James Wagner" userId="2862651d-6f44-4741-89aa-aec1c8926fa8" providerId="ADAL" clId="{3028018C-B8D5-485D-B6A1-65FA5CDA767C}" dt="2023-10-12T22:05:15.601" v="230" actId="1076"/>
          <ac:graphicFrameMkLst>
            <pc:docMk/>
            <pc:sldMk cId="3959689297" sldId="1029"/>
            <ac:graphicFrameMk id="5" creationId="{A7A854B1-425E-2546-F48C-15B062C00B61}"/>
          </ac:graphicFrameMkLst>
        </pc:graphicFrameChg>
        <pc:graphicFrameChg chg="add mod modGraphic">
          <ac:chgData name="James Wagner" userId="2862651d-6f44-4741-89aa-aec1c8926fa8" providerId="ADAL" clId="{3028018C-B8D5-485D-B6A1-65FA5CDA767C}" dt="2023-10-12T22:06:02.263" v="274" actId="20577"/>
          <ac:graphicFrameMkLst>
            <pc:docMk/>
            <pc:sldMk cId="3959689297" sldId="1029"/>
            <ac:graphicFrameMk id="7" creationId="{D6214E49-BA4A-1BF0-2805-6A95C1CF99B1}"/>
          </ac:graphicFrameMkLst>
        </pc:graphicFrameChg>
      </pc:sldChg>
      <pc:sldChg chg="addSp delSp modSp new mod modClrScheme chgLayout">
        <pc:chgData name="James Wagner" userId="2862651d-6f44-4741-89aa-aec1c8926fa8" providerId="ADAL" clId="{3028018C-B8D5-485D-B6A1-65FA5CDA767C}" dt="2023-10-12T22:07:27.984" v="317" actId="1076"/>
        <pc:sldMkLst>
          <pc:docMk/>
          <pc:sldMk cId="149287874" sldId="1030"/>
        </pc:sldMkLst>
        <pc:spChg chg="del mod ord">
          <ac:chgData name="James Wagner" userId="2862651d-6f44-4741-89aa-aec1c8926fa8" providerId="ADAL" clId="{3028018C-B8D5-485D-B6A1-65FA5CDA767C}" dt="2023-10-12T22:06:35.857" v="283" actId="700"/>
          <ac:spMkLst>
            <pc:docMk/>
            <pc:sldMk cId="149287874" sldId="1030"/>
            <ac:spMk id="2" creationId="{48E5D32A-857C-73BC-4362-E42D4688559E}"/>
          </ac:spMkLst>
        </pc:spChg>
        <pc:spChg chg="del mod ord">
          <ac:chgData name="James Wagner" userId="2862651d-6f44-4741-89aa-aec1c8926fa8" providerId="ADAL" clId="{3028018C-B8D5-485D-B6A1-65FA5CDA767C}" dt="2023-10-12T22:06:35.857" v="283" actId="700"/>
          <ac:spMkLst>
            <pc:docMk/>
            <pc:sldMk cId="149287874" sldId="1030"/>
            <ac:spMk id="3" creationId="{C23F1456-5F1F-6911-8FF9-B34A9A9B445D}"/>
          </ac:spMkLst>
        </pc:spChg>
        <pc:spChg chg="del">
          <ac:chgData name="James Wagner" userId="2862651d-6f44-4741-89aa-aec1c8926fa8" providerId="ADAL" clId="{3028018C-B8D5-485D-B6A1-65FA5CDA767C}" dt="2023-10-12T22:06:35.857" v="283" actId="700"/>
          <ac:spMkLst>
            <pc:docMk/>
            <pc:sldMk cId="149287874" sldId="1030"/>
            <ac:spMk id="4" creationId="{6D4282B7-1EE4-440E-C305-431925B72078}"/>
          </ac:spMkLst>
        </pc:spChg>
        <pc:spChg chg="add mod ord">
          <ac:chgData name="James Wagner" userId="2862651d-6f44-4741-89aa-aec1c8926fa8" providerId="ADAL" clId="{3028018C-B8D5-485D-B6A1-65FA5CDA767C}" dt="2023-10-12T22:06:38.952" v="285" actId="20577"/>
          <ac:spMkLst>
            <pc:docMk/>
            <pc:sldMk cId="149287874" sldId="1030"/>
            <ac:spMk id="5" creationId="{69607F46-4981-2DFF-0972-F0214F2B8414}"/>
          </ac:spMkLst>
        </pc:spChg>
        <pc:spChg chg="add del mod ord">
          <ac:chgData name="James Wagner" userId="2862651d-6f44-4741-89aa-aec1c8926fa8" providerId="ADAL" clId="{3028018C-B8D5-485D-B6A1-65FA5CDA767C}" dt="2023-10-12T22:07:02.189" v="286" actId="3680"/>
          <ac:spMkLst>
            <pc:docMk/>
            <pc:sldMk cId="149287874" sldId="1030"/>
            <ac:spMk id="6" creationId="{A3951FE6-D5BB-7599-81D2-74782A4EC10B}"/>
          </ac:spMkLst>
        </pc:spChg>
        <pc:graphicFrameChg chg="add mod ord modGraphic">
          <ac:chgData name="James Wagner" userId="2862651d-6f44-4741-89aa-aec1c8926fa8" providerId="ADAL" clId="{3028018C-B8D5-485D-B6A1-65FA5CDA767C}" dt="2023-10-12T22:07:27.984" v="317" actId="1076"/>
          <ac:graphicFrameMkLst>
            <pc:docMk/>
            <pc:sldMk cId="149287874" sldId="1030"/>
            <ac:graphicFrameMk id="7" creationId="{EF4654DA-BD97-7921-343E-2ED6AD6BA41B}"/>
          </ac:graphicFrameMkLst>
        </pc:graphicFrameChg>
      </pc:sldChg>
      <pc:sldChg chg="add">
        <pc:chgData name="James Wagner" userId="2862651d-6f44-4741-89aa-aec1c8926fa8" providerId="ADAL" clId="{3028018C-B8D5-485D-B6A1-65FA5CDA767C}" dt="2023-10-12T22:25:48.232" v="326"/>
        <pc:sldMkLst>
          <pc:docMk/>
          <pc:sldMk cId="1704798963" sldId="1031"/>
        </pc:sldMkLst>
      </pc:sldChg>
      <pc:sldChg chg="del">
        <pc:chgData name="James Wagner" userId="2862651d-6f44-4741-89aa-aec1c8926fa8" providerId="ADAL" clId="{3028018C-B8D5-485D-B6A1-65FA5CDA767C}" dt="2023-10-12T21:42:37.207" v="90" actId="47"/>
        <pc:sldMkLst>
          <pc:docMk/>
          <pc:sldMk cId="1438385164" sldId="1034"/>
        </pc:sldMkLst>
      </pc:sldChg>
      <pc:sldChg chg="del">
        <pc:chgData name="James Wagner" userId="2862651d-6f44-4741-89aa-aec1c8926fa8" providerId="ADAL" clId="{3028018C-B8D5-485D-B6A1-65FA5CDA767C}" dt="2023-10-12T21:42:37.207" v="90" actId="47"/>
        <pc:sldMkLst>
          <pc:docMk/>
          <pc:sldMk cId="3038917796" sldId="1035"/>
        </pc:sldMkLst>
      </pc:sldChg>
      <pc:sldChg chg="del">
        <pc:chgData name="James Wagner" userId="2862651d-6f44-4741-89aa-aec1c8926fa8" providerId="ADAL" clId="{3028018C-B8D5-485D-B6A1-65FA5CDA767C}" dt="2023-10-12T21:42:27.927" v="88" actId="47"/>
        <pc:sldMkLst>
          <pc:docMk/>
          <pc:sldMk cId="1415846928" sldId="1036"/>
        </pc:sldMkLst>
      </pc:sldChg>
    </pc:docChg>
  </pc:docChgLst>
  <pc:docChgLst>
    <pc:chgData name="James Wagner" userId="2862651d-6f44-4741-89aa-aec1c8926fa8" providerId="ADAL" clId="{87B76A19-AF67-4334-8B5E-AC907447D4C3}"/>
    <pc:docChg chg="undo custSel addSld delSld modSld sldOrd">
      <pc:chgData name="James Wagner" userId="2862651d-6f44-4741-89aa-aec1c8926fa8" providerId="ADAL" clId="{87B76A19-AF67-4334-8B5E-AC907447D4C3}" dt="2022-10-13T22:51:05.179" v="655" actId="20577"/>
      <pc:docMkLst>
        <pc:docMk/>
      </pc:docMkLst>
      <pc:sldChg chg="modSp mod">
        <pc:chgData name="James Wagner" userId="2862651d-6f44-4741-89aa-aec1c8926fa8" providerId="ADAL" clId="{87B76A19-AF67-4334-8B5E-AC907447D4C3}" dt="2022-10-13T16:03:48.249" v="79" actId="20577"/>
        <pc:sldMkLst>
          <pc:docMk/>
          <pc:sldMk cId="3549628654" sldId="272"/>
        </pc:sldMkLst>
        <pc:spChg chg="mod">
          <ac:chgData name="James Wagner" userId="2862651d-6f44-4741-89aa-aec1c8926fa8" providerId="ADAL" clId="{87B76A19-AF67-4334-8B5E-AC907447D4C3}" dt="2022-10-13T16:03:48.249" v="79" actId="20577"/>
          <ac:spMkLst>
            <pc:docMk/>
            <pc:sldMk cId="3549628654" sldId="272"/>
            <ac:spMk id="5" creationId="{00000000-0000-0000-0000-000000000000}"/>
          </ac:spMkLst>
        </pc:spChg>
      </pc:sldChg>
      <pc:sldChg chg="modSp add mod modTransition modNotesTx">
        <pc:chgData name="James Wagner" userId="2862651d-6f44-4741-89aa-aec1c8926fa8" providerId="ADAL" clId="{87B76A19-AF67-4334-8B5E-AC907447D4C3}" dt="2022-10-13T22:01:47.824" v="629" actId="20577"/>
        <pc:sldMkLst>
          <pc:docMk/>
          <pc:sldMk cId="2242268123" sldId="289"/>
        </pc:sldMkLst>
        <pc:spChg chg="mod">
          <ac:chgData name="James Wagner" userId="2862651d-6f44-4741-89aa-aec1c8926fa8" providerId="ADAL" clId="{87B76A19-AF67-4334-8B5E-AC907447D4C3}" dt="2022-10-13T22:01:44.053" v="627" actId="14100"/>
          <ac:spMkLst>
            <pc:docMk/>
            <pc:sldMk cId="2242268123" sldId="289"/>
            <ac:spMk id="6" creationId="{903EAB8A-5C81-4DE0-9D43-1E5E748877E3}"/>
          </ac:spMkLst>
        </pc:spChg>
        <pc:spChg chg="mod">
          <ac:chgData name="James Wagner" userId="2862651d-6f44-4741-89aa-aec1c8926fa8" providerId="ADAL" clId="{87B76A19-AF67-4334-8B5E-AC907447D4C3}" dt="2022-10-13T22:01:43.387" v="626" actId="14100"/>
          <ac:spMkLst>
            <pc:docMk/>
            <pc:sldMk cId="2242268123" sldId="289"/>
            <ac:spMk id="8" creationId="{FE83BF43-3F69-47CB-A92E-D59672EB8920}"/>
          </ac:spMkLst>
        </pc:spChg>
        <pc:spChg chg="mod">
          <ac:chgData name="James Wagner" userId="2862651d-6f44-4741-89aa-aec1c8926fa8" providerId="ADAL" clId="{87B76A19-AF67-4334-8B5E-AC907447D4C3}" dt="2022-10-13T21:42:42.279" v="621" actId="14100"/>
          <ac:spMkLst>
            <pc:docMk/>
            <pc:sldMk cId="2242268123" sldId="289"/>
            <ac:spMk id="11" creationId="{70CDA375-71E3-4099-9F63-1877B3BF29F3}"/>
          </ac:spMkLst>
        </pc:spChg>
        <pc:spChg chg="mod">
          <ac:chgData name="James Wagner" userId="2862651d-6f44-4741-89aa-aec1c8926fa8" providerId="ADAL" clId="{87B76A19-AF67-4334-8B5E-AC907447D4C3}" dt="2022-10-13T22:01:46.444" v="628" actId="20577"/>
          <ac:spMkLst>
            <pc:docMk/>
            <pc:sldMk cId="2242268123" sldId="289"/>
            <ac:spMk id="13" creationId="{05F291B7-2464-454D-91F3-8B45ECD986C3}"/>
          </ac:spMkLst>
        </pc:spChg>
        <pc:spChg chg="mod">
          <ac:chgData name="James Wagner" userId="2862651d-6f44-4741-89aa-aec1c8926fa8" providerId="ADAL" clId="{87B76A19-AF67-4334-8B5E-AC907447D4C3}" dt="2022-10-13T22:01:47.824" v="629" actId="20577"/>
          <ac:spMkLst>
            <pc:docMk/>
            <pc:sldMk cId="2242268123" sldId="289"/>
            <ac:spMk id="15" creationId="{CDEC5C77-7B31-4D76-B8C5-0144D344EC0E}"/>
          </ac:spMkLst>
        </pc:spChg>
      </pc:sldChg>
      <pc:sldChg chg="modSp add mod">
        <pc:chgData name="James Wagner" userId="2862651d-6f44-4741-89aa-aec1c8926fa8" providerId="ADAL" clId="{87B76A19-AF67-4334-8B5E-AC907447D4C3}" dt="2022-10-13T16:26:58.092" v="500" actId="20577"/>
        <pc:sldMkLst>
          <pc:docMk/>
          <pc:sldMk cId="1962834633" sldId="705"/>
        </pc:sldMkLst>
        <pc:spChg chg="mod">
          <ac:chgData name="James Wagner" userId="2862651d-6f44-4741-89aa-aec1c8926fa8" providerId="ADAL" clId="{87B76A19-AF67-4334-8B5E-AC907447D4C3}" dt="2022-10-13T16:26:58.092" v="500" actId="20577"/>
          <ac:spMkLst>
            <pc:docMk/>
            <pc:sldMk cId="1962834633" sldId="705"/>
            <ac:spMk id="2" creationId="{00000000-0000-0000-0000-000000000000}"/>
          </ac:spMkLst>
        </pc:spChg>
      </pc:sldChg>
      <pc:sldChg chg="modSp del mod">
        <pc:chgData name="James Wagner" userId="2862651d-6f44-4741-89aa-aec1c8926fa8" providerId="ADAL" clId="{87B76A19-AF67-4334-8B5E-AC907447D4C3}" dt="2022-10-13T16:12:27.262" v="260" actId="47"/>
        <pc:sldMkLst>
          <pc:docMk/>
          <pc:sldMk cId="1525566204" sldId="867"/>
        </pc:sldMkLst>
        <pc:spChg chg="mod">
          <ac:chgData name="James Wagner" userId="2862651d-6f44-4741-89aa-aec1c8926fa8" providerId="ADAL" clId="{87B76A19-AF67-4334-8B5E-AC907447D4C3}" dt="2022-10-13T16:05:31.380" v="98" actId="20577"/>
          <ac:spMkLst>
            <pc:docMk/>
            <pc:sldMk cId="1525566204" sldId="867"/>
            <ac:spMk id="4" creationId="{A58CC36A-C6B3-45A9-8503-06F76D304752}"/>
          </ac:spMkLst>
        </pc:spChg>
      </pc:sldChg>
      <pc:sldChg chg="add">
        <pc:chgData name="James Wagner" userId="2862651d-6f44-4741-89aa-aec1c8926fa8" providerId="ADAL" clId="{87B76A19-AF67-4334-8B5E-AC907447D4C3}" dt="2022-10-13T16:16:38.512" v="267"/>
        <pc:sldMkLst>
          <pc:docMk/>
          <pc:sldMk cId="1456551824" sldId="919"/>
        </pc:sldMkLst>
      </pc:sldChg>
      <pc:sldChg chg="modSp mod">
        <pc:chgData name="James Wagner" userId="2862651d-6f44-4741-89aa-aec1c8926fa8" providerId="ADAL" clId="{87B76A19-AF67-4334-8B5E-AC907447D4C3}" dt="2022-10-13T22:51:05.179" v="655" actId="20577"/>
        <pc:sldMkLst>
          <pc:docMk/>
          <pc:sldMk cId="3833282888" sldId="922"/>
        </pc:sldMkLst>
        <pc:spChg chg="mod">
          <ac:chgData name="James Wagner" userId="2862651d-6f44-4741-89aa-aec1c8926fa8" providerId="ADAL" clId="{87B76A19-AF67-4334-8B5E-AC907447D4C3}" dt="2022-10-13T22:51:05.179" v="655" actId="20577"/>
          <ac:spMkLst>
            <pc:docMk/>
            <pc:sldMk cId="3833282888" sldId="922"/>
            <ac:spMk id="3" creationId="{590513F3-A750-43A1-B0C9-D89FE9BBA7C2}"/>
          </ac:spMkLst>
        </pc:spChg>
      </pc:sldChg>
      <pc:sldChg chg="modSp mod">
        <pc:chgData name="James Wagner" userId="2862651d-6f44-4741-89aa-aec1c8926fa8" providerId="ADAL" clId="{87B76A19-AF67-4334-8B5E-AC907447D4C3}" dt="2022-10-13T16:03:31.350" v="72" actId="20577"/>
        <pc:sldMkLst>
          <pc:docMk/>
          <pc:sldMk cId="4090369780" sldId="923"/>
        </pc:sldMkLst>
        <pc:spChg chg="mod">
          <ac:chgData name="James Wagner" userId="2862651d-6f44-4741-89aa-aec1c8926fa8" providerId="ADAL" clId="{87B76A19-AF67-4334-8B5E-AC907447D4C3}" dt="2022-10-13T16:03:31.350" v="72" actId="20577"/>
          <ac:spMkLst>
            <pc:docMk/>
            <pc:sldMk cId="4090369780" sldId="923"/>
            <ac:spMk id="3" creationId="{ADF719E9-DF5D-416F-841C-722E8D7AB880}"/>
          </ac:spMkLst>
        </pc:spChg>
      </pc:sldChg>
      <pc:sldChg chg="new del">
        <pc:chgData name="James Wagner" userId="2862651d-6f44-4741-89aa-aec1c8926fa8" providerId="ADAL" clId="{87B76A19-AF67-4334-8B5E-AC907447D4C3}" dt="2022-10-13T16:12:39.542" v="261" actId="47"/>
        <pc:sldMkLst>
          <pc:docMk/>
          <pc:sldMk cId="3602672202" sldId="924"/>
        </pc:sldMkLst>
      </pc:sldChg>
      <pc:sldChg chg="add">
        <pc:chgData name="James Wagner" userId="2862651d-6f44-4741-89aa-aec1c8926fa8" providerId="ADAL" clId="{87B76A19-AF67-4334-8B5E-AC907447D4C3}" dt="2022-10-13T16:05:20.500" v="81"/>
        <pc:sldMkLst>
          <pc:docMk/>
          <pc:sldMk cId="1783583673" sldId="925"/>
        </pc:sldMkLst>
      </pc:sldChg>
      <pc:sldChg chg="modSp add mod ord">
        <pc:chgData name="James Wagner" userId="2862651d-6f44-4741-89aa-aec1c8926fa8" providerId="ADAL" clId="{87B76A19-AF67-4334-8B5E-AC907447D4C3}" dt="2022-10-13T16:11:11.592" v="188" actId="20577"/>
        <pc:sldMkLst>
          <pc:docMk/>
          <pc:sldMk cId="3058344650" sldId="926"/>
        </pc:sldMkLst>
        <pc:spChg chg="mod">
          <ac:chgData name="James Wagner" userId="2862651d-6f44-4741-89aa-aec1c8926fa8" providerId="ADAL" clId="{87B76A19-AF67-4334-8B5E-AC907447D4C3}" dt="2022-10-13T16:11:11.592" v="188" actId="20577"/>
          <ac:spMkLst>
            <pc:docMk/>
            <pc:sldMk cId="3058344650" sldId="926"/>
            <ac:spMk id="2" creationId="{A3E85868-A194-4D8B-F489-1DD1FB743DB0}"/>
          </ac:spMkLst>
        </pc:spChg>
        <pc:spChg chg="mod">
          <ac:chgData name="James Wagner" userId="2862651d-6f44-4741-89aa-aec1c8926fa8" providerId="ADAL" clId="{87B76A19-AF67-4334-8B5E-AC907447D4C3}" dt="2022-10-13T16:07:58.535" v="175" actId="20577"/>
          <ac:spMkLst>
            <pc:docMk/>
            <pc:sldMk cId="3058344650" sldId="926"/>
            <ac:spMk id="3" creationId="{26FB8814-3A9E-6C49-C007-6FE41CD5D860}"/>
          </ac:spMkLst>
        </pc:spChg>
      </pc:sldChg>
      <pc:sldChg chg="modSp add mod">
        <pc:chgData name="James Wagner" userId="2862651d-6f44-4741-89aa-aec1c8926fa8" providerId="ADAL" clId="{87B76A19-AF67-4334-8B5E-AC907447D4C3}" dt="2022-10-13T16:12:19.584" v="259" actId="20577"/>
        <pc:sldMkLst>
          <pc:docMk/>
          <pc:sldMk cId="2208764458" sldId="927"/>
        </pc:sldMkLst>
        <pc:spChg chg="mod">
          <ac:chgData name="James Wagner" userId="2862651d-6f44-4741-89aa-aec1c8926fa8" providerId="ADAL" clId="{87B76A19-AF67-4334-8B5E-AC907447D4C3}" dt="2022-10-13T16:11:22.069" v="211" actId="20577"/>
          <ac:spMkLst>
            <pc:docMk/>
            <pc:sldMk cId="2208764458" sldId="927"/>
            <ac:spMk id="2" creationId="{A3E85868-A194-4D8B-F489-1DD1FB743DB0}"/>
          </ac:spMkLst>
        </pc:spChg>
        <pc:spChg chg="mod">
          <ac:chgData name="James Wagner" userId="2862651d-6f44-4741-89aa-aec1c8926fa8" providerId="ADAL" clId="{87B76A19-AF67-4334-8B5E-AC907447D4C3}" dt="2022-10-13T16:12:19.584" v="259" actId="20577"/>
          <ac:spMkLst>
            <pc:docMk/>
            <pc:sldMk cId="2208764458" sldId="927"/>
            <ac:spMk id="3" creationId="{26FB8814-3A9E-6C49-C007-6FE41CD5D860}"/>
          </ac:spMkLst>
        </pc:spChg>
      </pc:sldChg>
      <pc:sldChg chg="add del">
        <pc:chgData name="James Wagner" userId="2862651d-6f44-4741-89aa-aec1c8926fa8" providerId="ADAL" clId="{87B76A19-AF67-4334-8B5E-AC907447D4C3}" dt="2022-10-13T16:12:43.396" v="262" actId="47"/>
        <pc:sldMkLst>
          <pc:docMk/>
          <pc:sldMk cId="2982381546" sldId="928"/>
        </pc:sldMkLst>
      </pc:sldChg>
      <pc:sldChg chg="add del">
        <pc:chgData name="James Wagner" userId="2862651d-6f44-4741-89aa-aec1c8926fa8" providerId="ADAL" clId="{87B76A19-AF67-4334-8B5E-AC907447D4C3}" dt="2022-10-13T16:12:44.021" v="263" actId="47"/>
        <pc:sldMkLst>
          <pc:docMk/>
          <pc:sldMk cId="3582893615" sldId="929"/>
        </pc:sldMkLst>
      </pc:sldChg>
      <pc:sldChg chg="add">
        <pc:chgData name="James Wagner" userId="2862651d-6f44-4741-89aa-aec1c8926fa8" providerId="ADAL" clId="{87B76A19-AF67-4334-8B5E-AC907447D4C3}" dt="2022-10-13T16:17:07.042" v="269"/>
        <pc:sldMkLst>
          <pc:docMk/>
          <pc:sldMk cId="1478703618" sldId="960"/>
        </pc:sldMkLst>
      </pc:sldChg>
      <pc:sldChg chg="add">
        <pc:chgData name="James Wagner" userId="2862651d-6f44-4741-89aa-aec1c8926fa8" providerId="ADAL" clId="{87B76A19-AF67-4334-8B5E-AC907447D4C3}" dt="2022-10-13T16:17:48.445" v="270"/>
        <pc:sldMkLst>
          <pc:docMk/>
          <pc:sldMk cId="1864218511" sldId="972"/>
        </pc:sldMkLst>
      </pc:sldChg>
      <pc:sldChg chg="add">
        <pc:chgData name="James Wagner" userId="2862651d-6f44-4741-89aa-aec1c8926fa8" providerId="ADAL" clId="{87B76A19-AF67-4334-8B5E-AC907447D4C3}" dt="2022-10-13T16:18:21.675" v="271"/>
        <pc:sldMkLst>
          <pc:docMk/>
          <pc:sldMk cId="1887006465" sldId="979"/>
        </pc:sldMkLst>
      </pc:sldChg>
      <pc:sldChg chg="modSp add mod">
        <pc:chgData name="James Wagner" userId="2862651d-6f44-4741-89aa-aec1c8926fa8" providerId="ADAL" clId="{87B76A19-AF67-4334-8B5E-AC907447D4C3}" dt="2022-10-13T16:16:15.902" v="266" actId="6549"/>
        <pc:sldMkLst>
          <pc:docMk/>
          <pc:sldMk cId="316857444" sldId="1010"/>
        </pc:sldMkLst>
        <pc:spChg chg="mod">
          <ac:chgData name="James Wagner" userId="2862651d-6f44-4741-89aa-aec1c8926fa8" providerId="ADAL" clId="{87B76A19-AF67-4334-8B5E-AC907447D4C3}" dt="2022-10-13T16:16:15.902" v="266" actId="6549"/>
          <ac:spMkLst>
            <pc:docMk/>
            <pc:sldMk cId="316857444" sldId="1010"/>
            <ac:spMk id="4" creationId="{A58CC36A-C6B3-45A9-8503-06F76D304752}"/>
          </ac:spMkLst>
        </pc:spChg>
      </pc:sldChg>
      <pc:sldChg chg="add">
        <pc:chgData name="James Wagner" userId="2862651d-6f44-4741-89aa-aec1c8926fa8" providerId="ADAL" clId="{87B76A19-AF67-4334-8B5E-AC907447D4C3}" dt="2022-10-13T16:16:50.204" v="268"/>
        <pc:sldMkLst>
          <pc:docMk/>
          <pc:sldMk cId="3948180372" sldId="1015"/>
        </pc:sldMkLst>
      </pc:sldChg>
      <pc:sldChg chg="add">
        <pc:chgData name="James Wagner" userId="2862651d-6f44-4741-89aa-aec1c8926fa8" providerId="ADAL" clId="{87B76A19-AF67-4334-8B5E-AC907447D4C3}" dt="2022-10-13T16:17:48.445" v="270"/>
        <pc:sldMkLst>
          <pc:docMk/>
          <pc:sldMk cId="4149328893" sldId="1017"/>
        </pc:sldMkLst>
      </pc:sldChg>
      <pc:sldChg chg="add">
        <pc:chgData name="James Wagner" userId="2862651d-6f44-4741-89aa-aec1c8926fa8" providerId="ADAL" clId="{87B76A19-AF67-4334-8B5E-AC907447D4C3}" dt="2022-10-13T21:24:27.116" v="502"/>
        <pc:sldMkLst>
          <pc:docMk/>
          <pc:sldMk cId="2301928508" sldId="1018"/>
        </pc:sldMkLst>
      </pc:sldChg>
      <pc:sldChg chg="add">
        <pc:chgData name="James Wagner" userId="2862651d-6f44-4741-89aa-aec1c8926fa8" providerId="ADAL" clId="{87B76A19-AF67-4334-8B5E-AC907447D4C3}" dt="2022-10-13T21:24:27.116" v="502"/>
        <pc:sldMkLst>
          <pc:docMk/>
          <pc:sldMk cId="2213656747" sldId="1019"/>
        </pc:sldMkLst>
      </pc:sldChg>
      <pc:sldChg chg="add">
        <pc:chgData name="James Wagner" userId="2862651d-6f44-4741-89aa-aec1c8926fa8" providerId="ADAL" clId="{87B76A19-AF67-4334-8B5E-AC907447D4C3}" dt="2022-10-13T21:24:27.116" v="502"/>
        <pc:sldMkLst>
          <pc:docMk/>
          <pc:sldMk cId="2783909453" sldId="1020"/>
        </pc:sldMkLst>
      </pc:sldChg>
      <pc:sldChg chg="add">
        <pc:chgData name="James Wagner" userId="2862651d-6f44-4741-89aa-aec1c8926fa8" providerId="ADAL" clId="{87B76A19-AF67-4334-8B5E-AC907447D4C3}" dt="2022-10-13T21:24:27.116" v="502"/>
        <pc:sldMkLst>
          <pc:docMk/>
          <pc:sldMk cId="1919460779" sldId="1023"/>
        </pc:sldMkLst>
      </pc:sldChg>
      <pc:sldChg chg="add">
        <pc:chgData name="James Wagner" userId="2862651d-6f44-4741-89aa-aec1c8926fa8" providerId="ADAL" clId="{87B76A19-AF67-4334-8B5E-AC907447D4C3}" dt="2022-10-13T16:16:50.204" v="268"/>
        <pc:sldMkLst>
          <pc:docMk/>
          <pc:sldMk cId="1575249922" sldId="1025"/>
        </pc:sldMkLst>
      </pc:sldChg>
      <pc:sldChg chg="modSp add mod">
        <pc:chgData name="James Wagner" userId="2862651d-6f44-4741-89aa-aec1c8926fa8" providerId="ADAL" clId="{87B76A19-AF67-4334-8B5E-AC907447D4C3}" dt="2022-10-13T16:19:56.114" v="286" actId="20577"/>
        <pc:sldMkLst>
          <pc:docMk/>
          <pc:sldMk cId="2234726240" sldId="1026"/>
        </pc:sldMkLst>
        <pc:spChg chg="mod">
          <ac:chgData name="James Wagner" userId="2862651d-6f44-4741-89aa-aec1c8926fa8" providerId="ADAL" clId="{87B76A19-AF67-4334-8B5E-AC907447D4C3}" dt="2022-10-13T16:19:56.114" v="286" actId="20577"/>
          <ac:spMkLst>
            <pc:docMk/>
            <pc:sldMk cId="2234726240" sldId="1026"/>
            <ac:spMk id="4" creationId="{A58CC36A-C6B3-45A9-8503-06F76D304752}"/>
          </ac:spMkLst>
        </pc:spChg>
      </pc:sldChg>
      <pc:sldChg chg="modSp new mod">
        <pc:chgData name="James Wagner" userId="2862651d-6f44-4741-89aa-aec1c8926fa8" providerId="ADAL" clId="{87B76A19-AF67-4334-8B5E-AC907447D4C3}" dt="2022-10-13T16:21:00.761" v="376" actId="20577"/>
        <pc:sldMkLst>
          <pc:docMk/>
          <pc:sldMk cId="4148835424" sldId="1027"/>
        </pc:sldMkLst>
        <pc:spChg chg="mod">
          <ac:chgData name="James Wagner" userId="2862651d-6f44-4741-89aa-aec1c8926fa8" providerId="ADAL" clId="{87B76A19-AF67-4334-8B5E-AC907447D4C3}" dt="2022-10-13T16:20:16.326" v="297" actId="20577"/>
          <ac:spMkLst>
            <pc:docMk/>
            <pc:sldMk cId="4148835424" sldId="1027"/>
            <ac:spMk id="2" creationId="{7E904463-68DE-3BF5-A13E-CAE8DDBA8495}"/>
          </ac:spMkLst>
        </pc:spChg>
        <pc:spChg chg="mod">
          <ac:chgData name="James Wagner" userId="2862651d-6f44-4741-89aa-aec1c8926fa8" providerId="ADAL" clId="{87B76A19-AF67-4334-8B5E-AC907447D4C3}" dt="2022-10-13T16:21:00.761" v="376" actId="20577"/>
          <ac:spMkLst>
            <pc:docMk/>
            <pc:sldMk cId="4148835424" sldId="1027"/>
            <ac:spMk id="3" creationId="{32AD2A8D-5A63-17C2-BA03-2D007244D175}"/>
          </ac:spMkLst>
        </pc:spChg>
      </pc:sldChg>
      <pc:sldChg chg="modSp add mod">
        <pc:chgData name="James Wagner" userId="2862651d-6f44-4741-89aa-aec1c8926fa8" providerId="ADAL" clId="{87B76A19-AF67-4334-8B5E-AC907447D4C3}" dt="2022-10-13T16:22:28.431" v="406" actId="20577"/>
        <pc:sldMkLst>
          <pc:docMk/>
          <pc:sldMk cId="1589267879" sldId="1028"/>
        </pc:sldMkLst>
        <pc:spChg chg="mod">
          <ac:chgData name="James Wagner" userId="2862651d-6f44-4741-89aa-aec1c8926fa8" providerId="ADAL" clId="{87B76A19-AF67-4334-8B5E-AC907447D4C3}" dt="2022-10-13T16:21:24.060" v="380" actId="20577"/>
          <ac:spMkLst>
            <pc:docMk/>
            <pc:sldMk cId="1589267879" sldId="1028"/>
            <ac:spMk id="2" creationId="{7E904463-68DE-3BF5-A13E-CAE8DDBA8495}"/>
          </ac:spMkLst>
        </pc:spChg>
        <pc:spChg chg="mod">
          <ac:chgData name="James Wagner" userId="2862651d-6f44-4741-89aa-aec1c8926fa8" providerId="ADAL" clId="{87B76A19-AF67-4334-8B5E-AC907447D4C3}" dt="2022-10-13T16:22:28.431" v="406" actId="20577"/>
          <ac:spMkLst>
            <pc:docMk/>
            <pc:sldMk cId="1589267879" sldId="1028"/>
            <ac:spMk id="3" creationId="{32AD2A8D-5A63-17C2-BA03-2D007244D175}"/>
          </ac:spMkLst>
        </pc:spChg>
      </pc:sldChg>
      <pc:sldChg chg="modSp add mod">
        <pc:chgData name="James Wagner" userId="2862651d-6f44-4741-89aa-aec1c8926fa8" providerId="ADAL" clId="{87B76A19-AF67-4334-8B5E-AC907447D4C3}" dt="2022-10-13T16:23:37.182" v="412"/>
        <pc:sldMkLst>
          <pc:docMk/>
          <pc:sldMk cId="2807962194" sldId="1029"/>
        </pc:sldMkLst>
        <pc:spChg chg="mod">
          <ac:chgData name="James Wagner" userId="2862651d-6f44-4741-89aa-aec1c8926fa8" providerId="ADAL" clId="{87B76A19-AF67-4334-8B5E-AC907447D4C3}" dt="2022-10-13T16:23:09.781" v="411" actId="20577"/>
          <ac:spMkLst>
            <pc:docMk/>
            <pc:sldMk cId="2807962194" sldId="1029"/>
            <ac:spMk id="2" creationId="{7E904463-68DE-3BF5-A13E-CAE8DDBA8495}"/>
          </ac:spMkLst>
        </pc:spChg>
        <pc:spChg chg="mod">
          <ac:chgData name="James Wagner" userId="2862651d-6f44-4741-89aa-aec1c8926fa8" providerId="ADAL" clId="{87B76A19-AF67-4334-8B5E-AC907447D4C3}" dt="2022-10-13T16:23:37.182" v="412"/>
          <ac:spMkLst>
            <pc:docMk/>
            <pc:sldMk cId="2807962194" sldId="1029"/>
            <ac:spMk id="3" creationId="{32AD2A8D-5A63-17C2-BA03-2D007244D175}"/>
          </ac:spMkLst>
        </pc:spChg>
      </pc:sldChg>
      <pc:sldChg chg="addSp modSp add mod">
        <pc:chgData name="James Wagner" userId="2862651d-6f44-4741-89aa-aec1c8926fa8" providerId="ADAL" clId="{87B76A19-AF67-4334-8B5E-AC907447D4C3}" dt="2022-10-13T16:24:34.644" v="461" actId="20577"/>
        <pc:sldMkLst>
          <pc:docMk/>
          <pc:sldMk cId="1375878416" sldId="1030"/>
        </pc:sldMkLst>
        <pc:spChg chg="mod">
          <ac:chgData name="James Wagner" userId="2862651d-6f44-4741-89aa-aec1c8926fa8" providerId="ADAL" clId="{87B76A19-AF67-4334-8B5E-AC907447D4C3}" dt="2022-10-13T16:24:17.100" v="418" actId="20577"/>
          <ac:spMkLst>
            <pc:docMk/>
            <pc:sldMk cId="1375878416" sldId="1030"/>
            <ac:spMk id="2" creationId="{7E904463-68DE-3BF5-A13E-CAE8DDBA8495}"/>
          </ac:spMkLst>
        </pc:spChg>
        <pc:spChg chg="mod">
          <ac:chgData name="James Wagner" userId="2862651d-6f44-4741-89aa-aec1c8926fa8" providerId="ADAL" clId="{87B76A19-AF67-4334-8B5E-AC907447D4C3}" dt="2022-10-13T16:24:34.644" v="461" actId="20577"/>
          <ac:spMkLst>
            <pc:docMk/>
            <pc:sldMk cId="1375878416" sldId="1030"/>
            <ac:spMk id="3" creationId="{32AD2A8D-5A63-17C2-BA03-2D007244D175}"/>
          </ac:spMkLst>
        </pc:spChg>
        <pc:picChg chg="add mod">
          <ac:chgData name="James Wagner" userId="2862651d-6f44-4741-89aa-aec1c8926fa8" providerId="ADAL" clId="{87B76A19-AF67-4334-8B5E-AC907447D4C3}" dt="2022-10-13T16:24:22.232" v="419" actId="1076"/>
          <ac:picMkLst>
            <pc:docMk/>
            <pc:sldMk cId="1375878416" sldId="1030"/>
            <ac:picMk id="4" creationId="{27D5C18A-1813-3DA2-871B-68648E289DFC}"/>
          </ac:picMkLst>
        </pc:picChg>
      </pc:sldChg>
      <pc:sldChg chg="modSp add mod">
        <pc:chgData name="James Wagner" userId="2862651d-6f44-4741-89aa-aec1c8926fa8" providerId="ADAL" clId="{87B76A19-AF67-4334-8B5E-AC907447D4C3}" dt="2022-10-13T16:24:50.548" v="464"/>
        <pc:sldMkLst>
          <pc:docMk/>
          <pc:sldMk cId="298247194" sldId="1031"/>
        </pc:sldMkLst>
        <pc:spChg chg="mod">
          <ac:chgData name="James Wagner" userId="2862651d-6f44-4741-89aa-aec1c8926fa8" providerId="ADAL" clId="{87B76A19-AF67-4334-8B5E-AC907447D4C3}" dt="2022-10-13T16:24:43.633" v="463" actId="20577"/>
          <ac:spMkLst>
            <pc:docMk/>
            <pc:sldMk cId="298247194" sldId="1031"/>
            <ac:spMk id="2" creationId="{7E904463-68DE-3BF5-A13E-CAE8DDBA8495}"/>
          </ac:spMkLst>
        </pc:spChg>
        <pc:spChg chg="mod">
          <ac:chgData name="James Wagner" userId="2862651d-6f44-4741-89aa-aec1c8926fa8" providerId="ADAL" clId="{87B76A19-AF67-4334-8B5E-AC907447D4C3}" dt="2022-10-13T16:24:50.548" v="464"/>
          <ac:spMkLst>
            <pc:docMk/>
            <pc:sldMk cId="298247194" sldId="1031"/>
            <ac:spMk id="3" creationId="{32AD2A8D-5A63-17C2-BA03-2D007244D175}"/>
          </ac:spMkLst>
        </pc:spChg>
      </pc:sldChg>
      <pc:sldChg chg="modSp add mod">
        <pc:chgData name="James Wagner" userId="2862651d-6f44-4741-89aa-aec1c8926fa8" providerId="ADAL" clId="{87B76A19-AF67-4334-8B5E-AC907447D4C3}" dt="2022-10-13T16:25:07.385" v="467"/>
        <pc:sldMkLst>
          <pc:docMk/>
          <pc:sldMk cId="2196599482" sldId="1032"/>
        </pc:sldMkLst>
        <pc:spChg chg="mod">
          <ac:chgData name="James Wagner" userId="2862651d-6f44-4741-89aa-aec1c8926fa8" providerId="ADAL" clId="{87B76A19-AF67-4334-8B5E-AC907447D4C3}" dt="2022-10-13T16:24:54.618" v="466" actId="20577"/>
          <ac:spMkLst>
            <pc:docMk/>
            <pc:sldMk cId="2196599482" sldId="1032"/>
            <ac:spMk id="2" creationId="{7E904463-68DE-3BF5-A13E-CAE8DDBA8495}"/>
          </ac:spMkLst>
        </pc:spChg>
        <pc:spChg chg="mod">
          <ac:chgData name="James Wagner" userId="2862651d-6f44-4741-89aa-aec1c8926fa8" providerId="ADAL" clId="{87B76A19-AF67-4334-8B5E-AC907447D4C3}" dt="2022-10-13T16:25:07.385" v="467"/>
          <ac:spMkLst>
            <pc:docMk/>
            <pc:sldMk cId="2196599482" sldId="1032"/>
            <ac:spMk id="3" creationId="{32AD2A8D-5A63-17C2-BA03-2D007244D175}"/>
          </ac:spMkLst>
        </pc:spChg>
      </pc:sldChg>
      <pc:sldChg chg="modSp add mod">
        <pc:chgData name="James Wagner" userId="2862651d-6f44-4741-89aa-aec1c8926fa8" providerId="ADAL" clId="{87B76A19-AF67-4334-8B5E-AC907447D4C3}" dt="2022-10-13T16:25:29.487" v="476" actId="5793"/>
        <pc:sldMkLst>
          <pc:docMk/>
          <pc:sldMk cId="1527423764" sldId="1033"/>
        </pc:sldMkLst>
        <pc:spChg chg="mod">
          <ac:chgData name="James Wagner" userId="2862651d-6f44-4741-89aa-aec1c8926fa8" providerId="ADAL" clId="{87B76A19-AF67-4334-8B5E-AC907447D4C3}" dt="2022-10-13T16:25:14.455" v="469" actId="20577"/>
          <ac:spMkLst>
            <pc:docMk/>
            <pc:sldMk cId="1527423764" sldId="1033"/>
            <ac:spMk id="2" creationId="{7E904463-68DE-3BF5-A13E-CAE8DDBA8495}"/>
          </ac:spMkLst>
        </pc:spChg>
        <pc:spChg chg="mod">
          <ac:chgData name="James Wagner" userId="2862651d-6f44-4741-89aa-aec1c8926fa8" providerId="ADAL" clId="{87B76A19-AF67-4334-8B5E-AC907447D4C3}" dt="2022-10-13T16:25:29.487" v="476" actId="5793"/>
          <ac:spMkLst>
            <pc:docMk/>
            <pc:sldMk cId="1527423764" sldId="1033"/>
            <ac:spMk id="3" creationId="{32AD2A8D-5A63-17C2-BA03-2D007244D175}"/>
          </ac:spMkLst>
        </pc:spChg>
      </pc:sldChg>
      <pc:sldChg chg="modSp add mod">
        <pc:chgData name="James Wagner" userId="2862651d-6f44-4741-89aa-aec1c8926fa8" providerId="ADAL" clId="{87B76A19-AF67-4334-8B5E-AC907447D4C3}" dt="2022-10-13T21:42:05.512" v="598" actId="20577"/>
        <pc:sldMkLst>
          <pc:docMk/>
          <pc:sldMk cId="1438385164" sldId="1034"/>
        </pc:sldMkLst>
        <pc:spChg chg="mod">
          <ac:chgData name="James Wagner" userId="2862651d-6f44-4741-89aa-aec1c8926fa8" providerId="ADAL" clId="{87B76A19-AF67-4334-8B5E-AC907447D4C3}" dt="2022-10-13T21:40:18.599" v="518" actId="20577"/>
          <ac:spMkLst>
            <pc:docMk/>
            <pc:sldMk cId="1438385164" sldId="1034"/>
            <ac:spMk id="4" creationId="{A58CC36A-C6B3-45A9-8503-06F76D304752}"/>
          </ac:spMkLst>
        </pc:spChg>
        <pc:spChg chg="mod">
          <ac:chgData name="James Wagner" userId="2862651d-6f44-4741-89aa-aec1c8926fa8" providerId="ADAL" clId="{87B76A19-AF67-4334-8B5E-AC907447D4C3}" dt="2022-10-13T21:42:05.512" v="598" actId="20577"/>
          <ac:spMkLst>
            <pc:docMk/>
            <pc:sldMk cId="1438385164" sldId="1034"/>
            <ac:spMk id="5" creationId="{98FEC7DE-3F4D-4CDD-B421-D2CDB235E430}"/>
          </ac:spMkLst>
        </pc:spChg>
      </pc:sldChg>
      <pc:sldChg chg="addSp delSp modSp new mod modClrScheme chgLayout">
        <pc:chgData name="James Wagner" userId="2862651d-6f44-4741-89aa-aec1c8926fa8" providerId="ADAL" clId="{87B76A19-AF67-4334-8B5E-AC907447D4C3}" dt="2022-10-13T21:43:02.470" v="622" actId="1076"/>
        <pc:sldMkLst>
          <pc:docMk/>
          <pc:sldMk cId="3038917796" sldId="1035"/>
        </pc:sldMkLst>
        <pc:spChg chg="del mod ord">
          <ac:chgData name="James Wagner" userId="2862651d-6f44-4741-89aa-aec1c8926fa8" providerId="ADAL" clId="{87B76A19-AF67-4334-8B5E-AC907447D4C3}" dt="2022-10-13T21:40:42.742" v="520" actId="700"/>
          <ac:spMkLst>
            <pc:docMk/>
            <pc:sldMk cId="3038917796" sldId="1035"/>
            <ac:spMk id="2" creationId="{C8C590E1-8499-8C34-5DB6-ACC19C05161A}"/>
          </ac:spMkLst>
        </pc:spChg>
        <pc:spChg chg="del mod ord">
          <ac:chgData name="James Wagner" userId="2862651d-6f44-4741-89aa-aec1c8926fa8" providerId="ADAL" clId="{87B76A19-AF67-4334-8B5E-AC907447D4C3}" dt="2022-10-13T21:40:42.742" v="520" actId="700"/>
          <ac:spMkLst>
            <pc:docMk/>
            <pc:sldMk cId="3038917796" sldId="1035"/>
            <ac:spMk id="3" creationId="{0ABD946A-35B1-257E-D4CB-0C59CD1DE46D}"/>
          </ac:spMkLst>
        </pc:spChg>
        <pc:spChg chg="add del mod ord">
          <ac:chgData name="James Wagner" userId="2862651d-6f44-4741-89aa-aec1c8926fa8" providerId="ADAL" clId="{87B76A19-AF67-4334-8B5E-AC907447D4C3}" dt="2022-10-13T21:41:24.787" v="524" actId="700"/>
          <ac:spMkLst>
            <pc:docMk/>
            <pc:sldMk cId="3038917796" sldId="1035"/>
            <ac:spMk id="4" creationId="{FA8A5A96-9043-A5D5-C161-C800BF6F5A8B}"/>
          </ac:spMkLst>
        </pc:spChg>
        <pc:spChg chg="add del mod ord">
          <ac:chgData name="James Wagner" userId="2862651d-6f44-4741-89aa-aec1c8926fa8" providerId="ADAL" clId="{87B76A19-AF67-4334-8B5E-AC907447D4C3}" dt="2022-10-13T21:40:50.612" v="521" actId="478"/>
          <ac:spMkLst>
            <pc:docMk/>
            <pc:sldMk cId="3038917796" sldId="1035"/>
            <ac:spMk id="5" creationId="{DA2A74C9-71F5-AFE9-334F-4B4954D6876A}"/>
          </ac:spMkLst>
        </pc:spChg>
        <pc:spChg chg="add del mod">
          <ac:chgData name="James Wagner" userId="2862651d-6f44-4741-89aa-aec1c8926fa8" providerId="ADAL" clId="{87B76A19-AF67-4334-8B5E-AC907447D4C3}" dt="2022-10-13T21:40:58.587" v="523"/>
          <ac:spMkLst>
            <pc:docMk/>
            <pc:sldMk cId="3038917796" sldId="1035"/>
            <ac:spMk id="6" creationId="{0689E26F-389F-A3AE-BD1A-B1D800124EBE}"/>
          </ac:spMkLst>
        </pc:spChg>
        <pc:spChg chg="add del mod">
          <ac:chgData name="James Wagner" userId="2862651d-6f44-4741-89aa-aec1c8926fa8" providerId="ADAL" clId="{87B76A19-AF67-4334-8B5E-AC907447D4C3}" dt="2022-10-13T21:40:58.587" v="523"/>
          <ac:spMkLst>
            <pc:docMk/>
            <pc:sldMk cId="3038917796" sldId="1035"/>
            <ac:spMk id="7" creationId="{B1B98141-BD39-AF40-588D-67E19D636D06}"/>
          </ac:spMkLst>
        </pc:spChg>
        <pc:spChg chg="add del mod">
          <ac:chgData name="James Wagner" userId="2862651d-6f44-4741-89aa-aec1c8926fa8" providerId="ADAL" clId="{87B76A19-AF67-4334-8B5E-AC907447D4C3}" dt="2022-10-13T21:40:58.587" v="523"/>
          <ac:spMkLst>
            <pc:docMk/>
            <pc:sldMk cId="3038917796" sldId="1035"/>
            <ac:spMk id="8" creationId="{BE28F1F0-E34B-1E8A-A4BF-F349F6F167D9}"/>
          </ac:spMkLst>
        </pc:spChg>
        <pc:spChg chg="add del mod">
          <ac:chgData name="James Wagner" userId="2862651d-6f44-4741-89aa-aec1c8926fa8" providerId="ADAL" clId="{87B76A19-AF67-4334-8B5E-AC907447D4C3}" dt="2022-10-13T21:40:58.587" v="523"/>
          <ac:spMkLst>
            <pc:docMk/>
            <pc:sldMk cId="3038917796" sldId="1035"/>
            <ac:spMk id="9" creationId="{11C9951A-70DF-C6C4-1794-191BECD76995}"/>
          </ac:spMkLst>
        </pc:spChg>
        <pc:spChg chg="add del mod">
          <ac:chgData name="James Wagner" userId="2862651d-6f44-4741-89aa-aec1c8926fa8" providerId="ADAL" clId="{87B76A19-AF67-4334-8B5E-AC907447D4C3}" dt="2022-10-13T21:40:58.587" v="523"/>
          <ac:spMkLst>
            <pc:docMk/>
            <pc:sldMk cId="3038917796" sldId="1035"/>
            <ac:spMk id="10" creationId="{0D98FEC0-B35D-E030-A4D8-841FCE24FC59}"/>
          </ac:spMkLst>
        </pc:spChg>
        <pc:spChg chg="add del mod">
          <ac:chgData name="James Wagner" userId="2862651d-6f44-4741-89aa-aec1c8926fa8" providerId="ADAL" clId="{87B76A19-AF67-4334-8B5E-AC907447D4C3}" dt="2022-10-13T21:40:58.587" v="523"/>
          <ac:spMkLst>
            <pc:docMk/>
            <pc:sldMk cId="3038917796" sldId="1035"/>
            <ac:spMk id="11" creationId="{5666D99D-C4E6-BF66-AD94-7AF7AD77F479}"/>
          </ac:spMkLst>
        </pc:spChg>
        <pc:spChg chg="add del mod">
          <ac:chgData name="James Wagner" userId="2862651d-6f44-4741-89aa-aec1c8926fa8" providerId="ADAL" clId="{87B76A19-AF67-4334-8B5E-AC907447D4C3}" dt="2022-10-13T21:40:58.587" v="523"/>
          <ac:spMkLst>
            <pc:docMk/>
            <pc:sldMk cId="3038917796" sldId="1035"/>
            <ac:spMk id="12" creationId="{73012347-6659-924E-73FB-D27307BEB736}"/>
          </ac:spMkLst>
        </pc:spChg>
        <pc:spChg chg="add del mod">
          <ac:chgData name="James Wagner" userId="2862651d-6f44-4741-89aa-aec1c8926fa8" providerId="ADAL" clId="{87B76A19-AF67-4334-8B5E-AC907447D4C3}" dt="2022-10-13T21:40:58.587" v="523"/>
          <ac:spMkLst>
            <pc:docMk/>
            <pc:sldMk cId="3038917796" sldId="1035"/>
            <ac:spMk id="13" creationId="{0294B71A-FCA1-3B7B-2B0D-733800F54B89}"/>
          </ac:spMkLst>
        </pc:spChg>
        <pc:spChg chg="add del mod">
          <ac:chgData name="James Wagner" userId="2862651d-6f44-4741-89aa-aec1c8926fa8" providerId="ADAL" clId="{87B76A19-AF67-4334-8B5E-AC907447D4C3}" dt="2022-10-13T21:40:58.587" v="523"/>
          <ac:spMkLst>
            <pc:docMk/>
            <pc:sldMk cId="3038917796" sldId="1035"/>
            <ac:spMk id="14" creationId="{D3BB03B8-B0E0-58F6-5617-B49AD4F46D4A}"/>
          </ac:spMkLst>
        </pc:spChg>
        <pc:spChg chg="add del mod">
          <ac:chgData name="James Wagner" userId="2862651d-6f44-4741-89aa-aec1c8926fa8" providerId="ADAL" clId="{87B76A19-AF67-4334-8B5E-AC907447D4C3}" dt="2022-10-13T21:40:58.587" v="523"/>
          <ac:spMkLst>
            <pc:docMk/>
            <pc:sldMk cId="3038917796" sldId="1035"/>
            <ac:spMk id="15" creationId="{ED60645C-8CD7-CAC2-C3A9-6793985591CD}"/>
          </ac:spMkLst>
        </pc:spChg>
        <pc:spChg chg="add del mod">
          <ac:chgData name="James Wagner" userId="2862651d-6f44-4741-89aa-aec1c8926fa8" providerId="ADAL" clId="{87B76A19-AF67-4334-8B5E-AC907447D4C3}" dt="2022-10-13T21:40:58.587" v="523"/>
          <ac:spMkLst>
            <pc:docMk/>
            <pc:sldMk cId="3038917796" sldId="1035"/>
            <ac:spMk id="16" creationId="{7F03068E-FA9B-C65B-AD48-5EFF7CEEC636}"/>
          </ac:spMkLst>
        </pc:spChg>
        <pc:spChg chg="add del mod">
          <ac:chgData name="James Wagner" userId="2862651d-6f44-4741-89aa-aec1c8926fa8" providerId="ADAL" clId="{87B76A19-AF67-4334-8B5E-AC907447D4C3}" dt="2022-10-13T21:40:58.587" v="523"/>
          <ac:spMkLst>
            <pc:docMk/>
            <pc:sldMk cId="3038917796" sldId="1035"/>
            <ac:spMk id="17" creationId="{D716F891-DAAC-2941-A344-CA8343832B45}"/>
          </ac:spMkLst>
        </pc:spChg>
        <pc:spChg chg="add del mod">
          <ac:chgData name="James Wagner" userId="2862651d-6f44-4741-89aa-aec1c8926fa8" providerId="ADAL" clId="{87B76A19-AF67-4334-8B5E-AC907447D4C3}" dt="2022-10-13T21:40:58.587" v="523"/>
          <ac:spMkLst>
            <pc:docMk/>
            <pc:sldMk cId="3038917796" sldId="1035"/>
            <ac:spMk id="18" creationId="{40E72DD9-F861-34F9-622C-6FD00416DA74}"/>
          </ac:spMkLst>
        </pc:spChg>
        <pc:spChg chg="add del mod">
          <ac:chgData name="James Wagner" userId="2862651d-6f44-4741-89aa-aec1c8926fa8" providerId="ADAL" clId="{87B76A19-AF67-4334-8B5E-AC907447D4C3}" dt="2022-10-13T21:40:58.587" v="523"/>
          <ac:spMkLst>
            <pc:docMk/>
            <pc:sldMk cId="3038917796" sldId="1035"/>
            <ac:spMk id="19" creationId="{C0C22189-AF90-EABB-3D0B-E3D2459960F1}"/>
          </ac:spMkLst>
        </pc:spChg>
        <pc:spChg chg="add del mod">
          <ac:chgData name="James Wagner" userId="2862651d-6f44-4741-89aa-aec1c8926fa8" providerId="ADAL" clId="{87B76A19-AF67-4334-8B5E-AC907447D4C3}" dt="2022-10-13T21:40:58.587" v="523"/>
          <ac:spMkLst>
            <pc:docMk/>
            <pc:sldMk cId="3038917796" sldId="1035"/>
            <ac:spMk id="20" creationId="{B959B3F4-6B64-B6B1-0682-4018C98383F8}"/>
          </ac:spMkLst>
        </pc:spChg>
        <pc:spChg chg="add del mod">
          <ac:chgData name="James Wagner" userId="2862651d-6f44-4741-89aa-aec1c8926fa8" providerId="ADAL" clId="{87B76A19-AF67-4334-8B5E-AC907447D4C3}" dt="2022-10-13T21:40:58.587" v="523"/>
          <ac:spMkLst>
            <pc:docMk/>
            <pc:sldMk cId="3038917796" sldId="1035"/>
            <ac:spMk id="21" creationId="{A7B8CE97-AA59-8A5F-FC9E-E5DB66CBC61F}"/>
          </ac:spMkLst>
        </pc:spChg>
        <pc:spChg chg="add del mod">
          <ac:chgData name="James Wagner" userId="2862651d-6f44-4741-89aa-aec1c8926fa8" providerId="ADAL" clId="{87B76A19-AF67-4334-8B5E-AC907447D4C3}" dt="2022-10-13T21:40:58.587" v="523"/>
          <ac:spMkLst>
            <pc:docMk/>
            <pc:sldMk cId="3038917796" sldId="1035"/>
            <ac:spMk id="22" creationId="{950ABB22-D8E8-DA11-63B2-B55171902A05}"/>
          </ac:spMkLst>
        </pc:spChg>
        <pc:spChg chg="add del mod">
          <ac:chgData name="James Wagner" userId="2862651d-6f44-4741-89aa-aec1c8926fa8" providerId="ADAL" clId="{87B76A19-AF67-4334-8B5E-AC907447D4C3}" dt="2022-10-13T21:40:58.587" v="523"/>
          <ac:spMkLst>
            <pc:docMk/>
            <pc:sldMk cId="3038917796" sldId="1035"/>
            <ac:spMk id="23" creationId="{F968EAE7-8A6E-3586-D56E-37F8B8AC084A}"/>
          </ac:spMkLst>
        </pc:spChg>
        <pc:spChg chg="add del mod">
          <ac:chgData name="James Wagner" userId="2862651d-6f44-4741-89aa-aec1c8926fa8" providerId="ADAL" clId="{87B76A19-AF67-4334-8B5E-AC907447D4C3}" dt="2022-10-13T21:40:58.587" v="523"/>
          <ac:spMkLst>
            <pc:docMk/>
            <pc:sldMk cId="3038917796" sldId="1035"/>
            <ac:spMk id="24" creationId="{4EC85A6D-100D-92A7-F997-C8F9F1F51114}"/>
          </ac:spMkLst>
        </pc:spChg>
        <pc:spChg chg="add del mod">
          <ac:chgData name="James Wagner" userId="2862651d-6f44-4741-89aa-aec1c8926fa8" providerId="ADAL" clId="{87B76A19-AF67-4334-8B5E-AC907447D4C3}" dt="2022-10-13T21:40:58.587" v="523"/>
          <ac:spMkLst>
            <pc:docMk/>
            <pc:sldMk cId="3038917796" sldId="1035"/>
            <ac:spMk id="25" creationId="{E58F5444-D351-4CBB-28B9-3E10E37D8CAC}"/>
          </ac:spMkLst>
        </pc:spChg>
        <pc:spChg chg="add del mod">
          <ac:chgData name="James Wagner" userId="2862651d-6f44-4741-89aa-aec1c8926fa8" providerId="ADAL" clId="{87B76A19-AF67-4334-8B5E-AC907447D4C3}" dt="2022-10-13T21:40:58.587" v="523"/>
          <ac:spMkLst>
            <pc:docMk/>
            <pc:sldMk cId="3038917796" sldId="1035"/>
            <ac:spMk id="33" creationId="{8D0162E1-B25A-D8A4-58E1-D791CD06AB0D}"/>
          </ac:spMkLst>
        </pc:spChg>
        <pc:spChg chg="add del mod">
          <ac:chgData name="James Wagner" userId="2862651d-6f44-4741-89aa-aec1c8926fa8" providerId="ADAL" clId="{87B76A19-AF67-4334-8B5E-AC907447D4C3}" dt="2022-10-13T21:40:58.587" v="523"/>
          <ac:spMkLst>
            <pc:docMk/>
            <pc:sldMk cId="3038917796" sldId="1035"/>
            <ac:spMk id="34" creationId="{EA6E4CDA-C7D3-B867-4592-FFE8148A5F6E}"/>
          </ac:spMkLst>
        </pc:spChg>
        <pc:spChg chg="add del mod">
          <ac:chgData name="James Wagner" userId="2862651d-6f44-4741-89aa-aec1c8926fa8" providerId="ADAL" clId="{87B76A19-AF67-4334-8B5E-AC907447D4C3}" dt="2022-10-13T21:40:58.587" v="523"/>
          <ac:spMkLst>
            <pc:docMk/>
            <pc:sldMk cId="3038917796" sldId="1035"/>
            <ac:spMk id="35" creationId="{85B5267A-94D4-8656-3275-5EDE4FC18DD3}"/>
          </ac:spMkLst>
        </pc:spChg>
        <pc:spChg chg="add del mod">
          <ac:chgData name="James Wagner" userId="2862651d-6f44-4741-89aa-aec1c8926fa8" providerId="ADAL" clId="{87B76A19-AF67-4334-8B5E-AC907447D4C3}" dt="2022-10-13T21:40:58.587" v="523"/>
          <ac:spMkLst>
            <pc:docMk/>
            <pc:sldMk cId="3038917796" sldId="1035"/>
            <ac:spMk id="36" creationId="{081C1332-6174-FC02-BB56-2BA6A81E9E74}"/>
          </ac:spMkLst>
        </pc:spChg>
        <pc:spChg chg="add del mod">
          <ac:chgData name="James Wagner" userId="2862651d-6f44-4741-89aa-aec1c8926fa8" providerId="ADAL" clId="{87B76A19-AF67-4334-8B5E-AC907447D4C3}" dt="2022-10-13T21:40:58.587" v="523"/>
          <ac:spMkLst>
            <pc:docMk/>
            <pc:sldMk cId="3038917796" sldId="1035"/>
            <ac:spMk id="40" creationId="{52811F6E-A864-1BDC-A124-02EBECB65E15}"/>
          </ac:spMkLst>
        </pc:spChg>
        <pc:spChg chg="add del mod">
          <ac:chgData name="James Wagner" userId="2862651d-6f44-4741-89aa-aec1c8926fa8" providerId="ADAL" clId="{87B76A19-AF67-4334-8B5E-AC907447D4C3}" dt="2022-10-13T21:40:58.587" v="523"/>
          <ac:spMkLst>
            <pc:docMk/>
            <pc:sldMk cId="3038917796" sldId="1035"/>
            <ac:spMk id="41" creationId="{1C13C6A1-2C45-40B9-19BE-BA43CF3D4167}"/>
          </ac:spMkLst>
        </pc:spChg>
        <pc:spChg chg="add mod ord">
          <ac:chgData name="James Wagner" userId="2862651d-6f44-4741-89aa-aec1c8926fa8" providerId="ADAL" clId="{87B76A19-AF67-4334-8B5E-AC907447D4C3}" dt="2022-10-13T21:42:17.368" v="619" actId="20577"/>
          <ac:spMkLst>
            <pc:docMk/>
            <pc:sldMk cId="3038917796" sldId="1035"/>
            <ac:spMk id="42" creationId="{95E2FBD5-7ED4-28D7-7ED4-F3310B40C6F4}"/>
          </ac:spMkLst>
        </pc:spChg>
        <pc:spChg chg="add mod ord">
          <ac:chgData name="James Wagner" userId="2862651d-6f44-4741-89aa-aec1c8926fa8" providerId="ADAL" clId="{87B76A19-AF67-4334-8B5E-AC907447D4C3}" dt="2022-10-13T21:41:49.154" v="573" actId="20577"/>
          <ac:spMkLst>
            <pc:docMk/>
            <pc:sldMk cId="3038917796" sldId="1035"/>
            <ac:spMk id="43" creationId="{9ECF6790-2BA0-54B7-DD12-81826D24D745}"/>
          </ac:spMkLst>
        </pc:spChg>
        <pc:picChg chg="add mod">
          <ac:chgData name="James Wagner" userId="2862651d-6f44-4741-89aa-aec1c8926fa8" providerId="ADAL" clId="{87B76A19-AF67-4334-8B5E-AC907447D4C3}" dt="2022-10-13T21:43:02.470" v="622" actId="1076"/>
          <ac:picMkLst>
            <pc:docMk/>
            <pc:sldMk cId="3038917796" sldId="1035"/>
            <ac:picMk id="44" creationId="{EC5D73C9-EE03-BCCF-257C-F08AB144FCD9}"/>
          </ac:picMkLst>
        </pc:picChg>
        <pc:cxnChg chg="add del mod">
          <ac:chgData name="James Wagner" userId="2862651d-6f44-4741-89aa-aec1c8926fa8" providerId="ADAL" clId="{87B76A19-AF67-4334-8B5E-AC907447D4C3}" dt="2022-10-13T21:40:58.587" v="523"/>
          <ac:cxnSpMkLst>
            <pc:docMk/>
            <pc:sldMk cId="3038917796" sldId="1035"/>
            <ac:cxnSpMk id="26" creationId="{7179D953-57A5-5148-60D5-55ECE561C443}"/>
          </ac:cxnSpMkLst>
        </pc:cxnChg>
        <pc:cxnChg chg="add del mod">
          <ac:chgData name="James Wagner" userId="2862651d-6f44-4741-89aa-aec1c8926fa8" providerId="ADAL" clId="{87B76A19-AF67-4334-8B5E-AC907447D4C3}" dt="2022-10-13T21:40:58.587" v="523"/>
          <ac:cxnSpMkLst>
            <pc:docMk/>
            <pc:sldMk cId="3038917796" sldId="1035"/>
            <ac:cxnSpMk id="27" creationId="{11F6A96E-EC38-396F-7508-31777B3AEA83}"/>
          </ac:cxnSpMkLst>
        </pc:cxnChg>
        <pc:cxnChg chg="add del mod">
          <ac:chgData name="James Wagner" userId="2862651d-6f44-4741-89aa-aec1c8926fa8" providerId="ADAL" clId="{87B76A19-AF67-4334-8B5E-AC907447D4C3}" dt="2022-10-13T21:40:58.587" v="523"/>
          <ac:cxnSpMkLst>
            <pc:docMk/>
            <pc:sldMk cId="3038917796" sldId="1035"/>
            <ac:cxnSpMk id="28" creationId="{DB1BAA12-45F5-0620-DFC2-9D0485002628}"/>
          </ac:cxnSpMkLst>
        </pc:cxnChg>
        <pc:cxnChg chg="add del mod">
          <ac:chgData name="James Wagner" userId="2862651d-6f44-4741-89aa-aec1c8926fa8" providerId="ADAL" clId="{87B76A19-AF67-4334-8B5E-AC907447D4C3}" dt="2022-10-13T21:40:58.587" v="523"/>
          <ac:cxnSpMkLst>
            <pc:docMk/>
            <pc:sldMk cId="3038917796" sldId="1035"/>
            <ac:cxnSpMk id="29" creationId="{1DC4E615-BC3C-6291-37DA-1AA618AFC1B5}"/>
          </ac:cxnSpMkLst>
        </pc:cxnChg>
        <pc:cxnChg chg="add del mod">
          <ac:chgData name="James Wagner" userId="2862651d-6f44-4741-89aa-aec1c8926fa8" providerId="ADAL" clId="{87B76A19-AF67-4334-8B5E-AC907447D4C3}" dt="2022-10-13T21:40:58.587" v="523"/>
          <ac:cxnSpMkLst>
            <pc:docMk/>
            <pc:sldMk cId="3038917796" sldId="1035"/>
            <ac:cxnSpMk id="30" creationId="{977D583C-0DE8-13DA-6BE7-51B21C258132}"/>
          </ac:cxnSpMkLst>
        </pc:cxnChg>
        <pc:cxnChg chg="add del mod">
          <ac:chgData name="James Wagner" userId="2862651d-6f44-4741-89aa-aec1c8926fa8" providerId="ADAL" clId="{87B76A19-AF67-4334-8B5E-AC907447D4C3}" dt="2022-10-13T21:40:58.587" v="523"/>
          <ac:cxnSpMkLst>
            <pc:docMk/>
            <pc:sldMk cId="3038917796" sldId="1035"/>
            <ac:cxnSpMk id="31" creationId="{5E7B2F41-192A-79C3-86F1-8C9366102E5B}"/>
          </ac:cxnSpMkLst>
        </pc:cxnChg>
        <pc:cxnChg chg="add del mod">
          <ac:chgData name="James Wagner" userId="2862651d-6f44-4741-89aa-aec1c8926fa8" providerId="ADAL" clId="{87B76A19-AF67-4334-8B5E-AC907447D4C3}" dt="2022-10-13T21:40:58.587" v="523"/>
          <ac:cxnSpMkLst>
            <pc:docMk/>
            <pc:sldMk cId="3038917796" sldId="1035"/>
            <ac:cxnSpMk id="32" creationId="{EB194E13-2A32-7594-02E2-FEB335C257FE}"/>
          </ac:cxnSpMkLst>
        </pc:cxnChg>
        <pc:cxnChg chg="add del mod">
          <ac:chgData name="James Wagner" userId="2862651d-6f44-4741-89aa-aec1c8926fa8" providerId="ADAL" clId="{87B76A19-AF67-4334-8B5E-AC907447D4C3}" dt="2022-10-13T21:40:58.587" v="523"/>
          <ac:cxnSpMkLst>
            <pc:docMk/>
            <pc:sldMk cId="3038917796" sldId="1035"/>
            <ac:cxnSpMk id="37" creationId="{1D336FAA-7A9A-449D-FB26-F791EF611FF1}"/>
          </ac:cxnSpMkLst>
        </pc:cxnChg>
        <pc:cxnChg chg="add del mod">
          <ac:chgData name="James Wagner" userId="2862651d-6f44-4741-89aa-aec1c8926fa8" providerId="ADAL" clId="{87B76A19-AF67-4334-8B5E-AC907447D4C3}" dt="2022-10-13T21:40:58.587" v="523"/>
          <ac:cxnSpMkLst>
            <pc:docMk/>
            <pc:sldMk cId="3038917796" sldId="1035"/>
            <ac:cxnSpMk id="38" creationId="{951318C6-B43A-57D7-2416-166F4DCBE57F}"/>
          </ac:cxnSpMkLst>
        </pc:cxnChg>
        <pc:cxnChg chg="add del mod">
          <ac:chgData name="James Wagner" userId="2862651d-6f44-4741-89aa-aec1c8926fa8" providerId="ADAL" clId="{87B76A19-AF67-4334-8B5E-AC907447D4C3}" dt="2022-10-13T21:40:58.587" v="523"/>
          <ac:cxnSpMkLst>
            <pc:docMk/>
            <pc:sldMk cId="3038917796" sldId="1035"/>
            <ac:cxnSpMk id="39" creationId="{A866E15C-BD43-0558-693A-C3A8F5ECA9B0}"/>
          </ac:cxnSpMkLst>
        </pc:cxnChg>
      </pc:sldChg>
      <pc:sldChg chg="modSp add mod">
        <pc:chgData name="James Wagner" userId="2862651d-6f44-4741-89aa-aec1c8926fa8" providerId="ADAL" clId="{87B76A19-AF67-4334-8B5E-AC907447D4C3}" dt="2022-10-13T22:50:56.186" v="639" actId="20577"/>
        <pc:sldMkLst>
          <pc:docMk/>
          <pc:sldMk cId="1415846928" sldId="1036"/>
        </pc:sldMkLst>
        <pc:spChg chg="mod">
          <ac:chgData name="James Wagner" userId="2862651d-6f44-4741-89aa-aec1c8926fa8" providerId="ADAL" clId="{87B76A19-AF67-4334-8B5E-AC907447D4C3}" dt="2022-10-13T22:50:56.186" v="639" actId="20577"/>
          <ac:spMkLst>
            <pc:docMk/>
            <pc:sldMk cId="1415846928" sldId="1036"/>
            <ac:spMk id="2" creationId="{01338F67-32EF-4B00-894E-03E80A073AEB}"/>
          </ac:spMkLst>
        </pc:spChg>
      </pc:sldChg>
    </pc:docChg>
  </pc:docChgLst>
  <pc:docChgLst>
    <pc:chgData name="James Wagner" userId="2862651d-6f44-4741-89aa-aec1c8926fa8" providerId="ADAL" clId="{6CC02DBE-DF0E-46F1-B2A4-216B9B2B488C}"/>
    <pc:docChg chg="modSld">
      <pc:chgData name="James Wagner" userId="2862651d-6f44-4741-89aa-aec1c8926fa8" providerId="ADAL" clId="{6CC02DBE-DF0E-46F1-B2A4-216B9B2B488C}" dt="2022-10-13T23:28:14.685" v="4" actId="20577"/>
      <pc:docMkLst>
        <pc:docMk/>
      </pc:docMkLst>
      <pc:sldChg chg="modSp mod">
        <pc:chgData name="James Wagner" userId="2862651d-6f44-4741-89aa-aec1c8926fa8" providerId="ADAL" clId="{6CC02DBE-DF0E-46F1-B2A4-216B9B2B488C}" dt="2022-10-13T23:28:14.685" v="4" actId="20577"/>
        <pc:sldMkLst>
          <pc:docMk/>
          <pc:sldMk cId="3058344650" sldId="926"/>
        </pc:sldMkLst>
        <pc:spChg chg="mod">
          <ac:chgData name="James Wagner" userId="2862651d-6f44-4741-89aa-aec1c8926fa8" providerId="ADAL" clId="{6CC02DBE-DF0E-46F1-B2A4-216B9B2B488C}" dt="2022-10-13T23:28:14.685" v="4" actId="20577"/>
          <ac:spMkLst>
            <pc:docMk/>
            <pc:sldMk cId="3058344650" sldId="926"/>
            <ac:spMk id="3" creationId="{26FB8814-3A9E-6C49-C007-6FE41CD5D8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10/12/2023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7</a:t>
            </a:fld>
            <a:endParaRPr lang="en-US"/>
          </a:p>
        </p:txBody>
      </p:sp>
    </p:spTree>
    <p:extLst>
      <p:ext uri="{BB962C8B-B14F-4D97-AF65-F5344CB8AC3E}">
        <p14:creationId xmlns:p14="http://schemas.microsoft.com/office/powerpoint/2010/main" val="332150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lazy writes at an idle time. Might make a modification to the page later</a:t>
            </a:r>
          </a:p>
        </p:txBody>
      </p:sp>
      <p:sp>
        <p:nvSpPr>
          <p:cNvPr id="4" name="Slide Number Placeholder 3"/>
          <p:cNvSpPr>
            <a:spLocks noGrp="1"/>
          </p:cNvSpPr>
          <p:nvPr>
            <p:ph type="sldNum" sz="quarter" idx="5"/>
          </p:nvPr>
        </p:nvSpPr>
        <p:spPr/>
        <p:txBody>
          <a:bodyPr/>
          <a:lstStyle/>
          <a:p>
            <a:fld id="{893B0CF2-7F87-4E02-A248-870047730F99}" type="slidenum">
              <a:rPr lang="en-US" smtClean="0"/>
              <a:t>41</a:t>
            </a:fld>
            <a:endParaRPr lang="en-US"/>
          </a:p>
        </p:txBody>
      </p:sp>
    </p:spTree>
    <p:extLst>
      <p:ext uri="{BB962C8B-B14F-4D97-AF65-F5344CB8AC3E}">
        <p14:creationId xmlns:p14="http://schemas.microsoft.com/office/powerpoint/2010/main" val="380800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table must have 2^20 entries. Page table size = 2^22 or 4MB</a:t>
            </a:r>
          </a:p>
        </p:txBody>
      </p:sp>
      <p:sp>
        <p:nvSpPr>
          <p:cNvPr id="4" name="Slide Number Placeholder 3"/>
          <p:cNvSpPr>
            <a:spLocks noGrp="1"/>
          </p:cNvSpPr>
          <p:nvPr>
            <p:ph type="sldNum" sz="quarter" idx="5"/>
          </p:nvPr>
        </p:nvSpPr>
        <p:spPr/>
        <p:txBody>
          <a:bodyPr/>
          <a:lstStyle/>
          <a:p>
            <a:fld id="{893B0CF2-7F87-4E02-A248-870047730F99}" type="slidenum">
              <a:rPr lang="en-US" smtClean="0"/>
              <a:t>46</a:t>
            </a:fld>
            <a:endParaRPr lang="en-US"/>
          </a:p>
        </p:txBody>
      </p:sp>
    </p:spTree>
    <p:extLst>
      <p:ext uri="{BB962C8B-B14F-4D97-AF65-F5344CB8AC3E}">
        <p14:creationId xmlns:p14="http://schemas.microsoft.com/office/powerpoint/2010/main" val="240161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400ns</a:t>
            </a:r>
          </a:p>
          <a:p>
            <a:pPr marL="228600" indent="-228600">
              <a:buAutoNum type="alphaUcPeriod"/>
            </a:pPr>
            <a:r>
              <a:rPr lang="en-US" dirty="0"/>
              <a:t>0.75(0 + 200) + 0.25(0 + 200 + 200) = 250ns</a:t>
            </a:r>
          </a:p>
          <a:p>
            <a:pPr marL="228600" marR="0" lvl="0" indent="-228600" algn="l" defTabSz="914400" rtl="0" eaLnBrk="1" fontAlgn="auto" latinLnBrk="0" hangingPunct="1">
              <a:lnSpc>
                <a:spcPct val="100000"/>
              </a:lnSpc>
              <a:spcBef>
                <a:spcPts val="0"/>
              </a:spcBef>
              <a:spcAft>
                <a:spcPts val="0"/>
              </a:spcAft>
              <a:buClrTx/>
              <a:buSzTx/>
              <a:buFontTx/>
              <a:buAutoNum type="alphaUcPeriod"/>
              <a:tabLst/>
              <a:defRPr/>
            </a:pPr>
            <a:r>
              <a:rPr lang="en-US" dirty="0"/>
              <a:t>0.75(2 + 200) + 0.25(2 + 200 + 200) = 252ns</a:t>
            </a:r>
          </a:p>
          <a:p>
            <a:pPr marL="228600" indent="-228600">
              <a:buAutoNum type="alphaUcPeriod"/>
            </a:pP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61</a:t>
            </a:fld>
            <a:endParaRPr lang="en-US"/>
          </a:p>
        </p:txBody>
      </p:sp>
    </p:spTree>
    <p:extLst>
      <p:ext uri="{BB962C8B-B14F-4D97-AF65-F5344CB8AC3E}">
        <p14:creationId xmlns:p14="http://schemas.microsoft.com/office/powerpoint/2010/main" val="325466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10/12/2023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10/12/2023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10/12/2023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10/12/2023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10/12/2023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10/12/2023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10/12/2023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10/12/2023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10/12/2023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10/12/2023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10/12/2023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10/12/2023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9, Lecture 16</a:t>
            </a:r>
          </a:p>
          <a:p>
            <a:r>
              <a:rPr lang="en-US" dirty="0"/>
              <a:t>October 12</a:t>
            </a:r>
            <a:r>
              <a:rPr lang="en-US" baseline="30000" dirty="0"/>
              <a:t>th</a:t>
            </a:r>
            <a:r>
              <a:rPr lang="en-US" dirty="0"/>
              <a:t>, 2023</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You will be working toward building a multi-threaded application in Java that finds the most frequent word in each file.</a:t>
            </a:r>
          </a:p>
          <a:p>
            <a:endParaRPr lang="en-US" dirty="0"/>
          </a:p>
          <a:p>
            <a:r>
              <a:rPr lang="en-US" dirty="0"/>
              <a:t>These files are just some arbitrary datasets. Each dataset is in a separate file.</a:t>
            </a:r>
          </a:p>
          <a:p>
            <a:endParaRPr lang="en-US" dirty="0"/>
          </a:p>
          <a:p>
            <a:r>
              <a:rPr lang="en-US" dirty="0"/>
              <a:t>Each problem in this assignment builds on previous problems. </a:t>
            </a:r>
          </a:p>
          <a:p>
            <a:endParaRPr lang="en-US" dirty="0"/>
          </a:p>
          <a:p>
            <a:endParaRPr lang="en-US" dirty="0"/>
          </a:p>
          <a:p>
            <a:endParaRPr lang="en-US" dirty="0"/>
          </a:p>
        </p:txBody>
      </p:sp>
    </p:spTree>
    <p:extLst>
      <p:ext uri="{BB962C8B-B14F-4D97-AF65-F5344CB8AC3E}">
        <p14:creationId xmlns:p14="http://schemas.microsoft.com/office/powerpoint/2010/main" val="1217059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E470-38A1-40B9-BBD7-85F88DE5C82A}"/>
              </a:ext>
            </a:extLst>
          </p:cNvPr>
          <p:cNvSpPr>
            <a:spLocks noGrp="1"/>
          </p:cNvSpPr>
          <p:nvPr>
            <p:ph type="title"/>
          </p:nvPr>
        </p:nvSpPr>
        <p:spPr/>
        <p:txBody>
          <a:bodyPr>
            <a:normAutofit fontScale="90000"/>
          </a:bodyPr>
          <a:lstStyle/>
          <a:p>
            <a:r>
              <a:rPr lang="en-US" dirty="0"/>
              <a:t>1. Find the most frequent word in a file</a:t>
            </a:r>
          </a:p>
        </p:txBody>
      </p:sp>
      <p:sp>
        <p:nvSpPr>
          <p:cNvPr id="3" name="Content Placeholder 2">
            <a:extLst>
              <a:ext uri="{FF2B5EF4-FFF2-40B4-BE49-F238E27FC236}">
                <a16:creationId xmlns:a16="http://schemas.microsoft.com/office/drawing/2014/main" id="{575B5CDA-4844-4609-B756-48C439578C07}"/>
              </a:ext>
            </a:extLst>
          </p:cNvPr>
          <p:cNvSpPr>
            <a:spLocks noGrp="1"/>
          </p:cNvSpPr>
          <p:nvPr>
            <p:ph idx="1"/>
          </p:nvPr>
        </p:nvSpPr>
        <p:spPr/>
        <p:txBody>
          <a:bodyPr/>
          <a:lstStyle/>
          <a:p>
            <a:r>
              <a:rPr lang="en-US" dirty="0"/>
              <a:t>How can you approach this problem?</a:t>
            </a:r>
          </a:p>
          <a:p>
            <a:endParaRPr lang="en-US" dirty="0"/>
          </a:p>
          <a:p>
            <a:r>
              <a:rPr lang="en-US" dirty="0"/>
              <a:t>Separating words in unstructured text can be a challenge. I recommend using a regular expression…</a:t>
            </a:r>
          </a:p>
          <a:p>
            <a:endParaRPr lang="en-US" dirty="0"/>
          </a:p>
        </p:txBody>
      </p:sp>
    </p:spTree>
    <p:extLst>
      <p:ext uri="{BB962C8B-B14F-4D97-AF65-F5344CB8AC3E}">
        <p14:creationId xmlns:p14="http://schemas.microsoft.com/office/powerpoint/2010/main" val="60919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00B7-2093-451C-A882-E72140AE11F2}"/>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AC16A5D1-E706-4144-8788-881C1D4D39F6}"/>
              </a:ext>
            </a:extLst>
          </p:cNvPr>
          <p:cNvSpPr>
            <a:spLocks noGrp="1"/>
          </p:cNvSpPr>
          <p:nvPr>
            <p:ph idx="1"/>
          </p:nvPr>
        </p:nvSpPr>
        <p:spPr/>
        <p:txBody>
          <a:bodyPr/>
          <a:lstStyle/>
          <a:p>
            <a:r>
              <a:rPr lang="en-US" dirty="0"/>
              <a:t>A regular expression is a pattern describing text.</a:t>
            </a:r>
          </a:p>
          <a:p>
            <a:pPr lvl="1"/>
            <a:r>
              <a:rPr lang="en-US" dirty="0"/>
              <a:t>More flexible than basic wildcard operators, e.g., *</a:t>
            </a:r>
          </a:p>
          <a:p>
            <a:pPr lvl="1"/>
            <a:endParaRPr lang="en-US" dirty="0"/>
          </a:p>
          <a:p>
            <a:r>
              <a:rPr lang="en-US" dirty="0"/>
              <a:t>You can use regular expression to match patterns, such as:</a:t>
            </a:r>
          </a:p>
          <a:p>
            <a:pPr lvl="1"/>
            <a:r>
              <a:rPr lang="en-US" dirty="0"/>
              <a:t>Phone numbers</a:t>
            </a:r>
          </a:p>
          <a:p>
            <a:pPr lvl="1"/>
            <a:r>
              <a:rPr lang="en-US" dirty="0"/>
              <a:t>Emails</a:t>
            </a:r>
          </a:p>
          <a:p>
            <a:pPr lvl="1"/>
            <a:r>
              <a:rPr lang="en-US" dirty="0"/>
              <a:t>Social Security Numbers</a:t>
            </a:r>
          </a:p>
          <a:p>
            <a:pPr lvl="1"/>
            <a:endParaRPr lang="en-US" dirty="0"/>
          </a:p>
          <a:p>
            <a:r>
              <a:rPr lang="en-US" dirty="0"/>
              <a:t>Well-supported</a:t>
            </a:r>
          </a:p>
          <a:p>
            <a:pPr lvl="1"/>
            <a:r>
              <a:rPr lang="en-US" dirty="0"/>
              <a:t>Linux commands (e.g., grep, sed)</a:t>
            </a:r>
          </a:p>
          <a:p>
            <a:pPr lvl="1"/>
            <a:r>
              <a:rPr lang="en-US" dirty="0"/>
              <a:t>Most programming languages (e.g., Java, Python)</a:t>
            </a:r>
          </a:p>
          <a:p>
            <a:pPr lvl="1"/>
            <a:r>
              <a:rPr lang="en-US" dirty="0"/>
              <a:t>SQL</a:t>
            </a:r>
          </a:p>
        </p:txBody>
      </p:sp>
    </p:spTree>
    <p:extLst>
      <p:ext uri="{BB962C8B-B14F-4D97-AF65-F5344CB8AC3E}">
        <p14:creationId xmlns:p14="http://schemas.microsoft.com/office/powerpoint/2010/main" val="182498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365806" y="-137121"/>
            <a:ext cx="8229600" cy="1143000"/>
          </a:xfrm>
        </p:spPr>
        <p:txBody>
          <a:bodyPr>
            <a:normAutofit/>
          </a:bodyPr>
          <a:lstStyle/>
          <a:p>
            <a:r>
              <a:rPr lang="en-US" dirty="0" err="1"/>
              <a:t>RegEx’s</a:t>
            </a:r>
            <a:endParaRPr lang="en-US" dirty="0"/>
          </a:p>
        </p:txBody>
      </p:sp>
      <p:sp>
        <p:nvSpPr>
          <p:cNvPr id="6" name="Content Placeholder 5">
            <a:extLst>
              <a:ext uri="{FF2B5EF4-FFF2-40B4-BE49-F238E27FC236}">
                <a16:creationId xmlns:a16="http://schemas.microsoft.com/office/drawing/2014/main" id="{732D1593-614B-4C8D-9461-9D6F8325868C}"/>
              </a:ext>
            </a:extLst>
          </p:cNvPr>
          <p:cNvSpPr>
            <a:spLocks noGrp="1"/>
          </p:cNvSpPr>
          <p:nvPr>
            <p:ph idx="1"/>
          </p:nvPr>
        </p:nvSpPr>
        <p:spPr>
          <a:xfrm>
            <a:off x="365806" y="1143025"/>
            <a:ext cx="8229600" cy="4389120"/>
          </a:xfrm>
        </p:spPr>
        <p:txBody>
          <a:bodyPr/>
          <a:lstStyle/>
          <a:p>
            <a:r>
              <a:rPr lang="en-US" dirty="0"/>
              <a:t>[a-</a:t>
            </a:r>
            <a:r>
              <a:rPr lang="en-US" dirty="0" err="1"/>
              <a:t>zA</a:t>
            </a:r>
            <a:r>
              <a:rPr lang="en-US" dirty="0"/>
              <a:t>-Z] – match any character in the brackets. You can use ranges.</a:t>
            </a:r>
          </a:p>
          <a:p>
            <a:r>
              <a:rPr lang="en-US" dirty="0"/>
              <a:t>+ - match the previous element one or more times.</a:t>
            </a:r>
          </a:p>
          <a:p>
            <a:r>
              <a:rPr lang="en-US" dirty="0"/>
              <a:t>find() looks for our next pattern match</a:t>
            </a:r>
          </a:p>
          <a:p>
            <a:r>
              <a:rPr lang="en-US" dirty="0"/>
              <a:t>group() returns the sequence of the last pattern match</a:t>
            </a:r>
          </a:p>
        </p:txBody>
      </p:sp>
      <p:pic>
        <p:nvPicPr>
          <p:cNvPr id="5" name="Picture 4">
            <a:extLst>
              <a:ext uri="{FF2B5EF4-FFF2-40B4-BE49-F238E27FC236}">
                <a16:creationId xmlns:a16="http://schemas.microsoft.com/office/drawing/2014/main" id="{B6893611-BAB7-4ED5-8645-A5FE733AD328}"/>
              </a:ext>
            </a:extLst>
          </p:cNvPr>
          <p:cNvPicPr>
            <a:picLocks noChangeAspect="1"/>
          </p:cNvPicPr>
          <p:nvPr/>
        </p:nvPicPr>
        <p:blipFill>
          <a:blip r:embed="rId2"/>
          <a:stretch>
            <a:fillRect/>
          </a:stretch>
        </p:blipFill>
        <p:spPr>
          <a:xfrm>
            <a:off x="-60" y="2801653"/>
            <a:ext cx="9875522" cy="4102029"/>
          </a:xfrm>
          <a:prstGeom prst="rect">
            <a:avLst/>
          </a:prstGeom>
        </p:spPr>
      </p:pic>
    </p:spTree>
    <p:extLst>
      <p:ext uri="{BB962C8B-B14F-4D97-AF65-F5344CB8AC3E}">
        <p14:creationId xmlns:p14="http://schemas.microsoft.com/office/powerpoint/2010/main" val="149873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You will remove </a:t>
            </a:r>
            <a:br>
              <a:rPr lang="en-US" dirty="0"/>
            </a:br>
            <a:r>
              <a:rPr lang="en-US" dirty="0"/>
              <a:t>case sensitivity</a:t>
            </a:r>
          </a:p>
        </p:txBody>
      </p:sp>
      <p:pic>
        <p:nvPicPr>
          <p:cNvPr id="5" name="Picture 4">
            <a:extLst>
              <a:ext uri="{FF2B5EF4-FFF2-40B4-BE49-F238E27FC236}">
                <a16:creationId xmlns:a16="http://schemas.microsoft.com/office/drawing/2014/main" id="{B6893611-BAB7-4ED5-8645-A5FE733AD328}"/>
              </a:ext>
            </a:extLst>
          </p:cNvPr>
          <p:cNvPicPr>
            <a:picLocks noChangeAspect="1"/>
          </p:cNvPicPr>
          <p:nvPr/>
        </p:nvPicPr>
        <p:blipFill>
          <a:blip r:embed="rId2"/>
          <a:stretch>
            <a:fillRect/>
          </a:stretch>
        </p:blipFill>
        <p:spPr>
          <a:xfrm>
            <a:off x="365806" y="228635"/>
            <a:ext cx="9144000" cy="3729117"/>
          </a:xfrm>
          <a:prstGeom prst="rect">
            <a:avLst/>
          </a:prstGeom>
        </p:spPr>
      </p:pic>
      <p:pic>
        <p:nvPicPr>
          <p:cNvPr id="4" name="Picture 3">
            <a:extLst>
              <a:ext uri="{FF2B5EF4-FFF2-40B4-BE49-F238E27FC236}">
                <a16:creationId xmlns:a16="http://schemas.microsoft.com/office/drawing/2014/main" id="{7917E496-3536-4648-AA57-285C017499B1}"/>
              </a:ext>
            </a:extLst>
          </p:cNvPr>
          <p:cNvPicPr>
            <a:picLocks noChangeAspect="1"/>
          </p:cNvPicPr>
          <p:nvPr/>
        </p:nvPicPr>
        <p:blipFill>
          <a:blip r:embed="rId3"/>
          <a:stretch>
            <a:fillRect/>
          </a:stretch>
        </p:blipFill>
        <p:spPr>
          <a:xfrm>
            <a:off x="4023366" y="2880366"/>
            <a:ext cx="7267575" cy="4191000"/>
          </a:xfrm>
          <a:prstGeom prst="rect">
            <a:avLst/>
          </a:prstGeom>
        </p:spPr>
      </p:pic>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914400" y="-137121"/>
            <a:ext cx="8229600" cy="1143000"/>
          </a:xfrm>
        </p:spPr>
        <p:txBody>
          <a:bodyPr>
            <a:normAutofit/>
          </a:bodyPr>
          <a:lstStyle/>
          <a:p>
            <a:r>
              <a:rPr lang="en-US" dirty="0" err="1"/>
              <a:t>RegEx’s</a:t>
            </a:r>
            <a:endParaRPr lang="en-US" dirty="0"/>
          </a:p>
        </p:txBody>
      </p:sp>
    </p:spTree>
    <p:extLst>
      <p:ext uri="{BB962C8B-B14F-4D97-AF65-F5344CB8AC3E}">
        <p14:creationId xmlns:p14="http://schemas.microsoft.com/office/powerpoint/2010/main" val="218928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2. Multi-thread #1</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p:txBody>
          <a:bodyPr/>
          <a:lstStyle/>
          <a:p>
            <a:r>
              <a:rPr lang="en-US" dirty="0"/>
              <a:t>We did a few Java examples in class. They are on Canvas.</a:t>
            </a:r>
          </a:p>
          <a:p>
            <a:pPr lvl="1"/>
            <a:r>
              <a:rPr lang="en-US" dirty="0"/>
              <a:t>I recommend using the Matrix Multiplication as a template.</a:t>
            </a:r>
          </a:p>
          <a:p>
            <a:pPr lvl="1"/>
            <a:r>
              <a:rPr lang="en-US" dirty="0"/>
              <a:t>Create a class that implements the Runnable interface, declare the run() method, call start(), etc.</a:t>
            </a:r>
          </a:p>
          <a:p>
            <a:endParaRPr lang="en-US" dirty="0"/>
          </a:p>
          <a:p>
            <a:r>
              <a:rPr lang="en-US" dirty="0"/>
              <a:t>You shouldn’t see a difference in runtime for a single file.</a:t>
            </a:r>
          </a:p>
          <a:p>
            <a:endParaRPr lang="en-US" dirty="0"/>
          </a:p>
          <a:p>
            <a:endParaRPr lang="en-US" dirty="0"/>
          </a:p>
          <a:p>
            <a:endParaRPr lang="en-US" dirty="0"/>
          </a:p>
        </p:txBody>
      </p:sp>
    </p:spTree>
    <p:extLst>
      <p:ext uri="{BB962C8B-B14F-4D97-AF65-F5344CB8AC3E}">
        <p14:creationId xmlns:p14="http://schemas.microsoft.com/office/powerpoint/2010/main" val="275510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DB58-1D7B-4AF8-894B-860FD1DFA1A8}"/>
              </a:ext>
            </a:extLst>
          </p:cNvPr>
          <p:cNvSpPr>
            <a:spLocks noGrp="1"/>
          </p:cNvSpPr>
          <p:nvPr>
            <p:ph type="title"/>
          </p:nvPr>
        </p:nvSpPr>
        <p:spPr/>
        <p:txBody>
          <a:bodyPr/>
          <a:lstStyle/>
          <a:p>
            <a:r>
              <a:rPr lang="en-US" dirty="0"/>
              <a:t>3. Many files for one thread</a:t>
            </a:r>
          </a:p>
        </p:txBody>
      </p:sp>
      <p:sp>
        <p:nvSpPr>
          <p:cNvPr id="3" name="Content Placeholder 2">
            <a:extLst>
              <a:ext uri="{FF2B5EF4-FFF2-40B4-BE49-F238E27FC236}">
                <a16:creationId xmlns:a16="http://schemas.microsoft.com/office/drawing/2014/main" id="{EE7CF3F3-1EA0-471B-BDCD-46DBA7531168}"/>
              </a:ext>
            </a:extLst>
          </p:cNvPr>
          <p:cNvSpPr>
            <a:spLocks noGrp="1"/>
          </p:cNvSpPr>
          <p:nvPr>
            <p:ph idx="1"/>
          </p:nvPr>
        </p:nvSpPr>
        <p:spPr/>
        <p:txBody>
          <a:bodyPr/>
          <a:lstStyle/>
          <a:p>
            <a:r>
              <a:rPr lang="en-US" dirty="0"/>
              <a:t>Iterate over all files in a directory. You can get the files as an array of strings with:</a:t>
            </a:r>
          </a:p>
          <a:p>
            <a:pPr marL="274320" lvl="1" indent="0">
              <a:buNone/>
            </a:pPr>
            <a:r>
              <a:rPr lang="en-US" dirty="0"/>
              <a:t>File </a:t>
            </a:r>
            <a:r>
              <a:rPr lang="en-US" dirty="0" err="1"/>
              <a:t>directoryPath</a:t>
            </a:r>
            <a:r>
              <a:rPr lang="en-US" dirty="0"/>
              <a:t> = new File(</a:t>
            </a:r>
            <a:r>
              <a:rPr lang="en-US" dirty="0" err="1"/>
              <a:t>dir</a:t>
            </a:r>
            <a:r>
              <a:rPr lang="en-US" dirty="0"/>
              <a:t>);</a:t>
            </a:r>
          </a:p>
          <a:p>
            <a:pPr marL="274320" lvl="1" indent="0">
              <a:buNone/>
            </a:pPr>
            <a:r>
              <a:rPr lang="en-US" dirty="0"/>
              <a:t>String </a:t>
            </a:r>
            <a:r>
              <a:rPr lang="en-US" dirty="0" err="1"/>
              <a:t>fileNames</a:t>
            </a:r>
            <a:r>
              <a:rPr lang="en-US" dirty="0"/>
              <a:t>[] = </a:t>
            </a:r>
            <a:r>
              <a:rPr lang="en-US" dirty="0" err="1"/>
              <a:t>directoryPath.list</a:t>
            </a:r>
            <a:r>
              <a:rPr lang="en-US" dirty="0"/>
              <a:t>();</a:t>
            </a:r>
          </a:p>
          <a:p>
            <a:endParaRPr lang="en-US" dirty="0"/>
          </a:p>
          <a:p>
            <a:r>
              <a:rPr lang="en-US" dirty="0"/>
              <a:t>Time your calculation</a:t>
            </a:r>
          </a:p>
          <a:p>
            <a:endParaRPr lang="en-US" dirty="0"/>
          </a:p>
        </p:txBody>
      </p:sp>
    </p:spTree>
    <p:extLst>
      <p:ext uri="{BB962C8B-B14F-4D97-AF65-F5344CB8AC3E}">
        <p14:creationId xmlns:p14="http://schemas.microsoft.com/office/powerpoint/2010/main" val="287959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7B82-763F-42D5-8F0A-AF893B470D6C}"/>
              </a:ext>
            </a:extLst>
          </p:cNvPr>
          <p:cNvSpPr>
            <a:spLocks noGrp="1"/>
          </p:cNvSpPr>
          <p:nvPr>
            <p:ph type="title"/>
          </p:nvPr>
        </p:nvSpPr>
        <p:spPr/>
        <p:txBody>
          <a:bodyPr/>
          <a:lstStyle/>
          <a:p>
            <a:r>
              <a:rPr lang="en-US" dirty="0"/>
              <a:t>4. Multi-threaded for many files</a:t>
            </a:r>
          </a:p>
        </p:txBody>
      </p:sp>
      <p:sp>
        <p:nvSpPr>
          <p:cNvPr id="3" name="Content Placeholder 2">
            <a:extLst>
              <a:ext uri="{FF2B5EF4-FFF2-40B4-BE49-F238E27FC236}">
                <a16:creationId xmlns:a16="http://schemas.microsoft.com/office/drawing/2014/main" id="{1ED407D4-4348-4C48-ABCF-919908EE3A2E}"/>
              </a:ext>
            </a:extLst>
          </p:cNvPr>
          <p:cNvSpPr>
            <a:spLocks noGrp="1"/>
          </p:cNvSpPr>
          <p:nvPr>
            <p:ph idx="1"/>
          </p:nvPr>
        </p:nvSpPr>
        <p:spPr/>
        <p:txBody>
          <a:bodyPr/>
          <a:lstStyle/>
          <a:p>
            <a:r>
              <a:rPr lang="en-US" dirty="0"/>
              <a:t>Time your calculation</a:t>
            </a:r>
          </a:p>
          <a:p>
            <a:endParaRPr lang="en-US" dirty="0"/>
          </a:p>
          <a:p>
            <a:r>
              <a:rPr lang="en-US" dirty="0"/>
              <a:t>If you use a Map, you can synchronize it. Example in the assignment.</a:t>
            </a:r>
          </a:p>
          <a:p>
            <a:endParaRPr lang="en-US" dirty="0"/>
          </a:p>
          <a:p>
            <a:r>
              <a:rPr lang="en-US" dirty="0"/>
              <a:t>Synchronized Map</a:t>
            </a:r>
          </a:p>
          <a:p>
            <a:pPr lvl="1"/>
            <a:r>
              <a:rPr lang="en-US" dirty="0"/>
              <a:t>Locks the whole map</a:t>
            </a:r>
          </a:p>
          <a:p>
            <a:pPr lvl="1"/>
            <a:r>
              <a:rPr lang="en-US" dirty="0"/>
              <a:t>Multiple threads can’t access the map concurrently</a:t>
            </a:r>
          </a:p>
          <a:p>
            <a:pPr lvl="1"/>
            <a:endParaRPr lang="en-US" dirty="0"/>
          </a:p>
        </p:txBody>
      </p:sp>
    </p:spTree>
    <p:extLst>
      <p:ext uri="{BB962C8B-B14F-4D97-AF65-F5344CB8AC3E}">
        <p14:creationId xmlns:p14="http://schemas.microsoft.com/office/powerpoint/2010/main" val="163668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4021-E5DC-49AA-A4DA-6C4538452A3F}"/>
              </a:ext>
            </a:extLst>
          </p:cNvPr>
          <p:cNvSpPr>
            <a:spLocks noGrp="1"/>
          </p:cNvSpPr>
          <p:nvPr>
            <p:ph type="title"/>
          </p:nvPr>
        </p:nvSpPr>
        <p:spPr/>
        <p:txBody>
          <a:bodyPr/>
          <a:lstStyle/>
          <a:p>
            <a:r>
              <a:rPr lang="en-US" dirty="0"/>
              <a:t>5 &amp; 6. Observations</a:t>
            </a:r>
          </a:p>
        </p:txBody>
      </p:sp>
      <p:sp>
        <p:nvSpPr>
          <p:cNvPr id="3" name="Content Placeholder 2">
            <a:extLst>
              <a:ext uri="{FF2B5EF4-FFF2-40B4-BE49-F238E27FC236}">
                <a16:creationId xmlns:a16="http://schemas.microsoft.com/office/drawing/2014/main" id="{CD2AE98A-5914-4FAE-A720-2ED38BB6DFCF}"/>
              </a:ext>
            </a:extLst>
          </p:cNvPr>
          <p:cNvSpPr>
            <a:spLocks noGrp="1"/>
          </p:cNvSpPr>
          <p:nvPr>
            <p:ph idx="1"/>
          </p:nvPr>
        </p:nvSpPr>
        <p:spPr/>
        <p:txBody>
          <a:bodyPr/>
          <a:lstStyle/>
          <a:p>
            <a:r>
              <a:rPr lang="en-US" dirty="0"/>
              <a:t>Say something insightful. </a:t>
            </a:r>
          </a:p>
          <a:p>
            <a:endParaRPr lang="en-US" dirty="0"/>
          </a:p>
          <a:p>
            <a:r>
              <a:rPr lang="en-US" dirty="0"/>
              <a:t>Include terms and concepts we discussed in class. </a:t>
            </a:r>
          </a:p>
          <a:p>
            <a:endParaRPr lang="en-US" dirty="0"/>
          </a:p>
          <a:p>
            <a:r>
              <a:rPr lang="en-US" dirty="0"/>
              <a:t>Vague answers won’t receive credit.</a:t>
            </a:r>
          </a:p>
        </p:txBody>
      </p:sp>
    </p:spTree>
    <p:extLst>
      <p:ext uri="{BB962C8B-B14F-4D97-AF65-F5344CB8AC3E}">
        <p14:creationId xmlns:p14="http://schemas.microsoft.com/office/powerpoint/2010/main" val="393396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dirty="0"/>
            </a:br>
            <a:r>
              <a:rPr lang="en-US" dirty="0"/>
              <a:t>Recap of Lecture 13</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857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r>
              <a:rPr lang="en-US" dirty="0"/>
              <a:t>Slight adjustment to attendance policy</a:t>
            </a:r>
          </a:p>
          <a:p>
            <a:endParaRPr lang="en-US" dirty="0"/>
          </a:p>
          <a:p>
            <a:r>
              <a:rPr lang="en-US" dirty="0"/>
              <a:t>Assignment 3 is due Monday, November 6</a:t>
            </a:r>
            <a:r>
              <a:rPr lang="en-US" baseline="30000" dirty="0"/>
              <a:t>th</a:t>
            </a:r>
            <a:r>
              <a:rPr lang="en-US" dirty="0"/>
              <a:t> @ 11:59pm </a:t>
            </a:r>
          </a:p>
          <a:p>
            <a:endParaRPr lang="en-US" dirty="0"/>
          </a:p>
          <a:p>
            <a:r>
              <a:rPr lang="en-US" dirty="0"/>
              <a:t>Midterm grades do not include Assignment 2</a:t>
            </a:r>
          </a:p>
        </p:txBody>
      </p:sp>
    </p:spTree>
    <p:extLst>
      <p:ext uri="{BB962C8B-B14F-4D97-AF65-F5344CB8AC3E}">
        <p14:creationId xmlns:p14="http://schemas.microsoft.com/office/powerpoint/2010/main" val="4090369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normAutofit/>
          </a:bodyPr>
          <a:lstStyle/>
          <a:p>
            <a:r>
              <a:rPr lang="en-US" dirty="0"/>
              <a:t>Logical vs Physical Address Space</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normAutofit/>
          </a:bodyPr>
          <a:lstStyle/>
          <a:p>
            <a:r>
              <a:rPr lang="en-US" dirty="0"/>
              <a:t>Separation of logical address space from physical address space is central to memory management.</a:t>
            </a:r>
          </a:p>
          <a:p>
            <a:endParaRPr lang="en-US" dirty="0"/>
          </a:p>
          <a:p>
            <a:r>
              <a:rPr lang="en-US" b="1" dirty="0"/>
              <a:t>Logical address</a:t>
            </a:r>
            <a:r>
              <a:rPr lang="en-US" dirty="0"/>
              <a:t> - The address generated by the CPU. </a:t>
            </a:r>
          </a:p>
          <a:p>
            <a:endParaRPr lang="en-US" b="1" dirty="0"/>
          </a:p>
          <a:p>
            <a:r>
              <a:rPr lang="en-US" b="1" dirty="0"/>
              <a:t>Physical address</a:t>
            </a:r>
            <a:r>
              <a:rPr lang="en-US" dirty="0"/>
              <a:t> - The address actually seen by the memory hardware.</a:t>
            </a:r>
          </a:p>
        </p:txBody>
      </p:sp>
    </p:spTree>
    <p:extLst>
      <p:ext uri="{BB962C8B-B14F-4D97-AF65-F5344CB8AC3E}">
        <p14:creationId xmlns:p14="http://schemas.microsoft.com/office/powerpoint/2010/main" val="1456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normAutofit fontScale="90000"/>
          </a:bodyPr>
          <a:lstStyle/>
          <a:p>
            <a:r>
              <a:rPr lang="en-US" dirty="0"/>
              <a:t>Dynamic Relocation using a Relocation Register</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lstStyle/>
          <a:p>
            <a:r>
              <a:rPr lang="en-US" dirty="0"/>
              <a:t>The value of the relocation register is added to every address generated by a user process. </a:t>
            </a:r>
          </a:p>
        </p:txBody>
      </p:sp>
      <p:pic>
        <p:nvPicPr>
          <p:cNvPr id="4098" name="Picture 2">
            <a:extLst>
              <a:ext uri="{FF2B5EF4-FFF2-40B4-BE49-F238E27FC236}">
                <a16:creationId xmlns:a16="http://schemas.microsoft.com/office/drawing/2014/main" id="{DDA32EE2-2608-4568-919E-57B8A6984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37" y="2606049"/>
            <a:ext cx="5581650"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779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a:bodyPr>
          <a:lstStyle/>
          <a:p>
            <a:r>
              <a:rPr lang="en-US" dirty="0"/>
              <a:t>Memory Mapping and Protection</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lstStyle/>
          <a:p>
            <a:r>
              <a:rPr lang="en-US" dirty="0"/>
              <a:t>The system in the figure allows protection against user programs accessing areas that they should not.</a:t>
            </a:r>
          </a:p>
        </p:txBody>
      </p:sp>
      <p:pic>
        <p:nvPicPr>
          <p:cNvPr id="6146" name="Picture 2">
            <a:extLst>
              <a:ext uri="{FF2B5EF4-FFF2-40B4-BE49-F238E27FC236}">
                <a16:creationId xmlns:a16="http://schemas.microsoft.com/office/drawing/2014/main" id="{9143D29B-9290-4DC7-89AA-351CD37D6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91" y="3246122"/>
            <a:ext cx="5915025" cy="3067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FF06CD-2BF5-4DBB-9DFE-D620A62E4A22}"/>
              </a:ext>
            </a:extLst>
          </p:cNvPr>
          <p:cNvSpPr txBox="1"/>
          <p:nvPr/>
        </p:nvSpPr>
        <p:spPr>
          <a:xfrm>
            <a:off x="4846317" y="4983463"/>
            <a:ext cx="800219" cy="369332"/>
          </a:xfrm>
          <a:prstGeom prst="rect">
            <a:avLst/>
          </a:prstGeom>
          <a:noFill/>
          <a:ln>
            <a:solidFill>
              <a:schemeClr val="bg2"/>
            </a:solidFill>
          </a:ln>
        </p:spPr>
        <p:txBody>
          <a:bodyPr wrap="none" rtlCol="0">
            <a:spAutoFit/>
          </a:bodyPr>
          <a:lstStyle/>
          <a:p>
            <a:r>
              <a:rPr lang="en-US" dirty="0"/>
              <a:t>MMU</a:t>
            </a:r>
          </a:p>
        </p:txBody>
      </p:sp>
    </p:spTree>
    <p:extLst>
      <p:ext uri="{BB962C8B-B14F-4D97-AF65-F5344CB8AC3E}">
        <p14:creationId xmlns:p14="http://schemas.microsoft.com/office/powerpoint/2010/main" val="267454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lstStyle/>
          <a:p>
            <a:r>
              <a:rPr lang="en-US" dirty="0"/>
              <a:t>Swapping: Example</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a:xfrm>
            <a:off x="457200" y="1935480"/>
            <a:ext cx="2743215" cy="4389120"/>
          </a:xfrm>
        </p:spPr>
        <p:txBody>
          <a:bodyPr/>
          <a:lstStyle/>
          <a:p>
            <a:r>
              <a:rPr lang="en-US" dirty="0"/>
              <a:t>We have round-robin CPU scheduling.</a:t>
            </a:r>
          </a:p>
          <a:p>
            <a:pPr lvl="1"/>
            <a:endParaRPr lang="en-US" dirty="0"/>
          </a:p>
          <a:p>
            <a:r>
              <a:rPr lang="en-US" dirty="0"/>
              <a:t>When the quantum expires for a process, swap that process out and swap another into the memory we just freed.</a:t>
            </a:r>
          </a:p>
        </p:txBody>
      </p:sp>
      <p:pic>
        <p:nvPicPr>
          <p:cNvPr id="5122" name="Picture 2">
            <a:extLst>
              <a:ext uri="{FF2B5EF4-FFF2-40B4-BE49-F238E27FC236}">
                <a16:creationId xmlns:a16="http://schemas.microsoft.com/office/drawing/2014/main" id="{0325A9B9-419E-42BA-ACD0-08BE0ACE1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171" y="1960870"/>
            <a:ext cx="53530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827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en-US" dirty="0"/>
              <a:t>Contiguous allocation: issues</a:t>
            </a:r>
          </a:p>
        </p:txBody>
      </p:sp>
      <p:sp>
        <p:nvSpPr>
          <p:cNvPr id="605188" name="Rectangle 4"/>
          <p:cNvSpPr>
            <a:spLocks noChangeArrowheads="1"/>
          </p:cNvSpPr>
          <p:nvPr/>
        </p:nvSpPr>
        <p:spPr bwMode="auto">
          <a:xfrm>
            <a:off x="448949" y="2057400"/>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89" name="Line 5"/>
          <p:cNvSpPr>
            <a:spLocks noChangeShapeType="1"/>
          </p:cNvSpPr>
          <p:nvPr/>
        </p:nvSpPr>
        <p:spPr bwMode="auto">
          <a:xfrm>
            <a:off x="448949" y="2420938"/>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rgbClr val="0066FF"/>
              </a:solidFill>
              <a:latin typeface="Calibri" panose="020F0502020204030204" pitchFamily="34" charset="0"/>
            </a:endParaRPr>
          </a:p>
        </p:txBody>
      </p:sp>
      <p:sp>
        <p:nvSpPr>
          <p:cNvPr id="605190" name="Line 6"/>
          <p:cNvSpPr>
            <a:spLocks noChangeShapeType="1"/>
          </p:cNvSpPr>
          <p:nvPr/>
        </p:nvSpPr>
        <p:spPr bwMode="auto">
          <a:xfrm>
            <a:off x="448949" y="28321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1" name="Line 7"/>
          <p:cNvSpPr>
            <a:spLocks noChangeShapeType="1"/>
          </p:cNvSpPr>
          <p:nvPr/>
        </p:nvSpPr>
        <p:spPr bwMode="auto">
          <a:xfrm>
            <a:off x="448949" y="3763963"/>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2" name="Text Box 8"/>
          <p:cNvSpPr txBox="1">
            <a:spLocks noChangeArrowheads="1"/>
          </p:cNvSpPr>
          <p:nvPr/>
        </p:nvSpPr>
        <p:spPr bwMode="auto">
          <a:xfrm>
            <a:off x="763456" y="2040524"/>
            <a:ext cx="42191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193" name="Text Box 9"/>
          <p:cNvSpPr txBox="1">
            <a:spLocks noChangeArrowheads="1"/>
          </p:cNvSpPr>
          <p:nvPr/>
        </p:nvSpPr>
        <p:spPr bwMode="auto">
          <a:xfrm>
            <a:off x="448949" y="2485023"/>
            <a:ext cx="10668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5</a:t>
            </a:r>
          </a:p>
        </p:txBody>
      </p:sp>
      <p:sp>
        <p:nvSpPr>
          <p:cNvPr id="605194" name="Text Box 10"/>
          <p:cNvSpPr txBox="1">
            <a:spLocks noChangeArrowheads="1"/>
          </p:cNvSpPr>
          <p:nvPr/>
        </p:nvSpPr>
        <p:spPr bwMode="auto">
          <a:xfrm>
            <a:off x="448949" y="3167648"/>
            <a:ext cx="10668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8</a:t>
            </a:r>
          </a:p>
        </p:txBody>
      </p:sp>
      <p:sp>
        <p:nvSpPr>
          <p:cNvPr id="605195" name="Text Box 11"/>
          <p:cNvSpPr txBox="1">
            <a:spLocks noChangeArrowheads="1"/>
          </p:cNvSpPr>
          <p:nvPr/>
        </p:nvSpPr>
        <p:spPr bwMode="auto">
          <a:xfrm>
            <a:off x="448949" y="3764548"/>
            <a:ext cx="10668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grpSp>
        <p:nvGrpSpPr>
          <p:cNvPr id="605244" name="Group 60"/>
          <p:cNvGrpSpPr>
            <a:grpSpLocks/>
          </p:cNvGrpSpPr>
          <p:nvPr/>
        </p:nvGrpSpPr>
        <p:grpSpPr bwMode="auto">
          <a:xfrm>
            <a:off x="1668149" y="2039938"/>
            <a:ext cx="1752600" cy="2151063"/>
            <a:chOff x="960" y="1717"/>
            <a:chExt cx="1104" cy="1355"/>
          </a:xfrm>
        </p:grpSpPr>
        <p:sp>
          <p:nvSpPr>
            <p:cNvPr id="605196" name="Rectangle 12"/>
            <p:cNvSpPr>
              <a:spLocks noChangeArrowheads="1"/>
            </p:cNvSpPr>
            <p:nvPr/>
          </p:nvSpPr>
          <p:spPr bwMode="auto">
            <a:xfrm>
              <a:off x="1344" y="1728"/>
              <a:ext cx="72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7" name="Line 13"/>
            <p:cNvSpPr>
              <a:spLocks noChangeShapeType="1"/>
            </p:cNvSpPr>
            <p:nvPr/>
          </p:nvSpPr>
          <p:spPr bwMode="auto">
            <a:xfrm>
              <a:off x="1344" y="1957"/>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8" name="Line 14"/>
            <p:cNvSpPr>
              <a:spLocks noChangeShapeType="1"/>
            </p:cNvSpPr>
            <p:nvPr/>
          </p:nvSpPr>
          <p:spPr bwMode="auto">
            <a:xfrm>
              <a:off x="1344" y="221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9" name="Line 15"/>
            <p:cNvSpPr>
              <a:spLocks noChangeShapeType="1"/>
            </p:cNvSpPr>
            <p:nvPr/>
          </p:nvSpPr>
          <p:spPr bwMode="auto">
            <a:xfrm>
              <a:off x="1344" y="2803"/>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0" name="Text Box 16"/>
            <p:cNvSpPr txBox="1">
              <a:spLocks noChangeArrowheads="1"/>
            </p:cNvSpPr>
            <p:nvPr/>
          </p:nvSpPr>
          <p:spPr bwMode="auto">
            <a:xfrm>
              <a:off x="1543" y="1717"/>
              <a:ext cx="266"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201" name="Text Box 17"/>
            <p:cNvSpPr txBox="1">
              <a:spLocks noChangeArrowheads="1"/>
            </p:cNvSpPr>
            <p:nvPr/>
          </p:nvSpPr>
          <p:spPr bwMode="auto">
            <a:xfrm>
              <a:off x="1344" y="1997"/>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5</a:t>
              </a:r>
            </a:p>
          </p:txBody>
        </p:sp>
        <p:sp>
          <p:nvSpPr>
            <p:cNvPr id="605202" name="Text Box 18"/>
            <p:cNvSpPr txBox="1">
              <a:spLocks noChangeArrowheads="1"/>
            </p:cNvSpPr>
            <p:nvPr/>
          </p:nvSpPr>
          <p:spPr bwMode="auto">
            <a:xfrm>
              <a:off x="1344" y="2803"/>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sp>
          <p:nvSpPr>
            <p:cNvPr id="605218" name="Rectangle 34"/>
            <p:cNvSpPr>
              <a:spLocks noChangeArrowheads="1"/>
            </p:cNvSpPr>
            <p:nvPr/>
          </p:nvSpPr>
          <p:spPr bwMode="auto">
            <a:xfrm>
              <a:off x="1344" y="2208"/>
              <a:ext cx="720" cy="62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24" name="AutoShape 40"/>
            <p:cNvSpPr>
              <a:spLocks noChangeArrowheads="1"/>
            </p:cNvSpPr>
            <p:nvPr/>
          </p:nvSpPr>
          <p:spPr bwMode="auto">
            <a:xfrm>
              <a:off x="960" y="2448"/>
              <a:ext cx="336" cy="144"/>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grpSp>
      <p:grpSp>
        <p:nvGrpSpPr>
          <p:cNvPr id="605245" name="Group 61"/>
          <p:cNvGrpSpPr>
            <a:grpSpLocks/>
          </p:cNvGrpSpPr>
          <p:nvPr/>
        </p:nvGrpSpPr>
        <p:grpSpPr bwMode="auto">
          <a:xfrm>
            <a:off x="3496949" y="2039938"/>
            <a:ext cx="1752600" cy="2151063"/>
            <a:chOff x="2112" y="1717"/>
            <a:chExt cx="1104" cy="1355"/>
          </a:xfrm>
        </p:grpSpPr>
        <p:sp>
          <p:nvSpPr>
            <p:cNvPr id="605203" name="Rectangle 19"/>
            <p:cNvSpPr>
              <a:spLocks noChangeArrowheads="1"/>
            </p:cNvSpPr>
            <p:nvPr/>
          </p:nvSpPr>
          <p:spPr bwMode="auto">
            <a:xfrm>
              <a:off x="2496" y="1728"/>
              <a:ext cx="72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4" name="Line 20"/>
            <p:cNvSpPr>
              <a:spLocks noChangeShapeType="1"/>
            </p:cNvSpPr>
            <p:nvPr/>
          </p:nvSpPr>
          <p:spPr bwMode="auto">
            <a:xfrm>
              <a:off x="2496" y="1957"/>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5" name="Line 21"/>
            <p:cNvSpPr>
              <a:spLocks noChangeShapeType="1"/>
            </p:cNvSpPr>
            <p:nvPr/>
          </p:nvSpPr>
          <p:spPr bwMode="auto">
            <a:xfrm>
              <a:off x="2496" y="221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6" name="Line 22"/>
            <p:cNvSpPr>
              <a:spLocks noChangeShapeType="1"/>
            </p:cNvSpPr>
            <p:nvPr/>
          </p:nvSpPr>
          <p:spPr bwMode="auto">
            <a:xfrm>
              <a:off x="2496" y="2803"/>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7" name="Text Box 23"/>
            <p:cNvSpPr txBox="1">
              <a:spLocks noChangeArrowheads="1"/>
            </p:cNvSpPr>
            <p:nvPr/>
          </p:nvSpPr>
          <p:spPr bwMode="auto">
            <a:xfrm>
              <a:off x="2695" y="1717"/>
              <a:ext cx="266"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208" name="Text Box 24"/>
            <p:cNvSpPr txBox="1">
              <a:spLocks noChangeArrowheads="1"/>
            </p:cNvSpPr>
            <p:nvPr/>
          </p:nvSpPr>
          <p:spPr bwMode="auto">
            <a:xfrm>
              <a:off x="2496" y="1997"/>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5</a:t>
              </a:r>
            </a:p>
          </p:txBody>
        </p:sp>
        <p:sp>
          <p:nvSpPr>
            <p:cNvPr id="605209" name="Text Box 25"/>
            <p:cNvSpPr txBox="1">
              <a:spLocks noChangeArrowheads="1"/>
            </p:cNvSpPr>
            <p:nvPr/>
          </p:nvSpPr>
          <p:spPr bwMode="auto">
            <a:xfrm>
              <a:off x="2496" y="2803"/>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sp>
          <p:nvSpPr>
            <p:cNvPr id="605219" name="Rectangle 35"/>
            <p:cNvSpPr>
              <a:spLocks noChangeArrowheads="1"/>
            </p:cNvSpPr>
            <p:nvPr/>
          </p:nvSpPr>
          <p:spPr bwMode="auto">
            <a:xfrm>
              <a:off x="2496" y="2448"/>
              <a:ext cx="720" cy="38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20" name="Text Box 36"/>
            <p:cNvSpPr txBox="1">
              <a:spLocks noChangeArrowheads="1"/>
            </p:cNvSpPr>
            <p:nvPr/>
          </p:nvSpPr>
          <p:spPr bwMode="auto">
            <a:xfrm>
              <a:off x="2496" y="2197"/>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9</a:t>
              </a:r>
            </a:p>
          </p:txBody>
        </p:sp>
        <p:sp>
          <p:nvSpPr>
            <p:cNvPr id="605225" name="AutoShape 41"/>
            <p:cNvSpPr>
              <a:spLocks noChangeArrowheads="1"/>
            </p:cNvSpPr>
            <p:nvPr/>
          </p:nvSpPr>
          <p:spPr bwMode="auto">
            <a:xfrm>
              <a:off x="2112" y="2448"/>
              <a:ext cx="336" cy="144"/>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grpSp>
      <p:grpSp>
        <p:nvGrpSpPr>
          <p:cNvPr id="605246" name="Group 62"/>
          <p:cNvGrpSpPr>
            <a:grpSpLocks/>
          </p:cNvGrpSpPr>
          <p:nvPr/>
        </p:nvGrpSpPr>
        <p:grpSpPr bwMode="auto">
          <a:xfrm>
            <a:off x="5446399" y="2039938"/>
            <a:ext cx="1708150" cy="2151063"/>
            <a:chOff x="3340" y="1717"/>
            <a:chExt cx="1076" cy="1355"/>
          </a:xfrm>
        </p:grpSpPr>
        <p:sp>
          <p:nvSpPr>
            <p:cNvPr id="605228" name="Rectangle 44"/>
            <p:cNvSpPr>
              <a:spLocks noChangeArrowheads="1"/>
            </p:cNvSpPr>
            <p:nvPr/>
          </p:nvSpPr>
          <p:spPr bwMode="auto">
            <a:xfrm>
              <a:off x="3696" y="1728"/>
              <a:ext cx="72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29" name="Line 45"/>
            <p:cNvSpPr>
              <a:spLocks noChangeShapeType="1"/>
            </p:cNvSpPr>
            <p:nvPr/>
          </p:nvSpPr>
          <p:spPr bwMode="auto">
            <a:xfrm>
              <a:off x="3696" y="1957"/>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1" name="Line 47"/>
            <p:cNvSpPr>
              <a:spLocks noChangeShapeType="1"/>
            </p:cNvSpPr>
            <p:nvPr/>
          </p:nvSpPr>
          <p:spPr bwMode="auto">
            <a:xfrm>
              <a:off x="3696" y="2803"/>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2" name="Text Box 48"/>
            <p:cNvSpPr txBox="1">
              <a:spLocks noChangeArrowheads="1"/>
            </p:cNvSpPr>
            <p:nvPr/>
          </p:nvSpPr>
          <p:spPr bwMode="auto">
            <a:xfrm>
              <a:off x="3895" y="1717"/>
              <a:ext cx="266"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235" name="Text Box 51"/>
            <p:cNvSpPr txBox="1">
              <a:spLocks noChangeArrowheads="1"/>
            </p:cNvSpPr>
            <p:nvPr/>
          </p:nvSpPr>
          <p:spPr bwMode="auto">
            <a:xfrm>
              <a:off x="3696" y="2803"/>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sp>
          <p:nvSpPr>
            <p:cNvPr id="605236" name="Rectangle 52"/>
            <p:cNvSpPr>
              <a:spLocks noChangeArrowheads="1"/>
            </p:cNvSpPr>
            <p:nvPr/>
          </p:nvSpPr>
          <p:spPr bwMode="auto">
            <a:xfrm>
              <a:off x="3696" y="2640"/>
              <a:ext cx="720" cy="192"/>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7" name="Line 53"/>
            <p:cNvSpPr>
              <a:spLocks noChangeShapeType="1"/>
            </p:cNvSpPr>
            <p:nvPr/>
          </p:nvSpPr>
          <p:spPr bwMode="auto">
            <a:xfrm>
              <a:off x="3696" y="240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8" name="Text Box 54"/>
            <p:cNvSpPr txBox="1">
              <a:spLocks noChangeArrowheads="1"/>
            </p:cNvSpPr>
            <p:nvPr/>
          </p:nvSpPr>
          <p:spPr bwMode="auto">
            <a:xfrm>
              <a:off x="3696" y="2389"/>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10</a:t>
              </a:r>
            </a:p>
          </p:txBody>
        </p:sp>
        <p:sp>
          <p:nvSpPr>
            <p:cNvPr id="605239" name="Rectangle 55"/>
            <p:cNvSpPr>
              <a:spLocks noChangeArrowheads="1"/>
            </p:cNvSpPr>
            <p:nvPr/>
          </p:nvSpPr>
          <p:spPr bwMode="auto">
            <a:xfrm>
              <a:off x="3696" y="2256"/>
              <a:ext cx="720" cy="14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40" name="Text Box 56"/>
            <p:cNvSpPr txBox="1">
              <a:spLocks noChangeArrowheads="1"/>
            </p:cNvSpPr>
            <p:nvPr/>
          </p:nvSpPr>
          <p:spPr bwMode="auto">
            <a:xfrm>
              <a:off x="3340" y="2330"/>
              <a:ext cx="2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a:latin typeface="Calibri" panose="020F0502020204030204" pitchFamily="34" charset="0"/>
                </a:rPr>
                <a:t>…</a:t>
              </a:r>
            </a:p>
          </p:txBody>
        </p:sp>
        <p:sp>
          <p:nvSpPr>
            <p:cNvPr id="605241" name="Rectangle 57"/>
            <p:cNvSpPr>
              <a:spLocks noChangeArrowheads="1"/>
            </p:cNvSpPr>
            <p:nvPr/>
          </p:nvSpPr>
          <p:spPr bwMode="auto">
            <a:xfrm>
              <a:off x="3696" y="1968"/>
              <a:ext cx="720" cy="14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42" name="Text Box 58"/>
            <p:cNvSpPr txBox="1">
              <a:spLocks noChangeArrowheads="1"/>
            </p:cNvSpPr>
            <p:nvPr/>
          </p:nvSpPr>
          <p:spPr bwMode="auto">
            <a:xfrm>
              <a:off x="3744" y="2111"/>
              <a:ext cx="672" cy="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400">
                  <a:latin typeface="Calibri" panose="020F0502020204030204" pitchFamily="34" charset="0"/>
                </a:rPr>
                <a:t>process 12</a:t>
              </a:r>
            </a:p>
          </p:txBody>
        </p:sp>
      </p:grpSp>
      <p:grpSp>
        <p:nvGrpSpPr>
          <p:cNvPr id="605251" name="Group 67"/>
          <p:cNvGrpSpPr>
            <a:grpSpLocks/>
          </p:cNvGrpSpPr>
          <p:nvPr/>
        </p:nvGrpSpPr>
        <p:grpSpPr bwMode="auto">
          <a:xfrm>
            <a:off x="7342100" y="2555875"/>
            <a:ext cx="1608138" cy="1562100"/>
            <a:chOff x="4507" y="1608"/>
            <a:chExt cx="1013" cy="984"/>
          </a:xfrm>
        </p:grpSpPr>
        <p:sp>
          <p:nvSpPr>
            <p:cNvPr id="605243" name="Rectangle 59"/>
            <p:cNvSpPr>
              <a:spLocks noChangeArrowheads="1"/>
            </p:cNvSpPr>
            <p:nvPr/>
          </p:nvSpPr>
          <p:spPr bwMode="auto">
            <a:xfrm>
              <a:off x="4800" y="2304"/>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alibri" panose="020F0502020204030204" pitchFamily="34" charset="0"/>
                </a:rPr>
                <a:t>process 21</a:t>
              </a:r>
            </a:p>
          </p:txBody>
        </p:sp>
        <p:cxnSp>
          <p:nvCxnSpPr>
            <p:cNvPr id="605247" name="AutoShape 63"/>
            <p:cNvCxnSpPr>
              <a:cxnSpLocks noChangeShapeType="1"/>
              <a:stCxn id="605243" idx="1"/>
              <a:endCxn id="605241" idx="3"/>
            </p:cNvCxnSpPr>
            <p:nvPr/>
          </p:nvCxnSpPr>
          <p:spPr bwMode="auto">
            <a:xfrm flipH="1" flipV="1">
              <a:off x="4507" y="1608"/>
              <a:ext cx="293" cy="840"/>
            </a:xfrm>
            <a:prstGeom prst="straightConnector1">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248" name="AutoShape 64"/>
            <p:cNvCxnSpPr>
              <a:cxnSpLocks noChangeShapeType="1"/>
              <a:stCxn id="605243" idx="1"/>
              <a:endCxn id="605239" idx="3"/>
            </p:cNvCxnSpPr>
            <p:nvPr/>
          </p:nvCxnSpPr>
          <p:spPr bwMode="auto">
            <a:xfrm flipH="1" flipV="1">
              <a:off x="4507" y="1896"/>
              <a:ext cx="293" cy="552"/>
            </a:xfrm>
            <a:prstGeom prst="straightConnector1">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249" name="AutoShape 65"/>
            <p:cNvCxnSpPr>
              <a:cxnSpLocks noChangeShapeType="1"/>
              <a:stCxn id="605243" idx="1"/>
              <a:endCxn id="605236" idx="3"/>
            </p:cNvCxnSpPr>
            <p:nvPr/>
          </p:nvCxnSpPr>
          <p:spPr bwMode="auto">
            <a:xfrm flipH="1" flipV="1">
              <a:off x="4507" y="2304"/>
              <a:ext cx="293" cy="144"/>
            </a:xfrm>
            <a:prstGeom prst="straightConnector1">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250" name="Text Box 66"/>
            <p:cNvSpPr txBox="1">
              <a:spLocks noChangeArrowheads="1"/>
            </p:cNvSpPr>
            <p:nvPr/>
          </p:nvSpPr>
          <p:spPr bwMode="auto">
            <a:xfrm>
              <a:off x="4550" y="1946"/>
              <a:ext cx="19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alibri" panose="020F0502020204030204" pitchFamily="34" charset="0"/>
                </a:rPr>
                <a:t>?</a:t>
              </a:r>
            </a:p>
          </p:txBody>
        </p:sp>
      </p:grpSp>
    </p:spTree>
    <p:extLst>
      <p:ext uri="{BB962C8B-B14F-4D97-AF65-F5344CB8AC3E}">
        <p14:creationId xmlns:p14="http://schemas.microsoft.com/office/powerpoint/2010/main" val="1264141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5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05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052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05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fontScale="90000"/>
          </a:bodyPr>
          <a:lstStyle/>
          <a:p>
            <a:r>
              <a:rPr lang="en-US" dirty="0"/>
              <a:t>Dynamic Storage Allocation Strategies</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lnSpcReduction="10000"/>
          </a:bodyPr>
          <a:lstStyle/>
          <a:p>
            <a:r>
              <a:rPr lang="en-US" dirty="0"/>
              <a:t>How do decide which process gets which block?</a:t>
            </a:r>
          </a:p>
          <a:p>
            <a:pPr marL="457200" indent="-457200">
              <a:buFont typeface="+mj-lt"/>
              <a:buAutoNum type="arabicPeriod"/>
            </a:pPr>
            <a:r>
              <a:rPr lang="en-US" b="1" dirty="0"/>
              <a:t>First fit</a:t>
            </a:r>
            <a:r>
              <a:rPr lang="en-US" dirty="0"/>
              <a:t> – allocate to the first hole that is big enough</a:t>
            </a:r>
          </a:p>
          <a:p>
            <a:pPr marL="457200" indent="-457200">
              <a:buFont typeface="+mj-lt"/>
              <a:buAutoNum type="arabicPeriod"/>
            </a:pPr>
            <a:r>
              <a:rPr lang="en-US" b="1" dirty="0"/>
              <a:t>Best fit</a:t>
            </a:r>
            <a:r>
              <a:rPr lang="en-US" dirty="0"/>
              <a:t> – </a:t>
            </a:r>
          </a:p>
          <a:p>
            <a:pPr marL="731520" lvl="1" indent="-457200"/>
            <a:r>
              <a:rPr lang="en-US" dirty="0"/>
              <a:t>Allocate the </a:t>
            </a:r>
            <a:r>
              <a:rPr lang="en-US" i="1" dirty="0"/>
              <a:t>smallest</a:t>
            </a:r>
            <a:r>
              <a:rPr lang="en-US" dirty="0"/>
              <a:t> hole that is big enough </a:t>
            </a:r>
          </a:p>
          <a:p>
            <a:pPr marL="731520" lvl="1" indent="-457200"/>
            <a:r>
              <a:rPr lang="en-US" dirty="0"/>
              <a:t>Must search entire list</a:t>
            </a:r>
          </a:p>
          <a:p>
            <a:pPr marL="731520" lvl="1" indent="-457200"/>
            <a:r>
              <a:rPr lang="en-US" dirty="0"/>
              <a:t>Produces the smallest leftover hole</a:t>
            </a:r>
          </a:p>
          <a:p>
            <a:pPr marL="457200" indent="-457200">
              <a:buFont typeface="+mj-lt"/>
              <a:buAutoNum type="arabicPeriod"/>
            </a:pPr>
            <a:r>
              <a:rPr lang="en-US" b="1" dirty="0"/>
              <a:t>Worst fit</a:t>
            </a:r>
            <a:r>
              <a:rPr lang="en-US" dirty="0"/>
              <a:t> – </a:t>
            </a:r>
          </a:p>
          <a:p>
            <a:pPr marL="731520" lvl="1" indent="-457200"/>
            <a:r>
              <a:rPr lang="en-US" dirty="0"/>
              <a:t>Allocate the </a:t>
            </a:r>
            <a:r>
              <a:rPr lang="en-US" i="1" dirty="0"/>
              <a:t>largest</a:t>
            </a:r>
            <a:r>
              <a:rPr lang="en-US" dirty="0"/>
              <a:t> hole available</a:t>
            </a:r>
          </a:p>
          <a:p>
            <a:pPr marL="731520" lvl="1" indent="-457200"/>
            <a:r>
              <a:rPr lang="en-US" dirty="0"/>
              <a:t>Must search entire list </a:t>
            </a:r>
          </a:p>
          <a:p>
            <a:pPr marL="731520" lvl="1" indent="-457200"/>
            <a:r>
              <a:rPr lang="en-US" dirty="0"/>
              <a:t>Produces the largest leftover hole</a:t>
            </a:r>
          </a:p>
          <a:p>
            <a:r>
              <a:rPr lang="en-US" dirty="0"/>
              <a:t>First &amp; Best Fit better than Worst Fit for speed and storage utilization.</a:t>
            </a:r>
          </a:p>
          <a:p>
            <a:r>
              <a:rPr lang="en-US" dirty="0"/>
              <a:t>First ≈ Best Fit for storage utilization, but First Fit is faster.</a:t>
            </a:r>
          </a:p>
          <a:p>
            <a:r>
              <a:rPr lang="en-US" b="1" dirty="0"/>
              <a:t>Observation:</a:t>
            </a:r>
            <a:r>
              <a:rPr lang="en-US" dirty="0"/>
              <a:t> they </a:t>
            </a:r>
            <a:r>
              <a:rPr lang="en-US" i="1" dirty="0"/>
              <a:t>all</a:t>
            </a:r>
            <a:r>
              <a:rPr lang="en-US" b="1" dirty="0"/>
              <a:t> </a:t>
            </a:r>
            <a:r>
              <a:rPr lang="en-US" dirty="0"/>
              <a:t>lead to fragmentation.</a:t>
            </a:r>
          </a:p>
        </p:txBody>
      </p:sp>
    </p:spTree>
    <p:extLst>
      <p:ext uri="{BB962C8B-B14F-4D97-AF65-F5344CB8AC3E}">
        <p14:creationId xmlns:p14="http://schemas.microsoft.com/office/powerpoint/2010/main" val="3707145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412433" cy="4389120"/>
          </a:xfrm>
        </p:spPr>
        <p:txBody>
          <a:bodyPr/>
          <a:lstStyle/>
          <a:p>
            <a:pPr marL="457200" indent="-457200">
              <a:buFont typeface="+mj-lt"/>
              <a:buAutoNum type="arabicPeriod"/>
            </a:pPr>
            <a:r>
              <a:rPr lang="en-US" dirty="0"/>
              <a:t>What is the difference between logical and physical memory?</a:t>
            </a:r>
          </a:p>
          <a:p>
            <a:pPr marL="457200" indent="-457200">
              <a:buFont typeface="+mj-lt"/>
              <a:buAutoNum type="arabicPeriod"/>
            </a:pPr>
            <a:r>
              <a:rPr lang="en-US" dirty="0"/>
              <a:t>Given 5 memory partitions: 100 KB, 500 KB, 200 KB, 300 KB, &amp; 600 KB</a:t>
            </a:r>
            <a:br>
              <a:rPr lang="en-US" dirty="0"/>
            </a:br>
            <a:r>
              <a:rPr lang="en-US" dirty="0"/>
              <a:t>and 4 processes: 212 KB, 417 KB, 112 KB, and 426 KB, how would the first-fit, best-fit and worst-fit algorithms place them in memory? Who makes most efficient use?</a:t>
            </a:r>
          </a:p>
          <a:p>
            <a:pPr marL="457200" indent="-457200">
              <a:buFont typeface="+mj-lt"/>
              <a:buAutoNum type="arabicPeriod"/>
            </a:pPr>
            <a:endParaRPr lang="en-US" dirty="0"/>
          </a:p>
          <a:p>
            <a:pPr marL="457200" indent="-457200">
              <a:buFont typeface="+mj-lt"/>
              <a:buAutoNum type="arabicPeriod"/>
            </a:pPr>
            <a:endParaRPr lang="en-US" dirty="0"/>
          </a:p>
        </p:txBody>
      </p:sp>
      <p:sp>
        <p:nvSpPr>
          <p:cNvPr id="4" name="Rectangle 3">
            <a:extLst>
              <a:ext uri="{FF2B5EF4-FFF2-40B4-BE49-F238E27FC236}">
                <a16:creationId xmlns:a16="http://schemas.microsoft.com/office/drawing/2014/main" id="{1B0B62CB-8ABF-4348-9B3C-642546E965A2}"/>
              </a:ext>
            </a:extLst>
          </p:cNvPr>
          <p:cNvSpPr/>
          <p:nvPr/>
        </p:nvSpPr>
        <p:spPr>
          <a:xfrm>
            <a:off x="914440" y="3886195"/>
            <a:ext cx="7498043"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6DABE22-4B6D-4371-9B8D-01C08070CCAC}"/>
              </a:ext>
            </a:extLst>
          </p:cNvPr>
          <p:cNvSpPr/>
          <p:nvPr/>
        </p:nvSpPr>
        <p:spPr>
          <a:xfrm>
            <a:off x="5852118" y="3886195"/>
            <a:ext cx="256032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600</a:t>
            </a:r>
          </a:p>
          <a:p>
            <a:pPr algn="ctr"/>
            <a:r>
              <a:rPr lang="en-US" dirty="0"/>
              <a:t>KB</a:t>
            </a:r>
          </a:p>
        </p:txBody>
      </p:sp>
      <p:sp>
        <p:nvSpPr>
          <p:cNvPr id="6" name="Rectangle 5">
            <a:extLst>
              <a:ext uri="{FF2B5EF4-FFF2-40B4-BE49-F238E27FC236}">
                <a16:creationId xmlns:a16="http://schemas.microsoft.com/office/drawing/2014/main" id="{7E8580BD-E21A-455B-B183-EA78F1562CA3}"/>
              </a:ext>
            </a:extLst>
          </p:cNvPr>
          <p:cNvSpPr/>
          <p:nvPr/>
        </p:nvSpPr>
        <p:spPr>
          <a:xfrm>
            <a:off x="4571986" y="3886195"/>
            <a:ext cx="128016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300</a:t>
            </a:r>
          </a:p>
          <a:p>
            <a:pPr algn="ctr"/>
            <a:r>
              <a:rPr lang="en-US" dirty="0"/>
              <a:t>KB</a:t>
            </a:r>
          </a:p>
        </p:txBody>
      </p:sp>
      <p:sp>
        <p:nvSpPr>
          <p:cNvPr id="7" name="Rectangle 6">
            <a:extLst>
              <a:ext uri="{FF2B5EF4-FFF2-40B4-BE49-F238E27FC236}">
                <a16:creationId xmlns:a16="http://schemas.microsoft.com/office/drawing/2014/main" id="{6956EB09-BC84-41D2-83DC-1CC0D5D3F14D}"/>
              </a:ext>
            </a:extLst>
          </p:cNvPr>
          <p:cNvSpPr/>
          <p:nvPr/>
        </p:nvSpPr>
        <p:spPr>
          <a:xfrm>
            <a:off x="1554490" y="3886195"/>
            <a:ext cx="210312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500</a:t>
            </a:r>
          </a:p>
          <a:p>
            <a:pPr algn="ctr"/>
            <a:r>
              <a:rPr lang="en-US" dirty="0"/>
              <a:t>KB</a:t>
            </a:r>
          </a:p>
        </p:txBody>
      </p:sp>
      <p:sp>
        <p:nvSpPr>
          <p:cNvPr id="8" name="Rectangle 7">
            <a:extLst>
              <a:ext uri="{FF2B5EF4-FFF2-40B4-BE49-F238E27FC236}">
                <a16:creationId xmlns:a16="http://schemas.microsoft.com/office/drawing/2014/main" id="{00B2ACCC-E4FF-48D1-B546-787C05D1A7A9}"/>
              </a:ext>
            </a:extLst>
          </p:cNvPr>
          <p:cNvSpPr/>
          <p:nvPr/>
        </p:nvSpPr>
        <p:spPr>
          <a:xfrm>
            <a:off x="914417" y="3886195"/>
            <a:ext cx="64008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a:t>
            </a:r>
          </a:p>
          <a:p>
            <a:pPr algn="ctr"/>
            <a:r>
              <a:rPr lang="en-US" dirty="0"/>
              <a:t>KB</a:t>
            </a:r>
          </a:p>
        </p:txBody>
      </p:sp>
      <p:sp>
        <p:nvSpPr>
          <p:cNvPr id="9" name="Rectangle 8">
            <a:extLst>
              <a:ext uri="{FF2B5EF4-FFF2-40B4-BE49-F238E27FC236}">
                <a16:creationId xmlns:a16="http://schemas.microsoft.com/office/drawing/2014/main" id="{6EE967D2-5E50-41CB-96D3-EF9042D03C1F}"/>
              </a:ext>
            </a:extLst>
          </p:cNvPr>
          <p:cNvSpPr/>
          <p:nvPr/>
        </p:nvSpPr>
        <p:spPr>
          <a:xfrm>
            <a:off x="3657602" y="3886195"/>
            <a:ext cx="91440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200</a:t>
            </a:r>
          </a:p>
          <a:p>
            <a:pPr algn="ctr"/>
            <a:r>
              <a:rPr lang="en-US" dirty="0"/>
              <a:t>KB</a:t>
            </a:r>
          </a:p>
        </p:txBody>
      </p:sp>
      <p:sp>
        <p:nvSpPr>
          <p:cNvPr id="10" name="Rectangle 9">
            <a:extLst>
              <a:ext uri="{FF2B5EF4-FFF2-40B4-BE49-F238E27FC236}">
                <a16:creationId xmlns:a16="http://schemas.microsoft.com/office/drawing/2014/main" id="{026C4940-4D75-4A6B-9F65-FFA4D9A2884B}"/>
              </a:ext>
            </a:extLst>
          </p:cNvPr>
          <p:cNvSpPr/>
          <p:nvPr/>
        </p:nvSpPr>
        <p:spPr>
          <a:xfrm>
            <a:off x="6034374" y="3628893"/>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212</a:t>
            </a:r>
          </a:p>
        </p:txBody>
      </p:sp>
      <p:sp>
        <p:nvSpPr>
          <p:cNvPr id="11" name="Rectangle 10">
            <a:extLst>
              <a:ext uri="{FF2B5EF4-FFF2-40B4-BE49-F238E27FC236}">
                <a16:creationId xmlns:a16="http://schemas.microsoft.com/office/drawing/2014/main" id="{0E2E99EC-A3DE-479A-BC56-3D4F616860D9}"/>
              </a:ext>
            </a:extLst>
          </p:cNvPr>
          <p:cNvSpPr/>
          <p:nvPr/>
        </p:nvSpPr>
        <p:spPr>
          <a:xfrm>
            <a:off x="1783380" y="3520439"/>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417</a:t>
            </a:r>
          </a:p>
        </p:txBody>
      </p:sp>
      <p:sp>
        <p:nvSpPr>
          <p:cNvPr id="12" name="Rectangle 11">
            <a:extLst>
              <a:ext uri="{FF2B5EF4-FFF2-40B4-BE49-F238E27FC236}">
                <a16:creationId xmlns:a16="http://schemas.microsoft.com/office/drawing/2014/main" id="{C2CF47AD-4AE1-4EA7-BFC0-B6F09D07CF6B}"/>
              </a:ext>
            </a:extLst>
          </p:cNvPr>
          <p:cNvSpPr/>
          <p:nvPr/>
        </p:nvSpPr>
        <p:spPr>
          <a:xfrm>
            <a:off x="7405966" y="3599917"/>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112</a:t>
            </a:r>
          </a:p>
        </p:txBody>
      </p:sp>
      <p:cxnSp>
        <p:nvCxnSpPr>
          <p:cNvPr id="14" name="Straight Connector 13">
            <a:extLst>
              <a:ext uri="{FF2B5EF4-FFF2-40B4-BE49-F238E27FC236}">
                <a16:creationId xmlns:a16="http://schemas.microsoft.com/office/drawing/2014/main" id="{47BF80BE-C236-43AC-B31E-136B71034E43}"/>
              </a:ext>
            </a:extLst>
          </p:cNvPr>
          <p:cNvCxnSpPr>
            <a:cxnSpLocks/>
          </p:cNvCxnSpPr>
          <p:nvPr/>
        </p:nvCxnSpPr>
        <p:spPr>
          <a:xfrm>
            <a:off x="6948774" y="3429000"/>
            <a:ext cx="0" cy="262128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7A4D5D-7CE8-460B-9979-36E4FE97E333}"/>
              </a:ext>
            </a:extLst>
          </p:cNvPr>
          <p:cNvSpPr txBox="1"/>
          <p:nvPr/>
        </p:nvSpPr>
        <p:spPr>
          <a:xfrm>
            <a:off x="6491574" y="5015713"/>
            <a:ext cx="1685077" cy="369332"/>
          </a:xfrm>
          <a:prstGeom prst="rect">
            <a:avLst/>
          </a:prstGeom>
          <a:noFill/>
          <a:ln>
            <a:solidFill>
              <a:schemeClr val="bg2"/>
            </a:solidFill>
          </a:ln>
        </p:spPr>
        <p:txBody>
          <a:bodyPr wrap="none" rtlCol="0">
            <a:spAutoFit/>
          </a:bodyPr>
          <a:lstStyle/>
          <a:p>
            <a:r>
              <a:rPr lang="en-US" dirty="0"/>
              <a:t>600 – 212 = 388</a:t>
            </a:r>
          </a:p>
        </p:txBody>
      </p:sp>
      <p:sp>
        <p:nvSpPr>
          <p:cNvPr id="17" name="Rectangle 16">
            <a:extLst>
              <a:ext uri="{FF2B5EF4-FFF2-40B4-BE49-F238E27FC236}">
                <a16:creationId xmlns:a16="http://schemas.microsoft.com/office/drawing/2014/main" id="{44144F28-EEEC-4E5C-873B-17349482202A}"/>
              </a:ext>
            </a:extLst>
          </p:cNvPr>
          <p:cNvSpPr/>
          <p:nvPr/>
        </p:nvSpPr>
        <p:spPr>
          <a:xfrm>
            <a:off x="5232371" y="5608326"/>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426</a:t>
            </a:r>
          </a:p>
        </p:txBody>
      </p:sp>
    </p:spTree>
    <p:extLst>
      <p:ext uri="{BB962C8B-B14F-4D97-AF65-F5344CB8AC3E}">
        <p14:creationId xmlns:p14="http://schemas.microsoft.com/office/powerpoint/2010/main" val="394818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412433" cy="4389120"/>
          </a:xfrm>
        </p:spPr>
        <p:txBody>
          <a:bodyPr/>
          <a:lstStyle/>
          <a:p>
            <a:pPr marL="457200" indent="-457200">
              <a:buFont typeface="+mj-lt"/>
              <a:buAutoNum type="arabicPeriod"/>
            </a:pPr>
            <a:r>
              <a:rPr lang="en-US" dirty="0"/>
              <a:t>Explain the difference between internal and external fragmentation.</a:t>
            </a:r>
          </a:p>
          <a:p>
            <a:pPr marL="457200" indent="-457200">
              <a:buFont typeface="+mj-lt"/>
              <a:buAutoNum type="arabicPeriod"/>
            </a:pPr>
            <a:endParaRPr lang="en-US" dirty="0"/>
          </a:p>
          <a:p>
            <a:pPr marL="457200" indent="-457200">
              <a:buFont typeface="+mj-lt"/>
              <a:buAutoNum type="arabicPeriod"/>
            </a:pPr>
            <a:r>
              <a:rPr lang="en-US" dirty="0"/>
              <a:t>Assuming 1 KB page size, what are the page numbers and offsets for the following address references?</a:t>
            </a:r>
          </a:p>
          <a:p>
            <a:pPr marL="731520" lvl="1" indent="-457200">
              <a:buFont typeface="+mj-lt"/>
              <a:buAutoNum type="alphaUcPeriod"/>
            </a:pPr>
            <a:r>
              <a:rPr lang="en-US" dirty="0"/>
              <a:t>2375</a:t>
            </a:r>
          </a:p>
          <a:p>
            <a:pPr marL="731520" lvl="1" indent="-457200">
              <a:buFont typeface="+mj-lt"/>
              <a:buAutoNum type="alphaUcPeriod"/>
            </a:pPr>
            <a:r>
              <a:rPr lang="en-US" dirty="0"/>
              <a:t>19366</a:t>
            </a:r>
          </a:p>
          <a:p>
            <a:pPr marL="731520" lvl="1" indent="-457200">
              <a:buFont typeface="+mj-lt"/>
              <a:buAutoNum type="alphaUcPeriod"/>
            </a:pPr>
            <a:r>
              <a:rPr lang="en-US" dirty="0"/>
              <a:t>30000</a:t>
            </a:r>
          </a:p>
          <a:p>
            <a:pPr marL="731520" lvl="1" indent="-457200">
              <a:buFont typeface="+mj-lt"/>
              <a:buAutoNum type="alphaUcPeriod"/>
            </a:pPr>
            <a:r>
              <a:rPr lang="en-US" dirty="0"/>
              <a:t>256</a:t>
            </a:r>
          </a:p>
          <a:p>
            <a:pPr marL="731520" lvl="1" indent="-457200">
              <a:buFont typeface="+mj-lt"/>
              <a:buAutoNum type="alphaUcPeriod"/>
            </a:pPr>
            <a:r>
              <a:rPr lang="en-US" dirty="0"/>
              <a:t>16385</a:t>
            </a:r>
          </a:p>
        </p:txBody>
      </p:sp>
    </p:spTree>
    <p:extLst>
      <p:ext uri="{BB962C8B-B14F-4D97-AF65-F5344CB8AC3E}">
        <p14:creationId xmlns:p14="http://schemas.microsoft.com/office/powerpoint/2010/main" val="1575249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dirty="0"/>
            </a:br>
            <a:r>
              <a:rPr lang="en-US" dirty="0"/>
              <a:t>Paging</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57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lstStyle/>
          <a:p>
            <a:r>
              <a:rPr lang="en-US" dirty="0"/>
              <a:t>Paging</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a:bodyPr>
          <a:lstStyle/>
          <a:p>
            <a:r>
              <a:rPr lang="en-US" dirty="0"/>
              <a:t>Paging is a memory management scheme that allows the physical address space of a process to be discontinuous.</a:t>
            </a:r>
          </a:p>
          <a:p>
            <a:pPr lvl="1"/>
            <a:endParaRPr lang="en-US" dirty="0"/>
          </a:p>
          <a:p>
            <a:r>
              <a:rPr lang="en-US" dirty="0"/>
              <a:t>Allocate memory in fixed-sized blocks – </a:t>
            </a:r>
            <a:r>
              <a:rPr lang="en-US" b="1" dirty="0"/>
              <a:t>pages</a:t>
            </a:r>
            <a:endParaRPr lang="en-US" dirty="0"/>
          </a:p>
          <a:p>
            <a:pPr lvl="1"/>
            <a:r>
              <a:rPr lang="en-US" dirty="0"/>
              <a:t>Eliminates problems with external fragmentation</a:t>
            </a:r>
          </a:p>
          <a:p>
            <a:pPr lvl="1"/>
            <a:r>
              <a:rPr lang="en-US" dirty="0"/>
              <a:t>Easy to manage the backing store (it can experience fragmentation too)</a:t>
            </a:r>
          </a:p>
          <a:p>
            <a:endParaRPr lang="en-US" dirty="0"/>
          </a:p>
          <a:p>
            <a:r>
              <a:rPr lang="en-US" dirty="0"/>
              <a:t>Paging is a common memory management technique used today.</a:t>
            </a:r>
          </a:p>
          <a:p>
            <a:endParaRPr lang="en-US" dirty="0"/>
          </a:p>
        </p:txBody>
      </p:sp>
    </p:spTree>
    <p:extLst>
      <p:ext uri="{BB962C8B-B14F-4D97-AF65-F5344CB8AC3E}">
        <p14:creationId xmlns:p14="http://schemas.microsoft.com/office/powerpoint/2010/main" val="1478703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We’re Doing Today</a:t>
            </a:r>
          </a:p>
        </p:txBody>
      </p:sp>
      <p:sp>
        <p:nvSpPr>
          <p:cNvPr id="2" name="Content Placeholder 1"/>
          <p:cNvSpPr>
            <a:spLocks noGrp="1"/>
          </p:cNvSpPr>
          <p:nvPr>
            <p:ph idx="1"/>
          </p:nvPr>
        </p:nvSpPr>
        <p:spPr/>
        <p:txBody>
          <a:bodyPr/>
          <a:lstStyle/>
          <a:p>
            <a:r>
              <a:rPr lang="en-US" dirty="0"/>
              <a:t>Review the Midterm</a:t>
            </a:r>
          </a:p>
          <a:p>
            <a:endParaRPr lang="en-US" dirty="0"/>
          </a:p>
          <a:p>
            <a:r>
              <a:rPr lang="en-US" dirty="0"/>
              <a:t>Discuss Assignment 3</a:t>
            </a:r>
          </a:p>
          <a:p>
            <a:endParaRPr lang="en-US" dirty="0"/>
          </a:p>
          <a:p>
            <a:r>
              <a:rPr lang="en-US" dirty="0"/>
              <a:t>Review</a:t>
            </a:r>
            <a:r>
              <a:rPr lang="en-US"/>
              <a:t>/Finish Main Memory</a:t>
            </a: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96283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lstStyle/>
          <a:p>
            <a:r>
              <a:rPr lang="en-US" dirty="0"/>
              <a:t>Basic Method</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fontScale="92500" lnSpcReduction="10000"/>
          </a:bodyPr>
          <a:lstStyle/>
          <a:p>
            <a:r>
              <a:rPr lang="en-US" dirty="0"/>
              <a:t>The basic idea behind paging is to </a:t>
            </a:r>
          </a:p>
          <a:p>
            <a:pPr lvl="1"/>
            <a:r>
              <a:rPr lang="en-US" dirty="0"/>
              <a:t>Break physical memory into fixed-sized blocks called </a:t>
            </a:r>
            <a:r>
              <a:rPr lang="en-US" b="1" dirty="0"/>
              <a:t>frames</a:t>
            </a:r>
            <a:r>
              <a:rPr lang="en-US" dirty="0"/>
              <a:t>. </a:t>
            </a:r>
          </a:p>
          <a:p>
            <a:pPr lvl="1"/>
            <a:r>
              <a:rPr lang="en-US" dirty="0"/>
              <a:t>Break logical memory into fixed-sized blocks called </a:t>
            </a:r>
            <a:r>
              <a:rPr lang="en-US" b="1" dirty="0"/>
              <a:t>pages</a:t>
            </a:r>
            <a:r>
              <a:rPr lang="en-US" dirty="0"/>
              <a:t>.</a:t>
            </a:r>
          </a:p>
          <a:p>
            <a:pPr lvl="1"/>
            <a:r>
              <a:rPr lang="en-US" dirty="0"/>
              <a:t>The backing store is also divided into fixed-sized blocks</a:t>
            </a:r>
          </a:p>
          <a:p>
            <a:pPr lvl="1"/>
            <a:endParaRPr lang="en-US" dirty="0"/>
          </a:p>
          <a:p>
            <a:r>
              <a:rPr lang="en-US" dirty="0"/>
              <a:t>Size is a power of 2 defined by the hardware.</a:t>
            </a:r>
          </a:p>
          <a:p>
            <a:pPr lvl="1"/>
            <a:r>
              <a:rPr lang="en-US" dirty="0"/>
              <a:t>Between 512 bytes and 16 MB per page</a:t>
            </a:r>
          </a:p>
          <a:p>
            <a:endParaRPr lang="en-US" dirty="0"/>
          </a:p>
          <a:p>
            <a:r>
              <a:rPr lang="en-US" dirty="0"/>
              <a:t>Any page (from any process) can be placed into any available frame.</a:t>
            </a:r>
          </a:p>
          <a:p>
            <a:endParaRPr lang="en-US" dirty="0"/>
          </a:p>
          <a:p>
            <a:r>
              <a:rPr lang="en-US" dirty="0"/>
              <a:t>The </a:t>
            </a:r>
            <a:r>
              <a:rPr lang="en-US" b="1" dirty="0"/>
              <a:t>page table </a:t>
            </a:r>
            <a:r>
              <a:rPr lang="en-US" dirty="0"/>
              <a:t>is used to look up what frame a particular page is stored in at the moment.</a:t>
            </a:r>
          </a:p>
          <a:p>
            <a:endParaRPr lang="en-US" dirty="0"/>
          </a:p>
          <a:p>
            <a:r>
              <a:rPr lang="en-US" dirty="0"/>
              <a:t>Paging leads to </a:t>
            </a:r>
            <a:r>
              <a:rPr lang="en-US" b="1" dirty="0"/>
              <a:t>internal fragmentation</a:t>
            </a:r>
            <a:r>
              <a:rPr lang="en-US" dirty="0"/>
              <a:t> – leftover, unused space within pages.</a:t>
            </a:r>
          </a:p>
        </p:txBody>
      </p:sp>
    </p:spTree>
    <p:extLst>
      <p:ext uri="{BB962C8B-B14F-4D97-AF65-F5344CB8AC3E}">
        <p14:creationId xmlns:p14="http://schemas.microsoft.com/office/powerpoint/2010/main" val="900952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D812AE4-7299-40D8-A850-9E91D5665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32" y="1691659"/>
            <a:ext cx="8350568" cy="50606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a:xfrm>
            <a:off x="457200" y="3024"/>
            <a:ext cx="8229600" cy="1143000"/>
          </a:xfrm>
        </p:spPr>
        <p:txBody>
          <a:bodyPr/>
          <a:lstStyle/>
          <a:p>
            <a:r>
              <a:rPr lang="en-US" dirty="0"/>
              <a:t>Paging Hardware</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a:xfrm>
            <a:off x="457200" y="1234416"/>
            <a:ext cx="8229600" cy="4389120"/>
          </a:xfrm>
        </p:spPr>
        <p:txBody>
          <a:bodyPr>
            <a:normAutofit/>
          </a:bodyPr>
          <a:lstStyle/>
          <a:p>
            <a:r>
              <a:rPr lang="en-US" dirty="0"/>
              <a:t>Page number (p)</a:t>
            </a:r>
          </a:p>
          <a:p>
            <a:r>
              <a:rPr lang="en-US" dirty="0"/>
              <a:t>Page offset (d) – within the page</a:t>
            </a:r>
          </a:p>
          <a:p>
            <a:r>
              <a:rPr lang="en-US" dirty="0"/>
              <a:t>Frame address (f) </a:t>
            </a:r>
          </a:p>
          <a:p>
            <a:r>
              <a:rPr lang="en-US" dirty="0"/>
              <a:t>Frame address + page offset = physical memory address</a:t>
            </a:r>
          </a:p>
        </p:txBody>
      </p:sp>
    </p:spTree>
    <p:extLst>
      <p:ext uri="{BB962C8B-B14F-4D97-AF65-F5344CB8AC3E}">
        <p14:creationId xmlns:p14="http://schemas.microsoft.com/office/powerpoint/2010/main" val="3462651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fontScale="90000"/>
          </a:bodyPr>
          <a:lstStyle/>
          <a:p>
            <a:r>
              <a:rPr lang="en-US" dirty="0"/>
              <a:t>Paging Model of Logical to Physical Memory</a:t>
            </a:r>
          </a:p>
        </p:txBody>
      </p:sp>
      <p:pic>
        <p:nvPicPr>
          <p:cNvPr id="8194" name="Picture 2">
            <a:extLst>
              <a:ext uri="{FF2B5EF4-FFF2-40B4-BE49-F238E27FC236}">
                <a16:creationId xmlns:a16="http://schemas.microsoft.com/office/drawing/2014/main" id="{DC73B716-C174-4604-8B68-0BF8F01B3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491" y="1600220"/>
            <a:ext cx="5584508" cy="5196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967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C160AC1-58D6-45F5-9ABF-E0CA93F50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716" y="455738"/>
            <a:ext cx="5010727" cy="62345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a:xfrm>
            <a:off x="731562" y="4069073"/>
            <a:ext cx="6857970" cy="4389120"/>
          </a:xfrm>
        </p:spPr>
        <p:txBody>
          <a:bodyPr>
            <a:normAutofit/>
          </a:bodyPr>
          <a:lstStyle/>
          <a:p>
            <a:r>
              <a:rPr lang="en-US" dirty="0"/>
              <a:t>Page size = 4 bytes</a:t>
            </a:r>
          </a:p>
          <a:p>
            <a:r>
              <a:rPr lang="en-US" dirty="0"/>
              <a:t>Physical memory = 32 bytes</a:t>
            </a:r>
          </a:p>
          <a:p>
            <a:pPr lvl="1"/>
            <a:r>
              <a:rPr lang="en-US" dirty="0"/>
              <a:t>(8 pages)</a:t>
            </a:r>
          </a:p>
          <a:p>
            <a:r>
              <a:rPr lang="en-US" dirty="0"/>
              <a:t>Displacement within the page = </a:t>
            </a:r>
            <a:br>
              <a:rPr lang="en-US" dirty="0"/>
            </a:br>
            <a:r>
              <a:rPr lang="en-US" dirty="0"/>
              <a:t>			</a:t>
            </a:r>
            <a:r>
              <a:rPr lang="en-US" dirty="0" err="1"/>
              <a:t>val</a:t>
            </a:r>
            <a:r>
              <a:rPr lang="en-US" dirty="0"/>
              <a:t> – (page size * page #) </a:t>
            </a:r>
          </a:p>
          <a:p>
            <a:endParaRPr lang="en-US" dirty="0"/>
          </a:p>
        </p:txBody>
      </p:sp>
      <p:sp>
        <p:nvSpPr>
          <p:cNvPr id="4" name="TextBox 3">
            <a:extLst>
              <a:ext uri="{FF2B5EF4-FFF2-40B4-BE49-F238E27FC236}">
                <a16:creationId xmlns:a16="http://schemas.microsoft.com/office/drawing/2014/main" id="{884CDA60-A510-4B73-9EE4-E6DF374F4171}"/>
              </a:ext>
            </a:extLst>
          </p:cNvPr>
          <p:cNvSpPr txBox="1"/>
          <p:nvPr/>
        </p:nvSpPr>
        <p:spPr>
          <a:xfrm>
            <a:off x="2286025" y="226847"/>
            <a:ext cx="1594411" cy="369332"/>
          </a:xfrm>
          <a:prstGeom prst="rect">
            <a:avLst/>
          </a:prstGeom>
          <a:noFill/>
          <a:ln>
            <a:solidFill>
              <a:schemeClr val="bg2"/>
            </a:solidFill>
          </a:ln>
        </p:spPr>
        <p:txBody>
          <a:bodyPr wrap="none" rtlCol="0">
            <a:spAutoFit/>
          </a:bodyPr>
          <a:lstStyle/>
          <a:p>
            <a:r>
              <a:rPr lang="en-US" dirty="0"/>
              <a:t>Page Number</a:t>
            </a:r>
          </a:p>
        </p:txBody>
      </p:sp>
      <p:sp>
        <p:nvSpPr>
          <p:cNvPr id="6" name="TextBox 5">
            <a:extLst>
              <a:ext uri="{FF2B5EF4-FFF2-40B4-BE49-F238E27FC236}">
                <a16:creationId xmlns:a16="http://schemas.microsoft.com/office/drawing/2014/main" id="{E37CFB3B-3DC9-4B35-8810-7FE277609B14}"/>
              </a:ext>
            </a:extLst>
          </p:cNvPr>
          <p:cNvSpPr txBox="1"/>
          <p:nvPr/>
        </p:nvSpPr>
        <p:spPr>
          <a:xfrm>
            <a:off x="3017537" y="704088"/>
            <a:ext cx="300082" cy="369332"/>
          </a:xfrm>
          <a:prstGeom prst="rect">
            <a:avLst/>
          </a:prstGeom>
          <a:noFill/>
          <a:ln>
            <a:solidFill>
              <a:schemeClr val="bg2"/>
            </a:solidFill>
          </a:ln>
        </p:spPr>
        <p:txBody>
          <a:bodyPr wrap="none" rtlCol="0">
            <a:spAutoFit/>
          </a:bodyPr>
          <a:lstStyle/>
          <a:p>
            <a:r>
              <a:rPr lang="en-US" dirty="0"/>
              <a:t>0</a:t>
            </a:r>
          </a:p>
        </p:txBody>
      </p:sp>
      <p:sp>
        <p:nvSpPr>
          <p:cNvPr id="7" name="TextBox 6">
            <a:extLst>
              <a:ext uri="{FF2B5EF4-FFF2-40B4-BE49-F238E27FC236}">
                <a16:creationId xmlns:a16="http://schemas.microsoft.com/office/drawing/2014/main" id="{6CAF1E4D-8E30-4810-A5F8-2BA49019ADBD}"/>
              </a:ext>
            </a:extLst>
          </p:cNvPr>
          <p:cNvSpPr txBox="1"/>
          <p:nvPr/>
        </p:nvSpPr>
        <p:spPr>
          <a:xfrm>
            <a:off x="2987665" y="1477756"/>
            <a:ext cx="300082" cy="369332"/>
          </a:xfrm>
          <a:prstGeom prst="rect">
            <a:avLst/>
          </a:prstGeom>
          <a:noFill/>
          <a:ln>
            <a:solidFill>
              <a:schemeClr val="bg2"/>
            </a:solidFill>
          </a:ln>
        </p:spPr>
        <p:txBody>
          <a:bodyPr wrap="none" rtlCol="0">
            <a:spAutoFit/>
          </a:bodyPr>
          <a:lstStyle/>
          <a:p>
            <a:r>
              <a:rPr lang="en-US" dirty="0"/>
              <a:t>1</a:t>
            </a:r>
          </a:p>
        </p:txBody>
      </p:sp>
      <p:sp>
        <p:nvSpPr>
          <p:cNvPr id="8" name="TextBox 7">
            <a:extLst>
              <a:ext uri="{FF2B5EF4-FFF2-40B4-BE49-F238E27FC236}">
                <a16:creationId xmlns:a16="http://schemas.microsoft.com/office/drawing/2014/main" id="{869F87AC-29F4-4BF1-A34A-CF3366AEE567}"/>
              </a:ext>
            </a:extLst>
          </p:cNvPr>
          <p:cNvSpPr txBox="1"/>
          <p:nvPr/>
        </p:nvSpPr>
        <p:spPr>
          <a:xfrm>
            <a:off x="2981485" y="2240293"/>
            <a:ext cx="300082" cy="369332"/>
          </a:xfrm>
          <a:prstGeom prst="rect">
            <a:avLst/>
          </a:prstGeom>
          <a:noFill/>
          <a:ln>
            <a:solidFill>
              <a:schemeClr val="bg2"/>
            </a:solidFill>
          </a:ln>
        </p:spPr>
        <p:txBody>
          <a:bodyPr wrap="none" rtlCol="0">
            <a:spAutoFit/>
          </a:bodyPr>
          <a:lstStyle/>
          <a:p>
            <a:r>
              <a:rPr lang="en-US" dirty="0"/>
              <a:t>2</a:t>
            </a:r>
          </a:p>
        </p:txBody>
      </p:sp>
      <p:sp>
        <p:nvSpPr>
          <p:cNvPr id="9" name="TextBox 8">
            <a:extLst>
              <a:ext uri="{FF2B5EF4-FFF2-40B4-BE49-F238E27FC236}">
                <a16:creationId xmlns:a16="http://schemas.microsoft.com/office/drawing/2014/main" id="{46957D16-00BA-497D-9AA0-22ABB1889A1A}"/>
              </a:ext>
            </a:extLst>
          </p:cNvPr>
          <p:cNvSpPr txBox="1"/>
          <p:nvPr/>
        </p:nvSpPr>
        <p:spPr>
          <a:xfrm>
            <a:off x="2981485" y="2926073"/>
            <a:ext cx="300082" cy="369332"/>
          </a:xfrm>
          <a:prstGeom prst="rect">
            <a:avLst/>
          </a:prstGeom>
          <a:noFill/>
          <a:ln>
            <a:solidFill>
              <a:schemeClr val="bg2"/>
            </a:solidFill>
          </a:ln>
        </p:spPr>
        <p:txBody>
          <a:bodyPr wrap="none" rtlCol="0">
            <a:spAutoFit/>
          </a:bodyPr>
          <a:lstStyle/>
          <a:p>
            <a:r>
              <a:rPr lang="en-US" dirty="0"/>
              <a:t>3</a:t>
            </a:r>
          </a:p>
        </p:txBody>
      </p:sp>
      <p:sp>
        <p:nvSpPr>
          <p:cNvPr id="5" name="Rectangle 4">
            <a:extLst>
              <a:ext uri="{FF2B5EF4-FFF2-40B4-BE49-F238E27FC236}">
                <a16:creationId xmlns:a16="http://schemas.microsoft.com/office/drawing/2014/main" id="{4CF5D5D0-3EF1-460A-B176-18DB43E43F3A}"/>
              </a:ext>
            </a:extLst>
          </p:cNvPr>
          <p:cNvSpPr/>
          <p:nvPr/>
        </p:nvSpPr>
        <p:spPr>
          <a:xfrm>
            <a:off x="7973160" y="651008"/>
            <a:ext cx="914400" cy="555598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49097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EDE4-0150-4F53-946D-164BD572FC81}"/>
              </a:ext>
            </a:extLst>
          </p:cNvPr>
          <p:cNvSpPr>
            <a:spLocks noGrp="1"/>
          </p:cNvSpPr>
          <p:nvPr>
            <p:ph type="title"/>
          </p:nvPr>
        </p:nvSpPr>
        <p:spPr/>
        <p:txBody>
          <a:bodyPr/>
          <a:lstStyle/>
          <a:p>
            <a:r>
              <a:rPr lang="en-US" dirty="0"/>
              <a:t>Internal Fragmentation</a:t>
            </a:r>
          </a:p>
        </p:txBody>
      </p:sp>
      <p:sp>
        <p:nvSpPr>
          <p:cNvPr id="3" name="Content Placeholder 2">
            <a:extLst>
              <a:ext uri="{FF2B5EF4-FFF2-40B4-BE49-F238E27FC236}">
                <a16:creationId xmlns:a16="http://schemas.microsoft.com/office/drawing/2014/main" id="{40EE6E90-97D5-4FC6-BFC8-4931947DCF6D}"/>
              </a:ext>
            </a:extLst>
          </p:cNvPr>
          <p:cNvSpPr>
            <a:spLocks noGrp="1"/>
          </p:cNvSpPr>
          <p:nvPr>
            <p:ph idx="1"/>
          </p:nvPr>
        </p:nvSpPr>
        <p:spPr/>
        <p:txBody>
          <a:bodyPr/>
          <a:lstStyle/>
          <a:p>
            <a:r>
              <a:rPr lang="en-US" dirty="0"/>
              <a:t>There is no external fragmentation with paging. All blocks of physical memory are used, and no problem of finding the right sized hole.</a:t>
            </a:r>
          </a:p>
          <a:p>
            <a:endParaRPr lang="en-US" dirty="0"/>
          </a:p>
          <a:p>
            <a:r>
              <a:rPr lang="en-US" dirty="0"/>
              <a:t>We do experience internal fragmentation though. Memory is allocated in chunks the size of a page and, on average, the last page will only be half full. </a:t>
            </a:r>
          </a:p>
          <a:p>
            <a:endParaRPr lang="en-US" dirty="0"/>
          </a:p>
          <a:p>
            <a:r>
              <a:rPr lang="en-US" dirty="0"/>
              <a:t>What is the worst case (process size) for internal fragmentation?</a:t>
            </a:r>
          </a:p>
          <a:p>
            <a:endParaRPr lang="en-US" dirty="0"/>
          </a:p>
          <a:p>
            <a:r>
              <a:rPr lang="en-US" dirty="0"/>
              <a:t>Larger pages waste more memory but are more efficient in terms of overhead.</a:t>
            </a:r>
          </a:p>
        </p:txBody>
      </p:sp>
    </p:spTree>
    <p:extLst>
      <p:ext uri="{BB962C8B-B14F-4D97-AF65-F5344CB8AC3E}">
        <p14:creationId xmlns:p14="http://schemas.microsoft.com/office/powerpoint/2010/main" val="2746932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4DA4-1EE6-4306-8B36-6EA390684921}"/>
              </a:ext>
            </a:extLst>
          </p:cNvPr>
          <p:cNvSpPr>
            <a:spLocks noGrp="1"/>
          </p:cNvSpPr>
          <p:nvPr>
            <p:ph type="title"/>
          </p:nvPr>
        </p:nvSpPr>
        <p:spPr/>
        <p:txBody>
          <a:bodyPr/>
          <a:lstStyle/>
          <a:p>
            <a:r>
              <a:rPr lang="en-US" dirty="0"/>
              <a:t>Page Tables</a:t>
            </a:r>
          </a:p>
        </p:txBody>
      </p:sp>
      <p:sp>
        <p:nvSpPr>
          <p:cNvPr id="3" name="Content Placeholder 2">
            <a:extLst>
              <a:ext uri="{FF2B5EF4-FFF2-40B4-BE49-F238E27FC236}">
                <a16:creationId xmlns:a16="http://schemas.microsoft.com/office/drawing/2014/main" id="{B1D03284-A5AA-46DF-A80F-793E960E0FEF}"/>
              </a:ext>
            </a:extLst>
          </p:cNvPr>
          <p:cNvSpPr>
            <a:spLocks noGrp="1"/>
          </p:cNvSpPr>
          <p:nvPr>
            <p:ph idx="1"/>
          </p:nvPr>
        </p:nvSpPr>
        <p:spPr/>
        <p:txBody>
          <a:bodyPr>
            <a:normAutofit fontScale="92500" lnSpcReduction="10000"/>
          </a:bodyPr>
          <a:lstStyle/>
          <a:p>
            <a:r>
              <a:rPr lang="en-US" dirty="0"/>
              <a:t>Page table entries are typically 32-bit numbers, allowing access to 2^32 physical page frames.</a:t>
            </a:r>
          </a:p>
          <a:p>
            <a:endParaRPr lang="en-US" dirty="0"/>
          </a:p>
          <a:p>
            <a:r>
              <a:rPr lang="en-US" dirty="0"/>
              <a:t>If frame size is 4 KB, that translates to 16 TB of addressable physical memory. </a:t>
            </a:r>
          </a:p>
          <a:p>
            <a:endParaRPr lang="en-US" dirty="0"/>
          </a:p>
          <a:p>
            <a:r>
              <a:rPr lang="en-US" dirty="0"/>
              <a:t>When a process requests memory, free frames are allocated from a free-frame list and inserted into that process’s page table.</a:t>
            </a:r>
          </a:p>
          <a:p>
            <a:endParaRPr lang="en-US" dirty="0"/>
          </a:p>
          <a:p>
            <a:r>
              <a:rPr lang="en-US" dirty="0"/>
              <a:t>Processes are blocked from accessing anyone else’s memory </a:t>
            </a:r>
          </a:p>
          <a:p>
            <a:pPr lvl="1"/>
            <a:r>
              <a:rPr lang="en-US" dirty="0"/>
              <a:t>All of their memory requests are mapped through their page table. </a:t>
            </a:r>
          </a:p>
          <a:p>
            <a:pPr lvl="1"/>
            <a:r>
              <a:rPr lang="en-US" dirty="0"/>
              <a:t>No way to generate an address that maps into another process’ memory space.</a:t>
            </a:r>
          </a:p>
          <a:p>
            <a:endParaRPr lang="en-US" dirty="0"/>
          </a:p>
          <a:p>
            <a:r>
              <a:rPr lang="en-US" dirty="0"/>
              <a:t>The OS must keep track of each individual process page table.</a:t>
            </a:r>
          </a:p>
          <a:p>
            <a:pPr lvl="1"/>
            <a:r>
              <a:rPr lang="en-US" dirty="0"/>
              <a:t>Updates it when a process’ pages get moved in and out of memory.</a:t>
            </a:r>
          </a:p>
          <a:p>
            <a:pPr lvl="1"/>
            <a:r>
              <a:rPr lang="en-US" dirty="0"/>
              <a:t>Apply correct page table when servicing system calls for a particular process.</a:t>
            </a:r>
          </a:p>
        </p:txBody>
      </p:sp>
    </p:spTree>
    <p:extLst>
      <p:ext uri="{BB962C8B-B14F-4D97-AF65-F5344CB8AC3E}">
        <p14:creationId xmlns:p14="http://schemas.microsoft.com/office/powerpoint/2010/main" val="2433365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EDFF3F17-1866-4C33-BABA-6DF4B2F49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955" y="1600220"/>
            <a:ext cx="6170763" cy="44805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604BB6-F067-4D37-920B-2F1980069725}"/>
              </a:ext>
            </a:extLst>
          </p:cNvPr>
          <p:cNvSpPr>
            <a:spLocks noGrp="1"/>
          </p:cNvSpPr>
          <p:nvPr>
            <p:ph type="title"/>
          </p:nvPr>
        </p:nvSpPr>
        <p:spPr>
          <a:xfrm>
            <a:off x="457200" y="320074"/>
            <a:ext cx="8229600" cy="1143000"/>
          </a:xfrm>
        </p:spPr>
        <p:txBody>
          <a:bodyPr/>
          <a:lstStyle/>
          <a:p>
            <a:r>
              <a:rPr lang="en-US" dirty="0"/>
              <a:t>Page Tables: Example</a:t>
            </a:r>
          </a:p>
        </p:txBody>
      </p:sp>
      <p:sp>
        <p:nvSpPr>
          <p:cNvPr id="3" name="Content Placeholder 2">
            <a:extLst>
              <a:ext uri="{FF2B5EF4-FFF2-40B4-BE49-F238E27FC236}">
                <a16:creationId xmlns:a16="http://schemas.microsoft.com/office/drawing/2014/main" id="{299022D2-C538-4846-9A39-2958AAAC300C}"/>
              </a:ext>
            </a:extLst>
          </p:cNvPr>
          <p:cNvSpPr>
            <a:spLocks noGrp="1"/>
          </p:cNvSpPr>
          <p:nvPr>
            <p:ph idx="1"/>
          </p:nvPr>
        </p:nvSpPr>
        <p:spPr>
          <a:xfrm>
            <a:off x="293282" y="4800537"/>
            <a:ext cx="3414136" cy="4389120"/>
          </a:xfrm>
        </p:spPr>
        <p:txBody>
          <a:bodyPr/>
          <a:lstStyle/>
          <a:p>
            <a:r>
              <a:rPr lang="en-US" dirty="0"/>
              <a:t>A process is allocated frames from a free-frame list.</a:t>
            </a:r>
          </a:p>
        </p:txBody>
      </p:sp>
    </p:spTree>
    <p:extLst>
      <p:ext uri="{BB962C8B-B14F-4D97-AF65-F5344CB8AC3E}">
        <p14:creationId xmlns:p14="http://schemas.microsoft.com/office/powerpoint/2010/main" val="29182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Page Tables in Memory</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A page table is kept in main memory.</a:t>
            </a:r>
          </a:p>
          <a:p>
            <a:endParaRPr lang="en-US" dirty="0"/>
          </a:p>
          <a:p>
            <a:r>
              <a:rPr lang="en-US" b="1" dirty="0"/>
              <a:t>Page-table base register (PTBR) </a:t>
            </a:r>
            <a:r>
              <a:rPr lang="en-US" dirty="0"/>
              <a:t>points to the page table.</a:t>
            </a:r>
          </a:p>
          <a:p>
            <a:endParaRPr lang="en-US" b="1" dirty="0"/>
          </a:p>
          <a:p>
            <a:r>
              <a:rPr lang="en-US" b="1" dirty="0"/>
              <a:t>Page-table length register (PTLR) </a:t>
            </a:r>
            <a:r>
              <a:rPr lang="en-US" dirty="0"/>
              <a:t>indicates size of the page tables.</a:t>
            </a:r>
          </a:p>
          <a:p>
            <a:endParaRPr lang="en-US" b="1" dirty="0"/>
          </a:p>
          <a:p>
            <a:r>
              <a:rPr lang="en-US" i="1" dirty="0"/>
              <a:t>Problem:</a:t>
            </a:r>
            <a:r>
              <a:rPr lang="en-US" dirty="0"/>
              <a:t> every data/instruction access requires two memory accesses:</a:t>
            </a:r>
          </a:p>
          <a:p>
            <a:pPr lvl="1"/>
            <a:r>
              <a:rPr lang="en-US" dirty="0"/>
              <a:t>One for the page table and one for the data/instruction</a:t>
            </a:r>
          </a:p>
          <a:p>
            <a:pPr lvl="1"/>
            <a:r>
              <a:rPr lang="en-US" dirty="0"/>
              <a:t>Memory access is slowed down by a factor of 2</a:t>
            </a:r>
          </a:p>
          <a:p>
            <a:pPr lvl="1"/>
            <a:endParaRPr lang="en-US" dirty="0"/>
          </a:p>
          <a:p>
            <a:r>
              <a:rPr lang="en-US" i="1" dirty="0"/>
              <a:t>Solution:</a:t>
            </a:r>
            <a:r>
              <a:rPr lang="en-US" dirty="0"/>
              <a:t> translation look-aside buffer (TLB)</a:t>
            </a:r>
          </a:p>
        </p:txBody>
      </p:sp>
    </p:spTree>
    <p:extLst>
      <p:ext uri="{BB962C8B-B14F-4D97-AF65-F5344CB8AC3E}">
        <p14:creationId xmlns:p14="http://schemas.microsoft.com/office/powerpoint/2010/main" val="1773922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0BAD-C4B8-4310-A38A-7FE3863CB8F9}"/>
              </a:ext>
            </a:extLst>
          </p:cNvPr>
          <p:cNvSpPr>
            <a:spLocks noGrp="1"/>
          </p:cNvSpPr>
          <p:nvPr>
            <p:ph type="title"/>
          </p:nvPr>
        </p:nvSpPr>
        <p:spPr/>
        <p:txBody>
          <a:bodyPr/>
          <a:lstStyle/>
          <a:p>
            <a:r>
              <a:rPr lang="en-US" dirty="0"/>
              <a:t>Translation Look-Aside Buffer (TLB)</a:t>
            </a:r>
          </a:p>
        </p:txBody>
      </p:sp>
      <p:sp>
        <p:nvSpPr>
          <p:cNvPr id="3" name="Content Placeholder 2">
            <a:extLst>
              <a:ext uri="{FF2B5EF4-FFF2-40B4-BE49-F238E27FC236}">
                <a16:creationId xmlns:a16="http://schemas.microsoft.com/office/drawing/2014/main" id="{9E1C664D-7600-4E8E-8709-2DBB1DAB7118}"/>
              </a:ext>
            </a:extLst>
          </p:cNvPr>
          <p:cNvSpPr>
            <a:spLocks noGrp="1"/>
          </p:cNvSpPr>
          <p:nvPr>
            <p:ph idx="1"/>
          </p:nvPr>
        </p:nvSpPr>
        <p:spPr/>
        <p:txBody>
          <a:bodyPr/>
          <a:lstStyle/>
          <a:p>
            <a:r>
              <a:rPr lang="en-US" b="1" dirty="0"/>
              <a:t>Translation Look-Aside Buffer (TLBs)</a:t>
            </a:r>
          </a:p>
          <a:p>
            <a:pPr lvl="1"/>
            <a:r>
              <a:rPr lang="en-US" dirty="0"/>
              <a:t>Special high-speed memory device</a:t>
            </a:r>
          </a:p>
          <a:p>
            <a:pPr lvl="1"/>
            <a:r>
              <a:rPr lang="en-US" dirty="0"/>
              <a:t>Benefit of the TLB is that it can search an entire table for a key value in parallel, and if it is found anywhere in the table, then the corresponding lookup value is returned.</a:t>
            </a:r>
          </a:p>
          <a:p>
            <a:endParaRPr lang="en-US" dirty="0"/>
          </a:p>
          <a:p>
            <a:r>
              <a:rPr lang="en-US" dirty="0"/>
              <a:t> Contains only a few of the page table entries.</a:t>
            </a:r>
          </a:p>
          <a:p>
            <a:endParaRPr lang="en-US" dirty="0"/>
          </a:p>
          <a:p>
            <a:r>
              <a:rPr lang="en-US" dirty="0"/>
              <a:t>When the CPU generates a logical address, the page number is presented to the TLB.</a:t>
            </a:r>
          </a:p>
          <a:p>
            <a:pPr lvl="1"/>
            <a:r>
              <a:rPr lang="en-US" dirty="0"/>
              <a:t>If found (</a:t>
            </a:r>
            <a:r>
              <a:rPr lang="en-US" b="1" dirty="0"/>
              <a:t>TLB hit</a:t>
            </a:r>
            <a:r>
              <a:rPr lang="en-US" dirty="0"/>
              <a:t>), the frame number is immediately returned. </a:t>
            </a:r>
          </a:p>
          <a:p>
            <a:pPr lvl="1"/>
            <a:r>
              <a:rPr lang="en-US" dirty="0"/>
              <a:t>If not (</a:t>
            </a:r>
            <a:r>
              <a:rPr lang="en-US" b="1" dirty="0"/>
              <a:t>TLB miss</a:t>
            </a:r>
            <a:r>
              <a:rPr lang="en-US" dirty="0"/>
              <a:t>), a memory reference to the page table must be made.</a:t>
            </a:r>
          </a:p>
        </p:txBody>
      </p:sp>
    </p:spTree>
    <p:extLst>
      <p:ext uri="{BB962C8B-B14F-4D97-AF65-F5344CB8AC3E}">
        <p14:creationId xmlns:p14="http://schemas.microsoft.com/office/powerpoint/2010/main" val="118608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nchor="t" anchorCtr="0"/>
          <a:lstStyle/>
          <a:p>
            <a:r>
              <a:rPr lang="en-US" dirty="0"/>
              <a:t>Paging Hardware with TLB</a:t>
            </a:r>
          </a:p>
        </p:txBody>
      </p:sp>
      <p:pic>
        <p:nvPicPr>
          <p:cNvPr id="4098" name="Picture 2">
            <a:extLst>
              <a:ext uri="{FF2B5EF4-FFF2-40B4-BE49-F238E27FC236}">
                <a16:creationId xmlns:a16="http://schemas.microsoft.com/office/drawing/2014/main" id="{1F334B3F-4B3A-420E-AE17-13C686432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17342"/>
            <a:ext cx="67056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033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Midterm Review</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34726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Access Time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The TLB is very expensive and therefore very small (not large enough to hold the entire page table).</a:t>
            </a:r>
          </a:p>
          <a:p>
            <a:endParaRPr lang="en-US" dirty="0"/>
          </a:p>
          <a:p>
            <a:r>
              <a:rPr lang="en-US" b="1" dirty="0"/>
              <a:t>Hit ratio</a:t>
            </a:r>
            <a:r>
              <a:rPr lang="en-US" dirty="0"/>
              <a:t> - percentage of time that a page number is found in the TLB.</a:t>
            </a:r>
          </a:p>
          <a:p>
            <a:pPr lvl="1"/>
            <a:r>
              <a:rPr lang="en-US" dirty="0"/>
              <a:t>80% hit ratio means we find the desired page number 80% of the time.</a:t>
            </a:r>
          </a:p>
          <a:p>
            <a:endParaRPr lang="en-US" dirty="0"/>
          </a:p>
          <a:p>
            <a:r>
              <a:rPr lang="en-US" dirty="0"/>
              <a:t>Example, </a:t>
            </a:r>
          </a:p>
          <a:p>
            <a:pPr lvl="1"/>
            <a:r>
              <a:rPr lang="en-US" dirty="0"/>
              <a:t>100 ns to access main memory </a:t>
            </a:r>
          </a:p>
          <a:p>
            <a:pPr lvl="1"/>
            <a:r>
              <a:rPr lang="en-US" dirty="0"/>
              <a:t>20 ns to search the TLB </a:t>
            </a:r>
          </a:p>
          <a:p>
            <a:pPr lvl="1"/>
            <a:r>
              <a:rPr lang="en-US" dirty="0"/>
              <a:t>A mapped memory access with a TLB hit takes 120 ns total</a:t>
            </a:r>
          </a:p>
          <a:p>
            <a:pPr lvl="1"/>
            <a:r>
              <a:rPr lang="en-US" dirty="0"/>
              <a:t>A TLB miss takes 220 ns total</a:t>
            </a:r>
          </a:p>
          <a:p>
            <a:pPr lvl="2"/>
            <a:r>
              <a:rPr lang="en-US" dirty="0"/>
              <a:t>Search the TLB (20 ns) + access memory for the page table (100 ns) + access the desired byte (100 ns)</a:t>
            </a:r>
          </a:p>
        </p:txBody>
      </p:sp>
    </p:spTree>
    <p:extLst>
      <p:ext uri="{BB962C8B-B14F-4D97-AF65-F5344CB8AC3E}">
        <p14:creationId xmlns:p14="http://schemas.microsoft.com/office/powerpoint/2010/main" val="208134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Protection</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199" y="1935480"/>
            <a:ext cx="8412433" cy="4389120"/>
          </a:xfrm>
        </p:spPr>
        <p:txBody>
          <a:bodyPr>
            <a:normAutofit/>
          </a:bodyPr>
          <a:lstStyle/>
          <a:p>
            <a:r>
              <a:rPr lang="en-US" dirty="0"/>
              <a:t>The page table can also help to protect processes from accessing memory that they shouldn’t, or their own memory in ways they shouldn’t.</a:t>
            </a:r>
          </a:p>
          <a:p>
            <a:endParaRPr lang="en-US" dirty="0"/>
          </a:p>
          <a:p>
            <a:r>
              <a:rPr lang="en-US" dirty="0"/>
              <a:t>Valid-invalid bit attached to each entry in the page table:</a:t>
            </a:r>
          </a:p>
          <a:p>
            <a:pPr lvl="1"/>
            <a:r>
              <a:rPr lang="en-US" dirty="0"/>
              <a:t>“valid” - the page is in the process’ logical address space. Thus, a legal page.</a:t>
            </a:r>
          </a:p>
          <a:p>
            <a:pPr lvl="1"/>
            <a:r>
              <a:rPr lang="en-US" dirty="0"/>
              <a:t>“invalid” - the page is not in the process’ logical address space.</a:t>
            </a:r>
          </a:p>
          <a:p>
            <a:pPr lvl="1"/>
            <a:endParaRPr lang="en-US" dirty="0"/>
          </a:p>
          <a:p>
            <a:r>
              <a:rPr lang="en-US" dirty="0"/>
              <a:t>Dirty bit attached to each entry in the page table:</a:t>
            </a:r>
          </a:p>
          <a:p>
            <a:pPr lvl="1"/>
            <a:r>
              <a:rPr lang="en-US" dirty="0"/>
              <a:t>“dirty” – the page has been modified and still needs to be written to disk</a:t>
            </a:r>
          </a:p>
          <a:p>
            <a:pPr lvl="1"/>
            <a:r>
              <a:rPr lang="en-US" dirty="0"/>
              <a:t>“clean” – the page has not been modified so we can abandon it</a:t>
            </a:r>
          </a:p>
          <a:p>
            <a:pPr lvl="1"/>
            <a:r>
              <a:rPr lang="en-US" dirty="0"/>
              <a:t>This is comes into play for the idea of </a:t>
            </a:r>
            <a:r>
              <a:rPr lang="en-US" b="1" dirty="0"/>
              <a:t>lazy writes</a:t>
            </a:r>
            <a:r>
              <a:rPr lang="en-US" dirty="0"/>
              <a:t> – don’t write modifications back to disk immediately. Why?</a:t>
            </a:r>
          </a:p>
          <a:p>
            <a:pPr lvl="1"/>
            <a:endParaRPr lang="en-US" dirty="0"/>
          </a:p>
        </p:txBody>
      </p:sp>
    </p:spTree>
    <p:extLst>
      <p:ext uri="{BB962C8B-B14F-4D97-AF65-F5344CB8AC3E}">
        <p14:creationId xmlns:p14="http://schemas.microsoft.com/office/powerpoint/2010/main" val="2938993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A0A67E0-8A00-4E17-A0AD-E7ADAA2A6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702" y="1493691"/>
            <a:ext cx="5775614" cy="50395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nchor="t" anchorCtr="0">
            <a:normAutofit fontScale="90000"/>
          </a:bodyPr>
          <a:lstStyle/>
          <a:p>
            <a:r>
              <a:rPr lang="en-US" dirty="0"/>
              <a:t>Valid (v) &amp; Invalid (</a:t>
            </a:r>
            <a:r>
              <a:rPr lang="en-US" dirty="0" err="1"/>
              <a:t>i</a:t>
            </a:r>
            <a:r>
              <a:rPr lang="en-US" dirty="0"/>
              <a:t>) bit in a page table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12786" y="1600220"/>
            <a:ext cx="6251580" cy="4389120"/>
          </a:xfrm>
        </p:spPr>
        <p:txBody>
          <a:bodyPr/>
          <a:lstStyle/>
          <a:p>
            <a:r>
              <a:rPr lang="en-US" dirty="0"/>
              <a:t>Valid/invalid bits “mask-off” entries in the page table not used by the current process.</a:t>
            </a:r>
          </a:p>
        </p:txBody>
      </p:sp>
      <p:sp>
        <p:nvSpPr>
          <p:cNvPr id="4" name="TextBox 3">
            <a:extLst>
              <a:ext uri="{FF2B5EF4-FFF2-40B4-BE49-F238E27FC236}">
                <a16:creationId xmlns:a16="http://schemas.microsoft.com/office/drawing/2014/main" id="{8C143F02-2993-437E-8EAD-926DBB81EEB8}"/>
              </a:ext>
            </a:extLst>
          </p:cNvPr>
          <p:cNvSpPr txBox="1"/>
          <p:nvPr/>
        </p:nvSpPr>
        <p:spPr>
          <a:xfrm>
            <a:off x="321302" y="5805547"/>
            <a:ext cx="5686878" cy="369332"/>
          </a:xfrm>
          <a:prstGeom prst="rect">
            <a:avLst/>
          </a:prstGeom>
          <a:noFill/>
          <a:ln>
            <a:solidFill>
              <a:schemeClr val="bg2"/>
            </a:solidFill>
          </a:ln>
        </p:spPr>
        <p:txBody>
          <a:bodyPr wrap="none" rtlCol="0">
            <a:spAutoFit/>
          </a:bodyPr>
          <a:lstStyle/>
          <a:p>
            <a:r>
              <a:rPr lang="en-US" dirty="0"/>
              <a:t>Example: Page Size = 2 KB, Process Size = 10,468 bytes</a:t>
            </a:r>
          </a:p>
        </p:txBody>
      </p:sp>
    </p:spTree>
    <p:extLst>
      <p:ext uri="{BB962C8B-B14F-4D97-AF65-F5344CB8AC3E}">
        <p14:creationId xmlns:p14="http://schemas.microsoft.com/office/powerpoint/2010/main" val="1988660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Shared Pages</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Besides simplifying memory allocation, another advantage of paging is the possibility of </a:t>
            </a:r>
            <a:r>
              <a:rPr lang="en-US" i="1" dirty="0"/>
              <a:t>sharing</a:t>
            </a:r>
            <a:r>
              <a:rPr lang="en-US" dirty="0"/>
              <a:t> common code.</a:t>
            </a:r>
          </a:p>
          <a:p>
            <a:endParaRPr lang="en-US" dirty="0"/>
          </a:p>
          <a:p>
            <a:r>
              <a:rPr lang="en-US" dirty="0"/>
              <a:t>One copy of read-only (or </a:t>
            </a:r>
            <a:r>
              <a:rPr lang="en-US" b="1" dirty="0"/>
              <a:t>reentrant</a:t>
            </a:r>
            <a:r>
              <a:rPr lang="en-US" dirty="0"/>
              <a:t>) code is shared among processes.</a:t>
            </a:r>
          </a:p>
          <a:p>
            <a:pPr lvl="1"/>
            <a:r>
              <a:rPr lang="en-US" dirty="0"/>
              <a:t>No writes or changes can happen to this code (safe to re-enter).</a:t>
            </a:r>
          </a:p>
          <a:p>
            <a:pPr lvl="1"/>
            <a:r>
              <a:rPr lang="en-US" dirty="0"/>
              <a:t>Enforced by OS</a:t>
            </a:r>
          </a:p>
          <a:p>
            <a:endParaRPr lang="en-US" dirty="0"/>
          </a:p>
          <a:p>
            <a:r>
              <a:rPr lang="en-US" dirty="0"/>
              <a:t>Each process has its own logical copy but only one physical copy exists.</a:t>
            </a:r>
          </a:p>
          <a:p>
            <a:endParaRPr lang="en-US" dirty="0"/>
          </a:p>
          <a:p>
            <a:r>
              <a:rPr lang="en-US" dirty="0"/>
              <a:t>Example:</a:t>
            </a:r>
          </a:p>
          <a:p>
            <a:pPr lvl="1"/>
            <a:r>
              <a:rPr lang="en-US" dirty="0"/>
              <a:t>Multiple process execute the same code for a text editor.</a:t>
            </a:r>
          </a:p>
          <a:p>
            <a:pPr lvl="1"/>
            <a:r>
              <a:rPr lang="en-US" dirty="0"/>
              <a:t>Each process modifies different data with the text editor. </a:t>
            </a:r>
          </a:p>
        </p:txBody>
      </p:sp>
    </p:spTree>
    <p:extLst>
      <p:ext uri="{BB962C8B-B14F-4D97-AF65-F5344CB8AC3E}">
        <p14:creationId xmlns:p14="http://schemas.microsoft.com/office/powerpoint/2010/main" val="1563360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C2066F7-5123-440E-A429-A37E7DFBC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504" y="1508781"/>
            <a:ext cx="5074227" cy="51088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74342"/>
            <a:ext cx="8229600" cy="1143000"/>
          </a:xfrm>
        </p:spPr>
        <p:txBody>
          <a:bodyPr/>
          <a:lstStyle/>
          <a:p>
            <a:r>
              <a:rPr lang="en-US" dirty="0"/>
              <a:t>Shared Pages Example</a:t>
            </a:r>
          </a:p>
        </p:txBody>
      </p:sp>
    </p:spTree>
    <p:extLst>
      <p:ext uri="{BB962C8B-B14F-4D97-AF65-F5344CB8AC3E}">
        <p14:creationId xmlns:p14="http://schemas.microsoft.com/office/powerpoint/2010/main" val="1838389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dirty="0"/>
            </a:br>
            <a:r>
              <a:rPr lang="en-US" dirty="0"/>
              <a:t>Structure of Page Tables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6943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FA6CC2-5FDA-B7CE-379E-B5775880C283}"/>
              </a:ext>
            </a:extLst>
          </p:cNvPr>
          <p:cNvSpPr>
            <a:spLocks noGrp="1"/>
          </p:cNvSpPr>
          <p:nvPr>
            <p:ph type="title"/>
          </p:nvPr>
        </p:nvSpPr>
        <p:spPr/>
        <p:txBody>
          <a:bodyPr/>
          <a:lstStyle/>
          <a:p>
            <a:r>
              <a:rPr lang="en-US" dirty="0"/>
              <a:t>Single Level Page Tables</a:t>
            </a:r>
          </a:p>
        </p:txBody>
      </p:sp>
      <p:sp>
        <p:nvSpPr>
          <p:cNvPr id="5" name="Content Placeholder 4">
            <a:extLst>
              <a:ext uri="{FF2B5EF4-FFF2-40B4-BE49-F238E27FC236}">
                <a16:creationId xmlns:a16="http://schemas.microsoft.com/office/drawing/2014/main" id="{48A944B7-161F-1552-5965-E4E79A20F922}"/>
              </a:ext>
            </a:extLst>
          </p:cNvPr>
          <p:cNvSpPr>
            <a:spLocks noGrp="1"/>
          </p:cNvSpPr>
          <p:nvPr>
            <p:ph idx="1"/>
          </p:nvPr>
        </p:nvSpPr>
        <p:spPr/>
        <p:txBody>
          <a:bodyPr/>
          <a:lstStyle/>
          <a:p>
            <a:r>
              <a:rPr lang="en-US" dirty="0"/>
              <a:t>A single level page table is essentially a list of entries.</a:t>
            </a:r>
          </a:p>
          <a:p>
            <a:endParaRPr lang="en-US" dirty="0"/>
          </a:p>
          <a:p>
            <a:r>
              <a:rPr lang="en-US" dirty="0"/>
              <a:t>How many page table entries do we need for the following system?</a:t>
            </a:r>
          </a:p>
          <a:p>
            <a:pPr lvl="1"/>
            <a:r>
              <a:rPr lang="en-US" dirty="0"/>
              <a:t>Address space = 4 GB (2^32 bytes) </a:t>
            </a:r>
          </a:p>
          <a:p>
            <a:pPr lvl="1"/>
            <a:r>
              <a:rPr lang="en-US" dirty="0"/>
              <a:t>Page size = 4 KB (2^12 bytes)</a:t>
            </a:r>
          </a:p>
          <a:p>
            <a:pPr lvl="1"/>
            <a:endParaRPr lang="en-US" dirty="0"/>
          </a:p>
          <a:p>
            <a:r>
              <a:rPr lang="en-US" dirty="0"/>
              <a:t>Now assume each entry uses 4 bytes (2^2). What’s the total size of the page table? </a:t>
            </a:r>
          </a:p>
          <a:p>
            <a:endParaRPr lang="en-US" dirty="0"/>
          </a:p>
          <a:p>
            <a:endParaRPr lang="en-US" dirty="0"/>
          </a:p>
          <a:p>
            <a:endParaRPr lang="en-US" dirty="0"/>
          </a:p>
          <a:p>
            <a:pPr marL="294894" lvl="1" indent="0">
              <a:buNone/>
            </a:pPr>
            <a:endParaRPr lang="en-US" dirty="0"/>
          </a:p>
          <a:p>
            <a:pPr lvl="1"/>
            <a:endParaRPr lang="en-US" dirty="0"/>
          </a:p>
        </p:txBody>
      </p:sp>
    </p:spTree>
    <p:extLst>
      <p:ext uri="{BB962C8B-B14F-4D97-AF65-F5344CB8AC3E}">
        <p14:creationId xmlns:p14="http://schemas.microsoft.com/office/powerpoint/2010/main" val="270142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Page Table Structure: Overview</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lstStyle/>
          <a:p>
            <a:r>
              <a:rPr lang="en-US" dirty="0"/>
              <a:t>Page tables can consume a lot of memory.</a:t>
            </a:r>
          </a:p>
          <a:p>
            <a:endParaRPr lang="en-US" dirty="0"/>
          </a:p>
          <a:p>
            <a:r>
              <a:rPr lang="en-US" dirty="0"/>
              <a:t>How do we actual store and lookup entries in page tables?</a:t>
            </a:r>
          </a:p>
          <a:p>
            <a:endParaRPr lang="en-US" dirty="0"/>
          </a:p>
          <a:p>
            <a:pPr marL="457200" indent="-457200">
              <a:buFont typeface="+mj-lt"/>
              <a:buAutoNum type="alphaUcPeriod"/>
            </a:pPr>
            <a:r>
              <a:rPr lang="en-US" dirty="0"/>
              <a:t>Multilevel page tables</a:t>
            </a:r>
          </a:p>
          <a:p>
            <a:pPr lvl="1"/>
            <a:r>
              <a:rPr lang="en-US" dirty="0"/>
              <a:t>Tree of page tables</a:t>
            </a:r>
          </a:p>
          <a:p>
            <a:pPr lvl="1"/>
            <a:endParaRPr lang="en-US" dirty="0"/>
          </a:p>
          <a:p>
            <a:pPr marL="457200" indent="-457200">
              <a:buFont typeface="+mj-lt"/>
              <a:buAutoNum type="alphaUcPeriod"/>
            </a:pPr>
            <a:r>
              <a:rPr lang="en-US" dirty="0"/>
              <a:t>Inverted page tables</a:t>
            </a:r>
          </a:p>
          <a:p>
            <a:pPr lvl="1"/>
            <a:r>
              <a:rPr lang="en-US" dirty="0"/>
              <a:t>The mapping is inverted: frame -&gt; page</a:t>
            </a:r>
          </a:p>
          <a:p>
            <a:endParaRPr lang="en-US" dirty="0"/>
          </a:p>
        </p:txBody>
      </p:sp>
    </p:spTree>
    <p:extLst>
      <p:ext uri="{BB962C8B-B14F-4D97-AF65-F5344CB8AC3E}">
        <p14:creationId xmlns:p14="http://schemas.microsoft.com/office/powerpoint/2010/main" val="987663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Multilevel Page Tables</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200" y="1935480"/>
            <a:ext cx="3474727" cy="4389120"/>
          </a:xfrm>
        </p:spPr>
        <p:txBody>
          <a:bodyPr/>
          <a:lstStyle/>
          <a:p>
            <a:r>
              <a:rPr lang="en-US" dirty="0"/>
              <a:t>Break up the logical address space into multiple page tables.</a:t>
            </a:r>
          </a:p>
          <a:p>
            <a:endParaRPr lang="en-US" dirty="0"/>
          </a:p>
          <a:p>
            <a:r>
              <a:rPr lang="en-US" dirty="0"/>
              <a:t>Example: two-level page table.</a:t>
            </a:r>
          </a:p>
          <a:p>
            <a:endParaRPr lang="en-US" dirty="0"/>
          </a:p>
          <a:p>
            <a:r>
              <a:rPr lang="en-US" dirty="0"/>
              <a:t>Same idea as a B-Tree index</a:t>
            </a:r>
          </a:p>
          <a:p>
            <a:endParaRPr lang="en-US" dirty="0"/>
          </a:p>
          <a:p>
            <a:endParaRPr lang="en-US" dirty="0"/>
          </a:p>
        </p:txBody>
      </p:sp>
      <p:pic>
        <p:nvPicPr>
          <p:cNvPr id="4" name="Picture 2">
            <a:extLst>
              <a:ext uri="{FF2B5EF4-FFF2-40B4-BE49-F238E27FC236}">
                <a16:creationId xmlns:a16="http://schemas.microsoft.com/office/drawing/2014/main" id="{F03D35FB-5D15-365F-E796-67250A1BF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995" y="2027312"/>
            <a:ext cx="4620805" cy="487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01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46885"/>
            <a:ext cx="8229600" cy="1143000"/>
          </a:xfrm>
        </p:spPr>
        <p:txBody>
          <a:bodyPr>
            <a:normAutofit fontScale="90000"/>
          </a:bodyPr>
          <a:lstStyle/>
          <a:p>
            <a:r>
              <a:rPr lang="en-US" dirty="0"/>
              <a:t>Example: </a:t>
            </a:r>
            <a:br>
              <a:rPr lang="en-US" dirty="0"/>
            </a:br>
            <a:r>
              <a:rPr lang="en-US" dirty="0"/>
              <a:t>Two-Level Page Table Scheme</a:t>
            </a:r>
          </a:p>
        </p:txBody>
      </p:sp>
      <p:sp>
        <p:nvSpPr>
          <p:cNvPr id="4" name="Content Placeholder 3">
            <a:extLst>
              <a:ext uri="{FF2B5EF4-FFF2-40B4-BE49-F238E27FC236}">
                <a16:creationId xmlns:a16="http://schemas.microsoft.com/office/drawing/2014/main" id="{AACFE26E-515F-9532-7075-B81658E2F428}"/>
              </a:ext>
            </a:extLst>
          </p:cNvPr>
          <p:cNvSpPr>
            <a:spLocks noGrp="1"/>
          </p:cNvSpPr>
          <p:nvPr>
            <p:ph idx="1"/>
          </p:nvPr>
        </p:nvSpPr>
        <p:spPr>
          <a:xfrm>
            <a:off x="457200" y="1478277"/>
            <a:ext cx="8229600" cy="4389120"/>
          </a:xfrm>
        </p:spPr>
        <p:txBody>
          <a:bodyPr/>
          <a:lstStyle/>
          <a:p>
            <a:r>
              <a:rPr lang="en-US" dirty="0"/>
              <a:t>Page size = 8 bytes</a:t>
            </a:r>
          </a:p>
          <a:p>
            <a:r>
              <a:rPr lang="en-US" dirty="0"/>
              <a:t>Entry = 2 bytes</a:t>
            </a:r>
          </a:p>
        </p:txBody>
      </p:sp>
      <p:sp>
        <p:nvSpPr>
          <p:cNvPr id="11" name="Rectangle 10">
            <a:extLst>
              <a:ext uri="{FF2B5EF4-FFF2-40B4-BE49-F238E27FC236}">
                <a16:creationId xmlns:a16="http://schemas.microsoft.com/office/drawing/2014/main" id="{8187AA66-FFF1-F131-30E0-50C71E9DFA16}"/>
              </a:ext>
            </a:extLst>
          </p:cNvPr>
          <p:cNvSpPr/>
          <p:nvPr/>
        </p:nvSpPr>
        <p:spPr>
          <a:xfrm>
            <a:off x="2103142" y="2240277"/>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0</a:t>
            </a:r>
          </a:p>
        </p:txBody>
      </p:sp>
      <p:sp>
        <p:nvSpPr>
          <p:cNvPr id="12" name="Rectangle 11">
            <a:extLst>
              <a:ext uri="{FF2B5EF4-FFF2-40B4-BE49-F238E27FC236}">
                <a16:creationId xmlns:a16="http://schemas.microsoft.com/office/drawing/2014/main" id="{A96A2788-8D3C-B583-4A83-C25FDFD6B465}"/>
              </a:ext>
            </a:extLst>
          </p:cNvPr>
          <p:cNvSpPr/>
          <p:nvPr/>
        </p:nvSpPr>
        <p:spPr>
          <a:xfrm>
            <a:off x="3291849" y="2240277"/>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4</a:t>
            </a:r>
          </a:p>
        </p:txBody>
      </p:sp>
      <p:sp>
        <p:nvSpPr>
          <p:cNvPr id="15" name="Rectangle 14">
            <a:extLst>
              <a:ext uri="{FF2B5EF4-FFF2-40B4-BE49-F238E27FC236}">
                <a16:creationId xmlns:a16="http://schemas.microsoft.com/office/drawing/2014/main" id="{4A59719B-BD7D-4400-D770-0BF0E6612CA3}"/>
              </a:ext>
            </a:extLst>
          </p:cNvPr>
          <p:cNvSpPr/>
          <p:nvPr/>
        </p:nvSpPr>
        <p:spPr>
          <a:xfrm>
            <a:off x="2834649" y="2240277"/>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16" name="Rectangle 15">
            <a:extLst>
              <a:ext uri="{FF2B5EF4-FFF2-40B4-BE49-F238E27FC236}">
                <a16:creationId xmlns:a16="http://schemas.microsoft.com/office/drawing/2014/main" id="{CC27AFC4-1B86-108F-9EC7-A9D67D59D4ED}"/>
              </a:ext>
            </a:extLst>
          </p:cNvPr>
          <p:cNvSpPr/>
          <p:nvPr/>
        </p:nvSpPr>
        <p:spPr>
          <a:xfrm>
            <a:off x="4023361" y="2240277"/>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18" name="Rectangle 17">
            <a:extLst>
              <a:ext uri="{FF2B5EF4-FFF2-40B4-BE49-F238E27FC236}">
                <a16:creationId xmlns:a16="http://schemas.microsoft.com/office/drawing/2014/main" id="{21439892-DCAC-607D-8FA6-C80C00FB3B93}"/>
              </a:ext>
            </a:extLst>
          </p:cNvPr>
          <p:cNvSpPr/>
          <p:nvPr/>
        </p:nvSpPr>
        <p:spPr>
          <a:xfrm>
            <a:off x="4480556" y="2240277"/>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8</a:t>
            </a:r>
          </a:p>
        </p:txBody>
      </p:sp>
      <p:sp>
        <p:nvSpPr>
          <p:cNvPr id="19" name="Rectangle 18">
            <a:extLst>
              <a:ext uri="{FF2B5EF4-FFF2-40B4-BE49-F238E27FC236}">
                <a16:creationId xmlns:a16="http://schemas.microsoft.com/office/drawing/2014/main" id="{A789B091-6306-DA53-CF46-31348B231DC3}"/>
              </a:ext>
            </a:extLst>
          </p:cNvPr>
          <p:cNvSpPr/>
          <p:nvPr/>
        </p:nvSpPr>
        <p:spPr>
          <a:xfrm>
            <a:off x="5212068" y="2240293"/>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20" name="Rectangle 19">
            <a:extLst>
              <a:ext uri="{FF2B5EF4-FFF2-40B4-BE49-F238E27FC236}">
                <a16:creationId xmlns:a16="http://schemas.microsoft.com/office/drawing/2014/main" id="{009766D1-FABB-5C08-B167-DDA67B024B0C}"/>
              </a:ext>
            </a:extLst>
          </p:cNvPr>
          <p:cNvSpPr/>
          <p:nvPr/>
        </p:nvSpPr>
        <p:spPr>
          <a:xfrm>
            <a:off x="5669268" y="2240285"/>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12</a:t>
            </a:r>
          </a:p>
        </p:txBody>
      </p:sp>
      <p:sp>
        <p:nvSpPr>
          <p:cNvPr id="21" name="Rectangle 20">
            <a:extLst>
              <a:ext uri="{FF2B5EF4-FFF2-40B4-BE49-F238E27FC236}">
                <a16:creationId xmlns:a16="http://schemas.microsoft.com/office/drawing/2014/main" id="{20A3B7B8-4854-E69E-1799-4D7E334F0F5A}"/>
              </a:ext>
            </a:extLst>
          </p:cNvPr>
          <p:cNvSpPr/>
          <p:nvPr/>
        </p:nvSpPr>
        <p:spPr>
          <a:xfrm>
            <a:off x="6400775" y="2240285"/>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22" name="Rectangle 21">
            <a:extLst>
              <a:ext uri="{FF2B5EF4-FFF2-40B4-BE49-F238E27FC236}">
                <a16:creationId xmlns:a16="http://schemas.microsoft.com/office/drawing/2014/main" id="{8B2111DB-5646-964C-FEC5-132E5957DA85}"/>
              </a:ext>
            </a:extLst>
          </p:cNvPr>
          <p:cNvSpPr/>
          <p:nvPr/>
        </p:nvSpPr>
        <p:spPr>
          <a:xfrm>
            <a:off x="274367" y="3794756"/>
            <a:ext cx="137160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0</a:t>
            </a:r>
          </a:p>
          <a:p>
            <a:pPr algn="ctr"/>
            <a:r>
              <a:rPr lang="en-US" sz="2400" dirty="0"/>
              <a:t>Frame10</a:t>
            </a:r>
          </a:p>
        </p:txBody>
      </p:sp>
      <p:sp>
        <p:nvSpPr>
          <p:cNvPr id="23" name="Rectangle 22">
            <a:extLst>
              <a:ext uri="{FF2B5EF4-FFF2-40B4-BE49-F238E27FC236}">
                <a16:creationId xmlns:a16="http://schemas.microsoft.com/office/drawing/2014/main" id="{EA1C9808-F988-FACE-DBDC-815F4AE0C40F}"/>
              </a:ext>
            </a:extLst>
          </p:cNvPr>
          <p:cNvSpPr/>
          <p:nvPr/>
        </p:nvSpPr>
        <p:spPr>
          <a:xfrm>
            <a:off x="1645952" y="3794771"/>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1</a:t>
            </a:r>
          </a:p>
          <a:p>
            <a:pPr algn="ctr"/>
            <a:r>
              <a:rPr lang="en-US" sz="2400" dirty="0"/>
              <a:t>Frame80</a:t>
            </a:r>
          </a:p>
        </p:txBody>
      </p:sp>
      <p:sp>
        <p:nvSpPr>
          <p:cNvPr id="27" name="Rectangle 26">
            <a:extLst>
              <a:ext uri="{FF2B5EF4-FFF2-40B4-BE49-F238E27FC236}">
                <a16:creationId xmlns:a16="http://schemas.microsoft.com/office/drawing/2014/main" id="{CE3816F1-CC34-89FF-178C-C4BA192DB47E}"/>
              </a:ext>
            </a:extLst>
          </p:cNvPr>
          <p:cNvSpPr/>
          <p:nvPr/>
        </p:nvSpPr>
        <p:spPr>
          <a:xfrm>
            <a:off x="3108976" y="3794756"/>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2</a:t>
            </a:r>
          </a:p>
          <a:p>
            <a:pPr algn="ctr"/>
            <a:r>
              <a:rPr lang="en-US" sz="2400" dirty="0"/>
              <a:t>Frame2</a:t>
            </a:r>
          </a:p>
        </p:txBody>
      </p:sp>
      <p:sp>
        <p:nvSpPr>
          <p:cNvPr id="29" name="Rectangle 28">
            <a:extLst>
              <a:ext uri="{FF2B5EF4-FFF2-40B4-BE49-F238E27FC236}">
                <a16:creationId xmlns:a16="http://schemas.microsoft.com/office/drawing/2014/main" id="{2D39BED1-DB45-4388-6F62-A818E8E799BD}"/>
              </a:ext>
            </a:extLst>
          </p:cNvPr>
          <p:cNvSpPr/>
          <p:nvPr/>
        </p:nvSpPr>
        <p:spPr>
          <a:xfrm>
            <a:off x="4572000" y="3794764"/>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3</a:t>
            </a:r>
          </a:p>
          <a:p>
            <a:pPr algn="ctr"/>
            <a:r>
              <a:rPr lang="en-US" sz="2400" dirty="0"/>
              <a:t>Frame12</a:t>
            </a:r>
          </a:p>
        </p:txBody>
      </p:sp>
      <p:cxnSp>
        <p:nvCxnSpPr>
          <p:cNvPr id="32" name="Straight Arrow Connector 31">
            <a:extLst>
              <a:ext uri="{FF2B5EF4-FFF2-40B4-BE49-F238E27FC236}">
                <a16:creationId xmlns:a16="http://schemas.microsoft.com/office/drawing/2014/main" id="{66D0EC00-7721-0B7B-7B5C-FA19951492D6}"/>
              </a:ext>
            </a:extLst>
          </p:cNvPr>
          <p:cNvCxnSpPr>
            <a:cxnSpLocks/>
            <a:stCxn id="15" idx="2"/>
            <a:endCxn id="22" idx="0"/>
          </p:cNvCxnSpPr>
          <p:nvPr/>
        </p:nvCxnSpPr>
        <p:spPr>
          <a:xfrm flipH="1">
            <a:off x="960167" y="2697477"/>
            <a:ext cx="2103082" cy="109727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08A19AA-5283-5508-8A2A-5E0999B56FC6}"/>
              </a:ext>
            </a:extLst>
          </p:cNvPr>
          <p:cNvCxnSpPr>
            <a:cxnSpLocks/>
          </p:cNvCxnSpPr>
          <p:nvPr/>
        </p:nvCxnSpPr>
        <p:spPr>
          <a:xfrm>
            <a:off x="4343403" y="2620760"/>
            <a:ext cx="2514572" cy="109727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DEE47D0-A6CC-46F1-9525-E0F5ABD60F6C}"/>
              </a:ext>
            </a:extLst>
          </p:cNvPr>
          <p:cNvCxnSpPr>
            <a:cxnSpLocks/>
            <a:stCxn id="19" idx="2"/>
          </p:cNvCxnSpPr>
          <p:nvPr/>
        </p:nvCxnSpPr>
        <p:spPr>
          <a:xfrm>
            <a:off x="5440668" y="2697493"/>
            <a:ext cx="3063209" cy="761972"/>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F05739-C0F4-DD97-1BE3-C3C896E50B88}"/>
              </a:ext>
            </a:extLst>
          </p:cNvPr>
          <p:cNvCxnSpPr>
            <a:cxnSpLocks/>
          </p:cNvCxnSpPr>
          <p:nvPr/>
        </p:nvCxnSpPr>
        <p:spPr>
          <a:xfrm>
            <a:off x="6629375" y="2620775"/>
            <a:ext cx="1874502" cy="411982"/>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73" name="Rectangle 7172">
            <a:extLst>
              <a:ext uri="{FF2B5EF4-FFF2-40B4-BE49-F238E27FC236}">
                <a16:creationId xmlns:a16="http://schemas.microsoft.com/office/drawing/2014/main" id="{AB556BDD-ED31-13F6-7C09-0F82B0CF3A8E}"/>
              </a:ext>
            </a:extLst>
          </p:cNvPr>
          <p:cNvSpPr/>
          <p:nvPr/>
        </p:nvSpPr>
        <p:spPr>
          <a:xfrm>
            <a:off x="6629375" y="3794771"/>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4</a:t>
            </a:r>
          </a:p>
          <a:p>
            <a:pPr algn="ctr"/>
            <a:r>
              <a:rPr lang="en-US" sz="2400" dirty="0"/>
              <a:t>Frame20</a:t>
            </a:r>
          </a:p>
        </p:txBody>
      </p:sp>
      <p:sp>
        <p:nvSpPr>
          <p:cNvPr id="7174" name="Rectangle 7173">
            <a:extLst>
              <a:ext uri="{FF2B5EF4-FFF2-40B4-BE49-F238E27FC236}">
                <a16:creationId xmlns:a16="http://schemas.microsoft.com/office/drawing/2014/main" id="{9E51F2B3-ADD4-B325-26E9-B2648ECAB203}"/>
              </a:ext>
            </a:extLst>
          </p:cNvPr>
          <p:cNvSpPr/>
          <p:nvPr/>
        </p:nvSpPr>
        <p:spPr>
          <a:xfrm>
            <a:off x="8046682" y="3794771"/>
            <a:ext cx="64008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a:t>
            </a:r>
          </a:p>
          <a:p>
            <a:pPr algn="ctr"/>
            <a:r>
              <a:rPr lang="en-US" sz="2400" dirty="0"/>
              <a:t>…</a:t>
            </a:r>
          </a:p>
        </p:txBody>
      </p:sp>
      <p:sp>
        <p:nvSpPr>
          <p:cNvPr id="7180" name="Rectangle 7179">
            <a:extLst>
              <a:ext uri="{FF2B5EF4-FFF2-40B4-BE49-F238E27FC236}">
                <a16:creationId xmlns:a16="http://schemas.microsoft.com/office/drawing/2014/main" id="{A7D9EA90-5D33-B0A9-F528-4E78DA17D40A}"/>
              </a:ext>
            </a:extLst>
          </p:cNvPr>
          <p:cNvSpPr/>
          <p:nvPr/>
        </p:nvSpPr>
        <p:spPr>
          <a:xfrm>
            <a:off x="274366" y="5714967"/>
            <a:ext cx="8503827" cy="731520"/>
          </a:xfrm>
          <a:prstGeom prst="rect">
            <a:avLst/>
          </a:prstGeom>
          <a:solidFill>
            <a:srgbClr val="00B0F0"/>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Main Memory</a:t>
            </a:r>
          </a:p>
        </p:txBody>
      </p:sp>
      <p:cxnSp>
        <p:nvCxnSpPr>
          <p:cNvPr id="7182" name="Straight Arrow Connector 7181">
            <a:extLst>
              <a:ext uri="{FF2B5EF4-FFF2-40B4-BE49-F238E27FC236}">
                <a16:creationId xmlns:a16="http://schemas.microsoft.com/office/drawing/2014/main" id="{0C76CF17-2D1D-33BF-A549-B6A92508EA07}"/>
              </a:ext>
            </a:extLst>
          </p:cNvPr>
          <p:cNvCxnSpPr>
            <a:cxnSpLocks/>
            <a:stCxn id="22" idx="2"/>
          </p:cNvCxnSpPr>
          <p:nvPr/>
        </p:nvCxnSpPr>
        <p:spPr>
          <a:xfrm>
            <a:off x="960167" y="4526276"/>
            <a:ext cx="868633" cy="109726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85" name="Straight Arrow Connector 7184">
            <a:extLst>
              <a:ext uri="{FF2B5EF4-FFF2-40B4-BE49-F238E27FC236}">
                <a16:creationId xmlns:a16="http://schemas.microsoft.com/office/drawing/2014/main" id="{DB2605A6-7749-A0F7-98D6-9FB4602D73A2}"/>
              </a:ext>
            </a:extLst>
          </p:cNvPr>
          <p:cNvCxnSpPr>
            <a:cxnSpLocks/>
            <a:stCxn id="23" idx="2"/>
          </p:cNvCxnSpPr>
          <p:nvPr/>
        </p:nvCxnSpPr>
        <p:spPr>
          <a:xfrm>
            <a:off x="2377472" y="4526291"/>
            <a:ext cx="4023303" cy="10972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88" name="Straight Arrow Connector 7187">
            <a:extLst>
              <a:ext uri="{FF2B5EF4-FFF2-40B4-BE49-F238E27FC236}">
                <a16:creationId xmlns:a16="http://schemas.microsoft.com/office/drawing/2014/main" id="{E0AEF777-BC73-8BB8-D033-428ECF8E87A5}"/>
              </a:ext>
            </a:extLst>
          </p:cNvPr>
          <p:cNvCxnSpPr>
            <a:cxnSpLocks/>
            <a:stCxn id="27" idx="2"/>
          </p:cNvCxnSpPr>
          <p:nvPr/>
        </p:nvCxnSpPr>
        <p:spPr>
          <a:xfrm flipH="1">
            <a:off x="548684" y="4526276"/>
            <a:ext cx="3291812" cy="109726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93" name="Straight Arrow Connector 7192">
            <a:extLst>
              <a:ext uri="{FF2B5EF4-FFF2-40B4-BE49-F238E27FC236}">
                <a16:creationId xmlns:a16="http://schemas.microsoft.com/office/drawing/2014/main" id="{5BC6AF16-3DD0-FD73-F057-31511422B411}"/>
              </a:ext>
            </a:extLst>
          </p:cNvPr>
          <p:cNvCxnSpPr>
            <a:cxnSpLocks/>
            <a:stCxn id="29" idx="2"/>
          </p:cNvCxnSpPr>
          <p:nvPr/>
        </p:nvCxnSpPr>
        <p:spPr>
          <a:xfrm flipH="1">
            <a:off x="2103142" y="4526284"/>
            <a:ext cx="3200378" cy="10972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96" name="Straight Arrow Connector 7195">
            <a:extLst>
              <a:ext uri="{FF2B5EF4-FFF2-40B4-BE49-F238E27FC236}">
                <a16:creationId xmlns:a16="http://schemas.microsoft.com/office/drawing/2014/main" id="{83C44DF2-4CEB-7026-BC2C-E937B03C99F7}"/>
              </a:ext>
            </a:extLst>
          </p:cNvPr>
          <p:cNvCxnSpPr>
            <a:cxnSpLocks/>
            <a:stCxn id="7173" idx="2"/>
          </p:cNvCxnSpPr>
          <p:nvPr/>
        </p:nvCxnSpPr>
        <p:spPr>
          <a:xfrm flipH="1">
            <a:off x="3154655" y="4526291"/>
            <a:ext cx="4206240" cy="1005806"/>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00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5868-A194-4D8B-F489-1DD1FB743DB0}"/>
              </a:ext>
            </a:extLst>
          </p:cNvPr>
          <p:cNvSpPr>
            <a:spLocks noGrp="1"/>
          </p:cNvSpPr>
          <p:nvPr>
            <p:ph type="title"/>
          </p:nvPr>
        </p:nvSpPr>
        <p:spPr/>
        <p:txBody>
          <a:bodyPr/>
          <a:lstStyle/>
          <a:p>
            <a:r>
              <a:rPr lang="en-US" dirty="0"/>
              <a:t>Midterm Exam Results</a:t>
            </a:r>
          </a:p>
        </p:txBody>
      </p:sp>
      <p:graphicFrame>
        <p:nvGraphicFramePr>
          <p:cNvPr id="4" name="Content Placeholder 3">
            <a:extLst>
              <a:ext uri="{FF2B5EF4-FFF2-40B4-BE49-F238E27FC236}">
                <a16:creationId xmlns:a16="http://schemas.microsoft.com/office/drawing/2014/main" id="{48E15721-509B-AACA-D755-92A759BD8737}"/>
              </a:ext>
            </a:extLst>
          </p:cNvPr>
          <p:cNvGraphicFramePr>
            <a:graphicFrameLocks noGrp="1"/>
          </p:cNvGraphicFramePr>
          <p:nvPr>
            <p:ph idx="1"/>
            <p:extLst>
              <p:ext uri="{D42A27DB-BD31-4B8C-83A1-F6EECF244321}">
                <p14:modId xmlns:p14="http://schemas.microsoft.com/office/powerpoint/2010/main" val="3843436340"/>
              </p:ext>
            </p:extLst>
          </p:nvPr>
        </p:nvGraphicFramePr>
        <p:xfrm>
          <a:off x="1828830" y="2971805"/>
          <a:ext cx="5394900" cy="2321209"/>
        </p:xfrm>
        <a:graphic>
          <a:graphicData uri="http://schemas.openxmlformats.org/drawingml/2006/table">
            <a:tbl>
              <a:tblPr>
                <a:tableStyleId>{8799B23B-EC83-4686-B30A-512413B5E67A}</a:tableStyleId>
              </a:tblPr>
              <a:tblGrid>
                <a:gridCol w="770700">
                  <a:extLst>
                    <a:ext uri="{9D8B030D-6E8A-4147-A177-3AD203B41FA5}">
                      <a16:colId xmlns:a16="http://schemas.microsoft.com/office/drawing/2014/main" val="2079814004"/>
                    </a:ext>
                  </a:extLst>
                </a:gridCol>
                <a:gridCol w="770700">
                  <a:extLst>
                    <a:ext uri="{9D8B030D-6E8A-4147-A177-3AD203B41FA5}">
                      <a16:colId xmlns:a16="http://schemas.microsoft.com/office/drawing/2014/main" val="3211150554"/>
                    </a:ext>
                  </a:extLst>
                </a:gridCol>
                <a:gridCol w="770700">
                  <a:extLst>
                    <a:ext uri="{9D8B030D-6E8A-4147-A177-3AD203B41FA5}">
                      <a16:colId xmlns:a16="http://schemas.microsoft.com/office/drawing/2014/main" val="3798187464"/>
                    </a:ext>
                  </a:extLst>
                </a:gridCol>
                <a:gridCol w="770700">
                  <a:extLst>
                    <a:ext uri="{9D8B030D-6E8A-4147-A177-3AD203B41FA5}">
                      <a16:colId xmlns:a16="http://schemas.microsoft.com/office/drawing/2014/main" val="1124689528"/>
                    </a:ext>
                  </a:extLst>
                </a:gridCol>
                <a:gridCol w="770700">
                  <a:extLst>
                    <a:ext uri="{9D8B030D-6E8A-4147-A177-3AD203B41FA5}">
                      <a16:colId xmlns:a16="http://schemas.microsoft.com/office/drawing/2014/main" val="2521409800"/>
                    </a:ext>
                  </a:extLst>
                </a:gridCol>
                <a:gridCol w="770700">
                  <a:extLst>
                    <a:ext uri="{9D8B030D-6E8A-4147-A177-3AD203B41FA5}">
                      <a16:colId xmlns:a16="http://schemas.microsoft.com/office/drawing/2014/main" val="576538781"/>
                    </a:ext>
                  </a:extLst>
                </a:gridCol>
                <a:gridCol w="770700">
                  <a:extLst>
                    <a:ext uri="{9D8B030D-6E8A-4147-A177-3AD203B41FA5}">
                      <a16:colId xmlns:a16="http://schemas.microsoft.com/office/drawing/2014/main" val="2594265100"/>
                    </a:ext>
                  </a:extLst>
                </a:gridCol>
              </a:tblGrid>
              <a:tr h="164237">
                <a:tc>
                  <a:txBody>
                    <a:bodyPr/>
                    <a:lstStyle/>
                    <a:p>
                      <a:pPr algn="ctr" fontAlgn="b"/>
                      <a:r>
                        <a:rPr lang="en-US" sz="1800" u="none" strike="noStrike" dirty="0">
                          <a:effectLst/>
                        </a:rPr>
                        <a:t> </a:t>
                      </a:r>
                      <a:endParaRPr lang="en-US" sz="1800" b="1"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800" b="1" u="none" strike="noStrike" dirty="0">
                          <a:effectLst/>
                        </a:rPr>
                        <a:t>Online</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b="1" u="none" strike="noStrike" dirty="0">
                          <a:effectLst/>
                        </a:rPr>
                        <a:t>Class</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b="1" u="none" strike="noStrike" dirty="0">
                          <a:effectLst/>
                        </a:rPr>
                        <a:t>Total</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tc>
                  <a:txBody>
                    <a:bodyPr/>
                    <a:lstStyle/>
                    <a:p>
                      <a:pPr algn="ctr" fontAlgn="b"/>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extLst>
                  <a:ext uri="{0D108BD9-81ED-4DB2-BD59-A6C34878D82A}">
                    <a16:rowId xmlns:a16="http://schemas.microsoft.com/office/drawing/2014/main" val="2643156314"/>
                  </a:ext>
                </a:extLst>
              </a:tr>
              <a:tr h="164237">
                <a:tc>
                  <a:txBody>
                    <a:bodyPr/>
                    <a:lstStyle/>
                    <a:p>
                      <a:pPr algn="ctr" fontAlgn="b"/>
                      <a:r>
                        <a:rPr lang="en-US" sz="1800" b="1" u="none" strike="noStrike" dirty="0">
                          <a:effectLst/>
                        </a:rPr>
                        <a:t>A</a:t>
                      </a:r>
                      <a:endParaRPr lang="en-US" sz="1800" b="1"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dirty="0">
                          <a:effectLst/>
                        </a:rPr>
                        <a:t>24</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dirty="0">
                          <a:effectLst/>
                        </a:rPr>
                        <a:t>33</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a:effectLst/>
                        </a:rPr>
                        <a:t>11</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bg1">
                        <a:lumMod val="85000"/>
                      </a:schemeClr>
                    </a:solidFill>
                  </a:tcPr>
                </a:tc>
                <a:tc>
                  <a:txBody>
                    <a:bodyPr/>
                    <a:lstStyle/>
                    <a:p>
                      <a:pPr algn="ctr" fontAlgn="b"/>
                      <a:r>
                        <a:rPr lang="en-US" sz="1800" u="none" strike="noStrike" dirty="0">
                          <a:effectLst/>
                        </a:rPr>
                        <a:t>28</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extLst>
                  <a:ext uri="{0D108BD9-81ED-4DB2-BD59-A6C34878D82A}">
                    <a16:rowId xmlns:a16="http://schemas.microsoft.com/office/drawing/2014/main" val="209943212"/>
                  </a:ext>
                </a:extLst>
              </a:tr>
              <a:tr h="373639">
                <a:tc>
                  <a:txBody>
                    <a:bodyPr/>
                    <a:lstStyle/>
                    <a:p>
                      <a:pPr algn="ctr" fontAlgn="b"/>
                      <a:r>
                        <a:rPr lang="en-US" sz="1800" b="1" u="none" strike="noStrike" dirty="0">
                          <a:effectLst/>
                        </a:rPr>
                        <a:t>B</a:t>
                      </a:r>
                      <a:endParaRPr lang="en-US" sz="1800" b="1"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bg1">
                        <a:lumMod val="85000"/>
                      </a:schemeClr>
                    </a:solidFill>
                  </a:tcPr>
                </a:tc>
                <a:tc>
                  <a:txBody>
                    <a:bodyPr/>
                    <a:lstStyle/>
                    <a:p>
                      <a:pPr algn="ctr" fontAlgn="b"/>
                      <a:r>
                        <a:rPr lang="en-US" sz="1800" u="none" strike="noStrike" dirty="0">
                          <a:effectLst/>
                        </a:rPr>
                        <a:t>18</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extLst>
                  <a:ext uri="{0D108BD9-81ED-4DB2-BD59-A6C34878D82A}">
                    <a16:rowId xmlns:a16="http://schemas.microsoft.com/office/drawing/2014/main" val="2998219010"/>
                  </a:ext>
                </a:extLst>
              </a:tr>
              <a:tr h="164237">
                <a:tc>
                  <a:txBody>
                    <a:bodyPr/>
                    <a:lstStyle/>
                    <a:p>
                      <a:pPr algn="ctr" fontAlgn="b"/>
                      <a:r>
                        <a:rPr lang="en-US" sz="1800" b="1" u="none" strike="noStrike" dirty="0">
                          <a:effectLst/>
                        </a:rPr>
                        <a:t>C</a:t>
                      </a:r>
                      <a:endParaRPr lang="en-US" sz="1800" b="1"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bg1">
                        <a:lumMod val="85000"/>
                      </a:schemeClr>
                    </a:solidFill>
                  </a:tcPr>
                </a:tc>
                <a:tc>
                  <a:txBody>
                    <a:bodyPr/>
                    <a:lstStyle/>
                    <a:p>
                      <a:pPr algn="ctr" fontAlgn="b"/>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extLst>
                  <a:ext uri="{0D108BD9-81ED-4DB2-BD59-A6C34878D82A}">
                    <a16:rowId xmlns:a16="http://schemas.microsoft.com/office/drawing/2014/main" val="1381668673"/>
                  </a:ext>
                </a:extLst>
              </a:tr>
              <a:tr h="164237">
                <a:tc>
                  <a:txBody>
                    <a:bodyPr/>
                    <a:lstStyle/>
                    <a:p>
                      <a:pPr algn="ctr" fontAlgn="b"/>
                      <a:r>
                        <a:rPr lang="en-US" sz="1800" b="1" u="none" strike="noStrike" dirty="0">
                          <a:effectLst/>
                        </a:rPr>
                        <a:t>D</a:t>
                      </a:r>
                      <a:endParaRPr lang="en-US" sz="1800" b="1"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dirty="0">
                          <a:effectLst/>
                        </a:rPr>
                        <a:t>16</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tc>
                  <a:txBody>
                    <a:bodyPr/>
                    <a:lstStyle/>
                    <a:p>
                      <a:pPr algn="ctr" fontAlgn="b"/>
                      <a:r>
                        <a:rPr lang="en-US" sz="1800" u="none" strike="noStrike" dirty="0">
                          <a:effectLst/>
                        </a:rPr>
                        <a:t>15</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extLst>
                  <a:ext uri="{0D108BD9-81ED-4DB2-BD59-A6C34878D82A}">
                    <a16:rowId xmlns:a16="http://schemas.microsoft.com/office/drawing/2014/main" val="1918633674"/>
                  </a:ext>
                </a:extLst>
              </a:tr>
              <a:tr h="234037">
                <a:tc>
                  <a:txBody>
                    <a:bodyPr/>
                    <a:lstStyle/>
                    <a:p>
                      <a:pPr algn="ctr" fontAlgn="b"/>
                      <a:r>
                        <a:rPr lang="en-US" sz="1800" b="1" u="none" strike="noStrike" dirty="0">
                          <a:effectLst/>
                        </a:rPr>
                        <a:t>F</a:t>
                      </a:r>
                      <a:endParaRPr lang="en-US" sz="1800" b="1"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dirty="0">
                          <a:effectLst/>
                        </a:rPr>
                        <a:t>40</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u="none" strike="noStrike">
                          <a:effectLst/>
                        </a:rPr>
                        <a:t>13</a:t>
                      </a:r>
                      <a:endParaRPr lang="en-US" sz="1800" b="0" i="0" u="none" strike="noStrike">
                        <a:solidFill>
                          <a:srgbClr val="000000"/>
                        </a:solidFill>
                        <a:effectLst/>
                        <a:latin typeface="Calibri" panose="020F0502020204030204" pitchFamily="34" charset="0"/>
                      </a:endParaRPr>
                    </a:p>
                  </a:txBody>
                  <a:tcPr marL="3513" marR="3513" marT="3513" marB="0" anchor="b">
                    <a:solidFill>
                      <a:schemeClr val="bg1">
                        <a:lumMod val="85000"/>
                      </a:schemeClr>
                    </a:solidFill>
                  </a:tcPr>
                </a:tc>
                <a:tc>
                  <a:txBody>
                    <a:bodyPr/>
                    <a:lstStyle/>
                    <a:p>
                      <a:pPr algn="ctr" fontAlgn="b"/>
                      <a:r>
                        <a:rPr lang="en-US" sz="1800" u="none" strike="noStrike" dirty="0">
                          <a:effectLst/>
                        </a:rPr>
                        <a:t>33</a:t>
                      </a:r>
                      <a:endParaRPr lang="en-US" sz="1800" b="0"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extLst>
                  <a:ext uri="{0D108BD9-81ED-4DB2-BD59-A6C34878D82A}">
                    <a16:rowId xmlns:a16="http://schemas.microsoft.com/office/drawing/2014/main" val="272140500"/>
                  </a:ext>
                </a:extLst>
              </a:tr>
              <a:tr h="280572">
                <a:tc>
                  <a:txBody>
                    <a:bodyPr/>
                    <a:lstStyle/>
                    <a:p>
                      <a:pPr algn="ctr" fontAlgn="b"/>
                      <a:r>
                        <a:rPr lang="en-US" sz="1800" b="1" u="none" strike="noStrike" dirty="0">
                          <a:effectLst/>
                        </a:rPr>
                        <a:t>Total</a:t>
                      </a:r>
                      <a:endParaRPr lang="en-US" sz="1800" b="1"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800" b="1" u="none" strike="noStrike" dirty="0">
                          <a:effectLst/>
                        </a:rPr>
                        <a:t>25</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b="1" u="none" strike="noStrike" dirty="0">
                          <a:effectLst/>
                        </a:rPr>
                        <a:t>15</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b="1" u="none" strike="noStrike" dirty="0">
                          <a:effectLst/>
                        </a:rPr>
                        <a:t>40</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tc>
                  <a:txBody>
                    <a:bodyPr/>
                    <a:lstStyle/>
                    <a:p>
                      <a:pPr algn="ctr"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extLst>
                  <a:ext uri="{0D108BD9-81ED-4DB2-BD59-A6C34878D82A}">
                    <a16:rowId xmlns:a16="http://schemas.microsoft.com/office/drawing/2014/main" val="278649306"/>
                  </a:ext>
                </a:extLst>
              </a:tr>
              <a:tr h="164237">
                <a:tc>
                  <a:txBody>
                    <a:bodyPr/>
                    <a:lstStyle/>
                    <a:p>
                      <a:pPr algn="ctr" fontAlgn="b"/>
                      <a:r>
                        <a:rPr lang="en-US" sz="1800" b="1" u="none" strike="noStrike" dirty="0">
                          <a:effectLst/>
                        </a:rPr>
                        <a:t>Avg</a:t>
                      </a:r>
                      <a:endParaRPr lang="en-US" sz="1800" b="1" i="0" u="none" strike="noStrike" dirty="0">
                        <a:solidFill>
                          <a:srgbClr val="000000"/>
                        </a:solidFill>
                        <a:effectLst/>
                        <a:latin typeface="Calibri" panose="020F0502020204030204" pitchFamily="34" charset="0"/>
                      </a:endParaRPr>
                    </a:p>
                  </a:txBody>
                  <a:tcPr marL="3513" marR="3513" marT="3513" marB="0" anchor="b"/>
                </a:tc>
                <a:tc>
                  <a:txBody>
                    <a:bodyPr/>
                    <a:lstStyle/>
                    <a:p>
                      <a:pPr algn="ctr" fontAlgn="b"/>
                      <a:r>
                        <a:rPr lang="en-US" sz="1800" b="1" u="none" strike="noStrike">
                          <a:effectLst/>
                        </a:rPr>
                        <a:t>67.5</a:t>
                      </a:r>
                      <a:endParaRPr lang="en-US" sz="1800" b="1" i="0" u="none" strike="noStrike">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6">
                        <a:lumMod val="20000"/>
                        <a:lumOff val="80000"/>
                      </a:schemeClr>
                    </a:solidFill>
                  </a:tcPr>
                </a:tc>
                <a:tc>
                  <a:txBody>
                    <a:bodyPr/>
                    <a:lstStyle/>
                    <a:p>
                      <a:pPr algn="ctr" fontAlgn="b"/>
                      <a:r>
                        <a:rPr lang="en-US" sz="1800" b="1" u="none" strike="noStrike">
                          <a:effectLst/>
                        </a:rPr>
                        <a:t>76.6</a:t>
                      </a:r>
                      <a:endParaRPr lang="en-US" sz="1800" b="1" i="0" u="none" strike="noStrike">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accent1">
                        <a:lumMod val="20000"/>
                        <a:lumOff val="80000"/>
                      </a:schemeClr>
                    </a:solidFill>
                  </a:tcPr>
                </a:tc>
                <a:tc>
                  <a:txBody>
                    <a:bodyPr/>
                    <a:lstStyle/>
                    <a:p>
                      <a:pPr algn="ctr" fontAlgn="b"/>
                      <a:r>
                        <a:rPr lang="en-US" sz="1800" b="1" u="none" strike="noStrike">
                          <a:effectLst/>
                        </a:rPr>
                        <a:t>70.9</a:t>
                      </a:r>
                      <a:endParaRPr lang="en-US" sz="1800" b="1" i="0" u="none" strike="noStrike">
                        <a:solidFill>
                          <a:srgbClr val="000000"/>
                        </a:solidFill>
                        <a:effectLst/>
                        <a:latin typeface="Calibri" panose="020F0502020204030204" pitchFamily="34" charset="0"/>
                      </a:endParaRPr>
                    </a:p>
                  </a:txBody>
                  <a:tcPr marL="3513" marR="3513" marT="3513" marB="0" anchor="b">
                    <a:solidFill>
                      <a:schemeClr val="bg1">
                        <a:lumMod val="85000"/>
                      </a:schemeClr>
                    </a:solidFill>
                  </a:tcPr>
                </a:tc>
                <a:tc>
                  <a:txBody>
                    <a:bodyPr/>
                    <a:lstStyle/>
                    <a:p>
                      <a:pPr algn="ctr"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3513" marR="3513" marT="3513" marB="0" anchor="b">
                    <a:solidFill>
                      <a:schemeClr val="bg1">
                        <a:lumMod val="85000"/>
                      </a:schemeClr>
                    </a:solidFill>
                  </a:tcPr>
                </a:tc>
                <a:extLst>
                  <a:ext uri="{0D108BD9-81ED-4DB2-BD59-A6C34878D82A}">
                    <a16:rowId xmlns:a16="http://schemas.microsoft.com/office/drawing/2014/main" val="16129515"/>
                  </a:ext>
                </a:extLst>
              </a:tr>
            </a:tbl>
          </a:graphicData>
        </a:graphic>
      </p:graphicFrame>
    </p:spTree>
    <p:extLst>
      <p:ext uri="{BB962C8B-B14F-4D97-AF65-F5344CB8AC3E}">
        <p14:creationId xmlns:p14="http://schemas.microsoft.com/office/powerpoint/2010/main" val="305834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normAutofit fontScale="90000"/>
          </a:bodyPr>
          <a:lstStyle/>
          <a:p>
            <a:r>
              <a:rPr lang="en-US" dirty="0"/>
              <a:t>Mapping within the Multilevel Scheme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lstStyle/>
          <a:p>
            <a:r>
              <a:rPr lang="en-US" dirty="0"/>
              <a:t>A logical address (on a 32-bit machine with 4KB page size) is divided into:</a:t>
            </a:r>
          </a:p>
          <a:p>
            <a:pPr lvl="1"/>
            <a:r>
              <a:rPr lang="en-US" dirty="0"/>
              <a:t>A page number consisting of 20 bits.</a:t>
            </a:r>
          </a:p>
          <a:p>
            <a:pPr lvl="1"/>
            <a:r>
              <a:rPr lang="en-US" dirty="0"/>
              <a:t>A page offset consisting of 12 bits.</a:t>
            </a:r>
          </a:p>
          <a:p>
            <a:r>
              <a:rPr lang="en-US" dirty="0"/>
              <a:t>Since the page table is paged, the page number is further divided into:</a:t>
            </a:r>
          </a:p>
          <a:p>
            <a:pPr lvl="1"/>
            <a:r>
              <a:rPr lang="en-US" dirty="0"/>
              <a:t>A 10-bit page number.</a:t>
            </a:r>
          </a:p>
          <a:p>
            <a:pPr lvl="1"/>
            <a:r>
              <a:rPr lang="en-US" dirty="0"/>
              <a:t>A 10-bit page offset.</a:t>
            </a:r>
          </a:p>
          <a:p>
            <a:pPr lvl="1"/>
            <a:r>
              <a:rPr lang="en-US" dirty="0"/>
              <a:t>Where p</a:t>
            </a:r>
            <a:r>
              <a:rPr lang="en-US" baseline="-25000" dirty="0"/>
              <a:t>1</a:t>
            </a:r>
            <a:r>
              <a:rPr lang="en-US" dirty="0"/>
              <a:t> is an index into the outer page table, and p</a:t>
            </a:r>
            <a:r>
              <a:rPr lang="en-US" baseline="-25000" dirty="0"/>
              <a:t>2</a:t>
            </a:r>
            <a:r>
              <a:rPr lang="en-US" dirty="0"/>
              <a:t> is the displacement within the page of the leaf page table.</a:t>
            </a:r>
          </a:p>
          <a:p>
            <a:endParaRPr lang="en-US" dirty="0"/>
          </a:p>
        </p:txBody>
      </p:sp>
      <p:sp>
        <p:nvSpPr>
          <p:cNvPr id="4" name="Rectangle 4">
            <a:extLst>
              <a:ext uri="{FF2B5EF4-FFF2-40B4-BE49-F238E27FC236}">
                <a16:creationId xmlns:a16="http://schemas.microsoft.com/office/drawing/2014/main" id="{9E98F933-C7E6-4934-995D-C818FC86578A}"/>
              </a:ext>
            </a:extLst>
          </p:cNvPr>
          <p:cNvSpPr>
            <a:spLocks noChangeArrowheads="1"/>
          </p:cNvSpPr>
          <p:nvPr/>
        </p:nvSpPr>
        <p:spPr bwMode="auto">
          <a:xfrm>
            <a:off x="4114805" y="5532102"/>
            <a:ext cx="3105150" cy="438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5">
            <a:extLst>
              <a:ext uri="{FF2B5EF4-FFF2-40B4-BE49-F238E27FC236}">
                <a16:creationId xmlns:a16="http://schemas.microsoft.com/office/drawing/2014/main" id="{3A6457D1-6135-4F3D-9FB5-49CC503F6549}"/>
              </a:ext>
            </a:extLst>
          </p:cNvPr>
          <p:cNvSpPr>
            <a:spLocks noChangeShapeType="1"/>
          </p:cNvSpPr>
          <p:nvPr/>
        </p:nvSpPr>
        <p:spPr bwMode="auto">
          <a:xfrm>
            <a:off x="4953005" y="553210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a:extLst>
              <a:ext uri="{FF2B5EF4-FFF2-40B4-BE49-F238E27FC236}">
                <a16:creationId xmlns:a16="http://schemas.microsoft.com/office/drawing/2014/main" id="{AD631D58-ADE8-49AB-AD56-ABAF91B946CC}"/>
              </a:ext>
            </a:extLst>
          </p:cNvPr>
          <p:cNvSpPr>
            <a:spLocks noChangeShapeType="1"/>
          </p:cNvSpPr>
          <p:nvPr/>
        </p:nvSpPr>
        <p:spPr bwMode="auto">
          <a:xfrm>
            <a:off x="5748343" y="5227302"/>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a:extLst>
              <a:ext uri="{FF2B5EF4-FFF2-40B4-BE49-F238E27FC236}">
                <a16:creationId xmlns:a16="http://schemas.microsoft.com/office/drawing/2014/main" id="{4F39296F-A636-4E85-9797-602D84E39740}"/>
              </a:ext>
            </a:extLst>
          </p:cNvPr>
          <p:cNvSpPr txBox="1">
            <a:spLocks noChangeArrowheads="1"/>
          </p:cNvSpPr>
          <p:nvPr/>
        </p:nvSpPr>
        <p:spPr bwMode="auto">
          <a:xfrm>
            <a:off x="3956055" y="5074902"/>
            <a:ext cx="153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dirty="0">
                <a:latin typeface="Helvetica" panose="020B0604020202030204" pitchFamily="34" charset="0"/>
              </a:rPr>
              <a:t>page number</a:t>
            </a:r>
          </a:p>
        </p:txBody>
      </p:sp>
      <p:sp>
        <p:nvSpPr>
          <p:cNvPr id="8" name="Text Box 8">
            <a:extLst>
              <a:ext uri="{FF2B5EF4-FFF2-40B4-BE49-F238E27FC236}">
                <a16:creationId xmlns:a16="http://schemas.microsoft.com/office/drawing/2014/main" id="{9D7FDE33-B94D-4843-BB88-5DD48540DB3C}"/>
              </a:ext>
            </a:extLst>
          </p:cNvPr>
          <p:cNvSpPr txBox="1">
            <a:spLocks noChangeArrowheads="1"/>
          </p:cNvSpPr>
          <p:nvPr/>
        </p:nvSpPr>
        <p:spPr bwMode="auto">
          <a:xfrm>
            <a:off x="5819780" y="5087602"/>
            <a:ext cx="1314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page offset</a:t>
            </a:r>
          </a:p>
        </p:txBody>
      </p:sp>
      <p:sp>
        <p:nvSpPr>
          <p:cNvPr id="9" name="Text Box 9">
            <a:extLst>
              <a:ext uri="{FF2B5EF4-FFF2-40B4-BE49-F238E27FC236}">
                <a16:creationId xmlns:a16="http://schemas.microsoft.com/office/drawing/2014/main" id="{9E25B5F5-3251-414C-AE07-AF47CA3E0D27}"/>
              </a:ext>
            </a:extLst>
          </p:cNvPr>
          <p:cNvSpPr txBox="1">
            <a:spLocks noChangeArrowheads="1"/>
          </p:cNvSpPr>
          <p:nvPr/>
        </p:nvSpPr>
        <p:spPr bwMode="auto">
          <a:xfrm>
            <a:off x="4316716" y="5532380"/>
            <a:ext cx="39786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i="1" dirty="0">
                <a:latin typeface="Helvetica" panose="020B0604020202030204" pitchFamily="34" charset="0"/>
              </a:rPr>
              <a:t>p</a:t>
            </a:r>
            <a:r>
              <a:rPr lang="en-US" altLang="en-US" sz="1800" baseline="-25000" dirty="0">
                <a:latin typeface="Helvetica" panose="020B0604020202030204" pitchFamily="34" charset="0"/>
              </a:rPr>
              <a:t>1</a:t>
            </a:r>
            <a:endParaRPr lang="en-US" altLang="en-US" sz="1800" dirty="0">
              <a:latin typeface="Helvetica" panose="020B0604020202030204" pitchFamily="34" charset="0"/>
            </a:endParaRPr>
          </a:p>
        </p:txBody>
      </p:sp>
      <p:sp>
        <p:nvSpPr>
          <p:cNvPr id="10" name="Text Box 10">
            <a:extLst>
              <a:ext uri="{FF2B5EF4-FFF2-40B4-BE49-F238E27FC236}">
                <a16:creationId xmlns:a16="http://schemas.microsoft.com/office/drawing/2014/main" id="{4B57F61B-5EB6-448B-86B5-7C8707E6108A}"/>
              </a:ext>
            </a:extLst>
          </p:cNvPr>
          <p:cNvSpPr txBox="1">
            <a:spLocks noChangeArrowheads="1"/>
          </p:cNvSpPr>
          <p:nvPr/>
        </p:nvSpPr>
        <p:spPr bwMode="auto">
          <a:xfrm>
            <a:off x="5118105" y="5525752"/>
            <a:ext cx="3952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i="1">
                <a:latin typeface="Helvetica" panose="020B0604020202030204" pitchFamily="34" charset="0"/>
              </a:rPr>
              <a:t>p</a:t>
            </a:r>
            <a:r>
              <a:rPr lang="en-US" altLang="en-US" sz="1800" baseline="-25000">
                <a:latin typeface="Helvetica" panose="020B0604020202030204" pitchFamily="34" charset="0"/>
              </a:rPr>
              <a:t>2</a:t>
            </a:r>
            <a:endParaRPr lang="en-US" altLang="en-US" sz="1800">
              <a:latin typeface="Helvetica" panose="020B0604020202030204" pitchFamily="34" charset="0"/>
            </a:endParaRPr>
          </a:p>
        </p:txBody>
      </p:sp>
      <p:sp>
        <p:nvSpPr>
          <p:cNvPr id="11" name="Text Box 11">
            <a:extLst>
              <a:ext uri="{FF2B5EF4-FFF2-40B4-BE49-F238E27FC236}">
                <a16:creationId xmlns:a16="http://schemas.microsoft.com/office/drawing/2014/main" id="{D9E5CF0F-1911-44CD-8313-F5ED21AE9BFD}"/>
              </a:ext>
            </a:extLst>
          </p:cNvPr>
          <p:cNvSpPr txBox="1">
            <a:spLocks noChangeArrowheads="1"/>
          </p:cNvSpPr>
          <p:nvPr/>
        </p:nvSpPr>
        <p:spPr bwMode="auto">
          <a:xfrm>
            <a:off x="6118230" y="5563852"/>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i="1">
                <a:latin typeface="Helvetica" panose="020B0604020202030204" pitchFamily="34" charset="0"/>
              </a:rPr>
              <a:t>d</a:t>
            </a:r>
            <a:endParaRPr lang="en-US" altLang="en-US" sz="1800">
              <a:latin typeface="Helvetica" panose="020B0604020202030204" pitchFamily="34" charset="0"/>
            </a:endParaRPr>
          </a:p>
        </p:txBody>
      </p:sp>
      <p:sp>
        <p:nvSpPr>
          <p:cNvPr id="12" name="Text Box 12">
            <a:extLst>
              <a:ext uri="{FF2B5EF4-FFF2-40B4-BE49-F238E27FC236}">
                <a16:creationId xmlns:a16="http://schemas.microsoft.com/office/drawing/2014/main" id="{343A11DF-1546-4284-A4A9-36879EE1EF4D}"/>
              </a:ext>
            </a:extLst>
          </p:cNvPr>
          <p:cNvSpPr txBox="1">
            <a:spLocks noChangeArrowheads="1"/>
          </p:cNvSpPr>
          <p:nvPr/>
        </p:nvSpPr>
        <p:spPr bwMode="auto">
          <a:xfrm>
            <a:off x="4419605" y="6092490"/>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800" dirty="0">
                <a:latin typeface="Helvetica" panose="020B0604020202030204" pitchFamily="34" charset="0"/>
              </a:rPr>
              <a:t>10</a:t>
            </a:r>
          </a:p>
        </p:txBody>
      </p:sp>
      <p:sp>
        <p:nvSpPr>
          <p:cNvPr id="13" name="Text Box 13">
            <a:extLst>
              <a:ext uri="{FF2B5EF4-FFF2-40B4-BE49-F238E27FC236}">
                <a16:creationId xmlns:a16="http://schemas.microsoft.com/office/drawing/2014/main" id="{A7FFB779-B992-41BE-8968-83B9264ECCC6}"/>
              </a:ext>
            </a:extLst>
          </p:cNvPr>
          <p:cNvSpPr txBox="1">
            <a:spLocks noChangeArrowheads="1"/>
          </p:cNvSpPr>
          <p:nvPr/>
        </p:nvSpPr>
        <p:spPr bwMode="auto">
          <a:xfrm>
            <a:off x="5086355" y="6063915"/>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800">
                <a:latin typeface="Helvetica" panose="020B0604020202030204" pitchFamily="34" charset="0"/>
              </a:rPr>
              <a:t>10</a:t>
            </a:r>
          </a:p>
        </p:txBody>
      </p:sp>
      <p:sp>
        <p:nvSpPr>
          <p:cNvPr id="14" name="Text Box 14">
            <a:extLst>
              <a:ext uri="{FF2B5EF4-FFF2-40B4-BE49-F238E27FC236}">
                <a16:creationId xmlns:a16="http://schemas.microsoft.com/office/drawing/2014/main" id="{D6F55673-9A86-4895-824E-981961F77A61}"/>
              </a:ext>
            </a:extLst>
          </p:cNvPr>
          <p:cNvSpPr txBox="1">
            <a:spLocks noChangeArrowheads="1"/>
          </p:cNvSpPr>
          <p:nvPr/>
        </p:nvSpPr>
        <p:spPr bwMode="auto">
          <a:xfrm>
            <a:off x="6153155" y="6063915"/>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800">
                <a:latin typeface="Helvetica" panose="020B0604020202030204" pitchFamily="34" charset="0"/>
              </a:rPr>
              <a:t>12</a:t>
            </a:r>
          </a:p>
        </p:txBody>
      </p:sp>
    </p:spTree>
    <p:extLst>
      <p:ext uri="{BB962C8B-B14F-4D97-AF65-F5344CB8AC3E}">
        <p14:creationId xmlns:p14="http://schemas.microsoft.com/office/powerpoint/2010/main" val="1016940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457220"/>
            <a:ext cx="8229600" cy="1143000"/>
          </a:xfrm>
        </p:spPr>
        <p:txBody>
          <a:bodyPr/>
          <a:lstStyle/>
          <a:p>
            <a:r>
              <a:rPr lang="en-US" dirty="0"/>
              <a:t>Two-Level Page Paging Illustrated</a:t>
            </a:r>
          </a:p>
        </p:txBody>
      </p:sp>
      <p:pic>
        <p:nvPicPr>
          <p:cNvPr id="4" name="Picture 4">
            <a:extLst>
              <a:ext uri="{FF2B5EF4-FFF2-40B4-BE49-F238E27FC236}">
                <a16:creationId xmlns:a16="http://schemas.microsoft.com/office/drawing/2014/main" id="{7BE1F08F-FC72-47A2-9CDD-1BDD48C8C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91" t="23775" r="2260" b="25186"/>
          <a:stretch>
            <a:fillRect/>
          </a:stretch>
        </p:blipFill>
        <p:spPr bwMode="auto">
          <a:xfrm>
            <a:off x="640123" y="2148854"/>
            <a:ext cx="7696200" cy="3330575"/>
          </a:xfrm>
          <a:prstGeom prst="rect">
            <a:avLst/>
          </a:prstGeom>
          <a:noFill/>
          <a:ln w="57150" cmpd="thickThin">
            <a:solidFill>
              <a:schemeClr val="tx1"/>
            </a:solidFill>
            <a:miter lim="800000"/>
            <a:headEnd/>
            <a:tailEnd/>
          </a:ln>
          <a:effectLst>
            <a:glow rad="38100">
              <a:schemeClr val="bg1">
                <a:lumMod val="50000"/>
                <a:lumOff val="50000"/>
              </a:schemeClr>
            </a:glow>
          </a:effectLst>
          <a:extLst>
            <a:ext uri="{909E8E84-426E-40DD-AFC4-6F175D3DCCD1}">
              <a14:hiddenFill xmlns:a14="http://schemas.microsoft.com/office/drawing/2010/main">
                <a:solidFill>
                  <a:schemeClr val="bg1"/>
                </a:solidFill>
              </a14:hiddenFill>
            </a:ext>
          </a:extLst>
        </p:spPr>
      </p:pic>
    </p:spTree>
    <p:extLst>
      <p:ext uri="{BB962C8B-B14F-4D97-AF65-F5344CB8AC3E}">
        <p14:creationId xmlns:p14="http://schemas.microsoft.com/office/powerpoint/2010/main" val="4066463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Inverted Page Tables</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Two-level page tables can get large because they also include virtual memory address (more on that later).</a:t>
            </a:r>
          </a:p>
          <a:p>
            <a:endParaRPr lang="en-US" dirty="0"/>
          </a:p>
          <a:p>
            <a:r>
              <a:rPr lang="en-US" dirty="0"/>
              <a:t>Another approach is to use an </a:t>
            </a:r>
            <a:r>
              <a:rPr lang="en-US" b="1" dirty="0"/>
              <a:t>inverted page table</a:t>
            </a:r>
            <a:r>
              <a:rPr lang="en-US" dirty="0"/>
              <a:t>. </a:t>
            </a:r>
          </a:p>
          <a:p>
            <a:endParaRPr lang="en-US" dirty="0"/>
          </a:p>
          <a:p>
            <a:r>
              <a:rPr lang="en-US" dirty="0"/>
              <a:t>Instead of listing all pages for a particular process, an inverted page table lists all pages currently loaded in memory, for all processes</a:t>
            </a:r>
          </a:p>
          <a:p>
            <a:pPr lvl="1"/>
            <a:r>
              <a:rPr lang="en-US" dirty="0"/>
              <a:t>i.e., there is one entry per frame instead of one entry per page.</a:t>
            </a:r>
          </a:p>
          <a:p>
            <a:pPr lvl="1"/>
            <a:endParaRPr lang="en-US" dirty="0"/>
          </a:p>
          <a:p>
            <a:r>
              <a:rPr lang="en-US" dirty="0"/>
              <a:t>Access to an inverted page table can be slow, as it may be necessary to search the entire table in order to find the desired page (or to discover that it is not there). </a:t>
            </a:r>
          </a:p>
          <a:p>
            <a:pPr lvl="1"/>
            <a:r>
              <a:rPr lang="en-US" dirty="0"/>
              <a:t>Can use hashing to speed it up, but requires two memory reads</a:t>
            </a:r>
          </a:p>
        </p:txBody>
      </p:sp>
    </p:spTree>
    <p:extLst>
      <p:ext uri="{BB962C8B-B14F-4D97-AF65-F5344CB8AC3E}">
        <p14:creationId xmlns:p14="http://schemas.microsoft.com/office/powerpoint/2010/main" val="1016018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Inverted Page Table Example</a:t>
            </a:r>
          </a:p>
        </p:txBody>
      </p:sp>
      <p:pic>
        <p:nvPicPr>
          <p:cNvPr id="9218" name="Picture 2">
            <a:extLst>
              <a:ext uri="{FF2B5EF4-FFF2-40B4-BE49-F238E27FC236}">
                <a16:creationId xmlns:a16="http://schemas.microsoft.com/office/drawing/2014/main" id="{B5272B52-AEFE-4BE3-9CA8-5328915F4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52" y="1917182"/>
            <a:ext cx="61531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F02431-D3E3-8E8F-CB86-9CD8449F973D}"/>
              </a:ext>
            </a:extLst>
          </p:cNvPr>
          <p:cNvSpPr txBox="1"/>
          <p:nvPr/>
        </p:nvSpPr>
        <p:spPr>
          <a:xfrm>
            <a:off x="4480561" y="5623536"/>
            <a:ext cx="2249334" cy="369332"/>
          </a:xfrm>
          <a:prstGeom prst="rect">
            <a:avLst/>
          </a:prstGeom>
          <a:noFill/>
          <a:ln>
            <a:solidFill>
              <a:schemeClr val="bg2"/>
            </a:solidFill>
          </a:ln>
        </p:spPr>
        <p:txBody>
          <a:bodyPr wrap="none" rtlCol="0">
            <a:spAutoFit/>
          </a:bodyPr>
          <a:lstStyle/>
          <a:p>
            <a:r>
              <a:rPr lang="en-US" dirty="0">
                <a:solidFill>
                  <a:srgbClr val="FF0000"/>
                </a:solidFill>
              </a:rPr>
              <a:t>offset </a:t>
            </a:r>
            <a:r>
              <a:rPr lang="en-US" b="1" dirty="0" err="1">
                <a:solidFill>
                  <a:srgbClr val="FF0000"/>
                </a:solidFill>
              </a:rPr>
              <a:t>i</a:t>
            </a:r>
            <a:r>
              <a:rPr lang="en-US" dirty="0">
                <a:solidFill>
                  <a:srgbClr val="FF0000"/>
                </a:solidFill>
              </a:rPr>
              <a:t> = the frame #</a:t>
            </a:r>
          </a:p>
        </p:txBody>
      </p:sp>
      <p:cxnSp>
        <p:nvCxnSpPr>
          <p:cNvPr id="6" name="Straight Arrow Connector 5">
            <a:extLst>
              <a:ext uri="{FF2B5EF4-FFF2-40B4-BE49-F238E27FC236}">
                <a16:creationId xmlns:a16="http://schemas.microsoft.com/office/drawing/2014/main" id="{0A900F73-8EEF-0C90-224B-69C0A289DC3D}"/>
              </a:ext>
            </a:extLst>
          </p:cNvPr>
          <p:cNvCxnSpPr>
            <a:cxnSpLocks/>
          </p:cNvCxnSpPr>
          <p:nvPr/>
        </p:nvCxnSpPr>
        <p:spPr>
          <a:xfrm flipH="1" flipV="1">
            <a:off x="4572000" y="4709146"/>
            <a:ext cx="1005829" cy="91439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E435BB5-2562-3432-6FD4-D08A312B06AF}"/>
              </a:ext>
            </a:extLst>
          </p:cNvPr>
          <p:cNvSpPr txBox="1"/>
          <p:nvPr/>
        </p:nvSpPr>
        <p:spPr>
          <a:xfrm>
            <a:off x="453400" y="5010913"/>
            <a:ext cx="2678938" cy="646331"/>
          </a:xfrm>
          <a:prstGeom prst="rect">
            <a:avLst/>
          </a:prstGeom>
          <a:noFill/>
          <a:ln>
            <a:solidFill>
              <a:schemeClr val="bg2"/>
            </a:solidFill>
          </a:ln>
        </p:spPr>
        <p:txBody>
          <a:bodyPr wrap="none" rtlCol="0">
            <a:spAutoFit/>
          </a:bodyPr>
          <a:lstStyle/>
          <a:p>
            <a:r>
              <a:rPr lang="en-US" dirty="0">
                <a:solidFill>
                  <a:srgbClr val="FF0000"/>
                </a:solidFill>
              </a:rPr>
              <a:t>&lt;process id, page #&gt;</a:t>
            </a:r>
          </a:p>
          <a:p>
            <a:r>
              <a:rPr lang="en-US" dirty="0">
                <a:solidFill>
                  <a:srgbClr val="FF0000"/>
                </a:solidFill>
              </a:rPr>
              <a:t>Identifies address space </a:t>
            </a:r>
          </a:p>
        </p:txBody>
      </p:sp>
      <p:cxnSp>
        <p:nvCxnSpPr>
          <p:cNvPr id="10" name="Straight Arrow Connector 9">
            <a:extLst>
              <a:ext uri="{FF2B5EF4-FFF2-40B4-BE49-F238E27FC236}">
                <a16:creationId xmlns:a16="http://schemas.microsoft.com/office/drawing/2014/main" id="{03425D02-D29D-9583-2A20-4BBD6EE718B3}"/>
              </a:ext>
            </a:extLst>
          </p:cNvPr>
          <p:cNvCxnSpPr>
            <a:cxnSpLocks/>
          </p:cNvCxnSpPr>
          <p:nvPr/>
        </p:nvCxnSpPr>
        <p:spPr>
          <a:xfrm flipV="1">
            <a:off x="2103147" y="3794756"/>
            <a:ext cx="731512" cy="1216157"/>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15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a:br>
            <a:r>
              <a:rPr lang="en-US"/>
              <a:t>Segmentation</a:t>
            </a:r>
            <a:endParaRPr lang="en-US" dirty="0"/>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467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Users think of their memory as a collection of segments:</a:t>
            </a:r>
          </a:p>
          <a:p>
            <a:pPr lvl="1"/>
            <a:r>
              <a:rPr lang="en-US" dirty="0"/>
              <a:t>Methods, procedures, or functions</a:t>
            </a:r>
          </a:p>
          <a:p>
            <a:pPr lvl="1"/>
            <a:r>
              <a:rPr lang="en-US" dirty="0"/>
              <a:t>Objects, arrays, or variables</a:t>
            </a:r>
          </a:p>
          <a:p>
            <a:pPr lvl="1"/>
            <a:endParaRPr lang="en-US" dirty="0"/>
          </a:p>
          <a:p>
            <a:r>
              <a:rPr lang="en-US" b="1" dirty="0"/>
              <a:t>Memory segmentation</a:t>
            </a:r>
            <a:r>
              <a:rPr lang="en-US" dirty="0"/>
              <a:t> supports this view by providing addresses with a segment number (mapped to a segment base address) and an offset from the beginning of that segment.</a:t>
            </a:r>
          </a:p>
          <a:p>
            <a:endParaRPr lang="en-US" dirty="0"/>
          </a:p>
          <a:p>
            <a:r>
              <a:rPr lang="en-US" dirty="0"/>
              <a:t>We will look at a process broken up into segments. However, this could be taken a step further by storing a page table for each segment.</a:t>
            </a:r>
          </a:p>
        </p:txBody>
      </p:sp>
    </p:spTree>
    <p:extLst>
      <p:ext uri="{BB962C8B-B14F-4D97-AF65-F5344CB8AC3E}">
        <p14:creationId xmlns:p14="http://schemas.microsoft.com/office/powerpoint/2010/main" val="1887006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28635"/>
            <a:ext cx="8229600" cy="1143000"/>
          </a:xfrm>
        </p:spPr>
        <p:txBody>
          <a:bodyPr/>
          <a:lstStyle/>
          <a:p>
            <a:r>
              <a:rPr lang="en-US" dirty="0"/>
              <a:t>Segmentation Example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199" y="1460027"/>
            <a:ext cx="7680921" cy="4389120"/>
          </a:xfrm>
        </p:spPr>
        <p:txBody>
          <a:bodyPr/>
          <a:lstStyle/>
          <a:p>
            <a:r>
              <a:rPr lang="en-US" dirty="0"/>
              <a:t>Each segment has a name and length.</a:t>
            </a:r>
          </a:p>
          <a:p>
            <a:endParaRPr lang="en-US" dirty="0"/>
          </a:p>
          <a:p>
            <a:endParaRPr lang="en-US" dirty="0"/>
          </a:p>
          <a:p>
            <a:endParaRPr lang="en-US" dirty="0"/>
          </a:p>
        </p:txBody>
      </p:sp>
      <p:pic>
        <p:nvPicPr>
          <p:cNvPr id="1026" name="Picture 2">
            <a:extLst>
              <a:ext uri="{FF2B5EF4-FFF2-40B4-BE49-F238E27FC236}">
                <a16:creationId xmlns:a16="http://schemas.microsoft.com/office/drawing/2014/main" id="{1CC6A027-B8DF-464D-833E-19DFCCE84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54" y="1874537"/>
            <a:ext cx="37719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969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B1F2-1665-49E8-B543-9F4813A5297E}"/>
              </a:ext>
            </a:extLst>
          </p:cNvPr>
          <p:cNvSpPr>
            <a:spLocks noGrp="1"/>
          </p:cNvSpPr>
          <p:nvPr>
            <p:ph type="title"/>
          </p:nvPr>
        </p:nvSpPr>
        <p:spPr/>
        <p:txBody>
          <a:bodyPr/>
          <a:lstStyle/>
          <a:p>
            <a:r>
              <a:rPr lang="en-US" dirty="0"/>
              <a:t>Logical View of Segmentation</a:t>
            </a:r>
          </a:p>
        </p:txBody>
      </p:sp>
      <p:sp>
        <p:nvSpPr>
          <p:cNvPr id="4" name="Oval 3">
            <a:extLst>
              <a:ext uri="{FF2B5EF4-FFF2-40B4-BE49-F238E27FC236}">
                <a16:creationId xmlns:a16="http://schemas.microsoft.com/office/drawing/2014/main" id="{C3E3C2B8-1B47-4749-9433-8A9A0AFD2BA6}"/>
              </a:ext>
            </a:extLst>
          </p:cNvPr>
          <p:cNvSpPr>
            <a:spLocks noChangeArrowheads="1"/>
          </p:cNvSpPr>
          <p:nvPr/>
        </p:nvSpPr>
        <p:spPr bwMode="auto">
          <a:xfrm>
            <a:off x="1371635" y="2123164"/>
            <a:ext cx="2895600" cy="396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4">
            <a:extLst>
              <a:ext uri="{FF2B5EF4-FFF2-40B4-BE49-F238E27FC236}">
                <a16:creationId xmlns:a16="http://schemas.microsoft.com/office/drawing/2014/main" id="{FFFBD44A-4265-442C-B68D-3F08404B3DD8}"/>
              </a:ext>
            </a:extLst>
          </p:cNvPr>
          <p:cNvSpPr>
            <a:spLocks noChangeArrowheads="1"/>
          </p:cNvSpPr>
          <p:nvPr/>
        </p:nvSpPr>
        <p:spPr bwMode="auto">
          <a:xfrm>
            <a:off x="1905035" y="280896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1</a:t>
            </a:r>
          </a:p>
        </p:txBody>
      </p:sp>
      <p:sp>
        <p:nvSpPr>
          <p:cNvPr id="6" name="Rectangle 5">
            <a:extLst>
              <a:ext uri="{FF2B5EF4-FFF2-40B4-BE49-F238E27FC236}">
                <a16:creationId xmlns:a16="http://schemas.microsoft.com/office/drawing/2014/main" id="{092E2559-91E1-4E5A-9A98-56B5258E666B}"/>
              </a:ext>
            </a:extLst>
          </p:cNvPr>
          <p:cNvSpPr>
            <a:spLocks noChangeArrowheads="1"/>
          </p:cNvSpPr>
          <p:nvPr/>
        </p:nvSpPr>
        <p:spPr bwMode="auto">
          <a:xfrm>
            <a:off x="1752635" y="3951964"/>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3</a:t>
            </a:r>
          </a:p>
        </p:txBody>
      </p:sp>
      <p:sp>
        <p:nvSpPr>
          <p:cNvPr id="7" name="Rectangle 6">
            <a:extLst>
              <a:ext uri="{FF2B5EF4-FFF2-40B4-BE49-F238E27FC236}">
                <a16:creationId xmlns:a16="http://schemas.microsoft.com/office/drawing/2014/main" id="{BCDEDD4E-3EB0-40FF-A8AC-779ACF445885}"/>
              </a:ext>
            </a:extLst>
          </p:cNvPr>
          <p:cNvSpPr>
            <a:spLocks noChangeArrowheads="1"/>
          </p:cNvSpPr>
          <p:nvPr/>
        </p:nvSpPr>
        <p:spPr bwMode="auto">
          <a:xfrm>
            <a:off x="3200435" y="3418564"/>
            <a:ext cx="914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2</a:t>
            </a:r>
          </a:p>
        </p:txBody>
      </p:sp>
      <p:sp>
        <p:nvSpPr>
          <p:cNvPr id="8" name="Rectangle 7">
            <a:extLst>
              <a:ext uri="{FF2B5EF4-FFF2-40B4-BE49-F238E27FC236}">
                <a16:creationId xmlns:a16="http://schemas.microsoft.com/office/drawing/2014/main" id="{8DCE25B6-33D7-4036-812F-9FB44A16A3F9}"/>
              </a:ext>
            </a:extLst>
          </p:cNvPr>
          <p:cNvSpPr>
            <a:spLocks noChangeArrowheads="1"/>
          </p:cNvSpPr>
          <p:nvPr/>
        </p:nvSpPr>
        <p:spPr bwMode="auto">
          <a:xfrm>
            <a:off x="3124235" y="440916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4</a:t>
            </a:r>
          </a:p>
        </p:txBody>
      </p:sp>
      <p:grpSp>
        <p:nvGrpSpPr>
          <p:cNvPr id="9" name="Group 8">
            <a:extLst>
              <a:ext uri="{FF2B5EF4-FFF2-40B4-BE49-F238E27FC236}">
                <a16:creationId xmlns:a16="http://schemas.microsoft.com/office/drawing/2014/main" id="{AA67D8FC-0D53-48CC-AEDA-6011CD5DCFFF}"/>
              </a:ext>
            </a:extLst>
          </p:cNvPr>
          <p:cNvGrpSpPr>
            <a:grpSpLocks/>
          </p:cNvGrpSpPr>
          <p:nvPr/>
        </p:nvGrpSpPr>
        <p:grpSpPr bwMode="auto">
          <a:xfrm>
            <a:off x="6313523" y="1926314"/>
            <a:ext cx="1143000" cy="3962400"/>
            <a:chOff x="3888" y="1056"/>
            <a:chExt cx="720" cy="2496"/>
          </a:xfrm>
        </p:grpSpPr>
        <p:grpSp>
          <p:nvGrpSpPr>
            <p:cNvPr id="10" name="Group 9">
              <a:extLst>
                <a:ext uri="{FF2B5EF4-FFF2-40B4-BE49-F238E27FC236}">
                  <a16:creationId xmlns:a16="http://schemas.microsoft.com/office/drawing/2014/main" id="{F03F2ED2-FE4E-410E-B76F-E15802C40D6E}"/>
                </a:ext>
              </a:extLst>
            </p:cNvPr>
            <p:cNvGrpSpPr>
              <a:grpSpLocks/>
            </p:cNvGrpSpPr>
            <p:nvPr/>
          </p:nvGrpSpPr>
          <p:grpSpPr bwMode="auto">
            <a:xfrm>
              <a:off x="3888" y="1056"/>
              <a:ext cx="720" cy="672"/>
              <a:chOff x="3888" y="1056"/>
              <a:chExt cx="720" cy="672"/>
            </a:xfrm>
          </p:grpSpPr>
          <p:sp>
            <p:nvSpPr>
              <p:cNvPr id="21" name="Rectangle 10">
                <a:extLst>
                  <a:ext uri="{FF2B5EF4-FFF2-40B4-BE49-F238E27FC236}">
                    <a16:creationId xmlns:a16="http://schemas.microsoft.com/office/drawing/2014/main" id="{1FBF471A-2E46-4561-BF6A-1BC2AB8DBFD6}"/>
                  </a:ext>
                </a:extLst>
              </p:cNvPr>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1">
                <a:extLst>
                  <a:ext uri="{FF2B5EF4-FFF2-40B4-BE49-F238E27FC236}">
                    <a16:creationId xmlns:a16="http://schemas.microsoft.com/office/drawing/2014/main" id="{D1337126-47AE-41DE-B3F0-671615CC4726}"/>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2">
              <a:extLst>
                <a:ext uri="{FF2B5EF4-FFF2-40B4-BE49-F238E27FC236}">
                  <a16:creationId xmlns:a16="http://schemas.microsoft.com/office/drawing/2014/main" id="{5D69916D-423F-44A4-BF92-D7A8D38AB209}"/>
                </a:ext>
              </a:extLst>
            </p:cNvPr>
            <p:cNvGrpSpPr>
              <a:grpSpLocks/>
            </p:cNvGrpSpPr>
            <p:nvPr/>
          </p:nvGrpSpPr>
          <p:grpSpPr bwMode="auto">
            <a:xfrm>
              <a:off x="3888" y="1728"/>
              <a:ext cx="720" cy="672"/>
              <a:chOff x="3888" y="1056"/>
              <a:chExt cx="720" cy="672"/>
            </a:xfrm>
          </p:grpSpPr>
          <p:sp>
            <p:nvSpPr>
              <p:cNvPr id="19" name="Rectangle 13">
                <a:extLst>
                  <a:ext uri="{FF2B5EF4-FFF2-40B4-BE49-F238E27FC236}">
                    <a16:creationId xmlns:a16="http://schemas.microsoft.com/office/drawing/2014/main" id="{66778AC2-9164-49F6-8B40-2A9E1FA992C3}"/>
                  </a:ext>
                </a:extLst>
              </p:cNvPr>
              <p:cNvSpPr>
                <a:spLocks noChangeArrowheads="1"/>
              </p:cNvSpPr>
              <p:nvPr/>
            </p:nvSpPr>
            <p:spPr bwMode="auto">
              <a:xfrm>
                <a:off x="3888" y="1056"/>
                <a:ext cx="720" cy="672"/>
              </a:xfrm>
              <a:prstGeom prst="rect">
                <a:avLst/>
              </a:prstGeom>
              <a:solidFill>
                <a:schemeClr val="bg1">
                  <a:lumMod val="50000"/>
                  <a:lumOff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a:extLst>
                  <a:ext uri="{FF2B5EF4-FFF2-40B4-BE49-F238E27FC236}">
                    <a16:creationId xmlns:a16="http://schemas.microsoft.com/office/drawing/2014/main" id="{97F52C4F-E998-4DE9-844C-00E411316488}"/>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Text Box 15">
              <a:extLst>
                <a:ext uri="{FF2B5EF4-FFF2-40B4-BE49-F238E27FC236}">
                  <a16:creationId xmlns:a16="http://schemas.microsoft.com/office/drawing/2014/main" id="{7A1840DF-E666-48EE-B2FB-E6590E9EC6DF}"/>
                </a:ext>
              </a:extLst>
            </p:cNvPr>
            <p:cNvSpPr txBox="1">
              <a:spLocks noChangeArrowheads="1"/>
            </p:cNvSpPr>
            <p:nvPr/>
          </p:nvSpPr>
          <p:spPr bwMode="auto">
            <a:xfrm>
              <a:off x="4126" y="1133"/>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1</a:t>
              </a:r>
            </a:p>
          </p:txBody>
        </p:sp>
        <p:sp>
          <p:nvSpPr>
            <p:cNvPr id="13" name="Text Box 16">
              <a:extLst>
                <a:ext uri="{FF2B5EF4-FFF2-40B4-BE49-F238E27FC236}">
                  <a16:creationId xmlns:a16="http://schemas.microsoft.com/office/drawing/2014/main" id="{2E0DC567-D185-46BB-8589-A3A159EBFBCD}"/>
                </a:ext>
              </a:extLst>
            </p:cNvPr>
            <p:cNvSpPr txBox="1">
              <a:spLocks noChangeArrowheads="1"/>
            </p:cNvSpPr>
            <p:nvPr/>
          </p:nvSpPr>
          <p:spPr bwMode="auto">
            <a:xfrm>
              <a:off x="4128" y="1440"/>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4</a:t>
              </a:r>
            </a:p>
          </p:txBody>
        </p:sp>
        <p:sp>
          <p:nvSpPr>
            <p:cNvPr id="14" name="Rectangle 17">
              <a:extLst>
                <a:ext uri="{FF2B5EF4-FFF2-40B4-BE49-F238E27FC236}">
                  <a16:creationId xmlns:a16="http://schemas.microsoft.com/office/drawing/2014/main" id="{B1CBE011-580F-49AC-A31A-2347106D1E5B}"/>
                </a:ext>
              </a:extLst>
            </p:cNvPr>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8">
              <a:extLst>
                <a:ext uri="{FF2B5EF4-FFF2-40B4-BE49-F238E27FC236}">
                  <a16:creationId xmlns:a16="http://schemas.microsoft.com/office/drawing/2014/main" id="{DC7EB09F-DCC4-4698-AA47-95594390B07B}"/>
                </a:ext>
              </a:extLst>
            </p:cNvPr>
            <p:cNvSpPr>
              <a:spLocks noChangeArrowheads="1"/>
            </p:cNvSpPr>
            <p:nvPr/>
          </p:nvSpPr>
          <p:spPr bwMode="auto">
            <a:xfrm>
              <a:off x="3888" y="3312"/>
              <a:ext cx="720" cy="240"/>
            </a:xfrm>
            <a:prstGeom prst="rect">
              <a:avLst/>
            </a:prstGeom>
            <a:solidFill>
              <a:schemeClr val="bg1">
                <a:lumMod val="50000"/>
                <a:lumOff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9">
              <a:extLst>
                <a:ext uri="{FF2B5EF4-FFF2-40B4-BE49-F238E27FC236}">
                  <a16:creationId xmlns:a16="http://schemas.microsoft.com/office/drawing/2014/main" id="{F9C73EFC-B0B0-44D8-9CCD-A186A20EF504}"/>
                </a:ext>
              </a:extLst>
            </p:cNvPr>
            <p:cNvSpPr>
              <a:spLocks noChangeShapeType="1"/>
            </p:cNvSpPr>
            <p:nvPr/>
          </p:nvSpPr>
          <p:spPr bwMode="auto">
            <a:xfrm>
              <a:off x="3888" y="264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0">
              <a:extLst>
                <a:ext uri="{FF2B5EF4-FFF2-40B4-BE49-F238E27FC236}">
                  <a16:creationId xmlns:a16="http://schemas.microsoft.com/office/drawing/2014/main" id="{44F166E0-6653-43A3-AEB1-138F0DF7DD56}"/>
                </a:ext>
              </a:extLst>
            </p:cNvPr>
            <p:cNvSpPr txBox="1">
              <a:spLocks noChangeArrowheads="1"/>
            </p:cNvSpPr>
            <p:nvPr/>
          </p:nvSpPr>
          <p:spPr bwMode="auto">
            <a:xfrm>
              <a:off x="4128" y="2429"/>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2</a:t>
              </a:r>
            </a:p>
          </p:txBody>
        </p:sp>
        <p:sp>
          <p:nvSpPr>
            <p:cNvPr id="18" name="Text Box 21">
              <a:extLst>
                <a:ext uri="{FF2B5EF4-FFF2-40B4-BE49-F238E27FC236}">
                  <a16:creationId xmlns:a16="http://schemas.microsoft.com/office/drawing/2014/main" id="{54DC9CBB-A14F-4770-A4C6-CE354455B565}"/>
                </a:ext>
              </a:extLst>
            </p:cNvPr>
            <p:cNvSpPr txBox="1">
              <a:spLocks noChangeArrowheads="1"/>
            </p:cNvSpPr>
            <p:nvPr/>
          </p:nvSpPr>
          <p:spPr bwMode="auto">
            <a:xfrm>
              <a:off x="4128" y="2889"/>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3</a:t>
              </a:r>
            </a:p>
          </p:txBody>
        </p:sp>
      </p:grpSp>
      <p:sp>
        <p:nvSpPr>
          <p:cNvPr id="23" name="Text Box 22">
            <a:extLst>
              <a:ext uri="{FF2B5EF4-FFF2-40B4-BE49-F238E27FC236}">
                <a16:creationId xmlns:a16="http://schemas.microsoft.com/office/drawing/2014/main" id="{69427D3A-692E-40D2-A618-60AFD40D73B3}"/>
              </a:ext>
            </a:extLst>
          </p:cNvPr>
          <p:cNvSpPr txBox="1">
            <a:spLocks noChangeArrowheads="1"/>
          </p:cNvSpPr>
          <p:nvPr/>
        </p:nvSpPr>
        <p:spPr bwMode="auto">
          <a:xfrm>
            <a:off x="2088620" y="6206492"/>
            <a:ext cx="123303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dirty="0">
                <a:latin typeface="Calibri" panose="020F0502020204030204" pitchFamily="34" charset="0"/>
              </a:rPr>
              <a:t>user space </a:t>
            </a:r>
          </a:p>
        </p:txBody>
      </p:sp>
      <p:sp>
        <p:nvSpPr>
          <p:cNvPr id="24" name="Text Box 23">
            <a:extLst>
              <a:ext uri="{FF2B5EF4-FFF2-40B4-BE49-F238E27FC236}">
                <a16:creationId xmlns:a16="http://schemas.microsoft.com/office/drawing/2014/main" id="{626918A6-205C-47AF-95AD-C1D344A738E9}"/>
              </a:ext>
            </a:extLst>
          </p:cNvPr>
          <p:cNvSpPr txBox="1">
            <a:spLocks noChangeArrowheads="1"/>
          </p:cNvSpPr>
          <p:nvPr/>
        </p:nvSpPr>
        <p:spPr bwMode="auto">
          <a:xfrm>
            <a:off x="5663360" y="6009642"/>
            <a:ext cx="2360774"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Calibri" panose="020F0502020204030204" pitchFamily="34" charset="0"/>
              </a:rPr>
              <a:t>physical memory space</a:t>
            </a:r>
          </a:p>
        </p:txBody>
      </p:sp>
    </p:spTree>
    <p:extLst>
      <p:ext uri="{BB962C8B-B14F-4D97-AF65-F5344CB8AC3E}">
        <p14:creationId xmlns:p14="http://schemas.microsoft.com/office/powerpoint/2010/main" val="78638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28635"/>
            <a:ext cx="8229600" cy="1143000"/>
          </a:xfrm>
        </p:spPr>
        <p:txBody>
          <a:bodyPr/>
          <a:lstStyle/>
          <a:p>
            <a:r>
              <a:rPr lang="en-US" dirty="0"/>
              <a:t>Segmentation Hardware</a:t>
            </a:r>
          </a:p>
        </p:txBody>
      </p:sp>
      <p:pic>
        <p:nvPicPr>
          <p:cNvPr id="2050" name="Picture 2">
            <a:extLst>
              <a:ext uri="{FF2B5EF4-FFF2-40B4-BE49-F238E27FC236}">
                <a16:creationId xmlns:a16="http://schemas.microsoft.com/office/drawing/2014/main" id="{C01B4189-5F47-4B46-A6AE-19A07367E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05" y="1417342"/>
            <a:ext cx="6937789" cy="493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559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4E969D2-726C-4A01-AE29-67B66FB10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209" y="1234464"/>
            <a:ext cx="6135557" cy="53819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28635"/>
            <a:ext cx="8229600" cy="1143000"/>
          </a:xfrm>
        </p:spPr>
        <p:txBody>
          <a:bodyPr/>
          <a:lstStyle/>
          <a:p>
            <a:r>
              <a:rPr lang="en-US" dirty="0"/>
              <a:t>Example of Segmentation</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199" y="1935479"/>
            <a:ext cx="6035020" cy="6248349"/>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user makes a reference to byte 53 of segment 2. What physical location does this map to?</a:t>
            </a:r>
          </a:p>
        </p:txBody>
      </p:sp>
    </p:spTree>
    <p:extLst>
      <p:ext uri="{BB962C8B-B14F-4D97-AF65-F5344CB8AC3E}">
        <p14:creationId xmlns:p14="http://schemas.microsoft.com/office/powerpoint/2010/main" val="412564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065-AA8F-1093-26E4-6B3FBACE2F41}"/>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D0F49637-1188-2095-F0D1-477BADBCB71A}"/>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DDE22A2C-B595-D72A-9B58-DBAB5445A391}"/>
              </a:ext>
            </a:extLst>
          </p:cNvPr>
          <p:cNvSpPr/>
          <p:nvPr/>
        </p:nvSpPr>
        <p:spPr>
          <a:xfrm>
            <a:off x="2301717" y="2689984"/>
            <a:ext cx="687003" cy="62454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P1</a:t>
            </a:r>
          </a:p>
        </p:txBody>
      </p:sp>
      <p:sp>
        <p:nvSpPr>
          <p:cNvPr id="5" name="Oval 4">
            <a:extLst>
              <a:ext uri="{FF2B5EF4-FFF2-40B4-BE49-F238E27FC236}">
                <a16:creationId xmlns:a16="http://schemas.microsoft.com/office/drawing/2014/main" id="{DF19560C-C7BE-3718-4B4E-B3E262C97298}"/>
              </a:ext>
            </a:extLst>
          </p:cNvPr>
          <p:cNvSpPr/>
          <p:nvPr/>
        </p:nvSpPr>
        <p:spPr>
          <a:xfrm>
            <a:off x="2233017" y="3611878"/>
            <a:ext cx="755703" cy="687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P2</a:t>
            </a:r>
          </a:p>
        </p:txBody>
      </p:sp>
      <p:sp>
        <p:nvSpPr>
          <p:cNvPr id="6" name="Oval 5">
            <a:extLst>
              <a:ext uri="{FF2B5EF4-FFF2-40B4-BE49-F238E27FC236}">
                <a16:creationId xmlns:a16="http://schemas.microsoft.com/office/drawing/2014/main" id="{7DB089DE-B64E-324B-8082-3C8D94C69E19}"/>
              </a:ext>
            </a:extLst>
          </p:cNvPr>
          <p:cNvSpPr/>
          <p:nvPr/>
        </p:nvSpPr>
        <p:spPr>
          <a:xfrm>
            <a:off x="2349274" y="4349824"/>
            <a:ext cx="755703" cy="687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P3</a:t>
            </a:r>
          </a:p>
        </p:txBody>
      </p:sp>
      <p:sp>
        <p:nvSpPr>
          <p:cNvPr id="7" name="Oval 6">
            <a:extLst>
              <a:ext uri="{FF2B5EF4-FFF2-40B4-BE49-F238E27FC236}">
                <a16:creationId xmlns:a16="http://schemas.microsoft.com/office/drawing/2014/main" id="{47E700EB-C587-888D-C15E-53708FA45DAB}"/>
              </a:ext>
            </a:extLst>
          </p:cNvPr>
          <p:cNvSpPr/>
          <p:nvPr/>
        </p:nvSpPr>
        <p:spPr>
          <a:xfrm>
            <a:off x="2349274" y="5288276"/>
            <a:ext cx="755703" cy="687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P4</a:t>
            </a:r>
          </a:p>
        </p:txBody>
      </p:sp>
      <p:sp>
        <p:nvSpPr>
          <p:cNvPr id="8" name="Oval 7">
            <a:extLst>
              <a:ext uri="{FF2B5EF4-FFF2-40B4-BE49-F238E27FC236}">
                <a16:creationId xmlns:a16="http://schemas.microsoft.com/office/drawing/2014/main" id="{78C58CCC-AC29-FA75-3ECE-CCA7194688A3}"/>
              </a:ext>
            </a:extLst>
          </p:cNvPr>
          <p:cNvSpPr/>
          <p:nvPr/>
        </p:nvSpPr>
        <p:spPr>
          <a:xfrm>
            <a:off x="2349274" y="6106823"/>
            <a:ext cx="755703" cy="6870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P5</a:t>
            </a:r>
          </a:p>
        </p:txBody>
      </p:sp>
      <p:sp>
        <p:nvSpPr>
          <p:cNvPr id="9" name="Rectangle 8">
            <a:extLst>
              <a:ext uri="{FF2B5EF4-FFF2-40B4-BE49-F238E27FC236}">
                <a16:creationId xmlns:a16="http://schemas.microsoft.com/office/drawing/2014/main" id="{654378C9-B2CD-F410-769D-3371484C817D}"/>
              </a:ext>
            </a:extLst>
          </p:cNvPr>
          <p:cNvSpPr/>
          <p:nvPr/>
        </p:nvSpPr>
        <p:spPr>
          <a:xfrm>
            <a:off x="5417211" y="3027306"/>
            <a:ext cx="687003" cy="6245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RA</a:t>
            </a:r>
          </a:p>
        </p:txBody>
      </p:sp>
      <p:sp>
        <p:nvSpPr>
          <p:cNvPr id="10" name="Rectangle 9">
            <a:extLst>
              <a:ext uri="{FF2B5EF4-FFF2-40B4-BE49-F238E27FC236}">
                <a16:creationId xmlns:a16="http://schemas.microsoft.com/office/drawing/2014/main" id="{4B92BB12-3D53-178E-9FBF-6B300CEBE78B}"/>
              </a:ext>
            </a:extLst>
          </p:cNvPr>
          <p:cNvSpPr/>
          <p:nvPr/>
        </p:nvSpPr>
        <p:spPr>
          <a:xfrm>
            <a:off x="5468279" y="3921353"/>
            <a:ext cx="687003" cy="6245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RB</a:t>
            </a:r>
          </a:p>
        </p:txBody>
      </p:sp>
      <p:sp>
        <p:nvSpPr>
          <p:cNvPr id="11" name="Rectangle 10">
            <a:extLst>
              <a:ext uri="{FF2B5EF4-FFF2-40B4-BE49-F238E27FC236}">
                <a16:creationId xmlns:a16="http://schemas.microsoft.com/office/drawing/2014/main" id="{BBE8481C-74A9-8AD2-8465-9B6C928F8DA0}"/>
              </a:ext>
            </a:extLst>
          </p:cNvPr>
          <p:cNvSpPr/>
          <p:nvPr/>
        </p:nvSpPr>
        <p:spPr>
          <a:xfrm>
            <a:off x="5468279" y="4745861"/>
            <a:ext cx="687003" cy="6245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RC</a:t>
            </a:r>
          </a:p>
        </p:txBody>
      </p:sp>
      <p:sp>
        <p:nvSpPr>
          <p:cNvPr id="12" name="Rectangle 11">
            <a:extLst>
              <a:ext uri="{FF2B5EF4-FFF2-40B4-BE49-F238E27FC236}">
                <a16:creationId xmlns:a16="http://schemas.microsoft.com/office/drawing/2014/main" id="{0A7D17C3-DCA9-8564-4BDD-6299B4EA308F}"/>
              </a:ext>
            </a:extLst>
          </p:cNvPr>
          <p:cNvSpPr/>
          <p:nvPr/>
        </p:nvSpPr>
        <p:spPr>
          <a:xfrm>
            <a:off x="5486712" y="5631777"/>
            <a:ext cx="687003" cy="6245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RD</a:t>
            </a:r>
          </a:p>
        </p:txBody>
      </p:sp>
      <p:sp>
        <p:nvSpPr>
          <p:cNvPr id="13" name="Rectangle 12">
            <a:extLst>
              <a:ext uri="{FF2B5EF4-FFF2-40B4-BE49-F238E27FC236}">
                <a16:creationId xmlns:a16="http://schemas.microsoft.com/office/drawing/2014/main" id="{A1AE5A06-64FC-FBC7-1311-7F3DBBF65843}"/>
              </a:ext>
            </a:extLst>
          </p:cNvPr>
          <p:cNvSpPr/>
          <p:nvPr/>
        </p:nvSpPr>
        <p:spPr>
          <a:xfrm>
            <a:off x="5468278" y="6324600"/>
            <a:ext cx="687003" cy="6245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RE</a:t>
            </a:r>
          </a:p>
        </p:txBody>
      </p:sp>
      <p:cxnSp>
        <p:nvCxnSpPr>
          <p:cNvPr id="15" name="Straight Arrow Connector 14">
            <a:extLst>
              <a:ext uri="{FF2B5EF4-FFF2-40B4-BE49-F238E27FC236}">
                <a16:creationId xmlns:a16="http://schemas.microsoft.com/office/drawing/2014/main" id="{9A32283F-EA14-C6DF-3407-144CD17959AA}"/>
              </a:ext>
            </a:extLst>
          </p:cNvPr>
          <p:cNvCxnSpPr/>
          <p:nvPr/>
        </p:nvCxnSpPr>
        <p:spPr>
          <a:xfrm>
            <a:off x="3684364" y="2359138"/>
            <a:ext cx="914400" cy="9144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2A20AE3-7A8A-D2CC-034C-3EB6546C1356}"/>
              </a:ext>
            </a:extLst>
          </p:cNvPr>
          <p:cNvCxnSpPr/>
          <p:nvPr/>
        </p:nvCxnSpPr>
        <p:spPr>
          <a:xfrm>
            <a:off x="4023366" y="2012937"/>
            <a:ext cx="914400" cy="9144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91C7EE-C859-85B2-34CD-E8956770A82F}"/>
              </a:ext>
            </a:extLst>
          </p:cNvPr>
          <p:cNvCxnSpPr/>
          <p:nvPr/>
        </p:nvCxnSpPr>
        <p:spPr>
          <a:xfrm>
            <a:off x="4380008" y="1859886"/>
            <a:ext cx="914400" cy="9144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C4D680-5C77-0D91-747F-6C242076472A}"/>
              </a:ext>
            </a:extLst>
          </p:cNvPr>
          <p:cNvCxnSpPr/>
          <p:nvPr/>
        </p:nvCxnSpPr>
        <p:spPr>
          <a:xfrm>
            <a:off x="4532408" y="2012286"/>
            <a:ext cx="914400" cy="9144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04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731537"/>
            <a:ext cx="8229600" cy="1143000"/>
          </a:xfrm>
        </p:spPr>
        <p:txBody>
          <a:bodyPr>
            <a:normAutofit fontScale="90000"/>
          </a:bodyPr>
          <a:lstStyle/>
          <a:p>
            <a:r>
              <a:rPr lang="en-US" dirty="0"/>
              <a:t>Sharing of </a:t>
            </a:r>
            <a:br>
              <a:rPr lang="en-US" dirty="0"/>
            </a:br>
            <a:r>
              <a:rPr lang="en-US" dirty="0"/>
              <a:t>Segments</a:t>
            </a:r>
          </a:p>
        </p:txBody>
      </p:sp>
      <p:pic>
        <p:nvPicPr>
          <p:cNvPr id="7" name="Picture 3">
            <a:extLst>
              <a:ext uri="{FF2B5EF4-FFF2-40B4-BE49-F238E27FC236}">
                <a16:creationId xmlns:a16="http://schemas.microsoft.com/office/drawing/2014/main" id="{1524F41F-B06B-4F57-9217-C35B53C80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220" t="877" r="12987" b="1785"/>
          <a:stretch>
            <a:fillRect/>
          </a:stretch>
        </p:blipFill>
        <p:spPr bwMode="auto">
          <a:xfrm>
            <a:off x="2805113" y="411513"/>
            <a:ext cx="5881687" cy="62071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79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412433" cy="4389120"/>
          </a:xfrm>
        </p:spPr>
        <p:txBody>
          <a:bodyPr/>
          <a:lstStyle/>
          <a:p>
            <a:pPr marL="457200" indent="-457200">
              <a:buFont typeface="+mj-lt"/>
              <a:buAutoNum type="arabicPeriod"/>
            </a:pPr>
            <a:r>
              <a:rPr lang="en-US" dirty="0"/>
              <a:t>Consider a paging system with the page table stored in memory.</a:t>
            </a:r>
          </a:p>
          <a:p>
            <a:pPr marL="731520" lvl="1" indent="-457200">
              <a:buFont typeface="+mj-lt"/>
              <a:buAutoNum type="alphaUcPeriod"/>
            </a:pPr>
            <a:r>
              <a:rPr lang="en-US" dirty="0"/>
              <a:t>If a memory reference takes 200 ns, how long does a paged memory reference take?</a:t>
            </a:r>
          </a:p>
          <a:p>
            <a:pPr marL="731520" lvl="1" indent="-457200">
              <a:buFont typeface="+mj-lt"/>
              <a:buAutoNum type="alphaUcPeriod"/>
            </a:pPr>
            <a:r>
              <a:rPr lang="en-US" dirty="0"/>
              <a:t>If we add TLBs, and 75% of all page-table references are found in the TLBs, what is the effective memory reference time? (Assume that finding a page table entry in the TLBs takes zero time, if there.)</a:t>
            </a:r>
          </a:p>
          <a:p>
            <a:pPr marL="731520" lvl="1" indent="-457200">
              <a:buFont typeface="+mj-lt"/>
              <a:buAutoNum type="alphaUcPeriod"/>
            </a:pPr>
            <a:endParaRPr lang="en-US" dirty="0"/>
          </a:p>
          <a:p>
            <a:pPr marL="937260" lvl="2" indent="-457200"/>
            <a:r>
              <a:rPr lang="en-US" dirty="0"/>
              <a:t>What if the time to access the TLB is 2 ns?</a:t>
            </a:r>
          </a:p>
          <a:p>
            <a:pPr marL="937260" lvl="2" indent="-457200"/>
            <a:endParaRPr lang="en-US" dirty="0"/>
          </a:p>
          <a:p>
            <a:pPr marL="0" indent="0">
              <a:buNone/>
            </a:pPr>
            <a:endParaRPr lang="en-US" dirty="0"/>
          </a:p>
        </p:txBody>
      </p:sp>
    </p:spTree>
    <p:extLst>
      <p:ext uri="{BB962C8B-B14F-4D97-AF65-F5344CB8AC3E}">
        <p14:creationId xmlns:p14="http://schemas.microsoft.com/office/powerpoint/2010/main" val="1864218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nchor="t" anchorCtr="0"/>
          <a:lstStyle/>
          <a:p>
            <a:r>
              <a:rPr lang="en-US" dirty="0"/>
              <a:t>Paging Hardware with TLB</a:t>
            </a:r>
          </a:p>
        </p:txBody>
      </p:sp>
      <p:pic>
        <p:nvPicPr>
          <p:cNvPr id="4098" name="Picture 2">
            <a:extLst>
              <a:ext uri="{FF2B5EF4-FFF2-40B4-BE49-F238E27FC236}">
                <a16:creationId xmlns:a16="http://schemas.microsoft.com/office/drawing/2014/main" id="{1F334B3F-4B3A-420E-AE17-13C686432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17342"/>
            <a:ext cx="67056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9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228635"/>
            <a:ext cx="8229600" cy="1143000"/>
          </a:xfrm>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325903"/>
            <a:ext cx="8412433" cy="5577779"/>
          </a:xfrm>
        </p:spPr>
        <p:txBody>
          <a:bodyPr>
            <a:normAutofit/>
          </a:bodyPr>
          <a:lstStyle/>
          <a:p>
            <a:pPr marL="457200" indent="-457200">
              <a:buFont typeface="+mj-lt"/>
              <a:buAutoNum type="arabicPeriod" startAt="2"/>
            </a:pPr>
            <a:r>
              <a:rPr lang="en-US" dirty="0"/>
              <a:t>Consider the following segment table:</a:t>
            </a:r>
            <a:br>
              <a:rPr lang="en-US" dirty="0"/>
            </a:br>
            <a:br>
              <a:rPr lang="en-US" dirty="0"/>
            </a:br>
            <a:br>
              <a:rPr lang="en-US" dirty="0"/>
            </a:br>
            <a:endParaRPr lang="en-US" dirty="0"/>
          </a:p>
          <a:p>
            <a:pPr marL="457200" indent="-457200">
              <a:buFont typeface="+mj-lt"/>
              <a:buAutoNum type="arabicPeriod" startAt="2"/>
            </a:pPr>
            <a:endParaRPr lang="en-US" dirty="0"/>
          </a:p>
          <a:p>
            <a:pPr marL="0" indent="0">
              <a:buNone/>
            </a:pPr>
            <a:br>
              <a:rPr lang="en-US" dirty="0"/>
            </a:br>
            <a:br>
              <a:rPr lang="en-US" dirty="0"/>
            </a:br>
            <a:endParaRPr lang="en-US" dirty="0"/>
          </a:p>
          <a:p>
            <a:pPr marL="0" indent="0">
              <a:buNone/>
            </a:pPr>
            <a:br>
              <a:rPr lang="en-US" dirty="0"/>
            </a:br>
            <a:r>
              <a:rPr lang="en-US" dirty="0"/>
              <a:t>What are the physical addresses for the following logical addresses (segment #, segment offset)?</a:t>
            </a:r>
          </a:p>
          <a:p>
            <a:pPr marL="731520" lvl="1" indent="-457200">
              <a:buFont typeface="+mj-lt"/>
              <a:buAutoNum type="alphaUcPeriod"/>
            </a:pPr>
            <a:r>
              <a:rPr lang="en-US" dirty="0"/>
              <a:t>0, 430</a:t>
            </a:r>
          </a:p>
          <a:p>
            <a:pPr marL="731520" lvl="1" indent="-457200">
              <a:buFont typeface="+mj-lt"/>
              <a:buAutoNum type="alphaUcPeriod"/>
            </a:pPr>
            <a:r>
              <a:rPr lang="en-US" dirty="0"/>
              <a:t>1, 10</a:t>
            </a:r>
          </a:p>
          <a:p>
            <a:pPr marL="731520" lvl="1" indent="-457200">
              <a:buFont typeface="+mj-lt"/>
              <a:buAutoNum type="alphaUcPeriod"/>
            </a:pPr>
            <a:r>
              <a:rPr lang="en-US" dirty="0"/>
              <a:t>2, 500</a:t>
            </a:r>
          </a:p>
          <a:p>
            <a:pPr marL="731520" lvl="1" indent="-457200">
              <a:buFont typeface="+mj-lt"/>
              <a:buAutoNum type="alphaUcPeriod"/>
            </a:pPr>
            <a:r>
              <a:rPr lang="en-US" dirty="0"/>
              <a:t>3, 400</a:t>
            </a:r>
          </a:p>
          <a:p>
            <a:pPr marL="731520" lvl="1" indent="-457200">
              <a:buFont typeface="+mj-lt"/>
              <a:buAutoNum type="alphaUcPeriod"/>
            </a:pPr>
            <a:r>
              <a:rPr lang="en-US" dirty="0"/>
              <a:t>4, 112</a:t>
            </a:r>
          </a:p>
        </p:txBody>
      </p:sp>
      <p:graphicFrame>
        <p:nvGraphicFramePr>
          <p:cNvPr id="4" name="Table 4">
            <a:extLst>
              <a:ext uri="{FF2B5EF4-FFF2-40B4-BE49-F238E27FC236}">
                <a16:creationId xmlns:a16="http://schemas.microsoft.com/office/drawing/2014/main" id="{2A03DE7C-1653-4DFE-A17C-8AF1685D1B79}"/>
              </a:ext>
            </a:extLst>
          </p:cNvPr>
          <p:cNvGraphicFramePr>
            <a:graphicFrameLocks noGrp="1"/>
          </p:cNvGraphicFramePr>
          <p:nvPr/>
        </p:nvGraphicFramePr>
        <p:xfrm>
          <a:off x="1737391" y="1866896"/>
          <a:ext cx="6096000" cy="2225040"/>
        </p:xfrm>
        <a:graphic>
          <a:graphicData uri="http://schemas.openxmlformats.org/drawingml/2006/table">
            <a:tbl>
              <a:tblPr firstRow="1" bandRow="1">
                <a:tableStyleId>{8799B23B-EC83-4686-B30A-512413B5E67A}</a:tableStyleId>
              </a:tblPr>
              <a:tblGrid>
                <a:gridCol w="2032000">
                  <a:extLst>
                    <a:ext uri="{9D8B030D-6E8A-4147-A177-3AD203B41FA5}">
                      <a16:colId xmlns:a16="http://schemas.microsoft.com/office/drawing/2014/main" val="750352220"/>
                    </a:ext>
                  </a:extLst>
                </a:gridCol>
                <a:gridCol w="2032000">
                  <a:extLst>
                    <a:ext uri="{9D8B030D-6E8A-4147-A177-3AD203B41FA5}">
                      <a16:colId xmlns:a16="http://schemas.microsoft.com/office/drawing/2014/main" val="220615833"/>
                    </a:ext>
                  </a:extLst>
                </a:gridCol>
                <a:gridCol w="2032000">
                  <a:extLst>
                    <a:ext uri="{9D8B030D-6E8A-4147-A177-3AD203B41FA5}">
                      <a16:colId xmlns:a16="http://schemas.microsoft.com/office/drawing/2014/main" val="3390699729"/>
                    </a:ext>
                  </a:extLst>
                </a:gridCol>
              </a:tblGrid>
              <a:tr h="370840">
                <a:tc>
                  <a:txBody>
                    <a:bodyPr/>
                    <a:lstStyle/>
                    <a:p>
                      <a:pPr algn="ctr"/>
                      <a:r>
                        <a:rPr lang="en-US" dirty="0"/>
                        <a:t>Segment</a:t>
                      </a:r>
                    </a:p>
                  </a:txBody>
                  <a:tcPr/>
                </a:tc>
                <a:tc>
                  <a:txBody>
                    <a:bodyPr/>
                    <a:lstStyle/>
                    <a:p>
                      <a:pPr algn="ctr"/>
                      <a:r>
                        <a:rPr lang="en-US" dirty="0"/>
                        <a:t>Base</a:t>
                      </a:r>
                    </a:p>
                  </a:txBody>
                  <a:tcPr/>
                </a:tc>
                <a:tc>
                  <a:txBody>
                    <a:bodyPr/>
                    <a:lstStyle/>
                    <a:p>
                      <a:pPr algn="ctr"/>
                      <a:r>
                        <a:rPr lang="en-US" dirty="0"/>
                        <a:t>Length</a:t>
                      </a:r>
                    </a:p>
                  </a:txBody>
                  <a:tcPr/>
                </a:tc>
                <a:extLst>
                  <a:ext uri="{0D108BD9-81ED-4DB2-BD59-A6C34878D82A}">
                    <a16:rowId xmlns:a16="http://schemas.microsoft.com/office/drawing/2014/main" val="3665434560"/>
                  </a:ext>
                </a:extLst>
              </a:tr>
              <a:tr h="370840">
                <a:tc>
                  <a:txBody>
                    <a:bodyPr/>
                    <a:lstStyle/>
                    <a:p>
                      <a:pPr algn="ctr"/>
                      <a:r>
                        <a:rPr lang="en-US" dirty="0"/>
                        <a:t>0</a:t>
                      </a:r>
                    </a:p>
                  </a:txBody>
                  <a:tcPr/>
                </a:tc>
                <a:tc>
                  <a:txBody>
                    <a:bodyPr/>
                    <a:lstStyle/>
                    <a:p>
                      <a:pPr algn="ctr"/>
                      <a:r>
                        <a:rPr lang="en-US" dirty="0"/>
                        <a:t>219</a:t>
                      </a:r>
                    </a:p>
                  </a:txBody>
                  <a:tcPr/>
                </a:tc>
                <a:tc>
                  <a:txBody>
                    <a:bodyPr/>
                    <a:lstStyle/>
                    <a:p>
                      <a:pPr algn="ctr"/>
                      <a:r>
                        <a:rPr lang="en-US" dirty="0"/>
                        <a:t>600</a:t>
                      </a:r>
                    </a:p>
                  </a:txBody>
                  <a:tcPr/>
                </a:tc>
                <a:extLst>
                  <a:ext uri="{0D108BD9-81ED-4DB2-BD59-A6C34878D82A}">
                    <a16:rowId xmlns:a16="http://schemas.microsoft.com/office/drawing/2014/main" val="1335532963"/>
                  </a:ext>
                </a:extLst>
              </a:tr>
              <a:tr h="370840">
                <a:tc>
                  <a:txBody>
                    <a:bodyPr/>
                    <a:lstStyle/>
                    <a:p>
                      <a:pPr algn="ctr"/>
                      <a:r>
                        <a:rPr lang="en-US" dirty="0"/>
                        <a:t>1</a:t>
                      </a:r>
                    </a:p>
                  </a:txBody>
                  <a:tcPr/>
                </a:tc>
                <a:tc>
                  <a:txBody>
                    <a:bodyPr/>
                    <a:lstStyle/>
                    <a:p>
                      <a:pPr algn="ctr"/>
                      <a:r>
                        <a:rPr lang="en-US" dirty="0"/>
                        <a:t>2300</a:t>
                      </a:r>
                    </a:p>
                  </a:txBody>
                  <a:tcPr/>
                </a:tc>
                <a:tc>
                  <a:txBody>
                    <a:bodyPr/>
                    <a:lstStyle/>
                    <a:p>
                      <a:pPr algn="ctr"/>
                      <a:r>
                        <a:rPr lang="en-US" dirty="0"/>
                        <a:t>14</a:t>
                      </a:r>
                    </a:p>
                  </a:txBody>
                  <a:tcPr/>
                </a:tc>
                <a:extLst>
                  <a:ext uri="{0D108BD9-81ED-4DB2-BD59-A6C34878D82A}">
                    <a16:rowId xmlns:a16="http://schemas.microsoft.com/office/drawing/2014/main" val="37442784"/>
                  </a:ext>
                </a:extLst>
              </a:tr>
              <a:tr h="370840">
                <a:tc>
                  <a:txBody>
                    <a:bodyPr/>
                    <a:lstStyle/>
                    <a:p>
                      <a:pPr algn="ctr"/>
                      <a:r>
                        <a:rPr lang="en-US" dirty="0"/>
                        <a:t>2</a:t>
                      </a:r>
                    </a:p>
                  </a:txBody>
                  <a:tcPr/>
                </a:tc>
                <a:tc>
                  <a:txBody>
                    <a:bodyPr/>
                    <a:lstStyle/>
                    <a:p>
                      <a:pPr algn="ctr"/>
                      <a:r>
                        <a:rPr lang="en-US" dirty="0"/>
                        <a:t>90</a:t>
                      </a:r>
                    </a:p>
                  </a:txBody>
                  <a:tcPr/>
                </a:tc>
                <a:tc>
                  <a:txBody>
                    <a:bodyPr/>
                    <a:lstStyle/>
                    <a:p>
                      <a:pPr algn="ctr"/>
                      <a:r>
                        <a:rPr lang="en-US" dirty="0"/>
                        <a:t>100</a:t>
                      </a:r>
                    </a:p>
                  </a:txBody>
                  <a:tcPr/>
                </a:tc>
                <a:extLst>
                  <a:ext uri="{0D108BD9-81ED-4DB2-BD59-A6C34878D82A}">
                    <a16:rowId xmlns:a16="http://schemas.microsoft.com/office/drawing/2014/main" val="1322398997"/>
                  </a:ext>
                </a:extLst>
              </a:tr>
              <a:tr h="370840">
                <a:tc>
                  <a:txBody>
                    <a:bodyPr/>
                    <a:lstStyle/>
                    <a:p>
                      <a:pPr algn="ctr"/>
                      <a:r>
                        <a:rPr lang="en-US" dirty="0"/>
                        <a:t>3</a:t>
                      </a:r>
                    </a:p>
                  </a:txBody>
                  <a:tcPr/>
                </a:tc>
                <a:tc>
                  <a:txBody>
                    <a:bodyPr/>
                    <a:lstStyle/>
                    <a:p>
                      <a:pPr algn="ctr"/>
                      <a:r>
                        <a:rPr lang="en-US" dirty="0"/>
                        <a:t>1327</a:t>
                      </a:r>
                    </a:p>
                  </a:txBody>
                  <a:tcPr/>
                </a:tc>
                <a:tc>
                  <a:txBody>
                    <a:bodyPr/>
                    <a:lstStyle/>
                    <a:p>
                      <a:pPr algn="ctr"/>
                      <a:r>
                        <a:rPr lang="en-US" dirty="0"/>
                        <a:t>580</a:t>
                      </a:r>
                    </a:p>
                  </a:txBody>
                  <a:tcPr/>
                </a:tc>
                <a:extLst>
                  <a:ext uri="{0D108BD9-81ED-4DB2-BD59-A6C34878D82A}">
                    <a16:rowId xmlns:a16="http://schemas.microsoft.com/office/drawing/2014/main" val="116708395"/>
                  </a:ext>
                </a:extLst>
              </a:tr>
              <a:tr h="370840">
                <a:tc>
                  <a:txBody>
                    <a:bodyPr/>
                    <a:lstStyle/>
                    <a:p>
                      <a:pPr algn="ctr"/>
                      <a:r>
                        <a:rPr lang="en-US" dirty="0"/>
                        <a:t>4</a:t>
                      </a:r>
                    </a:p>
                  </a:txBody>
                  <a:tcPr/>
                </a:tc>
                <a:tc>
                  <a:txBody>
                    <a:bodyPr/>
                    <a:lstStyle/>
                    <a:p>
                      <a:pPr algn="ctr"/>
                      <a:r>
                        <a:rPr lang="en-US" dirty="0"/>
                        <a:t>1952</a:t>
                      </a:r>
                    </a:p>
                  </a:txBody>
                  <a:tcPr/>
                </a:tc>
                <a:tc>
                  <a:txBody>
                    <a:bodyPr/>
                    <a:lstStyle/>
                    <a:p>
                      <a:pPr algn="ctr"/>
                      <a:r>
                        <a:rPr lang="en-US" dirty="0"/>
                        <a:t>96</a:t>
                      </a:r>
                    </a:p>
                  </a:txBody>
                  <a:tcPr/>
                </a:tc>
                <a:extLst>
                  <a:ext uri="{0D108BD9-81ED-4DB2-BD59-A6C34878D82A}">
                    <a16:rowId xmlns:a16="http://schemas.microsoft.com/office/drawing/2014/main" val="2829286475"/>
                  </a:ext>
                </a:extLst>
              </a:tr>
            </a:tbl>
          </a:graphicData>
        </a:graphic>
      </p:graphicFrame>
    </p:spTree>
    <p:extLst>
      <p:ext uri="{BB962C8B-B14F-4D97-AF65-F5344CB8AC3E}">
        <p14:creationId xmlns:p14="http://schemas.microsoft.com/office/powerpoint/2010/main" val="414932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8F67-32EF-4B00-894E-03E80A073AEB}"/>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590513F3-A750-43A1-B0C9-D89FE9BBA7C2}"/>
              </a:ext>
            </a:extLst>
          </p:cNvPr>
          <p:cNvSpPr>
            <a:spLocks noGrp="1"/>
          </p:cNvSpPr>
          <p:nvPr>
            <p:ph idx="1"/>
          </p:nvPr>
        </p:nvSpPr>
        <p:spPr/>
        <p:txBody>
          <a:bodyPr/>
          <a:lstStyle/>
          <a:p>
            <a:r>
              <a:rPr lang="en-US"/>
              <a:t>Virtual Memory</a:t>
            </a:r>
            <a:endParaRPr lang="en-US" dirty="0"/>
          </a:p>
        </p:txBody>
      </p:sp>
    </p:spTree>
    <p:extLst>
      <p:ext uri="{BB962C8B-B14F-4D97-AF65-F5344CB8AC3E}">
        <p14:creationId xmlns:p14="http://schemas.microsoft.com/office/powerpoint/2010/main" val="383328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CA8A-4016-CA0D-3B9A-F998C97637D2}"/>
              </a:ext>
            </a:extLst>
          </p:cNvPr>
          <p:cNvSpPr>
            <a:spLocks noGrp="1"/>
          </p:cNvSpPr>
          <p:nvPr>
            <p:ph type="title"/>
          </p:nvPr>
        </p:nvSpPr>
        <p:spPr/>
        <p:txBody>
          <a:bodyPr/>
          <a:lstStyle/>
          <a:p>
            <a:r>
              <a:rPr lang="en-US" dirty="0"/>
              <a:t>#4</a:t>
            </a:r>
          </a:p>
        </p:txBody>
      </p:sp>
      <p:sp>
        <p:nvSpPr>
          <p:cNvPr id="3" name="Content Placeholder 2">
            <a:extLst>
              <a:ext uri="{FF2B5EF4-FFF2-40B4-BE49-F238E27FC236}">
                <a16:creationId xmlns:a16="http://schemas.microsoft.com/office/drawing/2014/main" id="{679DE90B-F766-A7A9-0F3D-9DD789F12A43}"/>
              </a:ext>
            </a:extLst>
          </p:cNvPr>
          <p:cNvSpPr>
            <a:spLocks noGrp="1"/>
          </p:cNvSpPr>
          <p:nvPr>
            <p:ph sz="half" idx="1"/>
          </p:nvPr>
        </p:nvSpPr>
        <p:spPr/>
        <p:txBody>
          <a:bodyPr/>
          <a:lstStyle/>
          <a:p>
            <a:r>
              <a:rPr lang="en-US" dirty="0"/>
              <a:t>Need</a:t>
            </a:r>
          </a:p>
        </p:txBody>
      </p:sp>
      <p:sp>
        <p:nvSpPr>
          <p:cNvPr id="6" name="Content Placeholder 5">
            <a:extLst>
              <a:ext uri="{FF2B5EF4-FFF2-40B4-BE49-F238E27FC236}">
                <a16:creationId xmlns:a16="http://schemas.microsoft.com/office/drawing/2014/main" id="{C425D953-02F7-0CAF-135F-CE07CFFB65D0}"/>
              </a:ext>
            </a:extLst>
          </p:cNvPr>
          <p:cNvSpPr>
            <a:spLocks noGrp="1"/>
          </p:cNvSpPr>
          <p:nvPr>
            <p:ph sz="half" idx="2"/>
          </p:nvPr>
        </p:nvSpPr>
        <p:spPr/>
        <p:txBody>
          <a:bodyPr/>
          <a:lstStyle/>
          <a:p>
            <a:r>
              <a:rPr lang="en-US" dirty="0"/>
              <a:t>Available</a:t>
            </a:r>
          </a:p>
        </p:txBody>
      </p:sp>
      <p:graphicFrame>
        <p:nvGraphicFramePr>
          <p:cNvPr id="5" name="Table 4">
            <a:extLst>
              <a:ext uri="{FF2B5EF4-FFF2-40B4-BE49-F238E27FC236}">
                <a16:creationId xmlns:a16="http://schemas.microsoft.com/office/drawing/2014/main" id="{A7A854B1-425E-2546-F48C-15B062C00B61}"/>
              </a:ext>
            </a:extLst>
          </p:cNvPr>
          <p:cNvGraphicFramePr>
            <a:graphicFrameLocks noGrp="1"/>
          </p:cNvGraphicFramePr>
          <p:nvPr>
            <p:extLst>
              <p:ext uri="{D42A27DB-BD31-4B8C-83A1-F6EECF244321}">
                <p14:modId xmlns:p14="http://schemas.microsoft.com/office/powerpoint/2010/main" val="2923484659"/>
              </p:ext>
            </p:extLst>
          </p:nvPr>
        </p:nvGraphicFramePr>
        <p:xfrm>
          <a:off x="457200" y="2697488"/>
          <a:ext cx="3291805" cy="1854200"/>
        </p:xfrm>
        <a:graphic>
          <a:graphicData uri="http://schemas.openxmlformats.org/drawingml/2006/table">
            <a:tbl>
              <a:tblPr firstRow="1" bandRow="1">
                <a:tableStyleId>{8799B23B-EC83-4686-B30A-512413B5E67A}</a:tableStyleId>
              </a:tblPr>
              <a:tblGrid>
                <a:gridCol w="658361">
                  <a:extLst>
                    <a:ext uri="{9D8B030D-6E8A-4147-A177-3AD203B41FA5}">
                      <a16:colId xmlns:a16="http://schemas.microsoft.com/office/drawing/2014/main" val="2137262448"/>
                    </a:ext>
                  </a:extLst>
                </a:gridCol>
                <a:gridCol w="658361">
                  <a:extLst>
                    <a:ext uri="{9D8B030D-6E8A-4147-A177-3AD203B41FA5}">
                      <a16:colId xmlns:a16="http://schemas.microsoft.com/office/drawing/2014/main" val="1361716633"/>
                    </a:ext>
                  </a:extLst>
                </a:gridCol>
                <a:gridCol w="658361">
                  <a:extLst>
                    <a:ext uri="{9D8B030D-6E8A-4147-A177-3AD203B41FA5}">
                      <a16:colId xmlns:a16="http://schemas.microsoft.com/office/drawing/2014/main" val="3992351179"/>
                    </a:ext>
                  </a:extLst>
                </a:gridCol>
                <a:gridCol w="658361">
                  <a:extLst>
                    <a:ext uri="{9D8B030D-6E8A-4147-A177-3AD203B41FA5}">
                      <a16:colId xmlns:a16="http://schemas.microsoft.com/office/drawing/2014/main" val="1217245770"/>
                    </a:ext>
                  </a:extLst>
                </a:gridCol>
                <a:gridCol w="658361">
                  <a:extLst>
                    <a:ext uri="{9D8B030D-6E8A-4147-A177-3AD203B41FA5}">
                      <a16:colId xmlns:a16="http://schemas.microsoft.com/office/drawing/2014/main" val="3580442565"/>
                    </a:ext>
                  </a:extLst>
                </a:gridCol>
              </a:tblGrid>
              <a:tr h="370840">
                <a:tc>
                  <a:txBody>
                    <a:bodyPr/>
                    <a:lstStyle/>
                    <a:p>
                      <a:endParaRPr lang="en-US" dirty="0"/>
                    </a:p>
                  </a:txBody>
                  <a:tcPr/>
                </a:tc>
                <a:tc>
                  <a:txBody>
                    <a:bodyPr/>
                    <a:lstStyle/>
                    <a:p>
                      <a:r>
                        <a:rPr lang="en-US" dirty="0"/>
                        <a:t>RA</a:t>
                      </a:r>
                    </a:p>
                  </a:txBody>
                  <a:tcPr/>
                </a:tc>
                <a:tc>
                  <a:txBody>
                    <a:bodyPr/>
                    <a:lstStyle/>
                    <a:p>
                      <a:r>
                        <a:rPr lang="en-US" dirty="0"/>
                        <a:t>RB</a:t>
                      </a:r>
                    </a:p>
                  </a:txBody>
                  <a:tcPr/>
                </a:tc>
                <a:tc>
                  <a:txBody>
                    <a:bodyPr/>
                    <a:lstStyle/>
                    <a:p>
                      <a:r>
                        <a:rPr lang="en-US" dirty="0"/>
                        <a:t>RC</a:t>
                      </a:r>
                    </a:p>
                  </a:txBody>
                  <a:tcPr/>
                </a:tc>
                <a:tc>
                  <a:txBody>
                    <a:bodyPr/>
                    <a:lstStyle/>
                    <a:p>
                      <a:r>
                        <a:rPr lang="en-US" dirty="0"/>
                        <a:t>RD</a:t>
                      </a:r>
                    </a:p>
                  </a:txBody>
                  <a:tcPr/>
                </a:tc>
                <a:extLst>
                  <a:ext uri="{0D108BD9-81ED-4DB2-BD59-A6C34878D82A}">
                    <a16:rowId xmlns:a16="http://schemas.microsoft.com/office/drawing/2014/main" val="14901157"/>
                  </a:ext>
                </a:extLst>
              </a:tr>
              <a:tr h="370840">
                <a:tc>
                  <a:txBody>
                    <a:bodyPr/>
                    <a:lstStyle/>
                    <a:p>
                      <a:r>
                        <a:rPr lang="en-US" dirty="0"/>
                        <a:t>P1</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628923558"/>
                  </a:ext>
                </a:extLst>
              </a:tr>
              <a:tr h="370840">
                <a:tc>
                  <a:txBody>
                    <a:bodyPr/>
                    <a:lstStyle/>
                    <a:p>
                      <a:r>
                        <a:rPr lang="en-US" dirty="0"/>
                        <a:t>P2</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303360442"/>
                  </a:ext>
                </a:extLst>
              </a:tr>
              <a:tr h="370840">
                <a:tc>
                  <a:txBody>
                    <a:bodyPr/>
                    <a:lstStyle/>
                    <a:p>
                      <a:r>
                        <a:rPr lang="en-US" dirty="0"/>
                        <a:t>P3</a:t>
                      </a:r>
                    </a:p>
                  </a:txBody>
                  <a:tcPr/>
                </a:tc>
                <a:tc>
                  <a:txBody>
                    <a:bodyPr/>
                    <a:lstStyle/>
                    <a:p>
                      <a:r>
                        <a:rPr lang="en-US" dirty="0"/>
                        <a:t>1</a:t>
                      </a:r>
                    </a:p>
                  </a:txBody>
                  <a:tcPr/>
                </a:tc>
                <a:tc>
                  <a:txBody>
                    <a:bodyPr/>
                    <a:lstStyle/>
                    <a:p>
                      <a:r>
                        <a:rPr lang="en-US" dirty="0"/>
                        <a:t>4</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020248270"/>
                  </a:ext>
                </a:extLst>
              </a:tr>
              <a:tr h="370840">
                <a:tc>
                  <a:txBody>
                    <a:bodyPr/>
                    <a:lstStyle/>
                    <a:p>
                      <a:r>
                        <a:rPr lang="en-US" dirty="0"/>
                        <a:t>P4</a:t>
                      </a:r>
                    </a:p>
                  </a:txBody>
                  <a:tcPr/>
                </a:tc>
                <a:tc>
                  <a:txBody>
                    <a:bodyPr/>
                    <a:lstStyle/>
                    <a:p>
                      <a:r>
                        <a:rPr lang="en-US" dirty="0"/>
                        <a:t>3</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812865240"/>
                  </a:ext>
                </a:extLst>
              </a:tr>
            </a:tbl>
          </a:graphicData>
        </a:graphic>
      </p:graphicFrame>
      <p:graphicFrame>
        <p:nvGraphicFramePr>
          <p:cNvPr id="7" name="Table 6">
            <a:extLst>
              <a:ext uri="{FF2B5EF4-FFF2-40B4-BE49-F238E27FC236}">
                <a16:creationId xmlns:a16="http://schemas.microsoft.com/office/drawing/2014/main" id="{D6214E49-BA4A-1BF0-2805-6A95C1CF99B1}"/>
              </a:ext>
            </a:extLst>
          </p:cNvPr>
          <p:cNvGraphicFramePr>
            <a:graphicFrameLocks noGrp="1"/>
          </p:cNvGraphicFramePr>
          <p:nvPr>
            <p:extLst>
              <p:ext uri="{D42A27DB-BD31-4B8C-83A1-F6EECF244321}">
                <p14:modId xmlns:p14="http://schemas.microsoft.com/office/powerpoint/2010/main" val="332616256"/>
              </p:ext>
            </p:extLst>
          </p:nvPr>
        </p:nvGraphicFramePr>
        <p:xfrm>
          <a:off x="4572001" y="2788927"/>
          <a:ext cx="3741400" cy="2225040"/>
        </p:xfrm>
        <a:graphic>
          <a:graphicData uri="http://schemas.openxmlformats.org/drawingml/2006/table">
            <a:tbl>
              <a:tblPr firstRow="1" bandRow="1">
                <a:tableStyleId>{8799B23B-EC83-4686-B30A-512413B5E67A}</a:tableStyleId>
              </a:tblPr>
              <a:tblGrid>
                <a:gridCol w="748280">
                  <a:extLst>
                    <a:ext uri="{9D8B030D-6E8A-4147-A177-3AD203B41FA5}">
                      <a16:colId xmlns:a16="http://schemas.microsoft.com/office/drawing/2014/main" val="2137262448"/>
                    </a:ext>
                  </a:extLst>
                </a:gridCol>
                <a:gridCol w="748280">
                  <a:extLst>
                    <a:ext uri="{9D8B030D-6E8A-4147-A177-3AD203B41FA5}">
                      <a16:colId xmlns:a16="http://schemas.microsoft.com/office/drawing/2014/main" val="1361716633"/>
                    </a:ext>
                  </a:extLst>
                </a:gridCol>
                <a:gridCol w="748280">
                  <a:extLst>
                    <a:ext uri="{9D8B030D-6E8A-4147-A177-3AD203B41FA5}">
                      <a16:colId xmlns:a16="http://schemas.microsoft.com/office/drawing/2014/main" val="3992351179"/>
                    </a:ext>
                  </a:extLst>
                </a:gridCol>
                <a:gridCol w="748280">
                  <a:extLst>
                    <a:ext uri="{9D8B030D-6E8A-4147-A177-3AD203B41FA5}">
                      <a16:colId xmlns:a16="http://schemas.microsoft.com/office/drawing/2014/main" val="1217245770"/>
                    </a:ext>
                  </a:extLst>
                </a:gridCol>
                <a:gridCol w="748280">
                  <a:extLst>
                    <a:ext uri="{9D8B030D-6E8A-4147-A177-3AD203B41FA5}">
                      <a16:colId xmlns:a16="http://schemas.microsoft.com/office/drawing/2014/main" val="3580442565"/>
                    </a:ext>
                  </a:extLst>
                </a:gridCol>
              </a:tblGrid>
              <a:tr h="370840">
                <a:tc>
                  <a:txBody>
                    <a:bodyPr/>
                    <a:lstStyle/>
                    <a:p>
                      <a:endParaRPr lang="en-US" dirty="0"/>
                    </a:p>
                  </a:txBody>
                  <a:tcPr/>
                </a:tc>
                <a:tc>
                  <a:txBody>
                    <a:bodyPr/>
                    <a:lstStyle/>
                    <a:p>
                      <a:r>
                        <a:rPr lang="en-US" dirty="0"/>
                        <a:t>RA</a:t>
                      </a:r>
                    </a:p>
                  </a:txBody>
                  <a:tcPr/>
                </a:tc>
                <a:tc>
                  <a:txBody>
                    <a:bodyPr/>
                    <a:lstStyle/>
                    <a:p>
                      <a:r>
                        <a:rPr lang="en-US" dirty="0"/>
                        <a:t>RB</a:t>
                      </a:r>
                    </a:p>
                  </a:txBody>
                  <a:tcPr/>
                </a:tc>
                <a:tc>
                  <a:txBody>
                    <a:bodyPr/>
                    <a:lstStyle/>
                    <a:p>
                      <a:r>
                        <a:rPr lang="en-US" dirty="0"/>
                        <a:t>RC</a:t>
                      </a:r>
                    </a:p>
                  </a:txBody>
                  <a:tcPr/>
                </a:tc>
                <a:tc>
                  <a:txBody>
                    <a:bodyPr/>
                    <a:lstStyle/>
                    <a:p>
                      <a:r>
                        <a:rPr lang="en-US" dirty="0"/>
                        <a:t>RD</a:t>
                      </a:r>
                    </a:p>
                  </a:txBody>
                  <a:tcPr/>
                </a:tc>
                <a:extLst>
                  <a:ext uri="{0D108BD9-81ED-4DB2-BD59-A6C34878D82A}">
                    <a16:rowId xmlns:a16="http://schemas.microsoft.com/office/drawing/2014/main" val="14901157"/>
                  </a:ext>
                </a:extLst>
              </a:tr>
              <a:tr h="370840">
                <a:tc>
                  <a:txBody>
                    <a:bodyPr/>
                    <a:lstStyle/>
                    <a:p>
                      <a:r>
                        <a:rPr lang="en-US" dirty="0"/>
                        <a:t>Start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28923558"/>
                  </a:ext>
                </a:extLst>
              </a:tr>
              <a:tr h="370840">
                <a:tc>
                  <a:txBody>
                    <a:bodyPr/>
                    <a:lstStyle/>
                    <a:p>
                      <a:r>
                        <a:rPr lang="en-US" dirty="0"/>
                        <a:t>Run?</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03360442"/>
                  </a:ext>
                </a:extLst>
              </a:tr>
              <a:tr h="370840">
                <a:tc>
                  <a:txBody>
                    <a:bodyPr/>
                    <a:lstStyle/>
                    <a:p>
                      <a:r>
                        <a:rPr lang="en-US" dirty="0"/>
                        <a:t>Run?</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20248270"/>
                  </a:ext>
                </a:extLst>
              </a:tr>
              <a:tr h="370840">
                <a:tc>
                  <a:txBody>
                    <a:bodyPr/>
                    <a:lstStyle/>
                    <a:p>
                      <a:r>
                        <a:rPr lang="en-US" dirty="0"/>
                        <a:t>Run?</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12865240"/>
                  </a:ext>
                </a:extLst>
              </a:tr>
              <a:tr h="370840">
                <a:tc>
                  <a:txBody>
                    <a:bodyPr/>
                    <a:lstStyle/>
                    <a:p>
                      <a:r>
                        <a:rPr lang="en-US" dirty="0"/>
                        <a:t>Run?</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19304341"/>
                  </a:ext>
                </a:extLst>
              </a:tr>
            </a:tbl>
          </a:graphicData>
        </a:graphic>
      </p:graphicFrame>
    </p:spTree>
    <p:extLst>
      <p:ext uri="{BB962C8B-B14F-4D97-AF65-F5344CB8AC3E}">
        <p14:creationId xmlns:p14="http://schemas.microsoft.com/office/powerpoint/2010/main" val="395968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607F46-4981-2DFF-0972-F0214F2B8414}"/>
              </a:ext>
            </a:extLst>
          </p:cNvPr>
          <p:cNvSpPr>
            <a:spLocks noGrp="1"/>
          </p:cNvSpPr>
          <p:nvPr>
            <p:ph type="title"/>
          </p:nvPr>
        </p:nvSpPr>
        <p:spPr/>
        <p:txBody>
          <a:bodyPr/>
          <a:lstStyle/>
          <a:p>
            <a:r>
              <a:rPr lang="en-US" dirty="0"/>
              <a:t>#7</a:t>
            </a:r>
          </a:p>
        </p:txBody>
      </p:sp>
      <p:graphicFrame>
        <p:nvGraphicFramePr>
          <p:cNvPr id="7" name="Content Placeholder 6">
            <a:extLst>
              <a:ext uri="{FF2B5EF4-FFF2-40B4-BE49-F238E27FC236}">
                <a16:creationId xmlns:a16="http://schemas.microsoft.com/office/drawing/2014/main" id="{EF4654DA-BD97-7921-343E-2ED6AD6BA41B}"/>
              </a:ext>
            </a:extLst>
          </p:cNvPr>
          <p:cNvGraphicFramePr>
            <a:graphicFrameLocks noGrp="1"/>
          </p:cNvGraphicFramePr>
          <p:nvPr>
            <p:ph idx="1"/>
            <p:extLst>
              <p:ext uri="{D42A27DB-BD31-4B8C-83A1-F6EECF244321}">
                <p14:modId xmlns:p14="http://schemas.microsoft.com/office/powerpoint/2010/main" val="1652522691"/>
              </p:ext>
            </p:extLst>
          </p:nvPr>
        </p:nvGraphicFramePr>
        <p:xfrm>
          <a:off x="1463074" y="2742960"/>
          <a:ext cx="5669264" cy="2225040"/>
        </p:xfrm>
        <a:graphic>
          <a:graphicData uri="http://schemas.openxmlformats.org/drawingml/2006/table">
            <a:tbl>
              <a:tblPr firstRow="1" bandRow="1">
                <a:tableStyleId>{8799B23B-EC83-4686-B30A-512413B5E67A}</a:tableStyleId>
              </a:tblPr>
              <a:tblGrid>
                <a:gridCol w="1417316">
                  <a:extLst>
                    <a:ext uri="{9D8B030D-6E8A-4147-A177-3AD203B41FA5}">
                      <a16:colId xmlns:a16="http://schemas.microsoft.com/office/drawing/2014/main" val="3082868760"/>
                    </a:ext>
                  </a:extLst>
                </a:gridCol>
                <a:gridCol w="1417316">
                  <a:extLst>
                    <a:ext uri="{9D8B030D-6E8A-4147-A177-3AD203B41FA5}">
                      <a16:colId xmlns:a16="http://schemas.microsoft.com/office/drawing/2014/main" val="154735279"/>
                    </a:ext>
                  </a:extLst>
                </a:gridCol>
                <a:gridCol w="1417316">
                  <a:extLst>
                    <a:ext uri="{9D8B030D-6E8A-4147-A177-3AD203B41FA5}">
                      <a16:colId xmlns:a16="http://schemas.microsoft.com/office/drawing/2014/main" val="3557522990"/>
                    </a:ext>
                  </a:extLst>
                </a:gridCol>
                <a:gridCol w="1417316">
                  <a:extLst>
                    <a:ext uri="{9D8B030D-6E8A-4147-A177-3AD203B41FA5}">
                      <a16:colId xmlns:a16="http://schemas.microsoft.com/office/drawing/2014/main" val="1935008946"/>
                    </a:ext>
                  </a:extLst>
                </a:gridCol>
              </a:tblGrid>
              <a:tr h="370840">
                <a:tc>
                  <a:txBody>
                    <a:bodyPr/>
                    <a:lstStyle/>
                    <a:p>
                      <a:endParaRPr lang="en-US" dirty="0"/>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316481971"/>
                  </a:ext>
                </a:extLst>
              </a:tr>
              <a:tr h="370840">
                <a:tc>
                  <a:txBody>
                    <a:bodyPr/>
                    <a:lstStyle/>
                    <a:p>
                      <a:r>
                        <a:rPr lang="en-US" dirty="0"/>
                        <a:t>Time1</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86320414"/>
                  </a:ext>
                </a:extLst>
              </a:tr>
              <a:tr h="370840">
                <a:tc>
                  <a:txBody>
                    <a:bodyPr/>
                    <a:lstStyle/>
                    <a:p>
                      <a:r>
                        <a:rPr lang="en-US" dirty="0"/>
                        <a:t>Time2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60968927"/>
                  </a:ext>
                </a:extLst>
              </a:tr>
              <a:tr h="370840">
                <a:tc>
                  <a:txBody>
                    <a:bodyPr/>
                    <a:lstStyle/>
                    <a:p>
                      <a:r>
                        <a:rPr lang="en-US" dirty="0"/>
                        <a:t>Time3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62458039"/>
                  </a:ext>
                </a:extLst>
              </a:tr>
              <a:tr h="370840">
                <a:tc>
                  <a:txBody>
                    <a:bodyPr/>
                    <a:lstStyle/>
                    <a:p>
                      <a:r>
                        <a:rPr lang="en-US" dirty="0"/>
                        <a:t>Time4</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00893150"/>
                  </a:ext>
                </a:extLst>
              </a:tr>
              <a:tr h="370840">
                <a:tc>
                  <a:txBody>
                    <a:bodyPr/>
                    <a:lstStyle/>
                    <a:p>
                      <a:r>
                        <a:rPr lang="en-US" dirty="0"/>
                        <a:t>Time5</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38517728"/>
                  </a:ext>
                </a:extLst>
              </a:tr>
            </a:tbl>
          </a:graphicData>
        </a:graphic>
      </p:graphicFrame>
    </p:spTree>
    <p:extLst>
      <p:ext uri="{BB962C8B-B14F-4D97-AF65-F5344CB8AC3E}">
        <p14:creationId xmlns:p14="http://schemas.microsoft.com/office/powerpoint/2010/main" val="14928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p:txBody>
          <a:bodyPr/>
          <a:lstStyle/>
          <a:p>
            <a:r>
              <a:rPr lang="en-US" dirty="0"/>
              <a:t>Assignment 3</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583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12177</TotalTime>
  <Words>2781</Words>
  <Application>Microsoft Office PowerPoint</Application>
  <PresentationFormat>On-screen Show (4:3)</PresentationFormat>
  <Paragraphs>569</Paragraphs>
  <Slides>64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Calibri</vt:lpstr>
      <vt:lpstr>Century Gothic</vt:lpstr>
      <vt:lpstr>Helvetica</vt:lpstr>
      <vt:lpstr>Palatino Linotype</vt:lpstr>
      <vt:lpstr>Wingdings 2</vt:lpstr>
      <vt:lpstr>Presentation on brainstorming</vt:lpstr>
      <vt:lpstr>CSCI 4401/5401:  Principles of Operation Systems</vt:lpstr>
      <vt:lpstr>Announcements</vt:lpstr>
      <vt:lpstr>What We’re Doing Today</vt:lpstr>
      <vt:lpstr>Midterm Review</vt:lpstr>
      <vt:lpstr>Midterm Exam Results</vt:lpstr>
      <vt:lpstr>#3</vt:lpstr>
      <vt:lpstr>#4</vt:lpstr>
      <vt:lpstr>#7</vt:lpstr>
      <vt:lpstr>Assignment 3</vt:lpstr>
      <vt:lpstr>Introduction</vt:lpstr>
      <vt:lpstr>1. Find the most frequent word in a file</vt:lpstr>
      <vt:lpstr>Regular Expressions</vt:lpstr>
      <vt:lpstr>RegEx’s</vt:lpstr>
      <vt:lpstr>RegEx’s</vt:lpstr>
      <vt:lpstr>2. Multi-thread #1</vt:lpstr>
      <vt:lpstr>3. Many files for one thread</vt:lpstr>
      <vt:lpstr>4. Multi-threaded for many files</vt:lpstr>
      <vt:lpstr>5 &amp; 6. Observations</vt:lpstr>
      <vt:lpstr>Main Memory:  Recap of Lecture 13</vt:lpstr>
      <vt:lpstr>Logical vs Physical Address Space</vt:lpstr>
      <vt:lpstr>Dynamic Relocation using a Relocation Register</vt:lpstr>
      <vt:lpstr>Memory Mapping and Protection</vt:lpstr>
      <vt:lpstr>Swapping: Example</vt:lpstr>
      <vt:lpstr>Contiguous allocation: issues</vt:lpstr>
      <vt:lpstr>Dynamic Storage Allocation Strategies</vt:lpstr>
      <vt:lpstr>Review</vt:lpstr>
      <vt:lpstr>Review</vt:lpstr>
      <vt:lpstr>Main Memory:  Paging</vt:lpstr>
      <vt:lpstr>Paging</vt:lpstr>
      <vt:lpstr>Basic Method</vt:lpstr>
      <vt:lpstr>Paging Hardware</vt:lpstr>
      <vt:lpstr>Paging Model of Logical to Physical Memory</vt:lpstr>
      <vt:lpstr>Example</vt:lpstr>
      <vt:lpstr>Internal Fragmentation</vt:lpstr>
      <vt:lpstr>Page Tables</vt:lpstr>
      <vt:lpstr>Page Tables: Example</vt:lpstr>
      <vt:lpstr>Page Tables in Memory</vt:lpstr>
      <vt:lpstr>Translation Look-Aside Buffer (TLB)</vt:lpstr>
      <vt:lpstr>Paging Hardware with TLB</vt:lpstr>
      <vt:lpstr>Access Time</vt:lpstr>
      <vt:lpstr>Protection</vt:lpstr>
      <vt:lpstr>Valid (v) &amp; Invalid (i) bit in a page table</vt:lpstr>
      <vt:lpstr>Shared Pages</vt:lpstr>
      <vt:lpstr>Shared Pages Example</vt:lpstr>
      <vt:lpstr>Main Memory:  Structure of Page Tables</vt:lpstr>
      <vt:lpstr>Single Level Page Tables</vt:lpstr>
      <vt:lpstr>Page Table Structure: Overview</vt:lpstr>
      <vt:lpstr>Multilevel Page Tables</vt:lpstr>
      <vt:lpstr>Example:  Two-Level Page Table Scheme</vt:lpstr>
      <vt:lpstr>Mapping within the Multilevel Scheme</vt:lpstr>
      <vt:lpstr>Two-Level Page Paging Illustrated</vt:lpstr>
      <vt:lpstr>Inverted Page Tables</vt:lpstr>
      <vt:lpstr>Inverted Page Table Example</vt:lpstr>
      <vt:lpstr>Main Memory:  Segmentation</vt:lpstr>
      <vt:lpstr>Segmentation</vt:lpstr>
      <vt:lpstr>Segmentation Example</vt:lpstr>
      <vt:lpstr>Logical View of Segmentation</vt:lpstr>
      <vt:lpstr>Segmentation Hardware</vt:lpstr>
      <vt:lpstr>Example of Segmentation</vt:lpstr>
      <vt:lpstr>Sharing of  Segments</vt:lpstr>
      <vt:lpstr>Review</vt:lpstr>
      <vt:lpstr>Paging Hardware with TLB</vt:lpstr>
      <vt:lpstr>Review</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James Wagner</cp:lastModifiedBy>
  <cp:revision>511</cp:revision>
  <dcterms:created xsi:type="dcterms:W3CDTF">2018-08-26T03:11:26Z</dcterms:created>
  <dcterms:modified xsi:type="dcterms:W3CDTF">2023-10-12T22:25:57Z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