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3"/>
  </p:notesMasterIdLst>
  <p:sldIdLst>
    <p:sldId id="272" r:id="rId2"/>
    <p:sldId id="707" r:id="rId3"/>
    <p:sldId id="705" r:id="rId4"/>
    <p:sldId id="973" r:id="rId5"/>
    <p:sldId id="1120" r:id="rId6"/>
    <p:sldId id="975" r:id="rId7"/>
    <p:sldId id="1004" r:id="rId8"/>
    <p:sldId id="976" r:id="rId9"/>
    <p:sldId id="1005" r:id="rId10"/>
    <p:sldId id="1006" r:id="rId11"/>
    <p:sldId id="978" r:id="rId12"/>
    <p:sldId id="997" r:id="rId13"/>
    <p:sldId id="974" r:id="rId14"/>
    <p:sldId id="979" r:id="rId15"/>
    <p:sldId id="980" r:id="rId16"/>
    <p:sldId id="1007" r:id="rId17"/>
    <p:sldId id="981" r:id="rId18"/>
    <p:sldId id="982" r:id="rId19"/>
    <p:sldId id="1008" r:id="rId20"/>
    <p:sldId id="1121" r:id="rId21"/>
    <p:sldId id="1031" r:id="rId22"/>
    <p:sldId id="1017" r:id="rId23"/>
    <p:sldId id="1018" r:id="rId24"/>
    <p:sldId id="1019" r:id="rId25"/>
    <p:sldId id="1020" r:id="rId26"/>
    <p:sldId id="1023" r:id="rId27"/>
    <p:sldId id="1027" r:id="rId28"/>
    <p:sldId id="1028" r:id="rId29"/>
    <p:sldId id="1029" r:id="rId30"/>
    <p:sldId id="1030" r:id="rId31"/>
    <p:sldId id="1040" r:id="rId32"/>
    <p:sldId id="1039" r:id="rId33"/>
    <p:sldId id="1041" r:id="rId34"/>
    <p:sldId id="1119" r:id="rId35"/>
    <p:sldId id="1043" r:id="rId36"/>
    <p:sldId id="1090" r:id="rId37"/>
    <p:sldId id="1118" r:id="rId38"/>
    <p:sldId id="1035" r:id="rId39"/>
    <p:sldId id="1036" r:id="rId40"/>
    <p:sldId id="1092" r:id="rId41"/>
    <p:sldId id="1038" r:id="rId42"/>
    <p:sldId id="1064" r:id="rId43"/>
    <p:sldId id="1073" r:id="rId44"/>
    <p:sldId id="1074" r:id="rId45"/>
    <p:sldId id="1065" r:id="rId46"/>
    <p:sldId id="1067" r:id="rId47"/>
    <p:sldId id="1117" r:id="rId48"/>
    <p:sldId id="1076" r:id="rId49"/>
    <p:sldId id="1052" r:id="rId50"/>
    <p:sldId id="1068" r:id="rId51"/>
    <p:sldId id="1078" r:id="rId52"/>
    <p:sldId id="1053" r:id="rId53"/>
    <p:sldId id="1069" r:id="rId54"/>
    <p:sldId id="1080" r:id="rId55"/>
    <p:sldId id="1081" r:id="rId56"/>
    <p:sldId id="1082" r:id="rId57"/>
    <p:sldId id="1085" r:id="rId58"/>
    <p:sldId id="1086" r:id="rId59"/>
    <p:sldId id="1054" r:id="rId60"/>
    <p:sldId id="1056" r:id="rId61"/>
    <p:sldId id="910"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mes Wagner" initials="JW" lastIdx="1" clrIdx="0">
    <p:extLst>
      <p:ext uri="{19B8F6BF-5375-455C-9EA6-DF929625EA0E}">
        <p15:presenceInfo xmlns:p15="http://schemas.microsoft.com/office/powerpoint/2012/main" userId="e4470d077970d2a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7863DB-6490-45AF-94D9-050F826FE401}" v="1" dt="2023-10-17T19:44:29.690"/>
  </p1510:revLst>
</p1510:revInfo>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54" autoAdjust="0"/>
    <p:restoredTop sz="94660"/>
  </p:normalViewPr>
  <p:slideViewPr>
    <p:cSldViewPr>
      <p:cViewPr varScale="1">
        <p:scale>
          <a:sx n="102" d="100"/>
          <a:sy n="102" d="100"/>
        </p:scale>
        <p:origin x="1728"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91439" cy="91439"/>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69"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Wagner" userId="2862651d-6f44-4741-89aa-aec1c8926fa8" providerId="ADAL" clId="{7F08A718-EB52-4428-B186-A18C57596AB3}"/>
    <pc:docChg chg="modSld">
      <pc:chgData name="James Wagner" userId="2862651d-6f44-4741-89aa-aec1c8926fa8" providerId="ADAL" clId="{7F08A718-EB52-4428-B186-A18C57596AB3}" dt="2022-10-19T00:08:18.408" v="184" actId="20577"/>
      <pc:docMkLst>
        <pc:docMk/>
      </pc:docMkLst>
      <pc:sldChg chg="modSp mod">
        <pc:chgData name="James Wagner" userId="2862651d-6f44-4741-89aa-aec1c8926fa8" providerId="ADAL" clId="{7F08A718-EB52-4428-B186-A18C57596AB3}" dt="2022-10-19T00:02:25.972" v="4" actId="1076"/>
        <pc:sldMkLst>
          <pc:docMk/>
          <pc:sldMk cId="2979507622" sldId="1065"/>
        </pc:sldMkLst>
        <pc:spChg chg="mod">
          <ac:chgData name="James Wagner" userId="2862651d-6f44-4741-89aa-aec1c8926fa8" providerId="ADAL" clId="{7F08A718-EB52-4428-B186-A18C57596AB3}" dt="2022-10-19T00:02:09.819" v="0" actId="1076"/>
          <ac:spMkLst>
            <pc:docMk/>
            <pc:sldMk cId="2979507622" sldId="1065"/>
            <ac:spMk id="4" creationId="{67B7C75E-91BC-4E36-847D-C7D8D1434805}"/>
          </ac:spMkLst>
        </pc:spChg>
        <pc:spChg chg="mod">
          <ac:chgData name="James Wagner" userId="2862651d-6f44-4741-89aa-aec1c8926fa8" providerId="ADAL" clId="{7F08A718-EB52-4428-B186-A18C57596AB3}" dt="2022-10-19T00:02:16.213" v="2" actId="1076"/>
          <ac:spMkLst>
            <pc:docMk/>
            <pc:sldMk cId="2979507622" sldId="1065"/>
            <ac:spMk id="6" creationId="{1E42FADD-2FE1-4327-BCB7-8B889B6892AD}"/>
          </ac:spMkLst>
        </pc:spChg>
        <pc:spChg chg="mod">
          <ac:chgData name="James Wagner" userId="2862651d-6f44-4741-89aa-aec1c8926fa8" providerId="ADAL" clId="{7F08A718-EB52-4428-B186-A18C57596AB3}" dt="2022-10-19T00:02:25.972" v="4" actId="1076"/>
          <ac:spMkLst>
            <pc:docMk/>
            <pc:sldMk cId="2979507622" sldId="1065"/>
            <ac:spMk id="7" creationId="{653EBE4C-E1E7-4407-ABA3-D48A62807AFD}"/>
          </ac:spMkLst>
        </pc:spChg>
      </pc:sldChg>
      <pc:sldChg chg="addSp modSp mod">
        <pc:chgData name="James Wagner" userId="2862651d-6f44-4741-89aa-aec1c8926fa8" providerId="ADAL" clId="{7F08A718-EB52-4428-B186-A18C57596AB3}" dt="2022-10-19T00:08:18.408" v="184" actId="20577"/>
        <pc:sldMkLst>
          <pc:docMk/>
          <pc:sldMk cId="3203024596" sldId="1067"/>
        </pc:sldMkLst>
        <pc:spChg chg="add mod">
          <ac:chgData name="James Wagner" userId="2862651d-6f44-4741-89aa-aec1c8926fa8" providerId="ADAL" clId="{7F08A718-EB52-4428-B186-A18C57596AB3}" dt="2022-10-19T00:04:58.870" v="31" actId="1037"/>
          <ac:spMkLst>
            <pc:docMk/>
            <pc:sldMk cId="3203024596" sldId="1067"/>
            <ac:spMk id="20" creationId="{C3C7FE26-1E5C-B6F5-DFC4-96DE02B6DC49}"/>
          </ac:spMkLst>
        </pc:spChg>
        <pc:spChg chg="add mod">
          <ac:chgData name="James Wagner" userId="2862651d-6f44-4741-89aa-aec1c8926fa8" providerId="ADAL" clId="{7F08A718-EB52-4428-B186-A18C57596AB3}" dt="2022-10-19T00:04:58.870" v="31" actId="1037"/>
          <ac:spMkLst>
            <pc:docMk/>
            <pc:sldMk cId="3203024596" sldId="1067"/>
            <ac:spMk id="21" creationId="{956EA8F5-4CF8-A5E9-C544-8A0E84BCF0E6}"/>
          </ac:spMkLst>
        </pc:spChg>
        <pc:spChg chg="add mod">
          <ac:chgData name="James Wagner" userId="2862651d-6f44-4741-89aa-aec1c8926fa8" providerId="ADAL" clId="{7F08A718-EB52-4428-B186-A18C57596AB3}" dt="2022-10-19T00:04:58.870" v="31" actId="1037"/>
          <ac:spMkLst>
            <pc:docMk/>
            <pc:sldMk cId="3203024596" sldId="1067"/>
            <ac:spMk id="22" creationId="{3CD11210-E39C-F0FE-3D34-DB3417A002A8}"/>
          </ac:spMkLst>
        </pc:spChg>
        <pc:spChg chg="add mod">
          <ac:chgData name="James Wagner" userId="2862651d-6f44-4741-89aa-aec1c8926fa8" providerId="ADAL" clId="{7F08A718-EB52-4428-B186-A18C57596AB3}" dt="2022-10-19T00:04:58.870" v="31" actId="1037"/>
          <ac:spMkLst>
            <pc:docMk/>
            <pc:sldMk cId="3203024596" sldId="1067"/>
            <ac:spMk id="23" creationId="{7AF15F27-D45E-B4A6-0D14-1815692BA728}"/>
          </ac:spMkLst>
        </pc:spChg>
        <pc:spChg chg="add mod">
          <ac:chgData name="James Wagner" userId="2862651d-6f44-4741-89aa-aec1c8926fa8" providerId="ADAL" clId="{7F08A718-EB52-4428-B186-A18C57596AB3}" dt="2022-10-19T00:05:02.357" v="33" actId="20577"/>
          <ac:spMkLst>
            <pc:docMk/>
            <pc:sldMk cId="3203024596" sldId="1067"/>
            <ac:spMk id="24" creationId="{85792F28-2F40-0BC2-E182-2D2051A3B9F0}"/>
          </ac:spMkLst>
        </pc:spChg>
        <pc:spChg chg="add mod">
          <ac:chgData name="James Wagner" userId="2862651d-6f44-4741-89aa-aec1c8926fa8" providerId="ADAL" clId="{7F08A718-EB52-4428-B186-A18C57596AB3}" dt="2022-10-19T00:04:58.870" v="31" actId="1037"/>
          <ac:spMkLst>
            <pc:docMk/>
            <pc:sldMk cId="3203024596" sldId="1067"/>
            <ac:spMk id="25" creationId="{BA6CD560-B362-8B29-3A45-CCD85571AB85}"/>
          </ac:spMkLst>
        </pc:spChg>
        <pc:spChg chg="add mod">
          <ac:chgData name="James Wagner" userId="2862651d-6f44-4741-89aa-aec1c8926fa8" providerId="ADAL" clId="{7F08A718-EB52-4428-B186-A18C57596AB3}" dt="2022-10-19T00:04:58.870" v="31" actId="1037"/>
          <ac:spMkLst>
            <pc:docMk/>
            <pc:sldMk cId="3203024596" sldId="1067"/>
            <ac:spMk id="26" creationId="{51EF9EC7-5253-A889-6124-3A0E04C443DF}"/>
          </ac:spMkLst>
        </pc:spChg>
        <pc:spChg chg="add mod">
          <ac:chgData name="James Wagner" userId="2862651d-6f44-4741-89aa-aec1c8926fa8" providerId="ADAL" clId="{7F08A718-EB52-4428-B186-A18C57596AB3}" dt="2022-10-19T00:05:11.134" v="44" actId="1035"/>
          <ac:spMkLst>
            <pc:docMk/>
            <pc:sldMk cId="3203024596" sldId="1067"/>
            <ac:spMk id="27" creationId="{54A4C259-B891-7B5E-40EC-FABD0FD899B8}"/>
          </ac:spMkLst>
        </pc:spChg>
        <pc:spChg chg="add mod">
          <ac:chgData name="James Wagner" userId="2862651d-6f44-4741-89aa-aec1c8926fa8" providerId="ADAL" clId="{7F08A718-EB52-4428-B186-A18C57596AB3}" dt="2022-10-19T00:05:11.134" v="44" actId="1035"/>
          <ac:spMkLst>
            <pc:docMk/>
            <pc:sldMk cId="3203024596" sldId="1067"/>
            <ac:spMk id="28" creationId="{4ACCCC95-0BAA-4180-8F76-090CE51FCB7B}"/>
          </ac:spMkLst>
        </pc:spChg>
        <pc:spChg chg="add mod">
          <ac:chgData name="James Wagner" userId="2862651d-6f44-4741-89aa-aec1c8926fa8" providerId="ADAL" clId="{7F08A718-EB52-4428-B186-A18C57596AB3}" dt="2022-10-19T00:05:11.134" v="44" actId="1035"/>
          <ac:spMkLst>
            <pc:docMk/>
            <pc:sldMk cId="3203024596" sldId="1067"/>
            <ac:spMk id="29" creationId="{EA6E2A78-83C8-3B83-8CCF-819EF6E81AA1}"/>
          </ac:spMkLst>
        </pc:spChg>
        <pc:spChg chg="add mod">
          <ac:chgData name="James Wagner" userId="2862651d-6f44-4741-89aa-aec1c8926fa8" providerId="ADAL" clId="{7F08A718-EB52-4428-B186-A18C57596AB3}" dt="2022-10-19T00:05:11.134" v="44" actId="1035"/>
          <ac:spMkLst>
            <pc:docMk/>
            <pc:sldMk cId="3203024596" sldId="1067"/>
            <ac:spMk id="30" creationId="{7C3F9910-96C3-9FA6-AF06-613F61E5D79F}"/>
          </ac:spMkLst>
        </pc:spChg>
        <pc:spChg chg="add mod">
          <ac:chgData name="James Wagner" userId="2862651d-6f44-4741-89aa-aec1c8926fa8" providerId="ADAL" clId="{7F08A718-EB52-4428-B186-A18C57596AB3}" dt="2022-10-19T00:05:11.134" v="44" actId="1035"/>
          <ac:spMkLst>
            <pc:docMk/>
            <pc:sldMk cId="3203024596" sldId="1067"/>
            <ac:spMk id="31" creationId="{17D37224-4F96-2C84-77CD-945DADCB7E37}"/>
          </ac:spMkLst>
        </pc:spChg>
        <pc:spChg chg="add mod">
          <ac:chgData name="James Wagner" userId="2862651d-6f44-4741-89aa-aec1c8926fa8" providerId="ADAL" clId="{7F08A718-EB52-4428-B186-A18C57596AB3}" dt="2022-10-19T00:05:21.316" v="46" actId="20577"/>
          <ac:spMkLst>
            <pc:docMk/>
            <pc:sldMk cId="3203024596" sldId="1067"/>
            <ac:spMk id="32" creationId="{FBE2E865-10CB-9594-16F2-37493FFAC6E6}"/>
          </ac:spMkLst>
        </pc:spChg>
        <pc:spChg chg="add mod">
          <ac:chgData name="James Wagner" userId="2862651d-6f44-4741-89aa-aec1c8926fa8" providerId="ADAL" clId="{7F08A718-EB52-4428-B186-A18C57596AB3}" dt="2022-10-19T00:05:11.134" v="44" actId="1035"/>
          <ac:spMkLst>
            <pc:docMk/>
            <pc:sldMk cId="3203024596" sldId="1067"/>
            <ac:spMk id="33" creationId="{AFEC83AA-14AF-4513-61FE-E832DEBF32F5}"/>
          </ac:spMkLst>
        </pc:spChg>
        <pc:spChg chg="add mod">
          <ac:chgData name="James Wagner" userId="2862651d-6f44-4741-89aa-aec1c8926fa8" providerId="ADAL" clId="{7F08A718-EB52-4428-B186-A18C57596AB3}" dt="2022-10-19T00:05:34.142" v="55" actId="1038"/>
          <ac:spMkLst>
            <pc:docMk/>
            <pc:sldMk cId="3203024596" sldId="1067"/>
            <ac:spMk id="34" creationId="{6F941071-2C91-9059-D3F6-D4337D21C84A}"/>
          </ac:spMkLst>
        </pc:spChg>
        <pc:spChg chg="add mod">
          <ac:chgData name="James Wagner" userId="2862651d-6f44-4741-89aa-aec1c8926fa8" providerId="ADAL" clId="{7F08A718-EB52-4428-B186-A18C57596AB3}" dt="2022-10-19T00:05:34.142" v="55" actId="1038"/>
          <ac:spMkLst>
            <pc:docMk/>
            <pc:sldMk cId="3203024596" sldId="1067"/>
            <ac:spMk id="35" creationId="{48AC99FB-B2EF-5ACC-DA7D-045BAE6B8161}"/>
          </ac:spMkLst>
        </pc:spChg>
        <pc:spChg chg="add mod">
          <ac:chgData name="James Wagner" userId="2862651d-6f44-4741-89aa-aec1c8926fa8" providerId="ADAL" clId="{7F08A718-EB52-4428-B186-A18C57596AB3}" dt="2022-10-19T00:05:34.142" v="55" actId="1038"/>
          <ac:spMkLst>
            <pc:docMk/>
            <pc:sldMk cId="3203024596" sldId="1067"/>
            <ac:spMk id="36" creationId="{D5827F17-2956-23CC-2A57-0ECCAB1C0CFB}"/>
          </ac:spMkLst>
        </pc:spChg>
        <pc:spChg chg="add mod">
          <ac:chgData name="James Wagner" userId="2862651d-6f44-4741-89aa-aec1c8926fa8" providerId="ADAL" clId="{7F08A718-EB52-4428-B186-A18C57596AB3}" dt="2022-10-19T00:05:34.142" v="55" actId="1038"/>
          <ac:spMkLst>
            <pc:docMk/>
            <pc:sldMk cId="3203024596" sldId="1067"/>
            <ac:spMk id="37" creationId="{AFEF701F-543F-A5E7-394E-54B865E154C8}"/>
          </ac:spMkLst>
        </pc:spChg>
        <pc:spChg chg="add mod">
          <ac:chgData name="James Wagner" userId="2862651d-6f44-4741-89aa-aec1c8926fa8" providerId="ADAL" clId="{7F08A718-EB52-4428-B186-A18C57596AB3}" dt="2022-10-19T00:05:34.142" v="55" actId="1038"/>
          <ac:spMkLst>
            <pc:docMk/>
            <pc:sldMk cId="3203024596" sldId="1067"/>
            <ac:spMk id="38" creationId="{2B4FC3DD-CEDB-A28A-8781-45715A588372}"/>
          </ac:spMkLst>
        </pc:spChg>
        <pc:spChg chg="add mod">
          <ac:chgData name="James Wagner" userId="2862651d-6f44-4741-89aa-aec1c8926fa8" providerId="ADAL" clId="{7F08A718-EB52-4428-B186-A18C57596AB3}" dt="2022-10-19T00:05:34.142" v="55" actId="1038"/>
          <ac:spMkLst>
            <pc:docMk/>
            <pc:sldMk cId="3203024596" sldId="1067"/>
            <ac:spMk id="39" creationId="{37D61E4B-742F-D224-D195-216A8666CA35}"/>
          </ac:spMkLst>
        </pc:spChg>
        <pc:spChg chg="add mod">
          <ac:chgData name="James Wagner" userId="2862651d-6f44-4741-89aa-aec1c8926fa8" providerId="ADAL" clId="{7F08A718-EB52-4428-B186-A18C57596AB3}" dt="2022-10-19T00:05:39.478" v="57" actId="20577"/>
          <ac:spMkLst>
            <pc:docMk/>
            <pc:sldMk cId="3203024596" sldId="1067"/>
            <ac:spMk id="40" creationId="{CAF58DDD-5847-45D9-C27A-6E9C3D774F4A}"/>
          </ac:spMkLst>
        </pc:spChg>
        <pc:spChg chg="add mod">
          <ac:chgData name="James Wagner" userId="2862651d-6f44-4741-89aa-aec1c8926fa8" providerId="ADAL" clId="{7F08A718-EB52-4428-B186-A18C57596AB3}" dt="2022-10-19T00:05:47.094" v="67" actId="1038"/>
          <ac:spMkLst>
            <pc:docMk/>
            <pc:sldMk cId="3203024596" sldId="1067"/>
            <ac:spMk id="41" creationId="{6545ED44-6ABC-46FB-DBD8-B7CCECCA7A5D}"/>
          </ac:spMkLst>
        </pc:spChg>
        <pc:spChg chg="add mod">
          <ac:chgData name="James Wagner" userId="2862651d-6f44-4741-89aa-aec1c8926fa8" providerId="ADAL" clId="{7F08A718-EB52-4428-B186-A18C57596AB3}" dt="2022-10-19T00:05:47.094" v="67" actId="1038"/>
          <ac:spMkLst>
            <pc:docMk/>
            <pc:sldMk cId="3203024596" sldId="1067"/>
            <ac:spMk id="42" creationId="{D6CCA50D-F257-9C6F-D70E-69AC01DA08B2}"/>
          </ac:spMkLst>
        </pc:spChg>
        <pc:spChg chg="add mod">
          <ac:chgData name="James Wagner" userId="2862651d-6f44-4741-89aa-aec1c8926fa8" providerId="ADAL" clId="{7F08A718-EB52-4428-B186-A18C57596AB3}" dt="2022-10-19T00:05:47.094" v="67" actId="1038"/>
          <ac:spMkLst>
            <pc:docMk/>
            <pc:sldMk cId="3203024596" sldId="1067"/>
            <ac:spMk id="43" creationId="{6487066F-D5C3-AA2B-70E4-36629B66E9B4}"/>
          </ac:spMkLst>
        </pc:spChg>
        <pc:spChg chg="add mod">
          <ac:chgData name="James Wagner" userId="2862651d-6f44-4741-89aa-aec1c8926fa8" providerId="ADAL" clId="{7F08A718-EB52-4428-B186-A18C57596AB3}" dt="2022-10-19T00:05:50.781" v="69" actId="20577"/>
          <ac:spMkLst>
            <pc:docMk/>
            <pc:sldMk cId="3203024596" sldId="1067"/>
            <ac:spMk id="47" creationId="{2FD06B88-8A67-1A73-2084-A4AF7C3BD934}"/>
          </ac:spMkLst>
        </pc:spChg>
        <pc:spChg chg="add mod">
          <ac:chgData name="James Wagner" userId="2862651d-6f44-4741-89aa-aec1c8926fa8" providerId="ADAL" clId="{7F08A718-EB52-4428-B186-A18C57596AB3}" dt="2022-10-19T00:05:47.094" v="67" actId="1038"/>
          <ac:spMkLst>
            <pc:docMk/>
            <pc:sldMk cId="3203024596" sldId="1067"/>
            <ac:spMk id="51" creationId="{F22C4E50-482C-3CEA-5E13-430F4BE77887}"/>
          </ac:spMkLst>
        </pc:spChg>
        <pc:spChg chg="add mod">
          <ac:chgData name="James Wagner" userId="2862651d-6f44-4741-89aa-aec1c8926fa8" providerId="ADAL" clId="{7F08A718-EB52-4428-B186-A18C57596AB3}" dt="2022-10-19T00:05:47.094" v="67" actId="1038"/>
          <ac:spMkLst>
            <pc:docMk/>
            <pc:sldMk cId="3203024596" sldId="1067"/>
            <ac:spMk id="55" creationId="{AFDBCBF4-EFD4-4242-5085-AF1672C8CCE5}"/>
          </ac:spMkLst>
        </pc:spChg>
        <pc:spChg chg="add mod">
          <ac:chgData name="James Wagner" userId="2862651d-6f44-4741-89aa-aec1c8926fa8" providerId="ADAL" clId="{7F08A718-EB52-4428-B186-A18C57596AB3}" dt="2022-10-19T00:05:47.094" v="67" actId="1038"/>
          <ac:spMkLst>
            <pc:docMk/>
            <pc:sldMk cId="3203024596" sldId="1067"/>
            <ac:spMk id="56" creationId="{A976B580-3F71-7A12-8899-3DEB88C4878B}"/>
          </ac:spMkLst>
        </pc:spChg>
        <pc:spChg chg="add mod">
          <ac:chgData name="James Wagner" userId="2862651d-6f44-4741-89aa-aec1c8926fa8" providerId="ADAL" clId="{7F08A718-EB52-4428-B186-A18C57596AB3}" dt="2022-10-19T00:05:59.975" v="78" actId="1035"/>
          <ac:spMkLst>
            <pc:docMk/>
            <pc:sldMk cId="3203024596" sldId="1067"/>
            <ac:spMk id="57" creationId="{E82E0DCB-3C03-3578-D163-81D317EC9CD5}"/>
          </ac:spMkLst>
        </pc:spChg>
        <pc:spChg chg="add mod">
          <ac:chgData name="James Wagner" userId="2862651d-6f44-4741-89aa-aec1c8926fa8" providerId="ADAL" clId="{7F08A718-EB52-4428-B186-A18C57596AB3}" dt="2022-10-19T00:05:59.975" v="78" actId="1035"/>
          <ac:spMkLst>
            <pc:docMk/>
            <pc:sldMk cId="3203024596" sldId="1067"/>
            <ac:spMk id="58" creationId="{49A4CD42-AA93-5258-61C2-05593BF0709A}"/>
          </ac:spMkLst>
        </pc:spChg>
        <pc:spChg chg="add mod">
          <ac:chgData name="James Wagner" userId="2862651d-6f44-4741-89aa-aec1c8926fa8" providerId="ADAL" clId="{7F08A718-EB52-4428-B186-A18C57596AB3}" dt="2022-10-19T00:05:59.975" v="78" actId="1035"/>
          <ac:spMkLst>
            <pc:docMk/>
            <pc:sldMk cId="3203024596" sldId="1067"/>
            <ac:spMk id="59" creationId="{AE872F62-4DBA-704A-2513-905FE23BE4CB}"/>
          </ac:spMkLst>
        </pc:spChg>
        <pc:spChg chg="add mod">
          <ac:chgData name="James Wagner" userId="2862651d-6f44-4741-89aa-aec1c8926fa8" providerId="ADAL" clId="{7F08A718-EB52-4428-B186-A18C57596AB3}" dt="2022-10-19T00:05:59.975" v="78" actId="1035"/>
          <ac:spMkLst>
            <pc:docMk/>
            <pc:sldMk cId="3203024596" sldId="1067"/>
            <ac:spMk id="60" creationId="{9FCDE241-D265-4645-74C6-5DB8E8DAF093}"/>
          </ac:spMkLst>
        </pc:spChg>
        <pc:spChg chg="add mod">
          <ac:chgData name="James Wagner" userId="2862651d-6f44-4741-89aa-aec1c8926fa8" providerId="ADAL" clId="{7F08A718-EB52-4428-B186-A18C57596AB3}" dt="2022-10-19T00:06:05.318" v="80" actId="20577"/>
          <ac:spMkLst>
            <pc:docMk/>
            <pc:sldMk cId="3203024596" sldId="1067"/>
            <ac:spMk id="61" creationId="{1E9F9402-77EF-3754-6E5D-691F0FAB6FD2}"/>
          </ac:spMkLst>
        </pc:spChg>
        <pc:spChg chg="add mod">
          <ac:chgData name="James Wagner" userId="2862651d-6f44-4741-89aa-aec1c8926fa8" providerId="ADAL" clId="{7F08A718-EB52-4428-B186-A18C57596AB3}" dt="2022-10-19T00:05:59.975" v="78" actId="1035"/>
          <ac:spMkLst>
            <pc:docMk/>
            <pc:sldMk cId="3203024596" sldId="1067"/>
            <ac:spMk id="62" creationId="{A22044E4-09A7-8531-560A-6CEF0CA0A86C}"/>
          </ac:spMkLst>
        </pc:spChg>
        <pc:spChg chg="add mod">
          <ac:chgData name="James Wagner" userId="2862651d-6f44-4741-89aa-aec1c8926fa8" providerId="ADAL" clId="{7F08A718-EB52-4428-B186-A18C57596AB3}" dt="2022-10-19T00:05:59.975" v="78" actId="1035"/>
          <ac:spMkLst>
            <pc:docMk/>
            <pc:sldMk cId="3203024596" sldId="1067"/>
            <ac:spMk id="63" creationId="{A060152C-6A00-26A0-0FE6-1538B32896DA}"/>
          </ac:spMkLst>
        </pc:spChg>
        <pc:spChg chg="add mod">
          <ac:chgData name="James Wagner" userId="2862651d-6f44-4741-89aa-aec1c8926fa8" providerId="ADAL" clId="{7F08A718-EB52-4428-B186-A18C57596AB3}" dt="2022-10-19T00:06:14.609" v="94" actId="1038"/>
          <ac:spMkLst>
            <pc:docMk/>
            <pc:sldMk cId="3203024596" sldId="1067"/>
            <ac:spMk id="64" creationId="{F1A7E80F-51D6-A1CD-024E-EE90D9AA345F}"/>
          </ac:spMkLst>
        </pc:spChg>
        <pc:spChg chg="add mod">
          <ac:chgData name="James Wagner" userId="2862651d-6f44-4741-89aa-aec1c8926fa8" providerId="ADAL" clId="{7F08A718-EB52-4428-B186-A18C57596AB3}" dt="2022-10-19T00:06:14.609" v="94" actId="1038"/>
          <ac:spMkLst>
            <pc:docMk/>
            <pc:sldMk cId="3203024596" sldId="1067"/>
            <ac:spMk id="65" creationId="{BB8B1234-DEB3-4346-3D5E-80D8D0CEC512}"/>
          </ac:spMkLst>
        </pc:spChg>
        <pc:spChg chg="add mod">
          <ac:chgData name="James Wagner" userId="2862651d-6f44-4741-89aa-aec1c8926fa8" providerId="ADAL" clId="{7F08A718-EB52-4428-B186-A18C57596AB3}" dt="2022-10-19T00:06:14.609" v="94" actId="1038"/>
          <ac:spMkLst>
            <pc:docMk/>
            <pc:sldMk cId="3203024596" sldId="1067"/>
            <ac:spMk id="66" creationId="{D747079E-BB74-3A1F-BEB4-E06C604E216F}"/>
          </ac:spMkLst>
        </pc:spChg>
        <pc:spChg chg="add mod">
          <ac:chgData name="James Wagner" userId="2862651d-6f44-4741-89aa-aec1c8926fa8" providerId="ADAL" clId="{7F08A718-EB52-4428-B186-A18C57596AB3}" dt="2022-10-19T00:06:14.609" v="94" actId="1038"/>
          <ac:spMkLst>
            <pc:docMk/>
            <pc:sldMk cId="3203024596" sldId="1067"/>
            <ac:spMk id="67" creationId="{46E35CBE-7F07-0530-86BD-3C8386B13714}"/>
          </ac:spMkLst>
        </pc:spChg>
        <pc:spChg chg="add mod">
          <ac:chgData name="James Wagner" userId="2862651d-6f44-4741-89aa-aec1c8926fa8" providerId="ADAL" clId="{7F08A718-EB52-4428-B186-A18C57596AB3}" dt="2022-10-19T00:06:14.609" v="94" actId="1038"/>
          <ac:spMkLst>
            <pc:docMk/>
            <pc:sldMk cId="3203024596" sldId="1067"/>
            <ac:spMk id="68" creationId="{7C991BDC-5ED6-594E-81C9-909DE9CEACFC}"/>
          </ac:spMkLst>
        </pc:spChg>
        <pc:spChg chg="add mod">
          <ac:chgData name="James Wagner" userId="2862651d-6f44-4741-89aa-aec1c8926fa8" providerId="ADAL" clId="{7F08A718-EB52-4428-B186-A18C57596AB3}" dt="2022-10-19T00:06:21.765" v="96" actId="20577"/>
          <ac:spMkLst>
            <pc:docMk/>
            <pc:sldMk cId="3203024596" sldId="1067"/>
            <ac:spMk id="69" creationId="{31D8E455-48E7-CC04-F10E-503AEE788C16}"/>
          </ac:spMkLst>
        </pc:spChg>
        <pc:spChg chg="add mod">
          <ac:chgData name="James Wagner" userId="2862651d-6f44-4741-89aa-aec1c8926fa8" providerId="ADAL" clId="{7F08A718-EB52-4428-B186-A18C57596AB3}" dt="2022-10-19T00:06:14.609" v="94" actId="1038"/>
          <ac:spMkLst>
            <pc:docMk/>
            <pc:sldMk cId="3203024596" sldId="1067"/>
            <ac:spMk id="70" creationId="{15C67CED-A44B-8DB1-6A5E-EED92AC31BA3}"/>
          </ac:spMkLst>
        </pc:spChg>
        <pc:spChg chg="add mod">
          <ac:chgData name="James Wagner" userId="2862651d-6f44-4741-89aa-aec1c8926fa8" providerId="ADAL" clId="{7F08A718-EB52-4428-B186-A18C57596AB3}" dt="2022-10-19T00:07:01.845" v="109" actId="20577"/>
          <ac:spMkLst>
            <pc:docMk/>
            <pc:sldMk cId="3203024596" sldId="1067"/>
            <ac:spMk id="71" creationId="{26B7184A-3FD9-908E-80CD-A64176338A9F}"/>
          </ac:spMkLst>
        </pc:spChg>
        <pc:spChg chg="add mod">
          <ac:chgData name="James Wagner" userId="2862651d-6f44-4741-89aa-aec1c8926fa8" providerId="ADAL" clId="{7F08A718-EB52-4428-B186-A18C57596AB3}" dt="2022-10-19T00:06:57.400" v="107" actId="1037"/>
          <ac:spMkLst>
            <pc:docMk/>
            <pc:sldMk cId="3203024596" sldId="1067"/>
            <ac:spMk id="72" creationId="{3503CFA2-AD44-F4D4-C152-4AE578517664}"/>
          </ac:spMkLst>
        </pc:spChg>
        <pc:spChg chg="add mod">
          <ac:chgData name="James Wagner" userId="2862651d-6f44-4741-89aa-aec1c8926fa8" providerId="ADAL" clId="{7F08A718-EB52-4428-B186-A18C57596AB3}" dt="2022-10-19T00:06:57.400" v="107" actId="1037"/>
          <ac:spMkLst>
            <pc:docMk/>
            <pc:sldMk cId="3203024596" sldId="1067"/>
            <ac:spMk id="73" creationId="{C98DD5A8-CC15-7E22-23FE-EC6E56458D41}"/>
          </ac:spMkLst>
        </pc:spChg>
        <pc:spChg chg="add mod">
          <ac:chgData name="James Wagner" userId="2862651d-6f44-4741-89aa-aec1c8926fa8" providerId="ADAL" clId="{7F08A718-EB52-4428-B186-A18C57596AB3}" dt="2022-10-19T00:07:09.369" v="118" actId="1038"/>
          <ac:spMkLst>
            <pc:docMk/>
            <pc:sldMk cId="3203024596" sldId="1067"/>
            <ac:spMk id="74" creationId="{831FF6D1-CB12-6032-9073-0EA2F46F09B1}"/>
          </ac:spMkLst>
        </pc:spChg>
        <pc:spChg chg="add mod">
          <ac:chgData name="James Wagner" userId="2862651d-6f44-4741-89aa-aec1c8926fa8" providerId="ADAL" clId="{7F08A718-EB52-4428-B186-A18C57596AB3}" dt="2022-10-19T00:07:13.724" v="120" actId="20577"/>
          <ac:spMkLst>
            <pc:docMk/>
            <pc:sldMk cId="3203024596" sldId="1067"/>
            <ac:spMk id="75" creationId="{B19EE76C-0DE0-F795-B5E8-D96239C0A682}"/>
          </ac:spMkLst>
        </pc:spChg>
        <pc:spChg chg="add mod">
          <ac:chgData name="James Wagner" userId="2862651d-6f44-4741-89aa-aec1c8926fa8" providerId="ADAL" clId="{7F08A718-EB52-4428-B186-A18C57596AB3}" dt="2022-10-19T00:07:09.369" v="118" actId="1038"/>
          <ac:spMkLst>
            <pc:docMk/>
            <pc:sldMk cId="3203024596" sldId="1067"/>
            <ac:spMk id="76" creationId="{6D9A69B8-CAFF-A527-EBDC-C6FD62FEC1AB}"/>
          </ac:spMkLst>
        </pc:spChg>
        <pc:spChg chg="add mod">
          <ac:chgData name="James Wagner" userId="2862651d-6f44-4741-89aa-aec1c8926fa8" providerId="ADAL" clId="{7F08A718-EB52-4428-B186-A18C57596AB3}" dt="2022-10-19T00:07:21.367" v="131" actId="1035"/>
          <ac:spMkLst>
            <pc:docMk/>
            <pc:sldMk cId="3203024596" sldId="1067"/>
            <ac:spMk id="77" creationId="{08452EA9-8DBA-6D3D-AC20-E8A1D6FD83A7}"/>
          </ac:spMkLst>
        </pc:spChg>
        <pc:spChg chg="add mod">
          <ac:chgData name="James Wagner" userId="2862651d-6f44-4741-89aa-aec1c8926fa8" providerId="ADAL" clId="{7F08A718-EB52-4428-B186-A18C57596AB3}" dt="2022-10-19T00:07:21.367" v="131" actId="1035"/>
          <ac:spMkLst>
            <pc:docMk/>
            <pc:sldMk cId="3203024596" sldId="1067"/>
            <ac:spMk id="78" creationId="{4A988F8B-2A18-1CC3-ECFD-E668807FC86D}"/>
          </ac:spMkLst>
        </pc:spChg>
        <pc:spChg chg="add mod">
          <ac:chgData name="James Wagner" userId="2862651d-6f44-4741-89aa-aec1c8926fa8" providerId="ADAL" clId="{7F08A718-EB52-4428-B186-A18C57596AB3}" dt="2022-10-19T00:07:26.940" v="133" actId="20577"/>
          <ac:spMkLst>
            <pc:docMk/>
            <pc:sldMk cId="3203024596" sldId="1067"/>
            <ac:spMk id="79" creationId="{E4A3F5D6-9104-78B3-8229-D774B1148030}"/>
          </ac:spMkLst>
        </pc:spChg>
        <pc:spChg chg="add mod">
          <ac:chgData name="James Wagner" userId="2862651d-6f44-4741-89aa-aec1c8926fa8" providerId="ADAL" clId="{7F08A718-EB52-4428-B186-A18C57596AB3}" dt="2022-10-19T00:07:40.931" v="145" actId="20577"/>
          <ac:spMkLst>
            <pc:docMk/>
            <pc:sldMk cId="3203024596" sldId="1067"/>
            <ac:spMk id="80" creationId="{CC301391-17DB-E7F4-760C-A609463BA08A}"/>
          </ac:spMkLst>
        </pc:spChg>
        <pc:spChg chg="add mod">
          <ac:chgData name="James Wagner" userId="2862651d-6f44-4741-89aa-aec1c8926fa8" providerId="ADAL" clId="{7F08A718-EB52-4428-B186-A18C57596AB3}" dt="2022-10-19T00:07:33.927" v="143" actId="1037"/>
          <ac:spMkLst>
            <pc:docMk/>
            <pc:sldMk cId="3203024596" sldId="1067"/>
            <ac:spMk id="81" creationId="{E91985DC-E70D-BF75-CB60-DA09F8BFA01D}"/>
          </ac:spMkLst>
        </pc:spChg>
        <pc:spChg chg="add mod">
          <ac:chgData name="James Wagner" userId="2862651d-6f44-4741-89aa-aec1c8926fa8" providerId="ADAL" clId="{7F08A718-EB52-4428-B186-A18C57596AB3}" dt="2022-10-19T00:07:33.927" v="143" actId="1037"/>
          <ac:spMkLst>
            <pc:docMk/>
            <pc:sldMk cId="3203024596" sldId="1067"/>
            <ac:spMk id="82" creationId="{64735EBB-4BF0-BA75-DC1E-8EB655B78C94}"/>
          </ac:spMkLst>
        </pc:spChg>
        <pc:spChg chg="add mod">
          <ac:chgData name="James Wagner" userId="2862651d-6f44-4741-89aa-aec1c8926fa8" providerId="ADAL" clId="{7F08A718-EB52-4428-B186-A18C57596AB3}" dt="2022-10-19T00:07:57.125" v="169" actId="1037"/>
          <ac:spMkLst>
            <pc:docMk/>
            <pc:sldMk cId="3203024596" sldId="1067"/>
            <ac:spMk id="83" creationId="{3DA6DE18-75A5-A1A4-A785-E208B8A4FA0E}"/>
          </ac:spMkLst>
        </pc:spChg>
        <pc:spChg chg="add mod">
          <ac:chgData name="James Wagner" userId="2862651d-6f44-4741-89aa-aec1c8926fa8" providerId="ADAL" clId="{7F08A718-EB52-4428-B186-A18C57596AB3}" dt="2022-10-19T00:08:03.769" v="171" actId="20577"/>
          <ac:spMkLst>
            <pc:docMk/>
            <pc:sldMk cId="3203024596" sldId="1067"/>
            <ac:spMk id="86" creationId="{236625C4-BC24-DCFF-20F3-BA3380AA078F}"/>
          </ac:spMkLst>
        </pc:spChg>
        <pc:spChg chg="add mod">
          <ac:chgData name="James Wagner" userId="2862651d-6f44-4741-89aa-aec1c8926fa8" providerId="ADAL" clId="{7F08A718-EB52-4428-B186-A18C57596AB3}" dt="2022-10-19T00:07:57.125" v="169" actId="1037"/>
          <ac:spMkLst>
            <pc:docMk/>
            <pc:sldMk cId="3203024596" sldId="1067"/>
            <ac:spMk id="87" creationId="{E48CE42C-A83A-4050-B0BB-BACB67AF4DF9}"/>
          </ac:spMkLst>
        </pc:spChg>
        <pc:spChg chg="add mod">
          <ac:chgData name="James Wagner" userId="2862651d-6f44-4741-89aa-aec1c8926fa8" providerId="ADAL" clId="{7F08A718-EB52-4428-B186-A18C57596AB3}" dt="2022-10-19T00:08:11.132" v="182" actId="1037"/>
          <ac:spMkLst>
            <pc:docMk/>
            <pc:sldMk cId="3203024596" sldId="1067"/>
            <ac:spMk id="88" creationId="{CD0DA9D1-A3C2-9E72-88F3-C8AB37AC8C6C}"/>
          </ac:spMkLst>
        </pc:spChg>
        <pc:spChg chg="add mod">
          <ac:chgData name="James Wagner" userId="2862651d-6f44-4741-89aa-aec1c8926fa8" providerId="ADAL" clId="{7F08A718-EB52-4428-B186-A18C57596AB3}" dt="2022-10-19T00:08:11.132" v="182" actId="1037"/>
          <ac:spMkLst>
            <pc:docMk/>
            <pc:sldMk cId="3203024596" sldId="1067"/>
            <ac:spMk id="89" creationId="{72F0DE1E-67D7-68DE-C177-D01C46403672}"/>
          </ac:spMkLst>
        </pc:spChg>
        <pc:spChg chg="add mod">
          <ac:chgData name="James Wagner" userId="2862651d-6f44-4741-89aa-aec1c8926fa8" providerId="ADAL" clId="{7F08A718-EB52-4428-B186-A18C57596AB3}" dt="2022-10-19T00:08:18.408" v="184" actId="20577"/>
          <ac:spMkLst>
            <pc:docMk/>
            <pc:sldMk cId="3203024596" sldId="1067"/>
            <ac:spMk id="90" creationId="{6E94E1AB-5222-1BA2-A656-29D1B4BA9668}"/>
          </ac:spMkLst>
        </pc:spChg>
      </pc:sldChg>
    </pc:docChg>
  </pc:docChgLst>
  <pc:docChgLst>
    <pc:chgData name="James Wagner" userId="2862651d-6f44-4741-89aa-aec1c8926fa8" providerId="ADAL" clId="{C12C5826-2228-4188-919F-E1C81FD7D15D}"/>
    <pc:docChg chg="modSld">
      <pc:chgData name="James Wagner" userId="2862651d-6f44-4741-89aa-aec1c8926fa8" providerId="ADAL" clId="{C12C5826-2228-4188-919F-E1C81FD7D15D}" dt="2022-10-18T18:11:25.897" v="5" actId="20577"/>
      <pc:docMkLst>
        <pc:docMk/>
      </pc:docMkLst>
      <pc:sldChg chg="modSp mod">
        <pc:chgData name="James Wagner" userId="2862651d-6f44-4741-89aa-aec1c8926fa8" providerId="ADAL" clId="{C12C5826-2228-4188-919F-E1C81FD7D15D}" dt="2022-10-18T18:11:25.897" v="5" actId="20577"/>
        <pc:sldMkLst>
          <pc:docMk/>
          <pc:sldMk cId="3549628654" sldId="272"/>
        </pc:sldMkLst>
        <pc:spChg chg="mod">
          <ac:chgData name="James Wagner" userId="2862651d-6f44-4741-89aa-aec1c8926fa8" providerId="ADAL" clId="{C12C5826-2228-4188-919F-E1C81FD7D15D}" dt="2022-10-18T18:11:25.897" v="5" actId="20577"/>
          <ac:spMkLst>
            <pc:docMk/>
            <pc:sldMk cId="3549628654" sldId="272"/>
            <ac:spMk id="5" creationId="{00000000-0000-0000-0000-000000000000}"/>
          </ac:spMkLst>
        </pc:spChg>
      </pc:sldChg>
      <pc:sldChg chg="modSp mod">
        <pc:chgData name="James Wagner" userId="2862651d-6f44-4741-89aa-aec1c8926fa8" providerId="ADAL" clId="{C12C5826-2228-4188-919F-E1C81FD7D15D}" dt="2022-10-18T18:11:07.026" v="1"/>
        <pc:sldMkLst>
          <pc:docMk/>
          <pc:sldMk cId="1107418130" sldId="707"/>
        </pc:sldMkLst>
        <pc:spChg chg="mod">
          <ac:chgData name="James Wagner" userId="2862651d-6f44-4741-89aa-aec1c8926fa8" providerId="ADAL" clId="{C12C5826-2228-4188-919F-E1C81FD7D15D}" dt="2022-10-18T18:11:07.026" v="1"/>
          <ac:spMkLst>
            <pc:docMk/>
            <pc:sldMk cId="1107418130" sldId="707"/>
            <ac:spMk id="3" creationId="{ADF719E9-DF5D-416F-841C-722E8D7AB880}"/>
          </ac:spMkLst>
        </pc:spChg>
      </pc:sldChg>
      <pc:sldChg chg="modSp mod">
        <pc:chgData name="James Wagner" userId="2862651d-6f44-4741-89aa-aec1c8926fa8" providerId="ADAL" clId="{C12C5826-2228-4188-919F-E1C81FD7D15D}" dt="2022-10-18T18:10:56.673" v="0"/>
        <pc:sldMkLst>
          <pc:docMk/>
          <pc:sldMk cId="3544373474" sldId="1091"/>
        </pc:sldMkLst>
        <pc:spChg chg="mod">
          <ac:chgData name="James Wagner" userId="2862651d-6f44-4741-89aa-aec1c8926fa8" providerId="ADAL" clId="{C12C5826-2228-4188-919F-E1C81FD7D15D}" dt="2022-10-18T18:10:56.673" v="0"/>
          <ac:spMkLst>
            <pc:docMk/>
            <pc:sldMk cId="3544373474" sldId="1091"/>
            <ac:spMk id="3" creationId="{ADF719E9-DF5D-416F-841C-722E8D7AB880}"/>
          </ac:spMkLst>
        </pc:spChg>
      </pc:sldChg>
    </pc:docChg>
  </pc:docChgLst>
  <pc:docChgLst>
    <pc:chgData name="James Wagner" userId="2862651d-6f44-4741-89aa-aec1c8926fa8" providerId="ADAL" clId="{5A7863DB-6490-45AF-94D9-050F826FE401}"/>
    <pc:docChg chg="custSel addSld delSld modSld">
      <pc:chgData name="James Wagner" userId="2862651d-6f44-4741-89aa-aec1c8926fa8" providerId="ADAL" clId="{5A7863DB-6490-45AF-94D9-050F826FE401}" dt="2023-10-17T22:34:51.775" v="170" actId="478"/>
      <pc:docMkLst>
        <pc:docMk/>
      </pc:docMkLst>
      <pc:sldChg chg="modSp mod">
        <pc:chgData name="James Wagner" userId="2862651d-6f44-4741-89aa-aec1c8926fa8" providerId="ADAL" clId="{5A7863DB-6490-45AF-94D9-050F826FE401}" dt="2023-10-17T19:43:29.486" v="3" actId="20577"/>
        <pc:sldMkLst>
          <pc:docMk/>
          <pc:sldMk cId="3549628654" sldId="272"/>
        </pc:sldMkLst>
        <pc:spChg chg="mod">
          <ac:chgData name="James Wagner" userId="2862651d-6f44-4741-89aa-aec1c8926fa8" providerId="ADAL" clId="{5A7863DB-6490-45AF-94D9-050F826FE401}" dt="2023-10-17T19:43:29.486" v="3" actId="20577"/>
          <ac:spMkLst>
            <pc:docMk/>
            <pc:sldMk cId="3549628654" sldId="272"/>
            <ac:spMk id="5" creationId="{00000000-0000-0000-0000-000000000000}"/>
          </ac:spMkLst>
        </pc:spChg>
      </pc:sldChg>
      <pc:sldChg chg="modSp mod">
        <pc:chgData name="James Wagner" userId="2862651d-6f44-4741-89aa-aec1c8926fa8" providerId="ADAL" clId="{5A7863DB-6490-45AF-94D9-050F826FE401}" dt="2023-10-17T19:44:50.846" v="41" actId="11"/>
        <pc:sldMkLst>
          <pc:docMk/>
          <pc:sldMk cId="1962834633" sldId="705"/>
        </pc:sldMkLst>
        <pc:spChg chg="mod">
          <ac:chgData name="James Wagner" userId="2862651d-6f44-4741-89aa-aec1c8926fa8" providerId="ADAL" clId="{5A7863DB-6490-45AF-94D9-050F826FE401}" dt="2023-10-17T19:44:50.846" v="41" actId="11"/>
          <ac:spMkLst>
            <pc:docMk/>
            <pc:sldMk cId="1962834633" sldId="705"/>
            <ac:spMk id="2" creationId="{00000000-0000-0000-0000-000000000000}"/>
          </ac:spMkLst>
        </pc:spChg>
      </pc:sldChg>
      <pc:sldChg chg="modSp mod">
        <pc:chgData name="James Wagner" userId="2862651d-6f44-4741-89aa-aec1c8926fa8" providerId="ADAL" clId="{5A7863DB-6490-45AF-94D9-050F826FE401}" dt="2023-10-17T19:43:44.164" v="4"/>
        <pc:sldMkLst>
          <pc:docMk/>
          <pc:sldMk cId="1107418130" sldId="707"/>
        </pc:sldMkLst>
        <pc:spChg chg="mod">
          <ac:chgData name="James Wagner" userId="2862651d-6f44-4741-89aa-aec1c8926fa8" providerId="ADAL" clId="{5A7863DB-6490-45AF-94D9-050F826FE401}" dt="2023-10-17T19:43:44.164" v="4"/>
          <ac:spMkLst>
            <pc:docMk/>
            <pc:sldMk cId="1107418130" sldId="707"/>
            <ac:spMk id="3" creationId="{ADF719E9-DF5D-416F-841C-722E8D7AB880}"/>
          </ac:spMkLst>
        </pc:spChg>
      </pc:sldChg>
      <pc:sldChg chg="modSp mod">
        <pc:chgData name="James Wagner" userId="2862651d-6f44-4741-89aa-aec1c8926fa8" providerId="ADAL" clId="{5A7863DB-6490-45AF-94D9-050F826FE401}" dt="2023-10-17T19:53:48.829" v="64" actId="20577"/>
        <pc:sldMkLst>
          <pc:docMk/>
          <pc:sldMk cId="1990960266" sldId="910"/>
        </pc:sldMkLst>
        <pc:spChg chg="mod">
          <ac:chgData name="James Wagner" userId="2862651d-6f44-4741-89aa-aec1c8926fa8" providerId="ADAL" clId="{5A7863DB-6490-45AF-94D9-050F826FE401}" dt="2023-10-17T19:53:48.829" v="64" actId="20577"/>
          <ac:spMkLst>
            <pc:docMk/>
            <pc:sldMk cId="1990960266" sldId="910"/>
            <ac:spMk id="3" creationId="{ADF719E9-DF5D-416F-841C-722E8D7AB880}"/>
          </ac:spMkLst>
        </pc:spChg>
      </pc:sldChg>
      <pc:sldChg chg="del">
        <pc:chgData name="James Wagner" userId="2862651d-6f44-4741-89aa-aec1c8926fa8" providerId="ADAL" clId="{5A7863DB-6490-45AF-94D9-050F826FE401}" dt="2023-10-17T19:53:38.998" v="43" actId="47"/>
        <pc:sldMkLst>
          <pc:docMk/>
          <pc:sldMk cId="1864218511" sldId="972"/>
        </pc:sldMkLst>
      </pc:sldChg>
      <pc:sldChg chg="add">
        <pc:chgData name="James Wagner" userId="2862651d-6f44-4741-89aa-aec1c8926fa8" providerId="ADAL" clId="{5A7863DB-6490-45AF-94D9-050F826FE401}" dt="2023-10-17T19:44:29.674" v="7"/>
        <pc:sldMkLst>
          <pc:docMk/>
          <pc:sldMk cId="896943914" sldId="973"/>
        </pc:sldMkLst>
      </pc:sldChg>
      <pc:sldChg chg="add">
        <pc:chgData name="James Wagner" userId="2862651d-6f44-4741-89aa-aec1c8926fa8" providerId="ADAL" clId="{5A7863DB-6490-45AF-94D9-050F826FE401}" dt="2023-10-17T19:44:29.674" v="7"/>
        <pc:sldMkLst>
          <pc:docMk/>
          <pc:sldMk cId="276467554" sldId="974"/>
        </pc:sldMkLst>
      </pc:sldChg>
      <pc:sldChg chg="add">
        <pc:chgData name="James Wagner" userId="2862651d-6f44-4741-89aa-aec1c8926fa8" providerId="ADAL" clId="{5A7863DB-6490-45AF-94D9-050F826FE401}" dt="2023-10-17T19:44:29.674" v="7"/>
        <pc:sldMkLst>
          <pc:docMk/>
          <pc:sldMk cId="987663274" sldId="975"/>
        </pc:sldMkLst>
      </pc:sldChg>
      <pc:sldChg chg="add">
        <pc:chgData name="James Wagner" userId="2862651d-6f44-4741-89aa-aec1c8926fa8" providerId="ADAL" clId="{5A7863DB-6490-45AF-94D9-050F826FE401}" dt="2023-10-17T19:44:29.674" v="7"/>
        <pc:sldMkLst>
          <pc:docMk/>
          <pc:sldMk cId="1759100514" sldId="976"/>
        </pc:sldMkLst>
      </pc:sldChg>
      <pc:sldChg chg="add">
        <pc:chgData name="James Wagner" userId="2862651d-6f44-4741-89aa-aec1c8926fa8" providerId="ADAL" clId="{5A7863DB-6490-45AF-94D9-050F826FE401}" dt="2023-10-17T19:44:29.674" v="7"/>
        <pc:sldMkLst>
          <pc:docMk/>
          <pc:sldMk cId="1016018992" sldId="978"/>
        </pc:sldMkLst>
      </pc:sldChg>
      <pc:sldChg chg="add">
        <pc:chgData name="James Wagner" userId="2862651d-6f44-4741-89aa-aec1c8926fa8" providerId="ADAL" clId="{5A7863DB-6490-45AF-94D9-050F826FE401}" dt="2023-10-17T19:44:29.674" v="7"/>
        <pc:sldMkLst>
          <pc:docMk/>
          <pc:sldMk cId="1887006465" sldId="979"/>
        </pc:sldMkLst>
      </pc:sldChg>
      <pc:sldChg chg="add">
        <pc:chgData name="James Wagner" userId="2862651d-6f44-4741-89aa-aec1c8926fa8" providerId="ADAL" clId="{5A7863DB-6490-45AF-94D9-050F826FE401}" dt="2023-10-17T19:44:29.674" v="7"/>
        <pc:sldMkLst>
          <pc:docMk/>
          <pc:sldMk cId="3537969515" sldId="980"/>
        </pc:sldMkLst>
      </pc:sldChg>
      <pc:sldChg chg="add">
        <pc:chgData name="James Wagner" userId="2862651d-6f44-4741-89aa-aec1c8926fa8" providerId="ADAL" clId="{5A7863DB-6490-45AF-94D9-050F826FE401}" dt="2023-10-17T19:44:29.674" v="7"/>
        <pc:sldMkLst>
          <pc:docMk/>
          <pc:sldMk cId="1453559772" sldId="981"/>
        </pc:sldMkLst>
      </pc:sldChg>
      <pc:sldChg chg="add">
        <pc:chgData name="James Wagner" userId="2862651d-6f44-4741-89aa-aec1c8926fa8" providerId="ADAL" clId="{5A7863DB-6490-45AF-94D9-050F826FE401}" dt="2023-10-17T19:44:29.674" v="7"/>
        <pc:sldMkLst>
          <pc:docMk/>
          <pc:sldMk cId="4125647399" sldId="982"/>
        </pc:sldMkLst>
      </pc:sldChg>
      <pc:sldChg chg="add">
        <pc:chgData name="James Wagner" userId="2862651d-6f44-4741-89aa-aec1c8926fa8" providerId="ADAL" clId="{5A7863DB-6490-45AF-94D9-050F826FE401}" dt="2023-10-17T19:44:29.674" v="7"/>
        <pc:sldMkLst>
          <pc:docMk/>
          <pc:sldMk cId="3321915808" sldId="997"/>
        </pc:sldMkLst>
      </pc:sldChg>
      <pc:sldChg chg="add">
        <pc:chgData name="James Wagner" userId="2862651d-6f44-4741-89aa-aec1c8926fa8" providerId="ADAL" clId="{5A7863DB-6490-45AF-94D9-050F826FE401}" dt="2023-10-17T19:44:29.674" v="7"/>
        <pc:sldMkLst>
          <pc:docMk/>
          <pc:sldMk cId="2234101908" sldId="1004"/>
        </pc:sldMkLst>
      </pc:sldChg>
      <pc:sldChg chg="add">
        <pc:chgData name="James Wagner" userId="2862651d-6f44-4741-89aa-aec1c8926fa8" providerId="ADAL" clId="{5A7863DB-6490-45AF-94D9-050F826FE401}" dt="2023-10-17T19:44:29.674" v="7"/>
        <pc:sldMkLst>
          <pc:docMk/>
          <pc:sldMk cId="1016940548" sldId="1005"/>
        </pc:sldMkLst>
      </pc:sldChg>
      <pc:sldChg chg="add">
        <pc:chgData name="James Wagner" userId="2862651d-6f44-4741-89aa-aec1c8926fa8" providerId="ADAL" clId="{5A7863DB-6490-45AF-94D9-050F826FE401}" dt="2023-10-17T19:44:29.674" v="7"/>
        <pc:sldMkLst>
          <pc:docMk/>
          <pc:sldMk cId="4066463915" sldId="1006"/>
        </pc:sldMkLst>
      </pc:sldChg>
      <pc:sldChg chg="add">
        <pc:chgData name="James Wagner" userId="2862651d-6f44-4741-89aa-aec1c8926fa8" providerId="ADAL" clId="{5A7863DB-6490-45AF-94D9-050F826FE401}" dt="2023-10-17T19:44:29.674" v="7"/>
        <pc:sldMkLst>
          <pc:docMk/>
          <pc:sldMk cId="786387537" sldId="1007"/>
        </pc:sldMkLst>
      </pc:sldChg>
      <pc:sldChg chg="add">
        <pc:chgData name="James Wagner" userId="2862651d-6f44-4741-89aa-aec1c8926fa8" providerId="ADAL" clId="{5A7863DB-6490-45AF-94D9-050F826FE401}" dt="2023-10-17T19:44:29.674" v="7"/>
        <pc:sldMkLst>
          <pc:docMk/>
          <pc:sldMk cId="3103793267" sldId="1008"/>
        </pc:sldMkLst>
      </pc:sldChg>
      <pc:sldChg chg="del">
        <pc:chgData name="James Wagner" userId="2862651d-6f44-4741-89aa-aec1c8926fa8" providerId="ADAL" clId="{5A7863DB-6490-45AF-94D9-050F826FE401}" dt="2023-10-17T19:53:38.998" v="43" actId="47"/>
        <pc:sldMkLst>
          <pc:docMk/>
          <pc:sldMk cId="316857444" sldId="1010"/>
        </pc:sldMkLst>
      </pc:sldChg>
      <pc:sldChg chg="add modNotesTx">
        <pc:chgData name="James Wagner" userId="2862651d-6f44-4741-89aa-aec1c8926fa8" providerId="ADAL" clId="{5A7863DB-6490-45AF-94D9-050F826FE401}" dt="2023-10-17T22:21:32.182" v="126" actId="20577"/>
        <pc:sldMkLst>
          <pc:docMk/>
          <pc:sldMk cId="4149328893" sldId="1017"/>
        </pc:sldMkLst>
      </pc:sldChg>
      <pc:sldChg chg="add">
        <pc:chgData name="James Wagner" userId="2862651d-6f44-4741-89aa-aec1c8926fa8" providerId="ADAL" clId="{5A7863DB-6490-45AF-94D9-050F826FE401}" dt="2023-10-17T19:44:29.674" v="7"/>
        <pc:sldMkLst>
          <pc:docMk/>
          <pc:sldMk cId="1704798963" sldId="1031"/>
        </pc:sldMkLst>
      </pc:sldChg>
      <pc:sldChg chg="modSp mod">
        <pc:chgData name="James Wagner" userId="2862651d-6f44-4741-89aa-aec1c8926fa8" providerId="ADAL" clId="{5A7863DB-6490-45AF-94D9-050F826FE401}" dt="2023-10-17T22:32:10.807" v="129" actId="1076"/>
        <pc:sldMkLst>
          <pc:docMk/>
          <pc:sldMk cId="2979507622" sldId="1065"/>
        </pc:sldMkLst>
        <pc:spChg chg="mod">
          <ac:chgData name="James Wagner" userId="2862651d-6f44-4741-89aa-aec1c8926fa8" providerId="ADAL" clId="{5A7863DB-6490-45AF-94D9-050F826FE401}" dt="2023-10-17T22:32:10.807" v="129" actId="1076"/>
          <ac:spMkLst>
            <pc:docMk/>
            <pc:sldMk cId="2979507622" sldId="1065"/>
            <ac:spMk id="4" creationId="{67B7C75E-91BC-4E36-847D-C7D8D1434805}"/>
          </ac:spMkLst>
        </pc:spChg>
        <pc:spChg chg="mod">
          <ac:chgData name="James Wagner" userId="2862651d-6f44-4741-89aa-aec1c8926fa8" providerId="ADAL" clId="{5A7863DB-6490-45AF-94D9-050F826FE401}" dt="2023-10-17T22:32:08.401" v="128" actId="1076"/>
          <ac:spMkLst>
            <pc:docMk/>
            <pc:sldMk cId="2979507622" sldId="1065"/>
            <ac:spMk id="6" creationId="{1E42FADD-2FE1-4327-BCB7-8B889B6892AD}"/>
          </ac:spMkLst>
        </pc:spChg>
        <pc:spChg chg="mod">
          <ac:chgData name="James Wagner" userId="2862651d-6f44-4741-89aa-aec1c8926fa8" providerId="ADAL" clId="{5A7863DB-6490-45AF-94D9-050F826FE401}" dt="2023-10-17T22:32:02.470" v="127" actId="1076"/>
          <ac:spMkLst>
            <pc:docMk/>
            <pc:sldMk cId="2979507622" sldId="1065"/>
            <ac:spMk id="7" creationId="{653EBE4C-E1E7-4407-ABA3-D48A62807AFD}"/>
          </ac:spMkLst>
        </pc:spChg>
      </pc:sldChg>
      <pc:sldChg chg="delSp modSp mod">
        <pc:chgData name="James Wagner" userId="2862651d-6f44-4741-89aa-aec1c8926fa8" providerId="ADAL" clId="{5A7863DB-6490-45AF-94D9-050F826FE401}" dt="2023-10-17T22:34:51.775" v="170" actId="478"/>
        <pc:sldMkLst>
          <pc:docMk/>
          <pc:sldMk cId="3203024596" sldId="1067"/>
        </pc:sldMkLst>
        <pc:spChg chg="del mod">
          <ac:chgData name="James Wagner" userId="2862651d-6f44-4741-89aa-aec1c8926fa8" providerId="ADAL" clId="{5A7863DB-6490-45AF-94D9-050F826FE401}" dt="2023-10-17T22:33:09.951" v="143" actId="478"/>
          <ac:spMkLst>
            <pc:docMk/>
            <pc:sldMk cId="3203024596" sldId="1067"/>
            <ac:spMk id="20" creationId="{C3C7FE26-1E5C-B6F5-DFC4-96DE02B6DC49}"/>
          </ac:spMkLst>
        </pc:spChg>
        <pc:spChg chg="del mod">
          <ac:chgData name="James Wagner" userId="2862651d-6f44-4741-89aa-aec1c8926fa8" providerId="ADAL" clId="{5A7863DB-6490-45AF-94D9-050F826FE401}" dt="2023-10-17T22:33:14.630" v="145" actId="478"/>
          <ac:spMkLst>
            <pc:docMk/>
            <pc:sldMk cId="3203024596" sldId="1067"/>
            <ac:spMk id="21" creationId="{956EA8F5-4CF8-A5E9-C544-8A0E84BCF0E6}"/>
          </ac:spMkLst>
        </pc:spChg>
        <pc:spChg chg="del mod">
          <ac:chgData name="James Wagner" userId="2862651d-6f44-4741-89aa-aec1c8926fa8" providerId="ADAL" clId="{5A7863DB-6490-45AF-94D9-050F826FE401}" dt="2023-10-17T22:33:19.637" v="147" actId="478"/>
          <ac:spMkLst>
            <pc:docMk/>
            <pc:sldMk cId="3203024596" sldId="1067"/>
            <ac:spMk id="22" creationId="{3CD11210-E39C-F0FE-3D34-DB3417A002A8}"/>
          </ac:spMkLst>
        </pc:spChg>
        <pc:spChg chg="mod">
          <ac:chgData name="James Wagner" userId="2862651d-6f44-4741-89aa-aec1c8926fa8" providerId="ADAL" clId="{5A7863DB-6490-45AF-94D9-050F826FE401}" dt="2023-10-17T22:33:21.507" v="148" actId="1076"/>
          <ac:spMkLst>
            <pc:docMk/>
            <pc:sldMk cId="3203024596" sldId="1067"/>
            <ac:spMk id="23" creationId="{7AF15F27-D45E-B4A6-0D14-1815692BA728}"/>
          </ac:spMkLst>
        </pc:spChg>
        <pc:spChg chg="mod">
          <ac:chgData name="James Wagner" userId="2862651d-6f44-4741-89aa-aec1c8926fa8" providerId="ADAL" clId="{5A7863DB-6490-45AF-94D9-050F826FE401}" dt="2023-10-17T22:34:06.669" v="163" actId="1076"/>
          <ac:spMkLst>
            <pc:docMk/>
            <pc:sldMk cId="3203024596" sldId="1067"/>
            <ac:spMk id="24" creationId="{85792F28-2F40-0BC2-E182-2D2051A3B9F0}"/>
          </ac:spMkLst>
        </pc:spChg>
        <pc:spChg chg="mod">
          <ac:chgData name="James Wagner" userId="2862651d-6f44-4741-89aa-aec1c8926fa8" providerId="ADAL" clId="{5A7863DB-6490-45AF-94D9-050F826FE401}" dt="2023-10-17T22:33:13.731" v="144" actId="1076"/>
          <ac:spMkLst>
            <pc:docMk/>
            <pc:sldMk cId="3203024596" sldId="1067"/>
            <ac:spMk id="25" creationId="{BA6CD560-B362-8B29-3A45-CCD85571AB85}"/>
          </ac:spMkLst>
        </pc:spChg>
        <pc:spChg chg="mod">
          <ac:chgData name="James Wagner" userId="2862651d-6f44-4741-89aa-aec1c8926fa8" providerId="ADAL" clId="{5A7863DB-6490-45AF-94D9-050F826FE401}" dt="2023-10-17T22:33:17.413" v="146" actId="1076"/>
          <ac:spMkLst>
            <pc:docMk/>
            <pc:sldMk cId="3203024596" sldId="1067"/>
            <ac:spMk id="26" creationId="{51EF9EC7-5253-A889-6124-3A0E04C443DF}"/>
          </ac:spMkLst>
        </pc:spChg>
        <pc:spChg chg="del">
          <ac:chgData name="James Wagner" userId="2862651d-6f44-4741-89aa-aec1c8926fa8" providerId="ADAL" clId="{5A7863DB-6490-45AF-94D9-050F826FE401}" dt="2023-10-17T22:33:37.359" v="154" actId="478"/>
          <ac:spMkLst>
            <pc:docMk/>
            <pc:sldMk cId="3203024596" sldId="1067"/>
            <ac:spMk id="27" creationId="{54A4C259-B891-7B5E-40EC-FABD0FD899B8}"/>
          </ac:spMkLst>
        </pc:spChg>
        <pc:spChg chg="del mod">
          <ac:chgData name="James Wagner" userId="2862651d-6f44-4741-89aa-aec1c8926fa8" providerId="ADAL" clId="{5A7863DB-6490-45AF-94D9-050F826FE401}" dt="2023-10-17T22:32:55.712" v="137" actId="478"/>
          <ac:spMkLst>
            <pc:docMk/>
            <pc:sldMk cId="3203024596" sldId="1067"/>
            <ac:spMk id="28" creationId="{4ACCCC95-0BAA-4180-8F76-090CE51FCB7B}"/>
          </ac:spMkLst>
        </pc:spChg>
        <pc:spChg chg="del">
          <ac:chgData name="James Wagner" userId="2862651d-6f44-4741-89aa-aec1c8926fa8" providerId="ADAL" clId="{5A7863DB-6490-45AF-94D9-050F826FE401}" dt="2023-10-17T22:34:51.775" v="170" actId="478"/>
          <ac:spMkLst>
            <pc:docMk/>
            <pc:sldMk cId="3203024596" sldId="1067"/>
            <ac:spMk id="29" creationId="{EA6E2A78-83C8-3B83-8CCF-819EF6E81AA1}"/>
          </ac:spMkLst>
        </pc:spChg>
        <pc:spChg chg="del">
          <ac:chgData name="James Wagner" userId="2862651d-6f44-4741-89aa-aec1c8926fa8" providerId="ADAL" clId="{5A7863DB-6490-45AF-94D9-050F826FE401}" dt="2023-10-17T22:34:51.775" v="170" actId="478"/>
          <ac:spMkLst>
            <pc:docMk/>
            <pc:sldMk cId="3203024596" sldId="1067"/>
            <ac:spMk id="30" creationId="{7C3F9910-96C3-9FA6-AF06-613F61E5D79F}"/>
          </ac:spMkLst>
        </pc:spChg>
        <pc:spChg chg="mod">
          <ac:chgData name="James Wagner" userId="2862651d-6f44-4741-89aa-aec1c8926fa8" providerId="ADAL" clId="{5A7863DB-6490-45AF-94D9-050F826FE401}" dt="2023-10-17T22:34:06.669" v="163" actId="1076"/>
          <ac:spMkLst>
            <pc:docMk/>
            <pc:sldMk cId="3203024596" sldId="1067"/>
            <ac:spMk id="31" creationId="{17D37224-4F96-2C84-77CD-945DADCB7E37}"/>
          </ac:spMkLst>
        </pc:spChg>
        <pc:spChg chg="mod">
          <ac:chgData name="James Wagner" userId="2862651d-6f44-4741-89aa-aec1c8926fa8" providerId="ADAL" clId="{5A7863DB-6490-45AF-94D9-050F826FE401}" dt="2023-10-17T22:32:38.729" v="132" actId="1076"/>
          <ac:spMkLst>
            <pc:docMk/>
            <pc:sldMk cId="3203024596" sldId="1067"/>
            <ac:spMk id="32" creationId="{FBE2E865-10CB-9594-16F2-37493FFAC6E6}"/>
          </ac:spMkLst>
        </pc:spChg>
        <pc:spChg chg="mod">
          <ac:chgData name="James Wagner" userId="2862651d-6f44-4741-89aa-aec1c8926fa8" providerId="ADAL" clId="{5A7863DB-6490-45AF-94D9-050F826FE401}" dt="2023-10-17T22:34:44.457" v="168" actId="1076"/>
          <ac:spMkLst>
            <pc:docMk/>
            <pc:sldMk cId="3203024596" sldId="1067"/>
            <ac:spMk id="33" creationId="{AFEC83AA-14AF-4513-61FE-E832DEBF32F5}"/>
          </ac:spMkLst>
        </pc:spChg>
        <pc:spChg chg="del">
          <ac:chgData name="James Wagner" userId="2862651d-6f44-4741-89aa-aec1c8926fa8" providerId="ADAL" clId="{5A7863DB-6490-45AF-94D9-050F826FE401}" dt="2023-10-17T22:34:51.775" v="170" actId="478"/>
          <ac:spMkLst>
            <pc:docMk/>
            <pc:sldMk cId="3203024596" sldId="1067"/>
            <ac:spMk id="34" creationId="{6F941071-2C91-9059-D3F6-D4337D21C84A}"/>
          </ac:spMkLst>
        </pc:spChg>
        <pc:spChg chg="del">
          <ac:chgData name="James Wagner" userId="2862651d-6f44-4741-89aa-aec1c8926fa8" providerId="ADAL" clId="{5A7863DB-6490-45AF-94D9-050F826FE401}" dt="2023-10-17T22:32:57.062" v="138" actId="478"/>
          <ac:spMkLst>
            <pc:docMk/>
            <pc:sldMk cId="3203024596" sldId="1067"/>
            <ac:spMk id="35" creationId="{48AC99FB-B2EF-5ACC-DA7D-045BAE6B8161}"/>
          </ac:spMkLst>
        </pc:spChg>
        <pc:spChg chg="del">
          <ac:chgData name="James Wagner" userId="2862651d-6f44-4741-89aa-aec1c8926fa8" providerId="ADAL" clId="{5A7863DB-6490-45AF-94D9-050F826FE401}" dt="2023-10-17T22:34:51.775" v="170" actId="478"/>
          <ac:spMkLst>
            <pc:docMk/>
            <pc:sldMk cId="3203024596" sldId="1067"/>
            <ac:spMk id="36" creationId="{D5827F17-2956-23CC-2A57-0ECCAB1C0CFB}"/>
          </ac:spMkLst>
        </pc:spChg>
        <pc:spChg chg="mod">
          <ac:chgData name="James Wagner" userId="2862651d-6f44-4741-89aa-aec1c8926fa8" providerId="ADAL" clId="{5A7863DB-6490-45AF-94D9-050F826FE401}" dt="2023-10-17T22:34:47.611" v="169" actId="1076"/>
          <ac:spMkLst>
            <pc:docMk/>
            <pc:sldMk cId="3203024596" sldId="1067"/>
            <ac:spMk id="37" creationId="{AFEF701F-543F-A5E7-394E-54B865E154C8}"/>
          </ac:spMkLst>
        </pc:spChg>
        <pc:spChg chg="mod">
          <ac:chgData name="James Wagner" userId="2862651d-6f44-4741-89aa-aec1c8926fa8" providerId="ADAL" clId="{5A7863DB-6490-45AF-94D9-050F826FE401}" dt="2023-10-17T22:34:29.893" v="165" actId="1076"/>
          <ac:spMkLst>
            <pc:docMk/>
            <pc:sldMk cId="3203024596" sldId="1067"/>
            <ac:spMk id="38" creationId="{2B4FC3DD-CEDB-A28A-8781-45715A588372}"/>
          </ac:spMkLst>
        </pc:spChg>
        <pc:spChg chg="mod">
          <ac:chgData name="James Wagner" userId="2862651d-6f44-4741-89aa-aec1c8926fa8" providerId="ADAL" clId="{5A7863DB-6490-45AF-94D9-050F826FE401}" dt="2023-10-17T22:32:42.029" v="133" actId="1076"/>
          <ac:spMkLst>
            <pc:docMk/>
            <pc:sldMk cId="3203024596" sldId="1067"/>
            <ac:spMk id="39" creationId="{37D61E4B-742F-D224-D195-216A8666CA35}"/>
          </ac:spMkLst>
        </pc:spChg>
        <pc:spChg chg="mod">
          <ac:chgData name="James Wagner" userId="2862651d-6f44-4741-89aa-aec1c8926fa8" providerId="ADAL" clId="{5A7863DB-6490-45AF-94D9-050F826FE401}" dt="2023-10-17T22:34:41.597" v="167" actId="1076"/>
          <ac:spMkLst>
            <pc:docMk/>
            <pc:sldMk cId="3203024596" sldId="1067"/>
            <ac:spMk id="40" creationId="{CAF58DDD-5847-45D9-C27A-6E9C3D774F4A}"/>
          </ac:spMkLst>
        </pc:spChg>
        <pc:spChg chg="del">
          <ac:chgData name="James Wagner" userId="2862651d-6f44-4741-89aa-aec1c8926fa8" providerId="ADAL" clId="{5A7863DB-6490-45AF-94D9-050F826FE401}" dt="2023-10-17T22:34:51.775" v="170" actId="478"/>
          <ac:spMkLst>
            <pc:docMk/>
            <pc:sldMk cId="3203024596" sldId="1067"/>
            <ac:spMk id="41" creationId="{6545ED44-6ABC-46FB-DBD8-B7CCECCA7A5D}"/>
          </ac:spMkLst>
        </pc:spChg>
        <pc:spChg chg="del">
          <ac:chgData name="James Wagner" userId="2862651d-6f44-4741-89aa-aec1c8926fa8" providerId="ADAL" clId="{5A7863DB-6490-45AF-94D9-050F826FE401}" dt="2023-10-17T22:34:51.775" v="170" actId="478"/>
          <ac:spMkLst>
            <pc:docMk/>
            <pc:sldMk cId="3203024596" sldId="1067"/>
            <ac:spMk id="42" creationId="{D6CCA50D-F257-9C6F-D70E-69AC01DA08B2}"/>
          </ac:spMkLst>
        </pc:spChg>
        <pc:spChg chg="del">
          <ac:chgData name="James Wagner" userId="2862651d-6f44-4741-89aa-aec1c8926fa8" providerId="ADAL" clId="{5A7863DB-6490-45AF-94D9-050F826FE401}" dt="2023-10-17T22:34:51.775" v="170" actId="478"/>
          <ac:spMkLst>
            <pc:docMk/>
            <pc:sldMk cId="3203024596" sldId="1067"/>
            <ac:spMk id="43" creationId="{6487066F-D5C3-AA2B-70E4-36629B66E9B4}"/>
          </ac:spMkLst>
        </pc:spChg>
        <pc:spChg chg="del">
          <ac:chgData name="James Wagner" userId="2862651d-6f44-4741-89aa-aec1c8926fa8" providerId="ADAL" clId="{5A7863DB-6490-45AF-94D9-050F826FE401}" dt="2023-10-17T22:34:51.775" v="170" actId="478"/>
          <ac:spMkLst>
            <pc:docMk/>
            <pc:sldMk cId="3203024596" sldId="1067"/>
            <ac:spMk id="47" creationId="{2FD06B88-8A67-1A73-2084-A4AF7C3BD934}"/>
          </ac:spMkLst>
        </pc:spChg>
        <pc:spChg chg="del">
          <ac:chgData name="James Wagner" userId="2862651d-6f44-4741-89aa-aec1c8926fa8" providerId="ADAL" clId="{5A7863DB-6490-45AF-94D9-050F826FE401}" dt="2023-10-17T22:34:51.775" v="170" actId="478"/>
          <ac:spMkLst>
            <pc:docMk/>
            <pc:sldMk cId="3203024596" sldId="1067"/>
            <ac:spMk id="51" creationId="{F22C4E50-482C-3CEA-5E13-430F4BE77887}"/>
          </ac:spMkLst>
        </pc:spChg>
        <pc:spChg chg="mod">
          <ac:chgData name="James Wagner" userId="2862651d-6f44-4741-89aa-aec1c8926fa8" providerId="ADAL" clId="{5A7863DB-6490-45AF-94D9-050F826FE401}" dt="2023-10-17T22:32:44.949" v="134" actId="1076"/>
          <ac:spMkLst>
            <pc:docMk/>
            <pc:sldMk cId="3203024596" sldId="1067"/>
            <ac:spMk id="55" creationId="{AFDBCBF4-EFD4-4242-5085-AF1672C8CCE5}"/>
          </ac:spMkLst>
        </pc:spChg>
        <pc:spChg chg="del">
          <ac:chgData name="James Wagner" userId="2862651d-6f44-4741-89aa-aec1c8926fa8" providerId="ADAL" clId="{5A7863DB-6490-45AF-94D9-050F826FE401}" dt="2023-10-17T22:34:51.775" v="170" actId="478"/>
          <ac:spMkLst>
            <pc:docMk/>
            <pc:sldMk cId="3203024596" sldId="1067"/>
            <ac:spMk id="56" creationId="{A976B580-3F71-7A12-8899-3DEB88C4878B}"/>
          </ac:spMkLst>
        </pc:spChg>
        <pc:spChg chg="del">
          <ac:chgData name="James Wagner" userId="2862651d-6f44-4741-89aa-aec1c8926fa8" providerId="ADAL" clId="{5A7863DB-6490-45AF-94D9-050F826FE401}" dt="2023-10-17T22:34:51.775" v="170" actId="478"/>
          <ac:spMkLst>
            <pc:docMk/>
            <pc:sldMk cId="3203024596" sldId="1067"/>
            <ac:spMk id="57" creationId="{E82E0DCB-3C03-3578-D163-81D317EC9CD5}"/>
          </ac:spMkLst>
        </pc:spChg>
        <pc:spChg chg="del">
          <ac:chgData name="James Wagner" userId="2862651d-6f44-4741-89aa-aec1c8926fa8" providerId="ADAL" clId="{5A7863DB-6490-45AF-94D9-050F826FE401}" dt="2023-10-17T22:34:51.775" v="170" actId="478"/>
          <ac:spMkLst>
            <pc:docMk/>
            <pc:sldMk cId="3203024596" sldId="1067"/>
            <ac:spMk id="58" creationId="{49A4CD42-AA93-5258-61C2-05593BF0709A}"/>
          </ac:spMkLst>
        </pc:spChg>
        <pc:spChg chg="del">
          <ac:chgData name="James Wagner" userId="2862651d-6f44-4741-89aa-aec1c8926fa8" providerId="ADAL" clId="{5A7863DB-6490-45AF-94D9-050F826FE401}" dt="2023-10-17T22:34:51.775" v="170" actId="478"/>
          <ac:spMkLst>
            <pc:docMk/>
            <pc:sldMk cId="3203024596" sldId="1067"/>
            <ac:spMk id="59" creationId="{AE872F62-4DBA-704A-2513-905FE23BE4CB}"/>
          </ac:spMkLst>
        </pc:spChg>
        <pc:spChg chg="del">
          <ac:chgData name="James Wagner" userId="2862651d-6f44-4741-89aa-aec1c8926fa8" providerId="ADAL" clId="{5A7863DB-6490-45AF-94D9-050F826FE401}" dt="2023-10-17T22:34:51.775" v="170" actId="478"/>
          <ac:spMkLst>
            <pc:docMk/>
            <pc:sldMk cId="3203024596" sldId="1067"/>
            <ac:spMk id="60" creationId="{9FCDE241-D265-4645-74C6-5DB8E8DAF093}"/>
          </ac:spMkLst>
        </pc:spChg>
        <pc:spChg chg="del">
          <ac:chgData name="James Wagner" userId="2862651d-6f44-4741-89aa-aec1c8926fa8" providerId="ADAL" clId="{5A7863DB-6490-45AF-94D9-050F826FE401}" dt="2023-10-17T22:34:51.775" v="170" actId="478"/>
          <ac:spMkLst>
            <pc:docMk/>
            <pc:sldMk cId="3203024596" sldId="1067"/>
            <ac:spMk id="61" creationId="{1E9F9402-77EF-3754-6E5D-691F0FAB6FD2}"/>
          </ac:spMkLst>
        </pc:spChg>
        <pc:spChg chg="mod">
          <ac:chgData name="James Wagner" userId="2862651d-6f44-4741-89aa-aec1c8926fa8" providerId="ADAL" clId="{5A7863DB-6490-45AF-94D9-050F826FE401}" dt="2023-10-17T22:32:50.933" v="135" actId="1076"/>
          <ac:spMkLst>
            <pc:docMk/>
            <pc:sldMk cId="3203024596" sldId="1067"/>
            <ac:spMk id="62" creationId="{A22044E4-09A7-8531-560A-6CEF0CA0A86C}"/>
          </ac:spMkLst>
        </pc:spChg>
        <pc:spChg chg="del">
          <ac:chgData name="James Wagner" userId="2862651d-6f44-4741-89aa-aec1c8926fa8" providerId="ADAL" clId="{5A7863DB-6490-45AF-94D9-050F826FE401}" dt="2023-10-17T22:34:51.775" v="170" actId="478"/>
          <ac:spMkLst>
            <pc:docMk/>
            <pc:sldMk cId="3203024596" sldId="1067"/>
            <ac:spMk id="63" creationId="{A060152C-6A00-26A0-0FE6-1538B32896DA}"/>
          </ac:spMkLst>
        </pc:spChg>
        <pc:spChg chg="del">
          <ac:chgData name="James Wagner" userId="2862651d-6f44-4741-89aa-aec1c8926fa8" providerId="ADAL" clId="{5A7863DB-6490-45AF-94D9-050F826FE401}" dt="2023-10-17T22:34:51.775" v="170" actId="478"/>
          <ac:spMkLst>
            <pc:docMk/>
            <pc:sldMk cId="3203024596" sldId="1067"/>
            <ac:spMk id="64" creationId="{F1A7E80F-51D6-A1CD-024E-EE90D9AA345F}"/>
          </ac:spMkLst>
        </pc:spChg>
        <pc:spChg chg="del">
          <ac:chgData name="James Wagner" userId="2862651d-6f44-4741-89aa-aec1c8926fa8" providerId="ADAL" clId="{5A7863DB-6490-45AF-94D9-050F826FE401}" dt="2023-10-17T22:34:51.775" v="170" actId="478"/>
          <ac:spMkLst>
            <pc:docMk/>
            <pc:sldMk cId="3203024596" sldId="1067"/>
            <ac:spMk id="65" creationId="{BB8B1234-DEB3-4346-3D5E-80D8D0CEC512}"/>
          </ac:spMkLst>
        </pc:spChg>
        <pc:spChg chg="del">
          <ac:chgData name="James Wagner" userId="2862651d-6f44-4741-89aa-aec1c8926fa8" providerId="ADAL" clId="{5A7863DB-6490-45AF-94D9-050F826FE401}" dt="2023-10-17T22:34:51.775" v="170" actId="478"/>
          <ac:spMkLst>
            <pc:docMk/>
            <pc:sldMk cId="3203024596" sldId="1067"/>
            <ac:spMk id="66" creationId="{D747079E-BB74-3A1F-BEB4-E06C604E216F}"/>
          </ac:spMkLst>
        </pc:spChg>
        <pc:spChg chg="del">
          <ac:chgData name="James Wagner" userId="2862651d-6f44-4741-89aa-aec1c8926fa8" providerId="ADAL" clId="{5A7863DB-6490-45AF-94D9-050F826FE401}" dt="2023-10-17T22:34:51.775" v="170" actId="478"/>
          <ac:spMkLst>
            <pc:docMk/>
            <pc:sldMk cId="3203024596" sldId="1067"/>
            <ac:spMk id="67" creationId="{46E35CBE-7F07-0530-86BD-3C8386B13714}"/>
          </ac:spMkLst>
        </pc:spChg>
        <pc:spChg chg="mod">
          <ac:chgData name="James Wagner" userId="2862651d-6f44-4741-89aa-aec1c8926fa8" providerId="ADAL" clId="{5A7863DB-6490-45AF-94D9-050F826FE401}" dt="2023-10-17T22:34:36.157" v="166" actId="1076"/>
          <ac:spMkLst>
            <pc:docMk/>
            <pc:sldMk cId="3203024596" sldId="1067"/>
            <ac:spMk id="68" creationId="{7C991BDC-5ED6-594E-81C9-909DE9CEACFC}"/>
          </ac:spMkLst>
        </pc:spChg>
        <pc:spChg chg="del">
          <ac:chgData name="James Wagner" userId="2862651d-6f44-4741-89aa-aec1c8926fa8" providerId="ADAL" clId="{5A7863DB-6490-45AF-94D9-050F826FE401}" dt="2023-10-17T22:34:51.775" v="170" actId="478"/>
          <ac:spMkLst>
            <pc:docMk/>
            <pc:sldMk cId="3203024596" sldId="1067"/>
            <ac:spMk id="69" creationId="{31D8E455-48E7-CC04-F10E-503AEE788C16}"/>
          </ac:spMkLst>
        </pc:spChg>
        <pc:spChg chg="del">
          <ac:chgData name="James Wagner" userId="2862651d-6f44-4741-89aa-aec1c8926fa8" providerId="ADAL" clId="{5A7863DB-6490-45AF-94D9-050F826FE401}" dt="2023-10-17T22:34:51.775" v="170" actId="478"/>
          <ac:spMkLst>
            <pc:docMk/>
            <pc:sldMk cId="3203024596" sldId="1067"/>
            <ac:spMk id="70" creationId="{15C67CED-A44B-8DB1-6A5E-EED92AC31BA3}"/>
          </ac:spMkLst>
        </pc:spChg>
        <pc:spChg chg="mod">
          <ac:chgData name="James Wagner" userId="2862651d-6f44-4741-89aa-aec1c8926fa8" providerId="ADAL" clId="{5A7863DB-6490-45AF-94D9-050F826FE401}" dt="2023-10-17T22:33:24.339" v="149" actId="1076"/>
          <ac:spMkLst>
            <pc:docMk/>
            <pc:sldMk cId="3203024596" sldId="1067"/>
            <ac:spMk id="71" creationId="{26B7184A-3FD9-908E-80CD-A64176338A9F}"/>
          </ac:spMkLst>
        </pc:spChg>
        <pc:spChg chg="mod">
          <ac:chgData name="James Wagner" userId="2862651d-6f44-4741-89aa-aec1c8926fa8" providerId="ADAL" clId="{5A7863DB-6490-45AF-94D9-050F826FE401}" dt="2023-10-17T22:33:27.118" v="150" actId="1076"/>
          <ac:spMkLst>
            <pc:docMk/>
            <pc:sldMk cId="3203024596" sldId="1067"/>
            <ac:spMk id="72" creationId="{3503CFA2-AD44-F4D4-C152-4AE578517664}"/>
          </ac:spMkLst>
        </pc:spChg>
        <pc:spChg chg="mod">
          <ac:chgData name="James Wagner" userId="2862651d-6f44-4741-89aa-aec1c8926fa8" providerId="ADAL" clId="{5A7863DB-6490-45AF-94D9-050F826FE401}" dt="2023-10-17T22:33:30.563" v="151" actId="1076"/>
          <ac:spMkLst>
            <pc:docMk/>
            <pc:sldMk cId="3203024596" sldId="1067"/>
            <ac:spMk id="73" creationId="{C98DD5A8-CC15-7E22-23FE-EC6E56458D41}"/>
          </ac:spMkLst>
        </pc:spChg>
        <pc:spChg chg="mod">
          <ac:chgData name="James Wagner" userId="2862651d-6f44-4741-89aa-aec1c8926fa8" providerId="ADAL" clId="{5A7863DB-6490-45AF-94D9-050F826FE401}" dt="2023-10-17T22:33:40.668" v="155" actId="1076"/>
          <ac:spMkLst>
            <pc:docMk/>
            <pc:sldMk cId="3203024596" sldId="1067"/>
            <ac:spMk id="74" creationId="{831FF6D1-CB12-6032-9073-0EA2F46F09B1}"/>
          </ac:spMkLst>
        </pc:spChg>
        <pc:spChg chg="mod">
          <ac:chgData name="James Wagner" userId="2862651d-6f44-4741-89aa-aec1c8926fa8" providerId="ADAL" clId="{5A7863DB-6490-45AF-94D9-050F826FE401}" dt="2023-10-17T22:32:59.959" v="139" actId="1076"/>
          <ac:spMkLst>
            <pc:docMk/>
            <pc:sldMk cId="3203024596" sldId="1067"/>
            <ac:spMk id="75" creationId="{B19EE76C-0DE0-F795-B5E8-D96239C0A682}"/>
          </ac:spMkLst>
        </pc:spChg>
        <pc:spChg chg="mod">
          <ac:chgData name="James Wagner" userId="2862651d-6f44-4741-89aa-aec1c8926fa8" providerId="ADAL" clId="{5A7863DB-6490-45AF-94D9-050F826FE401}" dt="2023-10-17T22:33:54.263" v="159" actId="1076"/>
          <ac:spMkLst>
            <pc:docMk/>
            <pc:sldMk cId="3203024596" sldId="1067"/>
            <ac:spMk id="76" creationId="{6D9A69B8-CAFF-A527-EBDC-C6FD62FEC1AB}"/>
          </ac:spMkLst>
        </pc:spChg>
        <pc:spChg chg="mod">
          <ac:chgData name="James Wagner" userId="2862651d-6f44-4741-89aa-aec1c8926fa8" providerId="ADAL" clId="{5A7863DB-6490-45AF-94D9-050F826FE401}" dt="2023-10-17T22:33:43.675" v="156" actId="1076"/>
          <ac:spMkLst>
            <pc:docMk/>
            <pc:sldMk cId="3203024596" sldId="1067"/>
            <ac:spMk id="77" creationId="{08452EA9-8DBA-6D3D-AC20-E8A1D6FD83A7}"/>
          </ac:spMkLst>
        </pc:spChg>
        <pc:spChg chg="del">
          <ac:chgData name="James Wagner" userId="2862651d-6f44-4741-89aa-aec1c8926fa8" providerId="ADAL" clId="{5A7863DB-6490-45AF-94D9-050F826FE401}" dt="2023-10-17T22:33:05.186" v="141" actId="478"/>
          <ac:spMkLst>
            <pc:docMk/>
            <pc:sldMk cId="3203024596" sldId="1067"/>
            <ac:spMk id="78" creationId="{4A988F8B-2A18-1CC3-ECFD-E668807FC86D}"/>
          </ac:spMkLst>
        </pc:spChg>
        <pc:spChg chg="mod">
          <ac:chgData name="James Wagner" userId="2862651d-6f44-4741-89aa-aec1c8926fa8" providerId="ADAL" clId="{5A7863DB-6490-45AF-94D9-050F826FE401}" dt="2023-10-17T22:33:51.217" v="158" actId="1076"/>
          <ac:spMkLst>
            <pc:docMk/>
            <pc:sldMk cId="3203024596" sldId="1067"/>
            <ac:spMk id="79" creationId="{E4A3F5D6-9104-78B3-8229-D774B1148030}"/>
          </ac:spMkLst>
        </pc:spChg>
        <pc:spChg chg="mod">
          <ac:chgData name="James Wagner" userId="2862651d-6f44-4741-89aa-aec1c8926fa8" providerId="ADAL" clId="{5A7863DB-6490-45AF-94D9-050F826FE401}" dt="2023-10-17T22:34:26.629" v="164" actId="1076"/>
          <ac:spMkLst>
            <pc:docMk/>
            <pc:sldMk cId="3203024596" sldId="1067"/>
            <ac:spMk id="80" creationId="{CC301391-17DB-E7F4-760C-A609463BA08A}"/>
          </ac:spMkLst>
        </pc:spChg>
        <pc:spChg chg="mod">
          <ac:chgData name="James Wagner" userId="2862651d-6f44-4741-89aa-aec1c8926fa8" providerId="ADAL" clId="{5A7863DB-6490-45AF-94D9-050F826FE401}" dt="2023-10-17T22:33:03.291" v="140" actId="1076"/>
          <ac:spMkLst>
            <pc:docMk/>
            <pc:sldMk cId="3203024596" sldId="1067"/>
            <ac:spMk id="81" creationId="{E91985DC-E70D-BF75-CB60-DA09F8BFA01D}"/>
          </ac:spMkLst>
        </pc:spChg>
        <pc:spChg chg="mod">
          <ac:chgData name="James Wagner" userId="2862651d-6f44-4741-89aa-aec1c8926fa8" providerId="ADAL" clId="{5A7863DB-6490-45AF-94D9-050F826FE401}" dt="2023-10-17T22:33:47.197" v="157" actId="1076"/>
          <ac:spMkLst>
            <pc:docMk/>
            <pc:sldMk cId="3203024596" sldId="1067"/>
            <ac:spMk id="82" creationId="{64735EBB-4BF0-BA75-DC1E-8EB655B78C94}"/>
          </ac:spMkLst>
        </pc:spChg>
        <pc:spChg chg="mod">
          <ac:chgData name="James Wagner" userId="2862651d-6f44-4741-89aa-aec1c8926fa8" providerId="ADAL" clId="{5A7863DB-6490-45AF-94D9-050F826FE401}" dt="2023-10-17T22:34:03.221" v="162" actId="1076"/>
          <ac:spMkLst>
            <pc:docMk/>
            <pc:sldMk cId="3203024596" sldId="1067"/>
            <ac:spMk id="83" creationId="{3DA6DE18-75A5-A1A4-A785-E208B8A4FA0E}"/>
          </ac:spMkLst>
        </pc:spChg>
        <pc:spChg chg="del">
          <ac:chgData name="James Wagner" userId="2862651d-6f44-4741-89aa-aec1c8926fa8" providerId="ADAL" clId="{5A7863DB-6490-45AF-94D9-050F826FE401}" dt="2023-10-17T22:34:51.775" v="170" actId="478"/>
          <ac:spMkLst>
            <pc:docMk/>
            <pc:sldMk cId="3203024596" sldId="1067"/>
            <ac:spMk id="86" creationId="{236625C4-BC24-DCFF-20F3-BA3380AA078F}"/>
          </ac:spMkLst>
        </pc:spChg>
        <pc:spChg chg="del">
          <ac:chgData name="James Wagner" userId="2862651d-6f44-4741-89aa-aec1c8926fa8" providerId="ADAL" clId="{5A7863DB-6490-45AF-94D9-050F826FE401}" dt="2023-10-17T22:34:51.775" v="170" actId="478"/>
          <ac:spMkLst>
            <pc:docMk/>
            <pc:sldMk cId="3203024596" sldId="1067"/>
            <ac:spMk id="87" creationId="{E48CE42C-A83A-4050-B0BB-BACB67AF4DF9}"/>
          </ac:spMkLst>
        </pc:spChg>
        <pc:spChg chg="mod">
          <ac:chgData name="James Wagner" userId="2862651d-6f44-4741-89aa-aec1c8926fa8" providerId="ADAL" clId="{5A7863DB-6490-45AF-94D9-050F826FE401}" dt="2023-10-17T22:34:06.669" v="163" actId="1076"/>
          <ac:spMkLst>
            <pc:docMk/>
            <pc:sldMk cId="3203024596" sldId="1067"/>
            <ac:spMk id="88" creationId="{CD0DA9D1-A3C2-9E72-88F3-C8AB37AC8C6C}"/>
          </ac:spMkLst>
        </pc:spChg>
        <pc:spChg chg="del">
          <ac:chgData name="James Wagner" userId="2862651d-6f44-4741-89aa-aec1c8926fa8" providerId="ADAL" clId="{5A7863DB-6490-45AF-94D9-050F826FE401}" dt="2023-10-17T22:34:51.775" v="170" actId="478"/>
          <ac:spMkLst>
            <pc:docMk/>
            <pc:sldMk cId="3203024596" sldId="1067"/>
            <ac:spMk id="89" creationId="{72F0DE1E-67D7-68DE-C177-D01C46403672}"/>
          </ac:spMkLst>
        </pc:spChg>
        <pc:spChg chg="del">
          <ac:chgData name="James Wagner" userId="2862651d-6f44-4741-89aa-aec1c8926fa8" providerId="ADAL" clId="{5A7863DB-6490-45AF-94D9-050F826FE401}" dt="2023-10-17T22:34:51.775" v="170" actId="478"/>
          <ac:spMkLst>
            <pc:docMk/>
            <pc:sldMk cId="3203024596" sldId="1067"/>
            <ac:spMk id="90" creationId="{6E94E1AB-5222-1BA2-A656-29D1B4BA9668}"/>
          </ac:spMkLst>
        </pc:spChg>
      </pc:sldChg>
      <pc:sldChg chg="del">
        <pc:chgData name="James Wagner" userId="2862651d-6f44-4741-89aa-aec1c8926fa8" providerId="ADAL" clId="{5A7863DB-6490-45AF-94D9-050F826FE401}" dt="2023-10-17T19:46:55.364" v="42" actId="47"/>
        <pc:sldMkLst>
          <pc:docMk/>
          <pc:sldMk cId="3544373474" sldId="1091"/>
        </pc:sldMkLst>
      </pc:sldChg>
      <pc:sldChg chg="del">
        <pc:chgData name="James Wagner" userId="2862651d-6f44-4741-89aa-aec1c8926fa8" providerId="ADAL" clId="{5A7863DB-6490-45AF-94D9-050F826FE401}" dt="2023-10-17T19:53:38.998" v="43" actId="47"/>
        <pc:sldMkLst>
          <pc:docMk/>
          <pc:sldMk cId="885106594" sldId="1093"/>
        </pc:sldMkLst>
      </pc:sldChg>
      <pc:sldChg chg="del">
        <pc:chgData name="James Wagner" userId="2862651d-6f44-4741-89aa-aec1c8926fa8" providerId="ADAL" clId="{5A7863DB-6490-45AF-94D9-050F826FE401}" dt="2023-10-17T19:53:38.998" v="43" actId="47"/>
        <pc:sldMkLst>
          <pc:docMk/>
          <pc:sldMk cId="1587054178" sldId="1115"/>
        </pc:sldMkLst>
      </pc:sldChg>
      <pc:sldChg chg="del">
        <pc:chgData name="James Wagner" userId="2862651d-6f44-4741-89aa-aec1c8926fa8" providerId="ADAL" clId="{5A7863DB-6490-45AF-94D9-050F826FE401}" dt="2023-10-17T19:53:38.998" v="43" actId="47"/>
        <pc:sldMkLst>
          <pc:docMk/>
          <pc:sldMk cId="1650049901" sldId="1116"/>
        </pc:sldMkLst>
      </pc:sldChg>
      <pc:sldChg chg="add">
        <pc:chgData name="James Wagner" userId="2862651d-6f44-4741-89aa-aec1c8926fa8" providerId="ADAL" clId="{5A7863DB-6490-45AF-94D9-050F826FE401}" dt="2023-10-17T19:44:29.674" v="7"/>
        <pc:sldMkLst>
          <pc:docMk/>
          <pc:sldMk cId="2701427618" sldId="1120"/>
        </pc:sldMkLst>
      </pc:sldChg>
      <pc:sldChg chg="add">
        <pc:chgData name="James Wagner" userId="2862651d-6f44-4741-89aa-aec1c8926fa8" providerId="ADAL" clId="{5A7863DB-6490-45AF-94D9-050F826FE401}" dt="2023-10-17T19:44:29.674" v="7"/>
        <pc:sldMkLst>
          <pc:docMk/>
          <pc:sldMk cId="3493767049" sldId="1121"/>
        </pc:sldMkLst>
      </pc:sldChg>
    </pc:docChg>
  </pc:docChgLst>
  <pc:docChgLst>
    <pc:chgData name="James Wagner" userId="2862651d-6f44-4741-89aa-aec1c8926fa8" providerId="ADAL" clId="{530B4B56-D1EE-4687-9912-CCA826AC9C96}"/>
    <pc:docChg chg="undo custSel addSld modSld">
      <pc:chgData name="James Wagner" userId="2862651d-6f44-4741-89aa-aec1c8926fa8" providerId="ADAL" clId="{530B4B56-D1EE-4687-9912-CCA826AC9C96}" dt="2022-10-18T22:07:09.054" v="1316"/>
      <pc:docMkLst>
        <pc:docMk/>
      </pc:docMkLst>
      <pc:sldChg chg="modSp mod">
        <pc:chgData name="James Wagner" userId="2862651d-6f44-4741-89aa-aec1c8926fa8" providerId="ADAL" clId="{530B4B56-D1EE-4687-9912-CCA826AC9C96}" dt="2022-10-18T20:46:34.553" v="1" actId="20577"/>
        <pc:sldMkLst>
          <pc:docMk/>
          <pc:sldMk cId="3549628654" sldId="272"/>
        </pc:sldMkLst>
        <pc:spChg chg="mod">
          <ac:chgData name="James Wagner" userId="2862651d-6f44-4741-89aa-aec1c8926fa8" providerId="ADAL" clId="{530B4B56-D1EE-4687-9912-CCA826AC9C96}" dt="2022-10-18T20:46:34.553" v="1" actId="20577"/>
          <ac:spMkLst>
            <pc:docMk/>
            <pc:sldMk cId="3549628654" sldId="272"/>
            <ac:spMk id="5" creationId="{00000000-0000-0000-0000-000000000000}"/>
          </ac:spMkLst>
        </pc:spChg>
      </pc:sldChg>
      <pc:sldChg chg="modSp mod">
        <pc:chgData name="James Wagner" userId="2862651d-6f44-4741-89aa-aec1c8926fa8" providerId="ADAL" clId="{530B4B56-D1EE-4687-9912-CCA826AC9C96}" dt="2022-10-18T21:36:59.832" v="260" actId="20577"/>
        <pc:sldMkLst>
          <pc:docMk/>
          <pc:sldMk cId="1107418130" sldId="707"/>
        </pc:sldMkLst>
        <pc:spChg chg="mod">
          <ac:chgData name="James Wagner" userId="2862651d-6f44-4741-89aa-aec1c8926fa8" providerId="ADAL" clId="{530B4B56-D1EE-4687-9912-CCA826AC9C96}" dt="2022-10-18T21:36:59.832" v="260" actId="20577"/>
          <ac:spMkLst>
            <pc:docMk/>
            <pc:sldMk cId="1107418130" sldId="707"/>
            <ac:spMk id="3" creationId="{ADF719E9-DF5D-416F-841C-722E8D7AB880}"/>
          </ac:spMkLst>
        </pc:spChg>
      </pc:sldChg>
      <pc:sldChg chg="modSp mod">
        <pc:chgData name="James Wagner" userId="2862651d-6f44-4741-89aa-aec1c8926fa8" providerId="ADAL" clId="{530B4B56-D1EE-4687-9912-CCA826AC9C96}" dt="2022-10-18T20:49:26.326" v="4" actId="20577"/>
        <pc:sldMkLst>
          <pc:docMk/>
          <pc:sldMk cId="1723642895" sldId="1043"/>
        </pc:sldMkLst>
        <pc:spChg chg="mod">
          <ac:chgData name="James Wagner" userId="2862651d-6f44-4741-89aa-aec1c8926fa8" providerId="ADAL" clId="{530B4B56-D1EE-4687-9912-CCA826AC9C96}" dt="2022-10-18T20:49:26.326" v="4" actId="20577"/>
          <ac:spMkLst>
            <pc:docMk/>
            <pc:sldMk cId="1723642895" sldId="1043"/>
            <ac:spMk id="3" creationId="{168D5CC9-C5EE-4207-8CE6-5E7D557FDE04}"/>
          </ac:spMkLst>
        </pc:spChg>
      </pc:sldChg>
      <pc:sldChg chg="modNotesTx">
        <pc:chgData name="James Wagner" userId="2862651d-6f44-4741-89aa-aec1c8926fa8" providerId="ADAL" clId="{530B4B56-D1EE-4687-9912-CCA826AC9C96}" dt="2022-10-18T22:00:49.696" v="1279" actId="20577"/>
        <pc:sldMkLst>
          <pc:docMk/>
          <pc:sldMk cId="1574130904" sldId="1054"/>
        </pc:sldMkLst>
      </pc:sldChg>
      <pc:sldChg chg="delSp mod">
        <pc:chgData name="James Wagner" userId="2862651d-6f44-4741-89aa-aec1c8926fa8" providerId="ADAL" clId="{530B4B56-D1EE-4687-9912-CCA826AC9C96}" dt="2022-10-18T21:46:38.760" v="838" actId="478"/>
        <pc:sldMkLst>
          <pc:docMk/>
          <pc:sldMk cId="3203024596" sldId="1067"/>
        </pc:sldMkLst>
        <pc:spChg chg="del">
          <ac:chgData name="James Wagner" userId="2862651d-6f44-4741-89aa-aec1c8926fa8" providerId="ADAL" clId="{530B4B56-D1EE-4687-9912-CCA826AC9C96}" dt="2022-10-18T21:46:38.760" v="838" actId="478"/>
          <ac:spMkLst>
            <pc:docMk/>
            <pc:sldMk cId="3203024596" sldId="1067"/>
            <ac:spMk id="56" creationId="{88A81AC1-BA26-4A52-87B4-B3308A0D830F}"/>
          </ac:spMkLst>
        </pc:spChg>
        <pc:spChg chg="del">
          <ac:chgData name="James Wagner" userId="2862651d-6f44-4741-89aa-aec1c8926fa8" providerId="ADAL" clId="{530B4B56-D1EE-4687-9912-CCA826AC9C96}" dt="2022-10-18T21:46:38.760" v="838" actId="478"/>
          <ac:spMkLst>
            <pc:docMk/>
            <pc:sldMk cId="3203024596" sldId="1067"/>
            <ac:spMk id="57" creationId="{91FA7AC0-DE67-4A1F-B960-A6D4783830C9}"/>
          </ac:spMkLst>
        </pc:spChg>
        <pc:spChg chg="del">
          <ac:chgData name="James Wagner" userId="2862651d-6f44-4741-89aa-aec1c8926fa8" providerId="ADAL" clId="{530B4B56-D1EE-4687-9912-CCA826AC9C96}" dt="2022-10-18T21:46:38.760" v="838" actId="478"/>
          <ac:spMkLst>
            <pc:docMk/>
            <pc:sldMk cId="3203024596" sldId="1067"/>
            <ac:spMk id="58" creationId="{F882C3CC-52CC-4D1C-BA3C-D9E912E02592}"/>
          </ac:spMkLst>
        </pc:spChg>
        <pc:spChg chg="del">
          <ac:chgData name="James Wagner" userId="2862651d-6f44-4741-89aa-aec1c8926fa8" providerId="ADAL" clId="{530B4B56-D1EE-4687-9912-CCA826AC9C96}" dt="2022-10-18T21:46:38.760" v="838" actId="478"/>
          <ac:spMkLst>
            <pc:docMk/>
            <pc:sldMk cId="3203024596" sldId="1067"/>
            <ac:spMk id="103" creationId="{620D8B02-EFB1-4100-8C29-DAD8CD5569D1}"/>
          </ac:spMkLst>
        </pc:spChg>
        <pc:spChg chg="del">
          <ac:chgData name="James Wagner" userId="2862651d-6f44-4741-89aa-aec1c8926fa8" providerId="ADAL" clId="{530B4B56-D1EE-4687-9912-CCA826AC9C96}" dt="2022-10-18T21:46:38.760" v="838" actId="478"/>
          <ac:spMkLst>
            <pc:docMk/>
            <pc:sldMk cId="3203024596" sldId="1067"/>
            <ac:spMk id="104" creationId="{ECF792EF-5F2B-406E-B825-7DA6EF751DFB}"/>
          </ac:spMkLst>
        </pc:spChg>
      </pc:sldChg>
      <pc:sldChg chg="modSp mod">
        <pc:chgData name="James Wagner" userId="2862651d-6f44-4741-89aa-aec1c8926fa8" providerId="ADAL" clId="{530B4B56-D1EE-4687-9912-CCA826AC9C96}" dt="2022-10-18T21:52:00.848" v="856" actId="20577"/>
        <pc:sldMkLst>
          <pc:docMk/>
          <pc:sldMk cId="4036022580" sldId="1080"/>
        </pc:sldMkLst>
        <pc:spChg chg="mod">
          <ac:chgData name="James Wagner" userId="2862651d-6f44-4741-89aa-aec1c8926fa8" providerId="ADAL" clId="{530B4B56-D1EE-4687-9912-CCA826AC9C96}" dt="2022-10-18T21:52:00.848" v="856" actId="20577"/>
          <ac:spMkLst>
            <pc:docMk/>
            <pc:sldMk cId="4036022580" sldId="1080"/>
            <ac:spMk id="3" creationId="{168D5CC9-C5EE-4207-8CE6-5E7D557FDE04}"/>
          </ac:spMkLst>
        </pc:spChg>
      </pc:sldChg>
      <pc:sldChg chg="modNotesTx">
        <pc:chgData name="James Wagner" userId="2862651d-6f44-4741-89aa-aec1c8926fa8" providerId="ADAL" clId="{530B4B56-D1EE-4687-9912-CCA826AC9C96}" dt="2022-10-18T21:55:23" v="913" actId="20577"/>
        <pc:sldMkLst>
          <pc:docMk/>
          <pc:sldMk cId="1458949424" sldId="1082"/>
        </pc:sldMkLst>
      </pc:sldChg>
      <pc:sldChg chg="modNotesTx">
        <pc:chgData name="James Wagner" userId="2862651d-6f44-4741-89aa-aec1c8926fa8" providerId="ADAL" clId="{530B4B56-D1EE-4687-9912-CCA826AC9C96}" dt="2022-10-18T21:57:48.871" v="1022" actId="20577"/>
        <pc:sldMkLst>
          <pc:docMk/>
          <pc:sldMk cId="1637954838" sldId="1085"/>
        </pc:sldMkLst>
      </pc:sldChg>
      <pc:sldChg chg="modNotesTx">
        <pc:chgData name="James Wagner" userId="2862651d-6f44-4741-89aa-aec1c8926fa8" providerId="ADAL" clId="{530B4B56-D1EE-4687-9912-CCA826AC9C96}" dt="2022-10-18T21:58:38.048" v="1070" actId="5793"/>
        <pc:sldMkLst>
          <pc:docMk/>
          <pc:sldMk cId="3486431408" sldId="1086"/>
        </pc:sldMkLst>
      </pc:sldChg>
      <pc:sldChg chg="modSp mod">
        <pc:chgData name="James Wagner" userId="2862651d-6f44-4741-89aa-aec1c8926fa8" providerId="ADAL" clId="{530B4B56-D1EE-4687-9912-CCA826AC9C96}" dt="2022-10-18T22:07:09.054" v="1316"/>
        <pc:sldMkLst>
          <pc:docMk/>
          <pc:sldMk cId="3544373474" sldId="1091"/>
        </pc:sldMkLst>
        <pc:spChg chg="mod">
          <ac:chgData name="James Wagner" userId="2862651d-6f44-4741-89aa-aec1c8926fa8" providerId="ADAL" clId="{530B4B56-D1EE-4687-9912-CCA826AC9C96}" dt="2022-10-18T22:07:09.054" v="1316"/>
          <ac:spMkLst>
            <pc:docMk/>
            <pc:sldMk cId="3544373474" sldId="1091"/>
            <ac:spMk id="3" creationId="{ADF719E9-DF5D-416F-841C-722E8D7AB880}"/>
          </ac:spMkLst>
        </pc:spChg>
      </pc:sldChg>
      <pc:sldChg chg="modSp mod">
        <pc:chgData name="James Wagner" userId="2862651d-6f44-4741-89aa-aec1c8926fa8" providerId="ADAL" clId="{530B4B56-D1EE-4687-9912-CCA826AC9C96}" dt="2022-10-18T22:04:53.648" v="1313" actId="20577"/>
        <pc:sldMkLst>
          <pc:docMk/>
          <pc:sldMk cId="1587054178" sldId="1115"/>
        </pc:sldMkLst>
        <pc:spChg chg="mod">
          <ac:chgData name="James Wagner" userId="2862651d-6f44-4741-89aa-aec1c8926fa8" providerId="ADAL" clId="{530B4B56-D1EE-4687-9912-CCA826AC9C96}" dt="2022-10-18T22:04:53.648" v="1313" actId="20577"/>
          <ac:spMkLst>
            <pc:docMk/>
            <pc:sldMk cId="1587054178" sldId="1115"/>
            <ac:spMk id="3" creationId="{ADF719E9-DF5D-416F-841C-722E8D7AB880}"/>
          </ac:spMkLst>
        </pc:spChg>
      </pc:sldChg>
      <pc:sldChg chg="addSp modSp new mod">
        <pc:chgData name="James Wagner" userId="2862651d-6f44-4741-89aa-aec1c8926fa8" providerId="ADAL" clId="{530B4B56-D1EE-4687-9912-CCA826AC9C96}" dt="2022-10-18T21:10:39.470" v="130" actId="1037"/>
        <pc:sldMkLst>
          <pc:docMk/>
          <pc:sldMk cId="1542147209" sldId="1118"/>
        </pc:sldMkLst>
        <pc:spChg chg="mod">
          <ac:chgData name="James Wagner" userId="2862651d-6f44-4741-89aa-aec1c8926fa8" providerId="ADAL" clId="{530B4B56-D1EE-4687-9912-CCA826AC9C96}" dt="2022-10-18T21:07:59.187" v="50" actId="20577"/>
          <ac:spMkLst>
            <pc:docMk/>
            <pc:sldMk cId="1542147209" sldId="1118"/>
            <ac:spMk id="2" creationId="{6A64E3B2-F529-00B1-46C0-676030EEFAD6}"/>
          </ac:spMkLst>
        </pc:spChg>
        <pc:spChg chg="mod">
          <ac:chgData name="James Wagner" userId="2862651d-6f44-4741-89aa-aec1c8926fa8" providerId="ADAL" clId="{530B4B56-D1EE-4687-9912-CCA826AC9C96}" dt="2022-10-18T21:10:04.527" v="122" actId="20577"/>
          <ac:spMkLst>
            <pc:docMk/>
            <pc:sldMk cId="1542147209" sldId="1118"/>
            <ac:spMk id="3" creationId="{162C59C5-26C2-A02A-A9B3-D739C5794310}"/>
          </ac:spMkLst>
        </pc:spChg>
        <pc:picChg chg="add mod">
          <ac:chgData name="James Wagner" userId="2862651d-6f44-4741-89aa-aec1c8926fa8" providerId="ADAL" clId="{530B4B56-D1EE-4687-9912-CCA826AC9C96}" dt="2022-10-18T21:10:39.470" v="130" actId="1037"/>
          <ac:picMkLst>
            <pc:docMk/>
            <pc:sldMk cId="1542147209" sldId="1118"/>
            <ac:picMk id="4" creationId="{5726D609-553B-5603-F415-1757B440D4B1}"/>
          </ac:picMkLst>
        </pc:picChg>
      </pc:sldChg>
      <pc:sldChg chg="modSp new mod">
        <pc:chgData name="James Wagner" userId="2862651d-6f44-4741-89aa-aec1c8926fa8" providerId="ADAL" clId="{530B4B56-D1EE-4687-9912-CCA826AC9C96}" dt="2022-10-18T21:42:21.813" v="837" actId="11"/>
        <pc:sldMkLst>
          <pc:docMk/>
          <pc:sldMk cId="2751172292" sldId="1119"/>
        </pc:sldMkLst>
        <pc:spChg chg="mod">
          <ac:chgData name="James Wagner" userId="2862651d-6f44-4741-89aa-aec1c8926fa8" providerId="ADAL" clId="{530B4B56-D1EE-4687-9912-CCA826AC9C96}" dt="2022-10-18T21:36:08.795" v="165" actId="27636"/>
          <ac:spMkLst>
            <pc:docMk/>
            <pc:sldMk cId="2751172292" sldId="1119"/>
            <ac:spMk id="2" creationId="{BDDFA273-60E3-32E0-E70E-8CCD42C3703C}"/>
          </ac:spMkLst>
        </pc:spChg>
        <pc:spChg chg="mod">
          <ac:chgData name="James Wagner" userId="2862651d-6f44-4741-89aa-aec1c8926fa8" providerId="ADAL" clId="{530B4B56-D1EE-4687-9912-CCA826AC9C96}" dt="2022-10-18T21:42:21.813" v="837" actId="11"/>
          <ac:spMkLst>
            <pc:docMk/>
            <pc:sldMk cId="2751172292" sldId="1119"/>
            <ac:spMk id="3" creationId="{51723AEB-5676-90C1-AAAD-FE8704BDAB5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10/17/2023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Page table must have 2^20 entries. Page table size = 2^22 or 4MB</a:t>
            </a:r>
          </a:p>
        </p:txBody>
      </p:sp>
      <p:sp>
        <p:nvSpPr>
          <p:cNvPr id="4" name="Slide Number Placeholder 3"/>
          <p:cNvSpPr>
            <a:spLocks noGrp="1"/>
          </p:cNvSpPr>
          <p:nvPr>
            <p:ph type="sldNum" sz="quarter" idx="5"/>
          </p:nvPr>
        </p:nvSpPr>
        <p:spPr/>
        <p:txBody>
          <a:bodyPr/>
          <a:lstStyle/>
          <a:p>
            <a:fld id="{893B0CF2-7F87-4E02-A248-870047730F99}" type="slidenum">
              <a:rPr lang="en-US" smtClean="0"/>
              <a:t>5</a:t>
            </a:fld>
            <a:endParaRPr lang="en-US"/>
          </a:p>
        </p:txBody>
      </p:sp>
    </p:spTree>
    <p:extLst>
      <p:ext uri="{BB962C8B-B14F-4D97-AF65-F5344CB8AC3E}">
        <p14:creationId xmlns:p14="http://schemas.microsoft.com/office/powerpoint/2010/main" val="2401611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UcPeriod"/>
            </a:pPr>
            <a:r>
              <a:rPr lang="en-US" dirty="0"/>
              <a:t>400ns</a:t>
            </a:r>
          </a:p>
          <a:p>
            <a:pPr marL="228600" indent="-228600">
              <a:buAutoNum type="alphaUcPeriod"/>
            </a:pPr>
            <a:r>
              <a:rPr lang="en-US" dirty="0"/>
              <a:t>0.75(0 + 200) + 0.25(0 + 200 + 200) = 250ns</a:t>
            </a:r>
          </a:p>
          <a:p>
            <a:pPr marL="228600" marR="0" lvl="0" indent="-228600" algn="l" defTabSz="914400" rtl="0" eaLnBrk="1" fontAlgn="auto" latinLnBrk="0" hangingPunct="1">
              <a:lnSpc>
                <a:spcPct val="100000"/>
              </a:lnSpc>
              <a:spcBef>
                <a:spcPts val="0"/>
              </a:spcBef>
              <a:spcAft>
                <a:spcPts val="0"/>
              </a:spcAft>
              <a:buClrTx/>
              <a:buSzTx/>
              <a:buFontTx/>
              <a:buAutoNum type="alphaUcPeriod"/>
              <a:tabLst/>
              <a:defRPr/>
            </a:pPr>
            <a:r>
              <a:rPr lang="en-US" dirty="0"/>
              <a:t>0.75(2 + 200) + 0.25(2 + 200 + 200) = 252ns</a:t>
            </a:r>
          </a:p>
          <a:p>
            <a:pPr marL="228600" indent="-228600">
              <a:buAutoNum type="alphaUcPeriod"/>
            </a:pPr>
            <a:endParaRPr lang="en-US" dirty="0"/>
          </a:p>
        </p:txBody>
      </p:sp>
      <p:sp>
        <p:nvSpPr>
          <p:cNvPr id="4" name="Slide Number Placeholder 3"/>
          <p:cNvSpPr>
            <a:spLocks noGrp="1"/>
          </p:cNvSpPr>
          <p:nvPr>
            <p:ph type="sldNum" sz="quarter" idx="5"/>
          </p:nvPr>
        </p:nvSpPr>
        <p:spPr/>
        <p:txBody>
          <a:bodyPr/>
          <a:lstStyle/>
          <a:p>
            <a:fld id="{893B0CF2-7F87-4E02-A248-870047730F99}" type="slidenum">
              <a:rPr lang="en-US" smtClean="0"/>
              <a:t>20</a:t>
            </a:fld>
            <a:endParaRPr lang="en-US"/>
          </a:p>
        </p:txBody>
      </p:sp>
    </p:spTree>
    <p:extLst>
      <p:ext uri="{BB962C8B-B14F-4D97-AF65-F5344CB8AC3E}">
        <p14:creationId xmlns:p14="http://schemas.microsoft.com/office/powerpoint/2010/main" val="3254662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219 + 430 = 649. B. 2310. C. Illegal D. 1727 E. Illegal</a:t>
            </a:r>
          </a:p>
        </p:txBody>
      </p:sp>
      <p:sp>
        <p:nvSpPr>
          <p:cNvPr id="4" name="Slide Number Placeholder 3"/>
          <p:cNvSpPr>
            <a:spLocks noGrp="1"/>
          </p:cNvSpPr>
          <p:nvPr>
            <p:ph type="sldNum" sz="quarter" idx="5"/>
          </p:nvPr>
        </p:nvSpPr>
        <p:spPr/>
        <p:txBody>
          <a:bodyPr/>
          <a:lstStyle/>
          <a:p>
            <a:fld id="{893B0CF2-7F87-4E02-A248-870047730F99}" type="slidenum">
              <a:rPr lang="en-US" smtClean="0"/>
              <a:t>22</a:t>
            </a:fld>
            <a:endParaRPr lang="en-US"/>
          </a:p>
        </p:txBody>
      </p:sp>
    </p:spTree>
    <p:extLst>
      <p:ext uri="{BB962C8B-B14F-4D97-AF65-F5344CB8AC3E}">
        <p14:creationId xmlns:p14="http://schemas.microsoft.com/office/powerpoint/2010/main" val="3222234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Counter or stack implementation requires hardware support</a:t>
            </a:r>
          </a:p>
        </p:txBody>
      </p:sp>
      <p:sp>
        <p:nvSpPr>
          <p:cNvPr id="4" name="Slide Number Placeholder 3"/>
          <p:cNvSpPr>
            <a:spLocks noGrp="1"/>
          </p:cNvSpPr>
          <p:nvPr>
            <p:ph type="sldNum" sz="quarter" idx="5"/>
          </p:nvPr>
        </p:nvSpPr>
        <p:spPr/>
        <p:txBody>
          <a:bodyPr/>
          <a:lstStyle/>
          <a:p>
            <a:fld id="{893B0CF2-7F87-4E02-A248-870047730F99}" type="slidenum">
              <a:rPr lang="en-US" smtClean="0"/>
              <a:t>56</a:t>
            </a:fld>
            <a:endParaRPr lang="en-US"/>
          </a:p>
        </p:txBody>
      </p:sp>
    </p:spTree>
    <p:extLst>
      <p:ext uri="{BB962C8B-B14F-4D97-AF65-F5344CB8AC3E}">
        <p14:creationId xmlns:p14="http://schemas.microsoft.com/office/powerpoint/2010/main" val="371679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find ref but = 0, replace that page with the new page we bring end – it’s at the end of the queue</a:t>
            </a:r>
          </a:p>
        </p:txBody>
      </p:sp>
      <p:sp>
        <p:nvSpPr>
          <p:cNvPr id="4" name="Slide Number Placeholder 3"/>
          <p:cNvSpPr>
            <a:spLocks noGrp="1"/>
          </p:cNvSpPr>
          <p:nvPr>
            <p:ph type="sldNum" sz="quarter" idx="5"/>
          </p:nvPr>
        </p:nvSpPr>
        <p:spPr/>
        <p:txBody>
          <a:bodyPr/>
          <a:lstStyle/>
          <a:p>
            <a:fld id="{893B0CF2-7F87-4E02-A248-870047730F99}" type="slidenum">
              <a:rPr lang="en-US" smtClean="0"/>
              <a:t>57</a:t>
            </a:fld>
            <a:endParaRPr lang="en-US"/>
          </a:p>
        </p:txBody>
      </p:sp>
    </p:spTree>
    <p:extLst>
      <p:ext uri="{BB962C8B-B14F-4D97-AF65-F5344CB8AC3E}">
        <p14:creationId xmlns:p14="http://schemas.microsoft.com/office/powerpoint/2010/main" val="3144083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have to scan the queue several times now…</a:t>
            </a:r>
          </a:p>
        </p:txBody>
      </p:sp>
      <p:sp>
        <p:nvSpPr>
          <p:cNvPr id="4" name="Slide Number Placeholder 3"/>
          <p:cNvSpPr>
            <a:spLocks noGrp="1"/>
          </p:cNvSpPr>
          <p:nvPr>
            <p:ph type="sldNum" sz="quarter" idx="5"/>
          </p:nvPr>
        </p:nvSpPr>
        <p:spPr/>
        <p:txBody>
          <a:bodyPr/>
          <a:lstStyle/>
          <a:p>
            <a:fld id="{893B0CF2-7F87-4E02-A248-870047730F99}" type="slidenum">
              <a:rPr lang="en-US" smtClean="0"/>
              <a:t>58</a:t>
            </a:fld>
            <a:endParaRPr lang="en-US"/>
          </a:p>
        </p:txBody>
      </p:sp>
    </p:spTree>
    <p:extLst>
      <p:ext uri="{BB962C8B-B14F-4D97-AF65-F5344CB8AC3E}">
        <p14:creationId xmlns:p14="http://schemas.microsoft.com/office/powerpoint/2010/main" val="3170987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LFU – replace the page with a small reference </a:t>
            </a:r>
            <a:r>
              <a:rPr lang="en-US" dirty="0" err="1"/>
              <a:t>cnt</a:t>
            </a:r>
            <a:r>
              <a:rPr lang="en-US" dirty="0"/>
              <a:t>. A problem if a page is used a lot initially, but never again.</a:t>
            </a:r>
          </a:p>
          <a:p>
            <a:r>
              <a:rPr lang="en-US" dirty="0"/>
              <a:t>MFU – the page with the smallest </a:t>
            </a:r>
            <a:r>
              <a:rPr lang="en-US" dirty="0" err="1"/>
              <a:t>cnt</a:t>
            </a:r>
            <a:r>
              <a:rPr lang="en-US" dirty="0"/>
              <a:t> has yet to be used.</a:t>
            </a:r>
          </a:p>
        </p:txBody>
      </p:sp>
      <p:sp>
        <p:nvSpPr>
          <p:cNvPr id="4" name="Slide Number Placeholder 3"/>
          <p:cNvSpPr>
            <a:spLocks noGrp="1"/>
          </p:cNvSpPr>
          <p:nvPr>
            <p:ph type="sldNum" sz="quarter" idx="5"/>
          </p:nvPr>
        </p:nvSpPr>
        <p:spPr/>
        <p:txBody>
          <a:bodyPr/>
          <a:lstStyle/>
          <a:p>
            <a:fld id="{893B0CF2-7F87-4E02-A248-870047730F99}" type="slidenum">
              <a:rPr lang="en-US" smtClean="0"/>
              <a:t>59</a:t>
            </a:fld>
            <a:endParaRPr lang="en-US"/>
          </a:p>
        </p:txBody>
      </p:sp>
    </p:spTree>
    <p:extLst>
      <p:ext uri="{BB962C8B-B14F-4D97-AF65-F5344CB8AC3E}">
        <p14:creationId xmlns:p14="http://schemas.microsoft.com/office/powerpoint/2010/main" val="1612374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9144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350"/>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2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34290" indent="0" algn="r">
              <a:buNone/>
              <a:defRPr>
                <a:solidFill>
                  <a:schemeClr val="tx1"/>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21A1D30-C0A0-4124-A783-34D9F15FA0FE}" type="datetime1">
              <a:rPr lang="en-US" smtClean="0"/>
              <a:t>10/17/2023</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t>10/17/2023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t>10/17/2023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t>10/17/2023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42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1650">
                <a:solidFill>
                  <a:schemeClr val="tx1"/>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10/17/2023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1950"/>
            </a:lvl1pPr>
            <a:lvl2pPr>
              <a:defRPr sz="1800"/>
            </a:lvl2pPr>
            <a:lvl3pPr>
              <a:defRPr sz="1500"/>
            </a:lvl3pPr>
            <a:lvl4pPr>
              <a:defRPr sz="1350"/>
            </a:lvl4pPr>
            <a:lvl5pPr>
              <a:defRPr sz="135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1950"/>
            </a:lvl1pPr>
            <a:lvl2pPr>
              <a:defRPr sz="1800"/>
            </a:lvl2pPr>
            <a:lvl3pPr>
              <a:defRPr sz="1500"/>
            </a:lvl3pPr>
            <a:lvl4pPr>
              <a:defRPr sz="1350"/>
            </a:lvl4pPr>
            <a:lvl5pPr>
              <a:defRPr sz="135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t>10/17/2023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1800" b="1" cap="none" baseline="0">
                <a:solidFill>
                  <a:schemeClr val="tx1"/>
                </a:solidFill>
                <a:effectLst/>
              </a:defRPr>
            </a:lvl1pPr>
            <a:lvl2pPr>
              <a:buNone/>
              <a:defRPr sz="1500" b="1"/>
            </a:lvl2pPr>
            <a:lvl3pPr>
              <a:buNone/>
              <a:defRPr sz="1350" b="1"/>
            </a:lvl3pPr>
            <a:lvl4pPr>
              <a:buNone/>
              <a:defRPr sz="1200" b="1"/>
            </a:lvl4pPr>
            <a:lvl5pPr>
              <a:buNone/>
              <a:defRPr sz="12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1650"/>
            </a:lvl1pPr>
            <a:lvl2pPr>
              <a:defRPr sz="1500"/>
            </a:lvl2pPr>
            <a:lvl3pPr>
              <a:defRPr sz="1350"/>
            </a:lvl3pPr>
            <a:lvl4pPr>
              <a:defRPr sz="1200"/>
            </a:lvl4pPr>
            <a:lvl5pPr>
              <a:defRPr sz="12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4645026" y="1859759"/>
            <a:ext cx="4041775" cy="654843"/>
          </a:xfrm>
        </p:spPr>
        <p:txBody>
          <a:bodyPr lIns="45720" tIns="0" rIns="45720" bIns="0" anchor="ctr"/>
          <a:lstStyle>
            <a:lvl1pPr marL="0" indent="0">
              <a:buNone/>
              <a:defRPr sz="1800" b="1" cap="none" baseline="0">
                <a:solidFill>
                  <a:schemeClr val="tx1"/>
                </a:solidFill>
                <a:effectLst/>
              </a:defRPr>
            </a:lvl1pPr>
            <a:lvl2pPr>
              <a:buNone/>
              <a:defRPr sz="1500" b="1"/>
            </a:lvl2pPr>
            <a:lvl3pPr>
              <a:buNone/>
              <a:defRPr sz="1350" b="1"/>
            </a:lvl3pPr>
            <a:lvl4pPr>
              <a:buNone/>
              <a:defRPr sz="1200" b="1"/>
            </a:lvl4pPr>
            <a:lvl5pPr>
              <a:buNone/>
              <a:defRPr sz="1200" b="1"/>
            </a:lvl5pPr>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6" y="2514600"/>
            <a:ext cx="4041775" cy="3845720"/>
          </a:xfrm>
        </p:spPr>
        <p:txBody>
          <a:bodyPr tIns="0"/>
          <a:lstStyle>
            <a:lvl1pPr>
              <a:defRPr sz="1650"/>
            </a:lvl1pPr>
            <a:lvl2pPr>
              <a:defRPr sz="1500"/>
            </a:lvl2pPr>
            <a:lvl3pPr>
              <a:defRPr sz="1350"/>
            </a:lvl3pPr>
            <a:lvl4pPr>
              <a:defRPr sz="1200"/>
            </a:lvl4pPr>
            <a:lvl5pPr>
              <a:defRPr sz="12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t>10/17/2023</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375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55660E0-FA77-4473-A859-74127B089143}" type="datetime1">
              <a:rPr lang="en-US" smtClean="0"/>
              <a:t>10/17/2023</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10/17/2023</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195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3575050" y="1676400"/>
            <a:ext cx="5111750" cy="4572000"/>
          </a:xfrm>
        </p:spPr>
        <p:txBody>
          <a:bodyPr tIns="0"/>
          <a:lstStyle>
            <a:lvl1pPr>
              <a:defRPr sz="2100"/>
            </a:lvl1pPr>
            <a:lvl2pPr>
              <a:defRPr sz="1950"/>
            </a:lvl2pPr>
            <a:lvl3pPr>
              <a:defRPr sz="1800"/>
            </a:lvl3pPr>
            <a:lvl4pPr>
              <a:defRPr sz="1500"/>
            </a:lvl4pPr>
            <a:lvl5pPr>
              <a:defRPr sz="135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050"/>
            </a:lvl1pPr>
            <a:lvl2pPr indent="0" algn="l">
              <a:buNone/>
              <a:defRPr sz="900"/>
            </a:lvl2pPr>
            <a:lvl3pPr indent="0" algn="l">
              <a:buNone/>
              <a:defRPr sz="750"/>
            </a:lvl3pPr>
            <a:lvl4pPr indent="0" algn="l">
              <a:buNone/>
              <a:defRPr sz="675"/>
            </a:lvl4pPr>
            <a:lvl5pPr indent="0" algn="l">
              <a:buNone/>
              <a:defRPr sz="675"/>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10/17/2023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2" name="Title 1"/>
          <p:cNvSpPr>
            <a:spLocks noGrp="1"/>
          </p:cNvSpPr>
          <p:nvPr>
            <p:ph type="title"/>
          </p:nvPr>
        </p:nvSpPr>
        <p:spPr>
          <a:xfrm>
            <a:off x="609600" y="1176998"/>
            <a:ext cx="2212848" cy="1582621"/>
          </a:xfrm>
        </p:spPr>
        <p:txBody>
          <a:bodyPr vert="horz" lIns="45720" tIns="45720" rIns="45720" bIns="45720" anchor="b"/>
          <a:lstStyle>
            <a:lvl1pPr algn="l">
              <a:buNone/>
              <a:defRPr sz="15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24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188"/>
              </a:spcBef>
              <a:buFontTx/>
              <a:buNone/>
              <a:defRPr sz="975"/>
            </a:lvl1pPr>
            <a:lvl2pPr>
              <a:defRPr sz="900"/>
            </a:lvl2pPr>
            <a:lvl3pPr>
              <a:defRPr sz="750"/>
            </a:lvl3pPr>
            <a:lvl4pPr>
              <a:defRPr sz="675"/>
            </a:lvl4pPr>
            <a:lvl5pPr>
              <a:defRPr sz="675"/>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10/17/2023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8077200" y="6356352"/>
            <a:ext cx="6096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68580" tIns="34290" rIns="68580" bIns="34290" anchor="t" compatLnSpc="1"/>
          <a:lstStyle/>
          <a:p>
            <a:pPr marL="0" algn="l" rtl="0" eaLnBrk="1" latinLnBrk="0" hangingPunct="1"/>
            <a:endParaRPr kumimoji="0" lang="en-US" sz="1350">
              <a:solidFill>
                <a:schemeClr val="tx1"/>
              </a:solidFill>
              <a:latin typeface="+mn-lt"/>
              <a:ea typeface="+mn-ea"/>
              <a:cs typeface="+mn-cs"/>
            </a:endParaRPr>
          </a:p>
        </p:txBody>
      </p:sp>
      <p:sp>
        <p:nvSpPr>
          <p:cNvPr id="11" name="Freeform 10"/>
          <p:cNvSpPr>
            <a:spLocks/>
          </p:cNvSpPr>
          <p:nvPr/>
        </p:nvSpPr>
        <p:spPr bwMode="auto">
          <a:xfrm flipV="1">
            <a:off x="4381500" y="6219827"/>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68580" tIns="34290" rIns="68580" bIns="34290" anchor="t" compatLnSpc="1"/>
          <a:lstStyle/>
          <a:p>
            <a:pPr marL="0" algn="l" rtl="0" eaLnBrk="1" latinLnBrk="0" hangingPunct="1"/>
            <a:endParaRPr kumimoji="0" lang="en-US" sz="135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1771" y="-7144"/>
            <a:ext cx="9180548"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35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35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35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350"/>
                </a:p>
              </p:txBody>
            </p:sp>
          </p:grpSp>
        </p:grpSp>
      </p:gr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457200" y="6356352"/>
            <a:ext cx="2133600" cy="365125"/>
          </a:xfrm>
          <a:prstGeom prst="rect">
            <a:avLst/>
          </a:prstGeom>
        </p:spPr>
        <p:txBody>
          <a:bodyPr vert="horz" lIns="0" tIns="0" rIns="0" bIns="0" anchor="b"/>
          <a:lstStyle>
            <a:lvl1pPr algn="l" eaLnBrk="1" latinLnBrk="0" hangingPunct="1">
              <a:defRPr kumimoji="0" sz="825">
                <a:solidFill>
                  <a:schemeClr val="tx1"/>
                </a:solidFill>
              </a:defRPr>
            </a:lvl1pPr>
          </a:lstStyle>
          <a:p>
            <a:fld id="{61146459-E3C3-4969-9224-5ED50B492D17}" type="datetime1">
              <a:rPr lang="en-US" smtClean="0"/>
              <a:pPr/>
              <a:t>10/17/2023</a:t>
            </a:fld>
            <a:endParaRPr lang="en-US" dirty="0"/>
          </a:p>
        </p:txBody>
      </p:sp>
      <p:sp>
        <p:nvSpPr>
          <p:cNvPr id="22" name="Footer Placeholder 21"/>
          <p:cNvSpPr>
            <a:spLocks noGrp="1"/>
          </p:cNvSpPr>
          <p:nvPr>
            <p:ph type="ftr" sz="quarter" idx="3"/>
          </p:nvPr>
        </p:nvSpPr>
        <p:spPr>
          <a:xfrm>
            <a:off x="2667000" y="6356352"/>
            <a:ext cx="3352800" cy="365125"/>
          </a:xfrm>
          <a:prstGeom prst="rect">
            <a:avLst/>
          </a:prstGeom>
        </p:spPr>
        <p:txBody>
          <a:bodyPr vert="horz" lIns="0" tIns="0" rIns="0" bIns="0" anchor="b"/>
          <a:lstStyle>
            <a:lvl1pPr algn="l" eaLnBrk="1" latinLnBrk="0" hangingPunct="1">
              <a:defRPr kumimoji="0" sz="825">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7924800" y="6356352"/>
            <a:ext cx="762000" cy="365125"/>
          </a:xfrm>
          <a:prstGeom prst="rect">
            <a:avLst/>
          </a:prstGeom>
        </p:spPr>
        <p:txBody>
          <a:bodyPr vert="horz" lIns="0" tIns="0" rIns="0" bIns="0" anchor="b"/>
          <a:lstStyle>
            <a:lvl1pPr algn="r" eaLnBrk="1" latinLnBrk="0" hangingPunct="1">
              <a:defRPr kumimoji="0" sz="825">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3750" b="0" kern="1200">
          <a:ln>
            <a:noFill/>
          </a:ln>
          <a:solidFill>
            <a:schemeClr val="tx2"/>
          </a:solidFill>
          <a:effectLst/>
          <a:latin typeface="+mj-lt"/>
          <a:ea typeface="+mj-ea"/>
          <a:cs typeface="+mj-cs"/>
        </a:defRPr>
      </a:lvl1pPr>
    </p:titleStyle>
    <p:bodyStyle>
      <a:lvl1pPr marL="205740" indent="-205740" algn="l" rtl="0" eaLnBrk="1" latinLnBrk="0" hangingPunct="1">
        <a:spcBef>
          <a:spcPct val="20000"/>
        </a:spcBef>
        <a:buClr>
          <a:schemeClr val="accent3">
            <a:lumMod val="50000"/>
          </a:schemeClr>
        </a:buClr>
        <a:buSzPct val="95000"/>
        <a:buFont typeface="Wingdings 2"/>
        <a:buChar char=""/>
        <a:defRPr kumimoji="0" sz="1950" kern="1200">
          <a:solidFill>
            <a:schemeClr val="tx1"/>
          </a:solidFill>
          <a:latin typeface="+mn-lt"/>
          <a:ea typeface="+mn-ea"/>
          <a:cs typeface="+mn-cs"/>
        </a:defRPr>
      </a:lvl1pPr>
      <a:lvl2pPr marL="480060" indent="-185166" algn="l" rtl="0" eaLnBrk="1" latinLnBrk="0" hangingPunct="1">
        <a:spcBef>
          <a:spcPct val="20000"/>
        </a:spcBef>
        <a:buClr>
          <a:schemeClr val="accent1">
            <a:lumMod val="50000"/>
          </a:schemeClr>
        </a:buClr>
        <a:buSzPct val="85000"/>
        <a:buFont typeface="Wingdings 2"/>
        <a:buChar char=""/>
        <a:defRPr kumimoji="0" sz="1800" kern="1200">
          <a:solidFill>
            <a:schemeClr val="tx1"/>
          </a:solidFill>
          <a:latin typeface="+mn-lt"/>
          <a:ea typeface="+mn-ea"/>
          <a:cs typeface="+mn-cs"/>
        </a:defRPr>
      </a:lvl2pPr>
      <a:lvl3pPr marL="685800" indent="-185166" algn="l" rtl="0" eaLnBrk="1" latinLnBrk="0" hangingPunct="1">
        <a:spcBef>
          <a:spcPct val="20000"/>
        </a:spcBef>
        <a:buClr>
          <a:schemeClr val="accent2">
            <a:lumMod val="50000"/>
          </a:schemeClr>
        </a:buClr>
        <a:buSzPct val="70000"/>
        <a:buFont typeface="Wingdings 2"/>
        <a:buChar char=""/>
        <a:defRPr kumimoji="0" sz="1575" kern="1200">
          <a:solidFill>
            <a:schemeClr val="tx1"/>
          </a:solidFill>
          <a:latin typeface="+mn-lt"/>
          <a:ea typeface="+mn-ea"/>
          <a:cs typeface="+mn-cs"/>
        </a:defRPr>
      </a:lvl3pPr>
      <a:lvl4pPr marL="891540" indent="-157734" algn="l" rtl="0" eaLnBrk="1" latinLnBrk="0" hangingPunct="1">
        <a:spcBef>
          <a:spcPct val="20000"/>
        </a:spcBef>
        <a:buClr>
          <a:schemeClr val="accent3">
            <a:lumMod val="50000"/>
          </a:schemeClr>
        </a:buClr>
        <a:buSzPct val="65000"/>
        <a:buFont typeface="Wingdings 2"/>
        <a:buChar char=""/>
        <a:defRPr kumimoji="0" sz="1500" kern="1200">
          <a:solidFill>
            <a:schemeClr val="tx1"/>
          </a:solidFill>
          <a:latin typeface="+mn-lt"/>
          <a:ea typeface="+mn-ea"/>
          <a:cs typeface="+mn-cs"/>
        </a:defRPr>
      </a:lvl4pPr>
      <a:lvl5pPr marL="1097280" indent="-157734" algn="l" rtl="0" eaLnBrk="1" latinLnBrk="0" hangingPunct="1">
        <a:spcBef>
          <a:spcPct val="20000"/>
        </a:spcBef>
        <a:buClr>
          <a:schemeClr val="accent4">
            <a:lumMod val="75000"/>
          </a:schemeClr>
        </a:buClr>
        <a:buSzPct val="65000"/>
        <a:buFont typeface="Wingdings 2"/>
        <a:buChar char=""/>
        <a:defRPr kumimoji="0" sz="1500" kern="1200">
          <a:solidFill>
            <a:schemeClr val="tx1"/>
          </a:solidFill>
          <a:latin typeface="+mn-lt"/>
          <a:ea typeface="+mn-ea"/>
          <a:cs typeface="+mn-cs"/>
        </a:defRPr>
      </a:lvl5pPr>
      <a:lvl6pPr marL="1303020" indent="-157734" algn="l" rtl="0" eaLnBrk="1" latinLnBrk="0" hangingPunct="1">
        <a:spcBef>
          <a:spcPct val="20000"/>
        </a:spcBef>
        <a:buClr>
          <a:schemeClr val="accent5">
            <a:lumMod val="50000"/>
          </a:schemeClr>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0" sz="105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CSCI 4401/5401: </a:t>
            </a:r>
            <a:br>
              <a:rPr lang="en-US" dirty="0"/>
            </a:br>
            <a:r>
              <a:rPr lang="en-US"/>
              <a:t>Principles of Operation </a:t>
            </a:r>
            <a:r>
              <a:rPr lang="en-US" dirty="0"/>
              <a:t>Systems</a:t>
            </a:r>
          </a:p>
        </p:txBody>
      </p:sp>
      <p:sp>
        <p:nvSpPr>
          <p:cNvPr id="5" name="Subtitle 4"/>
          <p:cNvSpPr>
            <a:spLocks noGrp="1"/>
          </p:cNvSpPr>
          <p:nvPr>
            <p:ph type="subTitle" idx="1"/>
          </p:nvPr>
        </p:nvSpPr>
        <p:spPr/>
        <p:txBody>
          <a:bodyPr>
            <a:normAutofit/>
          </a:bodyPr>
          <a:lstStyle/>
          <a:p>
            <a:r>
              <a:rPr lang="en-US" dirty="0"/>
              <a:t>James Wagner</a:t>
            </a:r>
          </a:p>
          <a:p>
            <a:r>
              <a:rPr lang="en-US" dirty="0"/>
              <a:t>University of New Orleans</a:t>
            </a:r>
          </a:p>
          <a:p>
            <a:r>
              <a:rPr lang="en-US" dirty="0"/>
              <a:t>Week 10, Lecture 18</a:t>
            </a:r>
          </a:p>
          <a:p>
            <a:r>
              <a:rPr lang="en-US" dirty="0"/>
              <a:t>October 17</a:t>
            </a:r>
            <a:r>
              <a:rPr lang="en-US" baseline="30000" dirty="0"/>
              <a:t>th</a:t>
            </a:r>
            <a:r>
              <a:rPr lang="en-US" dirty="0"/>
              <a:t>, 2023</a:t>
            </a:r>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B422-2BF1-490C-9FD4-E77D8B84F10E}"/>
              </a:ext>
            </a:extLst>
          </p:cNvPr>
          <p:cNvSpPr>
            <a:spLocks noGrp="1"/>
          </p:cNvSpPr>
          <p:nvPr>
            <p:ph type="title"/>
          </p:nvPr>
        </p:nvSpPr>
        <p:spPr>
          <a:xfrm>
            <a:off x="457200" y="457220"/>
            <a:ext cx="8229600" cy="1143000"/>
          </a:xfrm>
        </p:spPr>
        <p:txBody>
          <a:bodyPr/>
          <a:lstStyle/>
          <a:p>
            <a:r>
              <a:rPr lang="en-US" dirty="0"/>
              <a:t>Two-Level Page Paging Illustrated</a:t>
            </a:r>
          </a:p>
        </p:txBody>
      </p:sp>
      <p:pic>
        <p:nvPicPr>
          <p:cNvPr id="4" name="Picture 4">
            <a:extLst>
              <a:ext uri="{FF2B5EF4-FFF2-40B4-BE49-F238E27FC236}">
                <a16:creationId xmlns:a16="http://schemas.microsoft.com/office/drawing/2014/main" id="{7BE1F08F-FC72-47A2-9CDD-1BDD48C8CD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391" t="23775" r="2260" b="25186"/>
          <a:stretch>
            <a:fillRect/>
          </a:stretch>
        </p:blipFill>
        <p:spPr bwMode="auto">
          <a:xfrm>
            <a:off x="640123" y="2148854"/>
            <a:ext cx="7696200" cy="3330575"/>
          </a:xfrm>
          <a:prstGeom prst="rect">
            <a:avLst/>
          </a:prstGeom>
          <a:noFill/>
          <a:ln w="57150" cmpd="thickThin">
            <a:solidFill>
              <a:schemeClr val="tx1"/>
            </a:solidFill>
            <a:miter lim="800000"/>
            <a:headEnd/>
            <a:tailEnd/>
          </a:ln>
          <a:effectLst>
            <a:glow rad="38100">
              <a:schemeClr val="bg1">
                <a:lumMod val="50000"/>
                <a:lumOff val="50000"/>
              </a:schemeClr>
            </a:glow>
          </a:effectLst>
          <a:extLst>
            <a:ext uri="{909E8E84-426E-40DD-AFC4-6F175D3DCCD1}">
              <a14:hiddenFill xmlns:a14="http://schemas.microsoft.com/office/drawing/2010/main">
                <a:solidFill>
                  <a:schemeClr val="bg1"/>
                </a:solidFill>
              </a14:hiddenFill>
            </a:ext>
          </a:extLst>
        </p:spPr>
      </p:pic>
    </p:spTree>
    <p:extLst>
      <p:ext uri="{BB962C8B-B14F-4D97-AF65-F5344CB8AC3E}">
        <p14:creationId xmlns:p14="http://schemas.microsoft.com/office/powerpoint/2010/main" val="40664639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B422-2BF1-490C-9FD4-E77D8B84F10E}"/>
              </a:ext>
            </a:extLst>
          </p:cNvPr>
          <p:cNvSpPr>
            <a:spLocks noGrp="1"/>
          </p:cNvSpPr>
          <p:nvPr>
            <p:ph type="title"/>
          </p:nvPr>
        </p:nvSpPr>
        <p:spPr/>
        <p:txBody>
          <a:bodyPr/>
          <a:lstStyle/>
          <a:p>
            <a:r>
              <a:rPr lang="en-US" dirty="0"/>
              <a:t>Inverted Page Tables</a:t>
            </a:r>
          </a:p>
        </p:txBody>
      </p:sp>
      <p:sp>
        <p:nvSpPr>
          <p:cNvPr id="3" name="Content Placeholder 2">
            <a:extLst>
              <a:ext uri="{FF2B5EF4-FFF2-40B4-BE49-F238E27FC236}">
                <a16:creationId xmlns:a16="http://schemas.microsoft.com/office/drawing/2014/main" id="{392DC6E3-7948-494E-8584-72B6240E220A}"/>
              </a:ext>
            </a:extLst>
          </p:cNvPr>
          <p:cNvSpPr>
            <a:spLocks noGrp="1"/>
          </p:cNvSpPr>
          <p:nvPr>
            <p:ph idx="1"/>
          </p:nvPr>
        </p:nvSpPr>
        <p:spPr/>
        <p:txBody>
          <a:bodyPr>
            <a:normAutofit/>
          </a:bodyPr>
          <a:lstStyle/>
          <a:p>
            <a:r>
              <a:rPr lang="en-US" dirty="0"/>
              <a:t>Two-level page tables can get large because they also include virtual memory address (more on that later).</a:t>
            </a:r>
          </a:p>
          <a:p>
            <a:endParaRPr lang="en-US" dirty="0"/>
          </a:p>
          <a:p>
            <a:r>
              <a:rPr lang="en-US" dirty="0"/>
              <a:t>Another approach is to use an </a:t>
            </a:r>
            <a:r>
              <a:rPr lang="en-US" b="1" dirty="0"/>
              <a:t>inverted page table</a:t>
            </a:r>
            <a:r>
              <a:rPr lang="en-US" dirty="0"/>
              <a:t>. </a:t>
            </a:r>
          </a:p>
          <a:p>
            <a:endParaRPr lang="en-US" dirty="0"/>
          </a:p>
          <a:p>
            <a:r>
              <a:rPr lang="en-US" dirty="0"/>
              <a:t>Instead of listing all pages for a particular process, an inverted page table lists all pages currently loaded in memory, for all processes</a:t>
            </a:r>
          </a:p>
          <a:p>
            <a:pPr lvl="1"/>
            <a:r>
              <a:rPr lang="en-US" dirty="0"/>
              <a:t>i.e., there is one entry per frame instead of one entry per page.</a:t>
            </a:r>
          </a:p>
          <a:p>
            <a:pPr lvl="1"/>
            <a:endParaRPr lang="en-US" dirty="0"/>
          </a:p>
          <a:p>
            <a:r>
              <a:rPr lang="en-US" dirty="0"/>
              <a:t>Access to an inverted page table can be slow, as it may be necessary to search the entire table in order to find the desired page (or to discover that it is not there). </a:t>
            </a:r>
          </a:p>
          <a:p>
            <a:pPr lvl="1"/>
            <a:r>
              <a:rPr lang="en-US" dirty="0"/>
              <a:t>Can use hashing to speed it up, but requires two memory reads</a:t>
            </a:r>
          </a:p>
        </p:txBody>
      </p:sp>
    </p:spTree>
    <p:extLst>
      <p:ext uri="{BB962C8B-B14F-4D97-AF65-F5344CB8AC3E}">
        <p14:creationId xmlns:p14="http://schemas.microsoft.com/office/powerpoint/2010/main" val="1016018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B422-2BF1-490C-9FD4-E77D8B84F10E}"/>
              </a:ext>
            </a:extLst>
          </p:cNvPr>
          <p:cNvSpPr>
            <a:spLocks noGrp="1"/>
          </p:cNvSpPr>
          <p:nvPr>
            <p:ph type="title"/>
          </p:nvPr>
        </p:nvSpPr>
        <p:spPr/>
        <p:txBody>
          <a:bodyPr/>
          <a:lstStyle/>
          <a:p>
            <a:r>
              <a:rPr lang="en-US" dirty="0"/>
              <a:t>Inverted Page Table Example</a:t>
            </a:r>
          </a:p>
        </p:txBody>
      </p:sp>
      <p:pic>
        <p:nvPicPr>
          <p:cNvPr id="9218" name="Picture 2">
            <a:extLst>
              <a:ext uri="{FF2B5EF4-FFF2-40B4-BE49-F238E27FC236}">
                <a16:creationId xmlns:a16="http://schemas.microsoft.com/office/drawing/2014/main" id="{B5272B52-AEFE-4BE3-9CA8-5328915F46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952" y="1917182"/>
            <a:ext cx="6153150" cy="43053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FF02431-D3E3-8E8F-CB86-9CD8449F973D}"/>
              </a:ext>
            </a:extLst>
          </p:cNvPr>
          <p:cNvSpPr txBox="1"/>
          <p:nvPr/>
        </p:nvSpPr>
        <p:spPr>
          <a:xfrm>
            <a:off x="4480561" y="5623536"/>
            <a:ext cx="2249334" cy="369332"/>
          </a:xfrm>
          <a:prstGeom prst="rect">
            <a:avLst/>
          </a:prstGeom>
          <a:noFill/>
          <a:ln>
            <a:solidFill>
              <a:schemeClr val="bg2"/>
            </a:solidFill>
          </a:ln>
        </p:spPr>
        <p:txBody>
          <a:bodyPr wrap="none" rtlCol="0">
            <a:spAutoFit/>
          </a:bodyPr>
          <a:lstStyle/>
          <a:p>
            <a:r>
              <a:rPr lang="en-US" dirty="0">
                <a:solidFill>
                  <a:srgbClr val="FF0000"/>
                </a:solidFill>
              </a:rPr>
              <a:t>offset </a:t>
            </a:r>
            <a:r>
              <a:rPr lang="en-US" b="1" dirty="0" err="1">
                <a:solidFill>
                  <a:srgbClr val="FF0000"/>
                </a:solidFill>
              </a:rPr>
              <a:t>i</a:t>
            </a:r>
            <a:r>
              <a:rPr lang="en-US" dirty="0">
                <a:solidFill>
                  <a:srgbClr val="FF0000"/>
                </a:solidFill>
              </a:rPr>
              <a:t> = the frame #</a:t>
            </a:r>
          </a:p>
        </p:txBody>
      </p:sp>
      <p:cxnSp>
        <p:nvCxnSpPr>
          <p:cNvPr id="6" name="Straight Arrow Connector 5">
            <a:extLst>
              <a:ext uri="{FF2B5EF4-FFF2-40B4-BE49-F238E27FC236}">
                <a16:creationId xmlns:a16="http://schemas.microsoft.com/office/drawing/2014/main" id="{0A900F73-8EEF-0C90-224B-69C0A289DC3D}"/>
              </a:ext>
            </a:extLst>
          </p:cNvPr>
          <p:cNvCxnSpPr>
            <a:cxnSpLocks/>
          </p:cNvCxnSpPr>
          <p:nvPr/>
        </p:nvCxnSpPr>
        <p:spPr>
          <a:xfrm flipH="1" flipV="1">
            <a:off x="4572000" y="4709146"/>
            <a:ext cx="1005829" cy="91439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E435BB5-2562-3432-6FD4-D08A312B06AF}"/>
              </a:ext>
            </a:extLst>
          </p:cNvPr>
          <p:cNvSpPr txBox="1"/>
          <p:nvPr/>
        </p:nvSpPr>
        <p:spPr>
          <a:xfrm>
            <a:off x="453400" y="5010913"/>
            <a:ext cx="2678938" cy="646331"/>
          </a:xfrm>
          <a:prstGeom prst="rect">
            <a:avLst/>
          </a:prstGeom>
          <a:noFill/>
          <a:ln>
            <a:solidFill>
              <a:schemeClr val="bg2"/>
            </a:solidFill>
          </a:ln>
        </p:spPr>
        <p:txBody>
          <a:bodyPr wrap="none" rtlCol="0">
            <a:spAutoFit/>
          </a:bodyPr>
          <a:lstStyle/>
          <a:p>
            <a:r>
              <a:rPr lang="en-US" dirty="0">
                <a:solidFill>
                  <a:srgbClr val="FF0000"/>
                </a:solidFill>
              </a:rPr>
              <a:t>&lt;process id, page #&gt;</a:t>
            </a:r>
          </a:p>
          <a:p>
            <a:r>
              <a:rPr lang="en-US" dirty="0">
                <a:solidFill>
                  <a:srgbClr val="FF0000"/>
                </a:solidFill>
              </a:rPr>
              <a:t>Identifies address space </a:t>
            </a:r>
          </a:p>
        </p:txBody>
      </p:sp>
      <p:cxnSp>
        <p:nvCxnSpPr>
          <p:cNvPr id="10" name="Straight Arrow Connector 9">
            <a:extLst>
              <a:ext uri="{FF2B5EF4-FFF2-40B4-BE49-F238E27FC236}">
                <a16:creationId xmlns:a16="http://schemas.microsoft.com/office/drawing/2014/main" id="{03425D02-D29D-9583-2A20-4BBD6EE718B3}"/>
              </a:ext>
            </a:extLst>
          </p:cNvPr>
          <p:cNvCxnSpPr>
            <a:cxnSpLocks/>
          </p:cNvCxnSpPr>
          <p:nvPr/>
        </p:nvCxnSpPr>
        <p:spPr>
          <a:xfrm flipV="1">
            <a:off x="2103147" y="3794756"/>
            <a:ext cx="731512" cy="1216157"/>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915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a:xfrm>
            <a:off x="530352" y="1316736"/>
            <a:ext cx="8064964" cy="1362456"/>
          </a:xfrm>
        </p:spPr>
        <p:txBody>
          <a:bodyPr/>
          <a:lstStyle/>
          <a:p>
            <a:r>
              <a:rPr lang="en-US" dirty="0"/>
              <a:t>Main Memory: </a:t>
            </a:r>
            <a:br>
              <a:rPr lang="en-US"/>
            </a:br>
            <a:r>
              <a:rPr lang="en-US"/>
              <a:t>Segmentation</a:t>
            </a:r>
            <a:endParaRPr lang="en-US" dirty="0"/>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64675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B422-2BF1-490C-9FD4-E77D8B84F10E}"/>
              </a:ext>
            </a:extLst>
          </p:cNvPr>
          <p:cNvSpPr>
            <a:spLocks noGrp="1"/>
          </p:cNvSpPr>
          <p:nvPr>
            <p:ph type="title"/>
          </p:nvPr>
        </p:nvSpPr>
        <p:spPr/>
        <p:txBody>
          <a:bodyPr/>
          <a:lstStyle/>
          <a:p>
            <a:r>
              <a:rPr lang="en-US" dirty="0"/>
              <a:t>Segmentation</a:t>
            </a:r>
          </a:p>
        </p:txBody>
      </p:sp>
      <p:sp>
        <p:nvSpPr>
          <p:cNvPr id="3" name="Content Placeholder 2">
            <a:extLst>
              <a:ext uri="{FF2B5EF4-FFF2-40B4-BE49-F238E27FC236}">
                <a16:creationId xmlns:a16="http://schemas.microsoft.com/office/drawing/2014/main" id="{392DC6E3-7948-494E-8584-72B6240E220A}"/>
              </a:ext>
            </a:extLst>
          </p:cNvPr>
          <p:cNvSpPr>
            <a:spLocks noGrp="1"/>
          </p:cNvSpPr>
          <p:nvPr>
            <p:ph idx="1"/>
          </p:nvPr>
        </p:nvSpPr>
        <p:spPr/>
        <p:txBody>
          <a:bodyPr>
            <a:normAutofit/>
          </a:bodyPr>
          <a:lstStyle/>
          <a:p>
            <a:r>
              <a:rPr lang="en-US" dirty="0"/>
              <a:t>Users think of their memory as a collection of segments:</a:t>
            </a:r>
          </a:p>
          <a:p>
            <a:pPr lvl="1"/>
            <a:r>
              <a:rPr lang="en-US" dirty="0"/>
              <a:t>Methods, procedures, or functions</a:t>
            </a:r>
          </a:p>
          <a:p>
            <a:pPr lvl="1"/>
            <a:r>
              <a:rPr lang="en-US" dirty="0"/>
              <a:t>Objects, arrays, or variables</a:t>
            </a:r>
          </a:p>
          <a:p>
            <a:pPr lvl="1"/>
            <a:endParaRPr lang="en-US" dirty="0"/>
          </a:p>
          <a:p>
            <a:r>
              <a:rPr lang="en-US" b="1" dirty="0"/>
              <a:t>Memory segmentation</a:t>
            </a:r>
            <a:r>
              <a:rPr lang="en-US" dirty="0"/>
              <a:t> supports this view by providing addresses with a segment number (mapped to a segment base address) and an offset from the beginning of that segment.</a:t>
            </a:r>
          </a:p>
          <a:p>
            <a:endParaRPr lang="en-US" dirty="0"/>
          </a:p>
          <a:p>
            <a:r>
              <a:rPr lang="en-US" dirty="0"/>
              <a:t>We will look at a process broken up into segments. However, this could be taken a step further by storing a page table for each segment.</a:t>
            </a:r>
          </a:p>
        </p:txBody>
      </p:sp>
    </p:spTree>
    <p:extLst>
      <p:ext uri="{BB962C8B-B14F-4D97-AF65-F5344CB8AC3E}">
        <p14:creationId xmlns:p14="http://schemas.microsoft.com/office/powerpoint/2010/main" val="1887006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B422-2BF1-490C-9FD4-E77D8B84F10E}"/>
              </a:ext>
            </a:extLst>
          </p:cNvPr>
          <p:cNvSpPr>
            <a:spLocks noGrp="1"/>
          </p:cNvSpPr>
          <p:nvPr>
            <p:ph type="title"/>
          </p:nvPr>
        </p:nvSpPr>
        <p:spPr>
          <a:xfrm>
            <a:off x="457200" y="228635"/>
            <a:ext cx="8229600" cy="1143000"/>
          </a:xfrm>
        </p:spPr>
        <p:txBody>
          <a:bodyPr/>
          <a:lstStyle/>
          <a:p>
            <a:r>
              <a:rPr lang="en-US" dirty="0"/>
              <a:t>Segmentation Example</a:t>
            </a:r>
          </a:p>
        </p:txBody>
      </p:sp>
      <p:sp>
        <p:nvSpPr>
          <p:cNvPr id="3" name="Content Placeholder 2">
            <a:extLst>
              <a:ext uri="{FF2B5EF4-FFF2-40B4-BE49-F238E27FC236}">
                <a16:creationId xmlns:a16="http://schemas.microsoft.com/office/drawing/2014/main" id="{392DC6E3-7948-494E-8584-72B6240E220A}"/>
              </a:ext>
            </a:extLst>
          </p:cNvPr>
          <p:cNvSpPr>
            <a:spLocks noGrp="1"/>
          </p:cNvSpPr>
          <p:nvPr>
            <p:ph idx="1"/>
          </p:nvPr>
        </p:nvSpPr>
        <p:spPr>
          <a:xfrm>
            <a:off x="457199" y="1460027"/>
            <a:ext cx="7680921" cy="4389120"/>
          </a:xfrm>
        </p:spPr>
        <p:txBody>
          <a:bodyPr/>
          <a:lstStyle/>
          <a:p>
            <a:r>
              <a:rPr lang="en-US" dirty="0"/>
              <a:t>Each segment has a name and length.</a:t>
            </a:r>
          </a:p>
          <a:p>
            <a:endParaRPr lang="en-US" dirty="0"/>
          </a:p>
          <a:p>
            <a:endParaRPr lang="en-US" dirty="0"/>
          </a:p>
          <a:p>
            <a:endParaRPr lang="en-US" dirty="0"/>
          </a:p>
        </p:txBody>
      </p:sp>
      <p:pic>
        <p:nvPicPr>
          <p:cNvPr id="1026" name="Picture 2">
            <a:extLst>
              <a:ext uri="{FF2B5EF4-FFF2-40B4-BE49-F238E27FC236}">
                <a16:creationId xmlns:a16="http://schemas.microsoft.com/office/drawing/2014/main" id="{1CC6A027-B8DF-464D-833E-19DFCCE845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1854" y="1874537"/>
            <a:ext cx="3771900" cy="485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79695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AB1F2-1665-49E8-B543-9F4813A5297E}"/>
              </a:ext>
            </a:extLst>
          </p:cNvPr>
          <p:cNvSpPr>
            <a:spLocks noGrp="1"/>
          </p:cNvSpPr>
          <p:nvPr>
            <p:ph type="title"/>
          </p:nvPr>
        </p:nvSpPr>
        <p:spPr/>
        <p:txBody>
          <a:bodyPr/>
          <a:lstStyle/>
          <a:p>
            <a:r>
              <a:rPr lang="en-US" dirty="0"/>
              <a:t>Logical View of Segmentation</a:t>
            </a:r>
          </a:p>
        </p:txBody>
      </p:sp>
      <p:sp>
        <p:nvSpPr>
          <p:cNvPr id="4" name="Oval 3">
            <a:extLst>
              <a:ext uri="{FF2B5EF4-FFF2-40B4-BE49-F238E27FC236}">
                <a16:creationId xmlns:a16="http://schemas.microsoft.com/office/drawing/2014/main" id="{C3E3C2B8-1B47-4749-9433-8A9A0AFD2BA6}"/>
              </a:ext>
            </a:extLst>
          </p:cNvPr>
          <p:cNvSpPr>
            <a:spLocks noChangeArrowheads="1"/>
          </p:cNvSpPr>
          <p:nvPr/>
        </p:nvSpPr>
        <p:spPr bwMode="auto">
          <a:xfrm>
            <a:off x="1371635" y="2123164"/>
            <a:ext cx="2895600" cy="396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Rectangle 4">
            <a:extLst>
              <a:ext uri="{FF2B5EF4-FFF2-40B4-BE49-F238E27FC236}">
                <a16:creationId xmlns:a16="http://schemas.microsoft.com/office/drawing/2014/main" id="{FFFBD44A-4265-442C-B68D-3F08404B3DD8}"/>
              </a:ext>
            </a:extLst>
          </p:cNvPr>
          <p:cNvSpPr>
            <a:spLocks noChangeArrowheads="1"/>
          </p:cNvSpPr>
          <p:nvPr/>
        </p:nvSpPr>
        <p:spPr bwMode="auto">
          <a:xfrm>
            <a:off x="1905035" y="2808964"/>
            <a:ext cx="9906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800">
                <a:latin typeface="Helvetica" panose="020B0604020202030204" pitchFamily="34" charset="0"/>
              </a:rPr>
              <a:t>1</a:t>
            </a:r>
          </a:p>
        </p:txBody>
      </p:sp>
      <p:sp>
        <p:nvSpPr>
          <p:cNvPr id="6" name="Rectangle 5">
            <a:extLst>
              <a:ext uri="{FF2B5EF4-FFF2-40B4-BE49-F238E27FC236}">
                <a16:creationId xmlns:a16="http://schemas.microsoft.com/office/drawing/2014/main" id="{092E2559-91E1-4E5A-9A98-56B5258E666B}"/>
              </a:ext>
            </a:extLst>
          </p:cNvPr>
          <p:cNvSpPr>
            <a:spLocks noChangeArrowheads="1"/>
          </p:cNvSpPr>
          <p:nvPr/>
        </p:nvSpPr>
        <p:spPr bwMode="auto">
          <a:xfrm>
            <a:off x="1752635" y="3951964"/>
            <a:ext cx="9144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800">
                <a:latin typeface="Helvetica" panose="020B0604020202030204" pitchFamily="34" charset="0"/>
              </a:rPr>
              <a:t>3</a:t>
            </a:r>
          </a:p>
        </p:txBody>
      </p:sp>
      <p:sp>
        <p:nvSpPr>
          <p:cNvPr id="7" name="Rectangle 6">
            <a:extLst>
              <a:ext uri="{FF2B5EF4-FFF2-40B4-BE49-F238E27FC236}">
                <a16:creationId xmlns:a16="http://schemas.microsoft.com/office/drawing/2014/main" id="{BCDEDD4E-3EB0-40FF-A8AC-779ACF445885}"/>
              </a:ext>
            </a:extLst>
          </p:cNvPr>
          <p:cNvSpPr>
            <a:spLocks noChangeArrowheads="1"/>
          </p:cNvSpPr>
          <p:nvPr/>
        </p:nvSpPr>
        <p:spPr bwMode="auto">
          <a:xfrm>
            <a:off x="3200435" y="3418564"/>
            <a:ext cx="9144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800">
                <a:latin typeface="Helvetica" panose="020B0604020202030204" pitchFamily="34" charset="0"/>
              </a:rPr>
              <a:t>2</a:t>
            </a:r>
          </a:p>
        </p:txBody>
      </p:sp>
      <p:sp>
        <p:nvSpPr>
          <p:cNvPr id="8" name="Rectangle 7">
            <a:extLst>
              <a:ext uri="{FF2B5EF4-FFF2-40B4-BE49-F238E27FC236}">
                <a16:creationId xmlns:a16="http://schemas.microsoft.com/office/drawing/2014/main" id="{8DCE25B6-33D7-4036-812F-9FB44A16A3F9}"/>
              </a:ext>
            </a:extLst>
          </p:cNvPr>
          <p:cNvSpPr>
            <a:spLocks noChangeArrowheads="1"/>
          </p:cNvSpPr>
          <p:nvPr/>
        </p:nvSpPr>
        <p:spPr bwMode="auto">
          <a:xfrm>
            <a:off x="3124235" y="4409164"/>
            <a:ext cx="914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800">
                <a:latin typeface="Helvetica" panose="020B0604020202030204" pitchFamily="34" charset="0"/>
              </a:rPr>
              <a:t>4</a:t>
            </a:r>
          </a:p>
        </p:txBody>
      </p:sp>
      <p:grpSp>
        <p:nvGrpSpPr>
          <p:cNvPr id="9" name="Group 8">
            <a:extLst>
              <a:ext uri="{FF2B5EF4-FFF2-40B4-BE49-F238E27FC236}">
                <a16:creationId xmlns:a16="http://schemas.microsoft.com/office/drawing/2014/main" id="{AA67D8FC-0D53-48CC-AEDA-6011CD5DCFFF}"/>
              </a:ext>
            </a:extLst>
          </p:cNvPr>
          <p:cNvGrpSpPr>
            <a:grpSpLocks/>
          </p:cNvGrpSpPr>
          <p:nvPr/>
        </p:nvGrpSpPr>
        <p:grpSpPr bwMode="auto">
          <a:xfrm>
            <a:off x="6313523" y="1926314"/>
            <a:ext cx="1143000" cy="3962400"/>
            <a:chOff x="3888" y="1056"/>
            <a:chExt cx="720" cy="2496"/>
          </a:xfrm>
        </p:grpSpPr>
        <p:grpSp>
          <p:nvGrpSpPr>
            <p:cNvPr id="10" name="Group 9">
              <a:extLst>
                <a:ext uri="{FF2B5EF4-FFF2-40B4-BE49-F238E27FC236}">
                  <a16:creationId xmlns:a16="http://schemas.microsoft.com/office/drawing/2014/main" id="{F03F2ED2-FE4E-410E-B76F-E15802C40D6E}"/>
                </a:ext>
              </a:extLst>
            </p:cNvPr>
            <p:cNvGrpSpPr>
              <a:grpSpLocks/>
            </p:cNvGrpSpPr>
            <p:nvPr/>
          </p:nvGrpSpPr>
          <p:grpSpPr bwMode="auto">
            <a:xfrm>
              <a:off x="3888" y="1056"/>
              <a:ext cx="720" cy="672"/>
              <a:chOff x="3888" y="1056"/>
              <a:chExt cx="720" cy="672"/>
            </a:xfrm>
          </p:grpSpPr>
          <p:sp>
            <p:nvSpPr>
              <p:cNvPr id="21" name="Rectangle 10">
                <a:extLst>
                  <a:ext uri="{FF2B5EF4-FFF2-40B4-BE49-F238E27FC236}">
                    <a16:creationId xmlns:a16="http://schemas.microsoft.com/office/drawing/2014/main" id="{1FBF471A-2E46-4561-BF6A-1BC2AB8DBFD6}"/>
                  </a:ext>
                </a:extLst>
              </p:cNvPr>
              <p:cNvSpPr>
                <a:spLocks noChangeArrowheads="1"/>
              </p:cNvSpPr>
              <p:nvPr/>
            </p:nvSpPr>
            <p:spPr bwMode="auto">
              <a:xfrm>
                <a:off x="3888" y="1056"/>
                <a:ext cx="720" cy="6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11">
                <a:extLst>
                  <a:ext uri="{FF2B5EF4-FFF2-40B4-BE49-F238E27FC236}">
                    <a16:creationId xmlns:a16="http://schemas.microsoft.com/office/drawing/2014/main" id="{D1337126-47AE-41DE-B3F0-671615CC4726}"/>
                  </a:ext>
                </a:extLst>
              </p:cNvPr>
              <p:cNvSpPr>
                <a:spLocks noChangeShapeType="1"/>
              </p:cNvSpPr>
              <p:nvPr/>
            </p:nvSpPr>
            <p:spPr bwMode="auto">
              <a:xfrm>
                <a:off x="3888" y="1392"/>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 name="Group 12">
              <a:extLst>
                <a:ext uri="{FF2B5EF4-FFF2-40B4-BE49-F238E27FC236}">
                  <a16:creationId xmlns:a16="http://schemas.microsoft.com/office/drawing/2014/main" id="{5D69916D-423F-44A4-BF92-D7A8D38AB209}"/>
                </a:ext>
              </a:extLst>
            </p:cNvPr>
            <p:cNvGrpSpPr>
              <a:grpSpLocks/>
            </p:cNvGrpSpPr>
            <p:nvPr/>
          </p:nvGrpSpPr>
          <p:grpSpPr bwMode="auto">
            <a:xfrm>
              <a:off x="3888" y="1728"/>
              <a:ext cx="720" cy="672"/>
              <a:chOff x="3888" y="1056"/>
              <a:chExt cx="720" cy="672"/>
            </a:xfrm>
          </p:grpSpPr>
          <p:sp>
            <p:nvSpPr>
              <p:cNvPr id="19" name="Rectangle 13">
                <a:extLst>
                  <a:ext uri="{FF2B5EF4-FFF2-40B4-BE49-F238E27FC236}">
                    <a16:creationId xmlns:a16="http://schemas.microsoft.com/office/drawing/2014/main" id="{66778AC2-9164-49F6-8B40-2A9E1FA992C3}"/>
                  </a:ext>
                </a:extLst>
              </p:cNvPr>
              <p:cNvSpPr>
                <a:spLocks noChangeArrowheads="1"/>
              </p:cNvSpPr>
              <p:nvPr/>
            </p:nvSpPr>
            <p:spPr bwMode="auto">
              <a:xfrm>
                <a:off x="3888" y="1056"/>
                <a:ext cx="720" cy="672"/>
              </a:xfrm>
              <a:prstGeom prst="rect">
                <a:avLst/>
              </a:prstGeom>
              <a:solidFill>
                <a:schemeClr val="bg1">
                  <a:lumMod val="50000"/>
                  <a:lumOff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4">
                <a:extLst>
                  <a:ext uri="{FF2B5EF4-FFF2-40B4-BE49-F238E27FC236}">
                    <a16:creationId xmlns:a16="http://schemas.microsoft.com/office/drawing/2014/main" id="{97F52C4F-E998-4DE9-844C-00E411316488}"/>
                  </a:ext>
                </a:extLst>
              </p:cNvPr>
              <p:cNvSpPr>
                <a:spLocks noChangeShapeType="1"/>
              </p:cNvSpPr>
              <p:nvPr/>
            </p:nvSpPr>
            <p:spPr bwMode="auto">
              <a:xfrm>
                <a:off x="3888" y="1392"/>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 name="Text Box 15">
              <a:extLst>
                <a:ext uri="{FF2B5EF4-FFF2-40B4-BE49-F238E27FC236}">
                  <a16:creationId xmlns:a16="http://schemas.microsoft.com/office/drawing/2014/main" id="{7A1840DF-E666-48EE-B2FB-E6590E9EC6DF}"/>
                </a:ext>
              </a:extLst>
            </p:cNvPr>
            <p:cNvSpPr txBox="1">
              <a:spLocks noChangeArrowheads="1"/>
            </p:cNvSpPr>
            <p:nvPr/>
          </p:nvSpPr>
          <p:spPr bwMode="auto">
            <a:xfrm>
              <a:off x="4126" y="1133"/>
              <a:ext cx="1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altLang="en-US" sz="1800">
                  <a:latin typeface="Helvetica" panose="020B0604020202030204" pitchFamily="34" charset="0"/>
                </a:rPr>
                <a:t>1</a:t>
              </a:r>
            </a:p>
          </p:txBody>
        </p:sp>
        <p:sp>
          <p:nvSpPr>
            <p:cNvPr id="13" name="Text Box 16">
              <a:extLst>
                <a:ext uri="{FF2B5EF4-FFF2-40B4-BE49-F238E27FC236}">
                  <a16:creationId xmlns:a16="http://schemas.microsoft.com/office/drawing/2014/main" id="{2E0DC567-D185-46BB-8589-A3A159EBFBCD}"/>
                </a:ext>
              </a:extLst>
            </p:cNvPr>
            <p:cNvSpPr txBox="1">
              <a:spLocks noChangeArrowheads="1"/>
            </p:cNvSpPr>
            <p:nvPr/>
          </p:nvSpPr>
          <p:spPr bwMode="auto">
            <a:xfrm>
              <a:off x="4128" y="1440"/>
              <a:ext cx="1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altLang="en-US" sz="1800">
                  <a:latin typeface="Helvetica" panose="020B0604020202030204" pitchFamily="34" charset="0"/>
                </a:rPr>
                <a:t>4</a:t>
              </a:r>
            </a:p>
          </p:txBody>
        </p:sp>
        <p:sp>
          <p:nvSpPr>
            <p:cNvPr id="14" name="Rectangle 17">
              <a:extLst>
                <a:ext uri="{FF2B5EF4-FFF2-40B4-BE49-F238E27FC236}">
                  <a16:creationId xmlns:a16="http://schemas.microsoft.com/office/drawing/2014/main" id="{B1CBE011-580F-49AC-A31A-2347106D1E5B}"/>
                </a:ext>
              </a:extLst>
            </p:cNvPr>
            <p:cNvSpPr>
              <a:spLocks noChangeArrowheads="1"/>
            </p:cNvSpPr>
            <p:nvPr/>
          </p:nvSpPr>
          <p:spPr bwMode="auto">
            <a:xfrm>
              <a:off x="3888" y="2400"/>
              <a:ext cx="720" cy="91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Rectangle 18">
              <a:extLst>
                <a:ext uri="{FF2B5EF4-FFF2-40B4-BE49-F238E27FC236}">
                  <a16:creationId xmlns:a16="http://schemas.microsoft.com/office/drawing/2014/main" id="{DC7EB09F-DCC4-4698-AA47-95594390B07B}"/>
                </a:ext>
              </a:extLst>
            </p:cNvPr>
            <p:cNvSpPr>
              <a:spLocks noChangeArrowheads="1"/>
            </p:cNvSpPr>
            <p:nvPr/>
          </p:nvSpPr>
          <p:spPr bwMode="auto">
            <a:xfrm>
              <a:off x="3888" y="3312"/>
              <a:ext cx="720" cy="240"/>
            </a:xfrm>
            <a:prstGeom prst="rect">
              <a:avLst/>
            </a:prstGeom>
            <a:solidFill>
              <a:schemeClr val="bg1">
                <a:lumMod val="50000"/>
                <a:lumOff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9">
              <a:extLst>
                <a:ext uri="{FF2B5EF4-FFF2-40B4-BE49-F238E27FC236}">
                  <a16:creationId xmlns:a16="http://schemas.microsoft.com/office/drawing/2014/main" id="{F9C73EFC-B0B0-44D8-9CCD-A186A20EF504}"/>
                </a:ext>
              </a:extLst>
            </p:cNvPr>
            <p:cNvSpPr>
              <a:spLocks noChangeShapeType="1"/>
            </p:cNvSpPr>
            <p:nvPr/>
          </p:nvSpPr>
          <p:spPr bwMode="auto">
            <a:xfrm>
              <a:off x="3888" y="2640"/>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Text Box 20">
              <a:extLst>
                <a:ext uri="{FF2B5EF4-FFF2-40B4-BE49-F238E27FC236}">
                  <a16:creationId xmlns:a16="http://schemas.microsoft.com/office/drawing/2014/main" id="{44F166E0-6653-43A3-AEB1-138F0DF7DD56}"/>
                </a:ext>
              </a:extLst>
            </p:cNvPr>
            <p:cNvSpPr txBox="1">
              <a:spLocks noChangeArrowheads="1"/>
            </p:cNvSpPr>
            <p:nvPr/>
          </p:nvSpPr>
          <p:spPr bwMode="auto">
            <a:xfrm>
              <a:off x="4128" y="2429"/>
              <a:ext cx="1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altLang="en-US" sz="1800">
                  <a:latin typeface="Helvetica" panose="020B0604020202030204" pitchFamily="34" charset="0"/>
                </a:rPr>
                <a:t>2</a:t>
              </a:r>
            </a:p>
          </p:txBody>
        </p:sp>
        <p:sp>
          <p:nvSpPr>
            <p:cNvPr id="18" name="Text Box 21">
              <a:extLst>
                <a:ext uri="{FF2B5EF4-FFF2-40B4-BE49-F238E27FC236}">
                  <a16:creationId xmlns:a16="http://schemas.microsoft.com/office/drawing/2014/main" id="{54DC9CBB-A14F-4770-A4C6-CE354455B565}"/>
                </a:ext>
              </a:extLst>
            </p:cNvPr>
            <p:cNvSpPr txBox="1">
              <a:spLocks noChangeArrowheads="1"/>
            </p:cNvSpPr>
            <p:nvPr/>
          </p:nvSpPr>
          <p:spPr bwMode="auto">
            <a:xfrm>
              <a:off x="4128" y="2889"/>
              <a:ext cx="1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altLang="en-US" sz="1800">
                  <a:latin typeface="Helvetica" panose="020B0604020202030204" pitchFamily="34" charset="0"/>
                </a:rPr>
                <a:t>3</a:t>
              </a:r>
            </a:p>
          </p:txBody>
        </p:sp>
      </p:grpSp>
      <p:sp>
        <p:nvSpPr>
          <p:cNvPr id="23" name="Text Box 22">
            <a:extLst>
              <a:ext uri="{FF2B5EF4-FFF2-40B4-BE49-F238E27FC236}">
                <a16:creationId xmlns:a16="http://schemas.microsoft.com/office/drawing/2014/main" id="{69427D3A-692E-40D2-A618-60AFD40D73B3}"/>
              </a:ext>
            </a:extLst>
          </p:cNvPr>
          <p:cNvSpPr txBox="1">
            <a:spLocks noChangeArrowheads="1"/>
          </p:cNvSpPr>
          <p:nvPr/>
        </p:nvSpPr>
        <p:spPr bwMode="auto">
          <a:xfrm>
            <a:off x="2088620" y="6206492"/>
            <a:ext cx="123303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altLang="en-US" sz="1800" dirty="0">
                <a:latin typeface="Calibri" panose="020F0502020204030204" pitchFamily="34" charset="0"/>
              </a:rPr>
              <a:t>user space </a:t>
            </a:r>
          </a:p>
        </p:txBody>
      </p:sp>
      <p:sp>
        <p:nvSpPr>
          <p:cNvPr id="24" name="Text Box 23">
            <a:extLst>
              <a:ext uri="{FF2B5EF4-FFF2-40B4-BE49-F238E27FC236}">
                <a16:creationId xmlns:a16="http://schemas.microsoft.com/office/drawing/2014/main" id="{626918A6-205C-47AF-95AD-C1D344A738E9}"/>
              </a:ext>
            </a:extLst>
          </p:cNvPr>
          <p:cNvSpPr txBox="1">
            <a:spLocks noChangeArrowheads="1"/>
          </p:cNvSpPr>
          <p:nvPr/>
        </p:nvSpPr>
        <p:spPr bwMode="auto">
          <a:xfrm>
            <a:off x="5663360" y="6009642"/>
            <a:ext cx="2360774"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altLang="en-US" sz="1800">
                <a:latin typeface="Calibri" panose="020F0502020204030204" pitchFamily="34" charset="0"/>
              </a:rPr>
              <a:t>physical memory space</a:t>
            </a:r>
          </a:p>
        </p:txBody>
      </p:sp>
    </p:spTree>
    <p:extLst>
      <p:ext uri="{BB962C8B-B14F-4D97-AF65-F5344CB8AC3E}">
        <p14:creationId xmlns:p14="http://schemas.microsoft.com/office/powerpoint/2010/main" val="786387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B422-2BF1-490C-9FD4-E77D8B84F10E}"/>
              </a:ext>
            </a:extLst>
          </p:cNvPr>
          <p:cNvSpPr>
            <a:spLocks noGrp="1"/>
          </p:cNvSpPr>
          <p:nvPr>
            <p:ph type="title"/>
          </p:nvPr>
        </p:nvSpPr>
        <p:spPr>
          <a:xfrm>
            <a:off x="457200" y="228635"/>
            <a:ext cx="8229600" cy="1143000"/>
          </a:xfrm>
        </p:spPr>
        <p:txBody>
          <a:bodyPr/>
          <a:lstStyle/>
          <a:p>
            <a:r>
              <a:rPr lang="en-US" dirty="0"/>
              <a:t>Segmentation Hardware</a:t>
            </a:r>
          </a:p>
        </p:txBody>
      </p:sp>
      <p:pic>
        <p:nvPicPr>
          <p:cNvPr id="2050" name="Picture 2">
            <a:extLst>
              <a:ext uri="{FF2B5EF4-FFF2-40B4-BE49-F238E27FC236}">
                <a16:creationId xmlns:a16="http://schemas.microsoft.com/office/drawing/2014/main" id="{C01B4189-5F47-4B46-A6AE-19A07367E2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105" y="1417342"/>
            <a:ext cx="6937789" cy="4937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35597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F4E969D2-726C-4A01-AE29-67B66FB109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7209" y="1234464"/>
            <a:ext cx="6135557" cy="538192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9F4B422-2BF1-490C-9FD4-E77D8B84F10E}"/>
              </a:ext>
            </a:extLst>
          </p:cNvPr>
          <p:cNvSpPr>
            <a:spLocks noGrp="1"/>
          </p:cNvSpPr>
          <p:nvPr>
            <p:ph type="title"/>
          </p:nvPr>
        </p:nvSpPr>
        <p:spPr>
          <a:xfrm>
            <a:off x="457200" y="228635"/>
            <a:ext cx="8229600" cy="1143000"/>
          </a:xfrm>
        </p:spPr>
        <p:txBody>
          <a:bodyPr/>
          <a:lstStyle/>
          <a:p>
            <a:r>
              <a:rPr lang="en-US" dirty="0"/>
              <a:t>Example of Segmentation</a:t>
            </a:r>
          </a:p>
        </p:txBody>
      </p:sp>
      <p:sp>
        <p:nvSpPr>
          <p:cNvPr id="3" name="Content Placeholder 2">
            <a:extLst>
              <a:ext uri="{FF2B5EF4-FFF2-40B4-BE49-F238E27FC236}">
                <a16:creationId xmlns:a16="http://schemas.microsoft.com/office/drawing/2014/main" id="{392DC6E3-7948-494E-8584-72B6240E220A}"/>
              </a:ext>
            </a:extLst>
          </p:cNvPr>
          <p:cNvSpPr>
            <a:spLocks noGrp="1"/>
          </p:cNvSpPr>
          <p:nvPr>
            <p:ph idx="1"/>
          </p:nvPr>
        </p:nvSpPr>
        <p:spPr>
          <a:xfrm>
            <a:off x="457199" y="1935479"/>
            <a:ext cx="6035020" cy="6248349"/>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 user makes a reference to byte 53 of segment 2. What physical location does this map to?</a:t>
            </a:r>
          </a:p>
        </p:txBody>
      </p:sp>
    </p:spTree>
    <p:extLst>
      <p:ext uri="{BB962C8B-B14F-4D97-AF65-F5344CB8AC3E}">
        <p14:creationId xmlns:p14="http://schemas.microsoft.com/office/powerpoint/2010/main" val="41256473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B422-2BF1-490C-9FD4-E77D8B84F10E}"/>
              </a:ext>
            </a:extLst>
          </p:cNvPr>
          <p:cNvSpPr>
            <a:spLocks noGrp="1"/>
          </p:cNvSpPr>
          <p:nvPr>
            <p:ph type="title"/>
          </p:nvPr>
        </p:nvSpPr>
        <p:spPr>
          <a:xfrm>
            <a:off x="457200" y="731537"/>
            <a:ext cx="8229600" cy="1143000"/>
          </a:xfrm>
        </p:spPr>
        <p:txBody>
          <a:bodyPr>
            <a:normAutofit fontScale="90000"/>
          </a:bodyPr>
          <a:lstStyle/>
          <a:p>
            <a:r>
              <a:rPr lang="en-US" dirty="0"/>
              <a:t>Sharing of </a:t>
            </a:r>
            <a:br>
              <a:rPr lang="en-US" dirty="0"/>
            </a:br>
            <a:r>
              <a:rPr lang="en-US" dirty="0"/>
              <a:t>Segments</a:t>
            </a:r>
          </a:p>
        </p:txBody>
      </p:sp>
      <p:pic>
        <p:nvPicPr>
          <p:cNvPr id="7" name="Picture 3">
            <a:extLst>
              <a:ext uri="{FF2B5EF4-FFF2-40B4-BE49-F238E27FC236}">
                <a16:creationId xmlns:a16="http://schemas.microsoft.com/office/drawing/2014/main" id="{1524F41F-B06B-4F57-9217-C35B53C80B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220" t="877" r="12987" b="1785"/>
          <a:stretch>
            <a:fillRect/>
          </a:stretch>
        </p:blipFill>
        <p:spPr bwMode="auto">
          <a:xfrm>
            <a:off x="2805113" y="411513"/>
            <a:ext cx="5881687" cy="6207125"/>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37932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935480"/>
            <a:ext cx="8229600" cy="4389120"/>
          </a:xfrm>
        </p:spPr>
        <p:txBody>
          <a:bodyPr>
            <a:normAutofit/>
          </a:bodyPr>
          <a:lstStyle/>
          <a:p>
            <a:r>
              <a:rPr lang="en-US" dirty="0"/>
              <a:t>Assignment 3 is due Monday, November 6</a:t>
            </a:r>
            <a:r>
              <a:rPr lang="en-US" baseline="30000" dirty="0"/>
              <a:t>th</a:t>
            </a:r>
            <a:r>
              <a:rPr lang="en-US" dirty="0"/>
              <a:t> @ 11:59pm </a:t>
            </a:r>
          </a:p>
        </p:txBody>
      </p:sp>
    </p:spTree>
    <p:extLst>
      <p:ext uri="{BB962C8B-B14F-4D97-AF65-F5344CB8AC3E}">
        <p14:creationId xmlns:p14="http://schemas.microsoft.com/office/powerpoint/2010/main" val="1107418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normAutofit/>
          </a:bodyPr>
          <a:lstStyle/>
          <a:p>
            <a:r>
              <a:rPr lang="en-US" dirty="0"/>
              <a:t>Review</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935480"/>
            <a:ext cx="8412433" cy="4389120"/>
          </a:xfrm>
        </p:spPr>
        <p:txBody>
          <a:bodyPr/>
          <a:lstStyle/>
          <a:p>
            <a:pPr marL="457200" indent="-457200">
              <a:buFont typeface="+mj-lt"/>
              <a:buAutoNum type="arabicPeriod"/>
            </a:pPr>
            <a:r>
              <a:rPr lang="en-US" dirty="0"/>
              <a:t>Consider a paging system with the page table stored in memory.</a:t>
            </a:r>
          </a:p>
          <a:p>
            <a:pPr marL="731520" lvl="1" indent="-457200">
              <a:buFont typeface="+mj-lt"/>
              <a:buAutoNum type="alphaUcPeriod"/>
            </a:pPr>
            <a:r>
              <a:rPr lang="en-US" dirty="0"/>
              <a:t>If a memory reference takes 200 ns, how long does a paged memory reference take?</a:t>
            </a:r>
          </a:p>
          <a:p>
            <a:pPr marL="731520" lvl="1" indent="-457200">
              <a:buFont typeface="+mj-lt"/>
              <a:buAutoNum type="alphaUcPeriod"/>
            </a:pPr>
            <a:r>
              <a:rPr lang="en-US" dirty="0"/>
              <a:t>If we add TLBs, and 75% of all page-table references are found in the TLBs, what is the effective memory reference time? (Assume that finding a page table entry in the TLBs takes zero time, if there.)</a:t>
            </a:r>
          </a:p>
          <a:p>
            <a:pPr marL="731520" lvl="1" indent="-457200">
              <a:buFont typeface="+mj-lt"/>
              <a:buAutoNum type="alphaUcPeriod"/>
            </a:pPr>
            <a:endParaRPr lang="en-US" dirty="0"/>
          </a:p>
          <a:p>
            <a:pPr marL="937260" lvl="2" indent="-457200"/>
            <a:r>
              <a:rPr lang="en-US" dirty="0"/>
              <a:t>What if the time to access the TLB is 2 ns?</a:t>
            </a:r>
          </a:p>
          <a:p>
            <a:pPr marL="937260" lvl="2" indent="-457200"/>
            <a:endParaRPr lang="en-US" dirty="0"/>
          </a:p>
          <a:p>
            <a:pPr marL="0" indent="0">
              <a:buNone/>
            </a:pPr>
            <a:endParaRPr lang="en-US" dirty="0"/>
          </a:p>
        </p:txBody>
      </p:sp>
    </p:spTree>
    <p:extLst>
      <p:ext uri="{BB962C8B-B14F-4D97-AF65-F5344CB8AC3E}">
        <p14:creationId xmlns:p14="http://schemas.microsoft.com/office/powerpoint/2010/main" val="3493767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B422-2BF1-490C-9FD4-E77D8B84F10E}"/>
              </a:ext>
            </a:extLst>
          </p:cNvPr>
          <p:cNvSpPr>
            <a:spLocks noGrp="1"/>
          </p:cNvSpPr>
          <p:nvPr>
            <p:ph type="title"/>
          </p:nvPr>
        </p:nvSpPr>
        <p:spPr/>
        <p:txBody>
          <a:bodyPr anchor="t" anchorCtr="0"/>
          <a:lstStyle/>
          <a:p>
            <a:r>
              <a:rPr lang="en-US" dirty="0"/>
              <a:t>Paging Hardware with TLB</a:t>
            </a:r>
          </a:p>
        </p:txBody>
      </p:sp>
      <p:pic>
        <p:nvPicPr>
          <p:cNvPr id="4098" name="Picture 2">
            <a:extLst>
              <a:ext uri="{FF2B5EF4-FFF2-40B4-BE49-F238E27FC236}">
                <a16:creationId xmlns:a16="http://schemas.microsoft.com/office/drawing/2014/main" id="{1F334B3F-4B3A-420E-AE17-13C686432D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417342"/>
            <a:ext cx="67056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798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a:xfrm>
            <a:off x="457200" y="228635"/>
            <a:ext cx="8229600" cy="1143000"/>
          </a:xfrm>
        </p:spPr>
        <p:txBody>
          <a:bodyPr>
            <a:normAutofit/>
          </a:bodyPr>
          <a:lstStyle/>
          <a:p>
            <a:r>
              <a:rPr lang="en-US" dirty="0"/>
              <a:t>Review</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325903"/>
            <a:ext cx="8412433" cy="5577779"/>
          </a:xfrm>
        </p:spPr>
        <p:txBody>
          <a:bodyPr>
            <a:normAutofit/>
          </a:bodyPr>
          <a:lstStyle/>
          <a:p>
            <a:pPr marL="457200" indent="-457200">
              <a:buFont typeface="+mj-lt"/>
              <a:buAutoNum type="arabicPeriod" startAt="2"/>
            </a:pPr>
            <a:r>
              <a:rPr lang="en-US" dirty="0"/>
              <a:t>Consider the following segment table:</a:t>
            </a:r>
            <a:br>
              <a:rPr lang="en-US" dirty="0"/>
            </a:br>
            <a:br>
              <a:rPr lang="en-US" dirty="0"/>
            </a:br>
            <a:br>
              <a:rPr lang="en-US" dirty="0"/>
            </a:br>
            <a:endParaRPr lang="en-US" dirty="0"/>
          </a:p>
          <a:p>
            <a:pPr marL="457200" indent="-457200">
              <a:buFont typeface="+mj-lt"/>
              <a:buAutoNum type="arabicPeriod" startAt="2"/>
            </a:pPr>
            <a:endParaRPr lang="en-US" dirty="0"/>
          </a:p>
          <a:p>
            <a:pPr marL="0" indent="0">
              <a:buNone/>
            </a:pPr>
            <a:br>
              <a:rPr lang="en-US" dirty="0"/>
            </a:br>
            <a:br>
              <a:rPr lang="en-US" dirty="0"/>
            </a:br>
            <a:endParaRPr lang="en-US" dirty="0"/>
          </a:p>
          <a:p>
            <a:pPr marL="0" indent="0">
              <a:buNone/>
            </a:pPr>
            <a:br>
              <a:rPr lang="en-US" dirty="0"/>
            </a:br>
            <a:r>
              <a:rPr lang="en-US" dirty="0"/>
              <a:t>What are the physical addresses for the following logical addresses (segment #, segment offset)?</a:t>
            </a:r>
          </a:p>
          <a:p>
            <a:pPr marL="731520" lvl="1" indent="-457200">
              <a:buFont typeface="+mj-lt"/>
              <a:buAutoNum type="alphaUcPeriod"/>
            </a:pPr>
            <a:r>
              <a:rPr lang="en-US" dirty="0"/>
              <a:t>0, 430</a:t>
            </a:r>
          </a:p>
          <a:p>
            <a:pPr marL="731520" lvl="1" indent="-457200">
              <a:buFont typeface="+mj-lt"/>
              <a:buAutoNum type="alphaUcPeriod"/>
            </a:pPr>
            <a:r>
              <a:rPr lang="en-US" dirty="0"/>
              <a:t>1, 10</a:t>
            </a:r>
          </a:p>
          <a:p>
            <a:pPr marL="731520" lvl="1" indent="-457200">
              <a:buFont typeface="+mj-lt"/>
              <a:buAutoNum type="alphaUcPeriod"/>
            </a:pPr>
            <a:r>
              <a:rPr lang="en-US" dirty="0"/>
              <a:t>2, 500</a:t>
            </a:r>
          </a:p>
          <a:p>
            <a:pPr marL="731520" lvl="1" indent="-457200">
              <a:buFont typeface="+mj-lt"/>
              <a:buAutoNum type="alphaUcPeriod"/>
            </a:pPr>
            <a:r>
              <a:rPr lang="en-US" dirty="0"/>
              <a:t>3, 400</a:t>
            </a:r>
          </a:p>
          <a:p>
            <a:pPr marL="731520" lvl="1" indent="-457200">
              <a:buFont typeface="+mj-lt"/>
              <a:buAutoNum type="alphaUcPeriod"/>
            </a:pPr>
            <a:r>
              <a:rPr lang="en-US" dirty="0"/>
              <a:t>4, 112</a:t>
            </a:r>
          </a:p>
        </p:txBody>
      </p:sp>
      <p:graphicFrame>
        <p:nvGraphicFramePr>
          <p:cNvPr id="4" name="Table 4">
            <a:extLst>
              <a:ext uri="{FF2B5EF4-FFF2-40B4-BE49-F238E27FC236}">
                <a16:creationId xmlns:a16="http://schemas.microsoft.com/office/drawing/2014/main" id="{2A03DE7C-1653-4DFE-A17C-8AF1685D1B79}"/>
              </a:ext>
            </a:extLst>
          </p:cNvPr>
          <p:cNvGraphicFramePr>
            <a:graphicFrameLocks noGrp="1"/>
          </p:cNvGraphicFramePr>
          <p:nvPr/>
        </p:nvGraphicFramePr>
        <p:xfrm>
          <a:off x="1737391" y="1866896"/>
          <a:ext cx="6096000" cy="2225040"/>
        </p:xfrm>
        <a:graphic>
          <a:graphicData uri="http://schemas.openxmlformats.org/drawingml/2006/table">
            <a:tbl>
              <a:tblPr firstRow="1" bandRow="1">
                <a:tableStyleId>{8799B23B-EC83-4686-B30A-512413B5E67A}</a:tableStyleId>
              </a:tblPr>
              <a:tblGrid>
                <a:gridCol w="2032000">
                  <a:extLst>
                    <a:ext uri="{9D8B030D-6E8A-4147-A177-3AD203B41FA5}">
                      <a16:colId xmlns:a16="http://schemas.microsoft.com/office/drawing/2014/main" val="750352220"/>
                    </a:ext>
                  </a:extLst>
                </a:gridCol>
                <a:gridCol w="2032000">
                  <a:extLst>
                    <a:ext uri="{9D8B030D-6E8A-4147-A177-3AD203B41FA5}">
                      <a16:colId xmlns:a16="http://schemas.microsoft.com/office/drawing/2014/main" val="220615833"/>
                    </a:ext>
                  </a:extLst>
                </a:gridCol>
                <a:gridCol w="2032000">
                  <a:extLst>
                    <a:ext uri="{9D8B030D-6E8A-4147-A177-3AD203B41FA5}">
                      <a16:colId xmlns:a16="http://schemas.microsoft.com/office/drawing/2014/main" val="3390699729"/>
                    </a:ext>
                  </a:extLst>
                </a:gridCol>
              </a:tblGrid>
              <a:tr h="370840">
                <a:tc>
                  <a:txBody>
                    <a:bodyPr/>
                    <a:lstStyle/>
                    <a:p>
                      <a:pPr algn="ctr"/>
                      <a:r>
                        <a:rPr lang="en-US" dirty="0"/>
                        <a:t>Segment</a:t>
                      </a:r>
                    </a:p>
                  </a:txBody>
                  <a:tcPr/>
                </a:tc>
                <a:tc>
                  <a:txBody>
                    <a:bodyPr/>
                    <a:lstStyle/>
                    <a:p>
                      <a:pPr algn="ctr"/>
                      <a:r>
                        <a:rPr lang="en-US" dirty="0"/>
                        <a:t>Base</a:t>
                      </a:r>
                    </a:p>
                  </a:txBody>
                  <a:tcPr/>
                </a:tc>
                <a:tc>
                  <a:txBody>
                    <a:bodyPr/>
                    <a:lstStyle/>
                    <a:p>
                      <a:pPr algn="ctr"/>
                      <a:r>
                        <a:rPr lang="en-US" dirty="0"/>
                        <a:t>Length</a:t>
                      </a:r>
                    </a:p>
                  </a:txBody>
                  <a:tcPr/>
                </a:tc>
                <a:extLst>
                  <a:ext uri="{0D108BD9-81ED-4DB2-BD59-A6C34878D82A}">
                    <a16:rowId xmlns:a16="http://schemas.microsoft.com/office/drawing/2014/main" val="3665434560"/>
                  </a:ext>
                </a:extLst>
              </a:tr>
              <a:tr h="370840">
                <a:tc>
                  <a:txBody>
                    <a:bodyPr/>
                    <a:lstStyle/>
                    <a:p>
                      <a:pPr algn="ctr"/>
                      <a:r>
                        <a:rPr lang="en-US" dirty="0"/>
                        <a:t>0</a:t>
                      </a:r>
                    </a:p>
                  </a:txBody>
                  <a:tcPr/>
                </a:tc>
                <a:tc>
                  <a:txBody>
                    <a:bodyPr/>
                    <a:lstStyle/>
                    <a:p>
                      <a:pPr algn="ctr"/>
                      <a:r>
                        <a:rPr lang="en-US" dirty="0"/>
                        <a:t>219</a:t>
                      </a:r>
                    </a:p>
                  </a:txBody>
                  <a:tcPr/>
                </a:tc>
                <a:tc>
                  <a:txBody>
                    <a:bodyPr/>
                    <a:lstStyle/>
                    <a:p>
                      <a:pPr algn="ctr"/>
                      <a:r>
                        <a:rPr lang="en-US" dirty="0"/>
                        <a:t>600</a:t>
                      </a:r>
                    </a:p>
                  </a:txBody>
                  <a:tcPr/>
                </a:tc>
                <a:extLst>
                  <a:ext uri="{0D108BD9-81ED-4DB2-BD59-A6C34878D82A}">
                    <a16:rowId xmlns:a16="http://schemas.microsoft.com/office/drawing/2014/main" val="1335532963"/>
                  </a:ext>
                </a:extLst>
              </a:tr>
              <a:tr h="370840">
                <a:tc>
                  <a:txBody>
                    <a:bodyPr/>
                    <a:lstStyle/>
                    <a:p>
                      <a:pPr algn="ctr"/>
                      <a:r>
                        <a:rPr lang="en-US" dirty="0"/>
                        <a:t>1</a:t>
                      </a:r>
                    </a:p>
                  </a:txBody>
                  <a:tcPr/>
                </a:tc>
                <a:tc>
                  <a:txBody>
                    <a:bodyPr/>
                    <a:lstStyle/>
                    <a:p>
                      <a:pPr algn="ctr"/>
                      <a:r>
                        <a:rPr lang="en-US" dirty="0"/>
                        <a:t>2300</a:t>
                      </a:r>
                    </a:p>
                  </a:txBody>
                  <a:tcPr/>
                </a:tc>
                <a:tc>
                  <a:txBody>
                    <a:bodyPr/>
                    <a:lstStyle/>
                    <a:p>
                      <a:pPr algn="ctr"/>
                      <a:r>
                        <a:rPr lang="en-US" dirty="0"/>
                        <a:t>14</a:t>
                      </a:r>
                    </a:p>
                  </a:txBody>
                  <a:tcPr/>
                </a:tc>
                <a:extLst>
                  <a:ext uri="{0D108BD9-81ED-4DB2-BD59-A6C34878D82A}">
                    <a16:rowId xmlns:a16="http://schemas.microsoft.com/office/drawing/2014/main" val="37442784"/>
                  </a:ext>
                </a:extLst>
              </a:tr>
              <a:tr h="370840">
                <a:tc>
                  <a:txBody>
                    <a:bodyPr/>
                    <a:lstStyle/>
                    <a:p>
                      <a:pPr algn="ctr"/>
                      <a:r>
                        <a:rPr lang="en-US" dirty="0"/>
                        <a:t>2</a:t>
                      </a:r>
                    </a:p>
                  </a:txBody>
                  <a:tcPr/>
                </a:tc>
                <a:tc>
                  <a:txBody>
                    <a:bodyPr/>
                    <a:lstStyle/>
                    <a:p>
                      <a:pPr algn="ctr"/>
                      <a:r>
                        <a:rPr lang="en-US" dirty="0"/>
                        <a:t>90</a:t>
                      </a:r>
                    </a:p>
                  </a:txBody>
                  <a:tcPr/>
                </a:tc>
                <a:tc>
                  <a:txBody>
                    <a:bodyPr/>
                    <a:lstStyle/>
                    <a:p>
                      <a:pPr algn="ctr"/>
                      <a:r>
                        <a:rPr lang="en-US" dirty="0"/>
                        <a:t>100</a:t>
                      </a:r>
                    </a:p>
                  </a:txBody>
                  <a:tcPr/>
                </a:tc>
                <a:extLst>
                  <a:ext uri="{0D108BD9-81ED-4DB2-BD59-A6C34878D82A}">
                    <a16:rowId xmlns:a16="http://schemas.microsoft.com/office/drawing/2014/main" val="1322398997"/>
                  </a:ext>
                </a:extLst>
              </a:tr>
              <a:tr h="370840">
                <a:tc>
                  <a:txBody>
                    <a:bodyPr/>
                    <a:lstStyle/>
                    <a:p>
                      <a:pPr algn="ctr"/>
                      <a:r>
                        <a:rPr lang="en-US" dirty="0"/>
                        <a:t>3</a:t>
                      </a:r>
                    </a:p>
                  </a:txBody>
                  <a:tcPr/>
                </a:tc>
                <a:tc>
                  <a:txBody>
                    <a:bodyPr/>
                    <a:lstStyle/>
                    <a:p>
                      <a:pPr algn="ctr"/>
                      <a:r>
                        <a:rPr lang="en-US" dirty="0"/>
                        <a:t>1327</a:t>
                      </a:r>
                    </a:p>
                  </a:txBody>
                  <a:tcPr/>
                </a:tc>
                <a:tc>
                  <a:txBody>
                    <a:bodyPr/>
                    <a:lstStyle/>
                    <a:p>
                      <a:pPr algn="ctr"/>
                      <a:r>
                        <a:rPr lang="en-US" dirty="0"/>
                        <a:t>580</a:t>
                      </a:r>
                    </a:p>
                  </a:txBody>
                  <a:tcPr/>
                </a:tc>
                <a:extLst>
                  <a:ext uri="{0D108BD9-81ED-4DB2-BD59-A6C34878D82A}">
                    <a16:rowId xmlns:a16="http://schemas.microsoft.com/office/drawing/2014/main" val="116708395"/>
                  </a:ext>
                </a:extLst>
              </a:tr>
              <a:tr h="370840">
                <a:tc>
                  <a:txBody>
                    <a:bodyPr/>
                    <a:lstStyle/>
                    <a:p>
                      <a:pPr algn="ctr"/>
                      <a:r>
                        <a:rPr lang="en-US" dirty="0"/>
                        <a:t>4</a:t>
                      </a:r>
                    </a:p>
                  </a:txBody>
                  <a:tcPr/>
                </a:tc>
                <a:tc>
                  <a:txBody>
                    <a:bodyPr/>
                    <a:lstStyle/>
                    <a:p>
                      <a:pPr algn="ctr"/>
                      <a:r>
                        <a:rPr lang="en-US" dirty="0"/>
                        <a:t>1952</a:t>
                      </a:r>
                    </a:p>
                  </a:txBody>
                  <a:tcPr/>
                </a:tc>
                <a:tc>
                  <a:txBody>
                    <a:bodyPr/>
                    <a:lstStyle/>
                    <a:p>
                      <a:pPr algn="ctr"/>
                      <a:r>
                        <a:rPr lang="en-US" dirty="0"/>
                        <a:t>96</a:t>
                      </a:r>
                    </a:p>
                  </a:txBody>
                  <a:tcPr/>
                </a:tc>
                <a:extLst>
                  <a:ext uri="{0D108BD9-81ED-4DB2-BD59-A6C34878D82A}">
                    <a16:rowId xmlns:a16="http://schemas.microsoft.com/office/drawing/2014/main" val="2829286475"/>
                  </a:ext>
                </a:extLst>
              </a:tr>
            </a:tbl>
          </a:graphicData>
        </a:graphic>
      </p:graphicFrame>
    </p:spTree>
    <p:extLst>
      <p:ext uri="{BB962C8B-B14F-4D97-AF65-F5344CB8AC3E}">
        <p14:creationId xmlns:p14="http://schemas.microsoft.com/office/powerpoint/2010/main" val="4149328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a:xfrm>
            <a:off x="530352" y="1316736"/>
            <a:ext cx="8064964" cy="1362456"/>
          </a:xfrm>
        </p:spPr>
        <p:txBody>
          <a:bodyPr/>
          <a:lstStyle/>
          <a:p>
            <a:r>
              <a:rPr lang="en-US" dirty="0"/>
              <a:t>Virtual Memory: </a:t>
            </a:r>
            <a:br>
              <a:rPr lang="en-US" dirty="0"/>
            </a:br>
            <a:r>
              <a:rPr lang="en-US" dirty="0"/>
              <a:t>Background</a:t>
            </a:r>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019285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normAutofit/>
          </a:bodyPr>
          <a:lstStyle/>
          <a:p>
            <a:r>
              <a:rPr lang="en-US" dirty="0"/>
              <a:t>Background</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935480"/>
            <a:ext cx="8412433" cy="4389120"/>
          </a:xfrm>
        </p:spPr>
        <p:txBody>
          <a:bodyPr>
            <a:normAutofit fontScale="92500" lnSpcReduction="10000"/>
          </a:bodyPr>
          <a:lstStyle/>
          <a:p>
            <a:r>
              <a:rPr lang="en-US" dirty="0"/>
              <a:t>We talked about how to avoid memory fragmentation by breaking process memory down into smaller pieces (pages) and storing the pages in non-contiguous memory.</a:t>
            </a:r>
          </a:p>
          <a:p>
            <a:endParaRPr lang="en-US" dirty="0"/>
          </a:p>
          <a:p>
            <a:r>
              <a:rPr lang="en-US" dirty="0"/>
              <a:t>However, the entire process still must be stored in memory </a:t>
            </a:r>
            <a:r>
              <a:rPr lang="en-US" i="1" dirty="0"/>
              <a:t>somewhere</a:t>
            </a:r>
            <a:r>
              <a:rPr lang="en-US" dirty="0"/>
              <a:t>.</a:t>
            </a:r>
          </a:p>
          <a:p>
            <a:endParaRPr lang="en-US" dirty="0"/>
          </a:p>
          <a:p>
            <a:r>
              <a:rPr lang="en-US" dirty="0"/>
              <a:t>Most processes do not need all of their pages at once:</a:t>
            </a:r>
          </a:p>
          <a:p>
            <a:pPr lvl="1"/>
            <a:r>
              <a:rPr lang="en-US" dirty="0"/>
              <a:t>Error handling code is not needed unless specific errors occur.</a:t>
            </a:r>
          </a:p>
          <a:p>
            <a:pPr lvl="1"/>
            <a:r>
              <a:rPr lang="en-US" dirty="0"/>
              <a:t>Arrays, lists, and tables are often allocated more memory than they need.</a:t>
            </a:r>
          </a:p>
          <a:p>
            <a:pPr lvl="1"/>
            <a:r>
              <a:rPr lang="en-US" dirty="0"/>
              <a:t>Certain options and features of a program may be used rarely.</a:t>
            </a:r>
          </a:p>
          <a:p>
            <a:pPr lvl="1"/>
            <a:endParaRPr lang="en-US" dirty="0"/>
          </a:p>
          <a:p>
            <a:r>
              <a:rPr lang="en-US" dirty="0"/>
              <a:t>Accessing what we need, when we need it has benefits:</a:t>
            </a:r>
          </a:p>
          <a:p>
            <a:pPr lvl="1"/>
            <a:r>
              <a:rPr lang="en-US" dirty="0"/>
              <a:t>Program size - not limited to available physical memory.</a:t>
            </a:r>
          </a:p>
          <a:p>
            <a:pPr lvl="1"/>
            <a:r>
              <a:rPr lang="en-US" dirty="0"/>
              <a:t>CPU utilization  - run more programs at the same time.</a:t>
            </a:r>
          </a:p>
          <a:p>
            <a:pPr lvl="1"/>
            <a:r>
              <a:rPr lang="en-US" dirty="0"/>
              <a:t>Faster programs - less I/O is needed to swap programs into memory.</a:t>
            </a:r>
          </a:p>
        </p:txBody>
      </p:sp>
    </p:spTree>
    <p:extLst>
      <p:ext uri="{BB962C8B-B14F-4D97-AF65-F5344CB8AC3E}">
        <p14:creationId xmlns:p14="http://schemas.microsoft.com/office/powerpoint/2010/main" val="22136567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A86A9-1F52-4BEB-9095-064177CD341D}"/>
              </a:ext>
            </a:extLst>
          </p:cNvPr>
          <p:cNvSpPr>
            <a:spLocks noGrp="1"/>
          </p:cNvSpPr>
          <p:nvPr>
            <p:ph type="title"/>
          </p:nvPr>
        </p:nvSpPr>
        <p:spPr>
          <a:xfrm>
            <a:off x="457200" y="228635"/>
            <a:ext cx="8229600" cy="1143000"/>
          </a:xfrm>
        </p:spPr>
        <p:txBody>
          <a:bodyPr/>
          <a:lstStyle/>
          <a:p>
            <a:r>
              <a:rPr lang="en-US" dirty="0"/>
              <a:t>Virtual Memory &gt;&gt; Physical Memory</a:t>
            </a:r>
          </a:p>
        </p:txBody>
      </p:sp>
      <p:pic>
        <p:nvPicPr>
          <p:cNvPr id="2050" name="Picture 2">
            <a:extLst>
              <a:ext uri="{FF2B5EF4-FFF2-40B4-BE49-F238E27FC236}">
                <a16:creationId xmlns:a16="http://schemas.microsoft.com/office/drawing/2014/main" id="{2A14D5CE-166E-4B13-A162-D2B7C83BCA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6112" y="1579181"/>
            <a:ext cx="6347114" cy="5065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3909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1EA5-711C-459D-94A7-E547561171E9}"/>
              </a:ext>
            </a:extLst>
          </p:cNvPr>
          <p:cNvSpPr>
            <a:spLocks noGrp="1"/>
          </p:cNvSpPr>
          <p:nvPr>
            <p:ph type="title"/>
          </p:nvPr>
        </p:nvSpPr>
        <p:spPr/>
        <p:txBody>
          <a:bodyPr/>
          <a:lstStyle/>
          <a:p>
            <a:r>
              <a:rPr lang="en-US" dirty="0"/>
              <a:t>Virtual Memory: Benefits</a:t>
            </a:r>
          </a:p>
        </p:txBody>
      </p:sp>
      <p:sp>
        <p:nvSpPr>
          <p:cNvPr id="3" name="Content Placeholder 2">
            <a:extLst>
              <a:ext uri="{FF2B5EF4-FFF2-40B4-BE49-F238E27FC236}">
                <a16:creationId xmlns:a16="http://schemas.microsoft.com/office/drawing/2014/main" id="{7CDE33DC-A851-42C2-B605-8DE3B7C59905}"/>
              </a:ext>
            </a:extLst>
          </p:cNvPr>
          <p:cNvSpPr>
            <a:spLocks noGrp="1"/>
          </p:cNvSpPr>
          <p:nvPr>
            <p:ph idx="1"/>
          </p:nvPr>
        </p:nvSpPr>
        <p:spPr/>
        <p:txBody>
          <a:bodyPr/>
          <a:lstStyle/>
          <a:p>
            <a:r>
              <a:rPr lang="en-US" dirty="0"/>
              <a:t>Separates user logical memory from physical memory.</a:t>
            </a:r>
          </a:p>
          <a:p>
            <a:endParaRPr lang="en-US" dirty="0"/>
          </a:p>
          <a:p>
            <a:r>
              <a:rPr lang="en-US" dirty="0"/>
              <a:t>Allows execution of partially loaded program.</a:t>
            </a:r>
          </a:p>
          <a:p>
            <a:endParaRPr lang="en-US" dirty="0"/>
          </a:p>
          <a:p>
            <a:r>
              <a:rPr lang="en-US" dirty="0"/>
              <a:t>Logical Address space can therefore be much larger than physical address space.</a:t>
            </a:r>
          </a:p>
          <a:p>
            <a:endParaRPr lang="en-US" dirty="0"/>
          </a:p>
          <a:p>
            <a:r>
              <a:rPr lang="en-US" dirty="0"/>
              <a:t>Allows address spaces to be shared by several processes (i.e., page sharing)</a:t>
            </a:r>
          </a:p>
          <a:p>
            <a:endParaRPr lang="en-US" dirty="0"/>
          </a:p>
          <a:p>
            <a:r>
              <a:rPr lang="en-US" dirty="0"/>
              <a:t>Allows for more (potentially) efficient process creation.</a:t>
            </a:r>
          </a:p>
        </p:txBody>
      </p:sp>
    </p:spTree>
    <p:extLst>
      <p:ext uri="{BB962C8B-B14F-4D97-AF65-F5344CB8AC3E}">
        <p14:creationId xmlns:p14="http://schemas.microsoft.com/office/powerpoint/2010/main" val="19194607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a:xfrm>
            <a:off x="530352" y="1316736"/>
            <a:ext cx="8064964" cy="1362456"/>
          </a:xfrm>
        </p:spPr>
        <p:txBody>
          <a:bodyPr/>
          <a:lstStyle/>
          <a:p>
            <a:r>
              <a:rPr lang="en-US" dirty="0"/>
              <a:t>Virtual Memory: </a:t>
            </a:r>
            <a:br>
              <a:rPr lang="en-US" dirty="0"/>
            </a:br>
            <a:r>
              <a:rPr lang="en-US" dirty="0"/>
              <a:t>Demand Paging</a:t>
            </a:r>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519253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4E89-6728-49EA-8092-C8C8A720E55E}"/>
              </a:ext>
            </a:extLst>
          </p:cNvPr>
          <p:cNvSpPr>
            <a:spLocks noGrp="1"/>
          </p:cNvSpPr>
          <p:nvPr>
            <p:ph type="title"/>
          </p:nvPr>
        </p:nvSpPr>
        <p:spPr/>
        <p:txBody>
          <a:bodyPr/>
          <a:lstStyle/>
          <a:p>
            <a:r>
              <a:rPr lang="en-US" dirty="0"/>
              <a:t>Demand Paging</a:t>
            </a:r>
          </a:p>
        </p:txBody>
      </p:sp>
      <p:sp>
        <p:nvSpPr>
          <p:cNvPr id="3" name="Content Placeholder 2">
            <a:extLst>
              <a:ext uri="{FF2B5EF4-FFF2-40B4-BE49-F238E27FC236}">
                <a16:creationId xmlns:a16="http://schemas.microsoft.com/office/drawing/2014/main" id="{168D5CC9-C5EE-4207-8CE6-5E7D557FDE04}"/>
              </a:ext>
            </a:extLst>
          </p:cNvPr>
          <p:cNvSpPr>
            <a:spLocks noGrp="1"/>
          </p:cNvSpPr>
          <p:nvPr>
            <p:ph idx="1"/>
          </p:nvPr>
        </p:nvSpPr>
        <p:spPr/>
        <p:txBody>
          <a:bodyPr/>
          <a:lstStyle/>
          <a:p>
            <a:r>
              <a:rPr lang="en-US" dirty="0"/>
              <a:t>The basic idea behind </a:t>
            </a:r>
            <a:r>
              <a:rPr lang="en-US" b="1" dirty="0"/>
              <a:t>demand paging</a:t>
            </a:r>
            <a:r>
              <a:rPr lang="en-US" dirty="0"/>
              <a:t> is that when a process is swapped in, its pages are not swapped in all at once.</a:t>
            </a:r>
          </a:p>
          <a:p>
            <a:endParaRPr lang="en-US" dirty="0"/>
          </a:p>
          <a:p>
            <a:r>
              <a:rPr lang="en-US" dirty="0"/>
              <a:t>Swap pages in only when the process needs them (on demand). </a:t>
            </a:r>
          </a:p>
          <a:p>
            <a:pPr lvl="1"/>
            <a:r>
              <a:rPr lang="en-US" dirty="0"/>
              <a:t>Less I/O needed</a:t>
            </a:r>
          </a:p>
          <a:p>
            <a:pPr lvl="1"/>
            <a:r>
              <a:rPr lang="en-US" dirty="0"/>
              <a:t>Less memory needed</a:t>
            </a:r>
          </a:p>
          <a:p>
            <a:pPr lvl="1"/>
            <a:r>
              <a:rPr lang="en-US" dirty="0"/>
              <a:t>Faster (initial) response</a:t>
            </a:r>
          </a:p>
          <a:p>
            <a:pPr lvl="1"/>
            <a:r>
              <a:rPr lang="en-US" dirty="0"/>
              <a:t>More simultaneous processes</a:t>
            </a:r>
          </a:p>
        </p:txBody>
      </p:sp>
    </p:spTree>
    <p:extLst>
      <p:ext uri="{BB962C8B-B14F-4D97-AF65-F5344CB8AC3E}">
        <p14:creationId xmlns:p14="http://schemas.microsoft.com/office/powerpoint/2010/main" val="3523139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4E89-6728-49EA-8092-C8C8A720E55E}"/>
              </a:ext>
            </a:extLst>
          </p:cNvPr>
          <p:cNvSpPr>
            <a:spLocks noGrp="1"/>
          </p:cNvSpPr>
          <p:nvPr>
            <p:ph type="title"/>
          </p:nvPr>
        </p:nvSpPr>
        <p:spPr/>
        <p:txBody>
          <a:bodyPr anchor="t" anchorCtr="0">
            <a:normAutofit fontScale="90000"/>
          </a:bodyPr>
          <a:lstStyle/>
          <a:p>
            <a:r>
              <a:rPr lang="en-US" dirty="0"/>
              <a:t>Transfer of a Page from Memory to Disk</a:t>
            </a:r>
          </a:p>
        </p:txBody>
      </p:sp>
      <p:pic>
        <p:nvPicPr>
          <p:cNvPr id="1026" name="Picture 2">
            <a:extLst>
              <a:ext uri="{FF2B5EF4-FFF2-40B4-BE49-F238E27FC236}">
                <a16:creationId xmlns:a16="http://schemas.microsoft.com/office/drawing/2014/main" id="{C8E50B15-CBD9-4889-B435-91D7CB934F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275" y="1508781"/>
            <a:ext cx="5505450" cy="50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8721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We’re Doing Today</a:t>
            </a:r>
          </a:p>
        </p:txBody>
      </p:sp>
      <p:sp>
        <p:nvSpPr>
          <p:cNvPr id="2" name="Content Placeholder 1"/>
          <p:cNvSpPr>
            <a:spLocks noGrp="1"/>
          </p:cNvSpPr>
          <p:nvPr>
            <p:ph idx="1"/>
          </p:nvPr>
        </p:nvSpPr>
        <p:spPr/>
        <p:txBody>
          <a:bodyPr/>
          <a:lstStyle/>
          <a:p>
            <a:r>
              <a:rPr lang="en-US" dirty="0"/>
              <a:t>Review/Finish Main Memory</a:t>
            </a:r>
          </a:p>
          <a:p>
            <a:pPr marL="457200" indent="-457200">
              <a:buFont typeface="+mj-lt"/>
              <a:buAutoNum type="alphaUcPeriod"/>
            </a:pPr>
            <a:r>
              <a:rPr lang="en-US" dirty="0"/>
              <a:t>Page Tables</a:t>
            </a:r>
          </a:p>
          <a:p>
            <a:pPr marL="457200" indent="-457200">
              <a:buFont typeface="+mj-lt"/>
              <a:buAutoNum type="alphaUcPeriod"/>
            </a:pPr>
            <a:r>
              <a:rPr lang="en-US" dirty="0"/>
              <a:t>Segmentation</a:t>
            </a:r>
          </a:p>
          <a:p>
            <a:endParaRPr lang="en-US" dirty="0"/>
          </a:p>
          <a:p>
            <a:r>
              <a:rPr lang="en-US" dirty="0"/>
              <a:t>Virtual Memory:</a:t>
            </a:r>
          </a:p>
          <a:p>
            <a:pPr marL="457200" indent="-457200">
              <a:buFont typeface="+mj-lt"/>
              <a:buAutoNum type="alphaUcPeriod"/>
            </a:pPr>
            <a:r>
              <a:rPr lang="en-US" dirty="0"/>
              <a:t>Background</a:t>
            </a:r>
          </a:p>
          <a:p>
            <a:pPr marL="457200" indent="-457200">
              <a:buFont typeface="+mj-lt"/>
              <a:buAutoNum type="alphaUcPeriod"/>
            </a:pPr>
            <a:r>
              <a:rPr lang="en-US" dirty="0"/>
              <a:t>Demand Paging</a:t>
            </a:r>
          </a:p>
          <a:p>
            <a:pPr marL="457200" indent="-457200">
              <a:buFont typeface="+mj-lt"/>
              <a:buAutoNum type="alphaUcPeriod"/>
            </a:pPr>
            <a:r>
              <a:rPr lang="en-US" dirty="0"/>
              <a:t>Page Replacement</a:t>
            </a:r>
          </a:p>
          <a:p>
            <a:pPr marL="457200" indent="-457200">
              <a:buFont typeface="+mj-lt"/>
              <a:buAutoNum type="alphaUcPeriod"/>
            </a:pPr>
            <a:r>
              <a:rPr lang="en-US" dirty="0"/>
              <a:t>Allocation of Frames</a:t>
            </a:r>
          </a:p>
          <a:p>
            <a:pPr lvl="1"/>
            <a:endParaRPr lang="en-US" dirty="0"/>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1962834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4E89-6728-49EA-8092-C8C8A720E55E}"/>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168D5CC9-C5EE-4207-8CE6-5E7D557FDE04}"/>
              </a:ext>
            </a:extLst>
          </p:cNvPr>
          <p:cNvSpPr>
            <a:spLocks noGrp="1"/>
          </p:cNvSpPr>
          <p:nvPr>
            <p:ph idx="1"/>
          </p:nvPr>
        </p:nvSpPr>
        <p:spPr/>
        <p:txBody>
          <a:bodyPr/>
          <a:lstStyle/>
          <a:p>
            <a:r>
              <a:rPr lang="en-US" dirty="0"/>
              <a:t>With each page table entry, a valid-invalid bit is associated.</a:t>
            </a:r>
          </a:p>
          <a:p>
            <a:pPr lvl="1"/>
            <a:r>
              <a:rPr lang="en-US" dirty="0"/>
              <a:t>1 (or “v”) – in memory</a:t>
            </a:r>
          </a:p>
          <a:p>
            <a:pPr lvl="1"/>
            <a:r>
              <a:rPr lang="en-US" dirty="0"/>
              <a:t>0 (or “</a:t>
            </a:r>
            <a:r>
              <a:rPr lang="en-US" dirty="0" err="1"/>
              <a:t>i</a:t>
            </a:r>
            <a:r>
              <a:rPr lang="en-US" dirty="0"/>
              <a:t>”) – not in memory</a:t>
            </a:r>
          </a:p>
          <a:p>
            <a:endParaRPr lang="en-US" dirty="0"/>
          </a:p>
          <a:p>
            <a:r>
              <a:rPr lang="en-US" dirty="0"/>
              <a:t>If the process only ever accesses pages that are loaded in memory (or </a:t>
            </a:r>
            <a:r>
              <a:rPr lang="en-US" b="1" dirty="0"/>
              <a:t>memory resident</a:t>
            </a:r>
            <a:r>
              <a:rPr lang="en-US" dirty="0"/>
              <a:t> pages), then the process runs exactly as if all the pages were loaded into memory.</a:t>
            </a:r>
          </a:p>
        </p:txBody>
      </p:sp>
    </p:spTree>
    <p:extLst>
      <p:ext uri="{BB962C8B-B14F-4D97-AF65-F5344CB8AC3E}">
        <p14:creationId xmlns:p14="http://schemas.microsoft.com/office/powerpoint/2010/main" val="6444095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4E89-6728-49EA-8092-C8C8A720E55E}"/>
              </a:ext>
            </a:extLst>
          </p:cNvPr>
          <p:cNvSpPr>
            <a:spLocks noGrp="1"/>
          </p:cNvSpPr>
          <p:nvPr>
            <p:ph type="title"/>
          </p:nvPr>
        </p:nvSpPr>
        <p:spPr/>
        <p:txBody>
          <a:bodyPr anchor="t" anchorCtr="0">
            <a:normAutofit/>
          </a:bodyPr>
          <a:lstStyle/>
          <a:p>
            <a:r>
              <a:rPr lang="en-US" dirty="0"/>
              <a:t>Page Table: Valid-Invalid Bit</a:t>
            </a:r>
          </a:p>
        </p:txBody>
      </p:sp>
      <p:pic>
        <p:nvPicPr>
          <p:cNvPr id="2050" name="Picture 2">
            <a:extLst>
              <a:ext uri="{FF2B5EF4-FFF2-40B4-BE49-F238E27FC236}">
                <a16:creationId xmlns:a16="http://schemas.microsoft.com/office/drawing/2014/main" id="{F2295DDB-44B3-49FC-9C32-93CEE8E89F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0280" y="1234464"/>
            <a:ext cx="5667768" cy="5502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54732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4E89-6728-49EA-8092-C8C8A720E55E}"/>
              </a:ext>
            </a:extLst>
          </p:cNvPr>
          <p:cNvSpPr>
            <a:spLocks noGrp="1"/>
          </p:cNvSpPr>
          <p:nvPr>
            <p:ph type="title"/>
          </p:nvPr>
        </p:nvSpPr>
        <p:spPr/>
        <p:txBody>
          <a:bodyPr/>
          <a:lstStyle/>
          <a:p>
            <a:r>
              <a:rPr lang="en-US" dirty="0"/>
              <a:t>Page Faults</a:t>
            </a:r>
          </a:p>
        </p:txBody>
      </p:sp>
      <p:sp>
        <p:nvSpPr>
          <p:cNvPr id="3" name="Content Placeholder 2">
            <a:extLst>
              <a:ext uri="{FF2B5EF4-FFF2-40B4-BE49-F238E27FC236}">
                <a16:creationId xmlns:a16="http://schemas.microsoft.com/office/drawing/2014/main" id="{168D5CC9-C5EE-4207-8CE6-5E7D557FDE04}"/>
              </a:ext>
            </a:extLst>
          </p:cNvPr>
          <p:cNvSpPr>
            <a:spLocks noGrp="1"/>
          </p:cNvSpPr>
          <p:nvPr>
            <p:ph idx="1"/>
          </p:nvPr>
        </p:nvSpPr>
        <p:spPr/>
        <p:txBody>
          <a:bodyPr>
            <a:normAutofit/>
          </a:bodyPr>
          <a:lstStyle/>
          <a:p>
            <a:r>
              <a:rPr lang="en-US" dirty="0"/>
              <a:t>When a page not in memory (invalid) is needed, then a </a:t>
            </a:r>
            <a:r>
              <a:rPr lang="en-US" b="1" dirty="0"/>
              <a:t>page fault trap </a:t>
            </a:r>
            <a:r>
              <a:rPr lang="en-US" dirty="0"/>
              <a:t>is generated, which must be handled in a series of steps:</a:t>
            </a:r>
          </a:p>
          <a:p>
            <a:pPr marL="363474" indent="-342900">
              <a:buFont typeface="+mj-lt"/>
              <a:buAutoNum type="arabicPeriod"/>
            </a:pPr>
            <a:r>
              <a:rPr lang="en-US" dirty="0"/>
              <a:t>Determine if the request is a valid (as in not illegal) memory access.</a:t>
            </a:r>
          </a:p>
          <a:p>
            <a:pPr marL="363474" indent="-342900">
              <a:buFont typeface="+mj-lt"/>
              <a:buAutoNum type="arabicPeriod"/>
            </a:pPr>
            <a:r>
              <a:rPr lang="en-US" dirty="0"/>
              <a:t>If the invalid (</a:t>
            </a:r>
            <a:r>
              <a:rPr lang="en-US" i="1" dirty="0"/>
              <a:t>as in illegal)</a:t>
            </a:r>
            <a:r>
              <a:rPr lang="en-US" dirty="0"/>
              <a:t>) reference, terminate process. Otherwise, the page must be paged in.</a:t>
            </a:r>
          </a:p>
          <a:p>
            <a:pPr marL="363474" indent="-342900">
              <a:buFont typeface="+mj-lt"/>
              <a:buAutoNum type="arabicPeriod"/>
            </a:pPr>
            <a:r>
              <a:rPr lang="en-US" dirty="0"/>
              <a:t>A free frame is located from the free-frame list.</a:t>
            </a:r>
          </a:p>
          <a:p>
            <a:pPr marL="363474" indent="-342900">
              <a:buFont typeface="+mj-lt"/>
              <a:buAutoNum type="arabicPeriod"/>
            </a:pPr>
            <a:r>
              <a:rPr lang="en-US" dirty="0"/>
              <a:t>A disk operation is scheduled to bring in the page from disk. </a:t>
            </a:r>
          </a:p>
          <a:p>
            <a:pPr lvl="1"/>
            <a:r>
              <a:rPr lang="en-US" dirty="0"/>
              <a:t>The I/O wait may block the process, allowing some other process to use the CPU in the meantime.</a:t>
            </a:r>
          </a:p>
          <a:p>
            <a:pPr marL="363474" indent="-342900">
              <a:buFont typeface="+mj-lt"/>
              <a:buAutoNum type="arabicPeriod"/>
            </a:pPr>
            <a:r>
              <a:rPr lang="en-US" dirty="0"/>
              <a:t>When the I/O operation is complete, update the process’ page table with the new frame number and changed the valid-invalid bit.</a:t>
            </a:r>
          </a:p>
          <a:p>
            <a:pPr marL="363474" indent="-342900">
              <a:buFont typeface="+mj-lt"/>
              <a:buAutoNum type="arabicPeriod"/>
            </a:pPr>
            <a:r>
              <a:rPr lang="en-US" dirty="0"/>
              <a:t>Restart the instruction that was interrupted by the page fault. </a:t>
            </a:r>
          </a:p>
        </p:txBody>
      </p:sp>
    </p:spTree>
    <p:extLst>
      <p:ext uri="{BB962C8B-B14F-4D97-AF65-F5344CB8AC3E}">
        <p14:creationId xmlns:p14="http://schemas.microsoft.com/office/powerpoint/2010/main" val="20374175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07B5A7B6-B169-4A20-83F3-526BA446BC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4629" y="1226092"/>
            <a:ext cx="6442365" cy="540327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09A4E89-6728-49EA-8092-C8C8A720E55E}"/>
              </a:ext>
            </a:extLst>
          </p:cNvPr>
          <p:cNvSpPr>
            <a:spLocks noGrp="1"/>
          </p:cNvSpPr>
          <p:nvPr>
            <p:ph type="title"/>
          </p:nvPr>
        </p:nvSpPr>
        <p:spPr/>
        <p:txBody>
          <a:bodyPr anchor="t" anchorCtr="0">
            <a:normAutofit/>
          </a:bodyPr>
          <a:lstStyle/>
          <a:p>
            <a:r>
              <a:rPr lang="en-US" dirty="0"/>
              <a:t>Page Fault Steps</a:t>
            </a:r>
          </a:p>
        </p:txBody>
      </p:sp>
    </p:spTree>
    <p:extLst>
      <p:ext uri="{BB962C8B-B14F-4D97-AF65-F5344CB8AC3E}">
        <p14:creationId xmlns:p14="http://schemas.microsoft.com/office/powerpoint/2010/main" val="15468444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FA273-60E3-32E0-E70E-8CCD42C3703C}"/>
              </a:ext>
            </a:extLst>
          </p:cNvPr>
          <p:cNvSpPr>
            <a:spLocks noGrp="1"/>
          </p:cNvSpPr>
          <p:nvPr>
            <p:ph type="title"/>
          </p:nvPr>
        </p:nvSpPr>
        <p:spPr/>
        <p:txBody>
          <a:bodyPr>
            <a:normAutofit fontScale="90000"/>
          </a:bodyPr>
          <a:lstStyle/>
          <a:p>
            <a:r>
              <a:rPr lang="en-US" dirty="0"/>
              <a:t>More Detailed Page Fault Sequence</a:t>
            </a:r>
          </a:p>
        </p:txBody>
      </p:sp>
      <p:sp>
        <p:nvSpPr>
          <p:cNvPr id="3" name="Content Placeholder 2">
            <a:extLst>
              <a:ext uri="{FF2B5EF4-FFF2-40B4-BE49-F238E27FC236}">
                <a16:creationId xmlns:a16="http://schemas.microsoft.com/office/drawing/2014/main" id="{51723AEB-5676-90C1-AAAD-FE8704BDAB5B}"/>
              </a:ext>
            </a:extLst>
          </p:cNvPr>
          <p:cNvSpPr>
            <a:spLocks noGrp="1"/>
          </p:cNvSpPr>
          <p:nvPr>
            <p:ph idx="1"/>
          </p:nvPr>
        </p:nvSpPr>
        <p:spPr/>
        <p:txBody>
          <a:bodyPr/>
          <a:lstStyle/>
          <a:p>
            <a:pPr marL="457200" indent="-457200">
              <a:buFont typeface="+mj-lt"/>
              <a:buAutoNum type="arabicPeriod"/>
            </a:pPr>
            <a:r>
              <a:rPr lang="en-US" dirty="0"/>
              <a:t>Trap to the operating system</a:t>
            </a:r>
          </a:p>
          <a:p>
            <a:pPr marL="457200" indent="-457200">
              <a:buFont typeface="+mj-lt"/>
              <a:buAutoNum type="arabicPeriod"/>
            </a:pPr>
            <a:r>
              <a:rPr lang="en-US" dirty="0"/>
              <a:t>Save the process state</a:t>
            </a:r>
          </a:p>
          <a:p>
            <a:pPr marL="457200" indent="-457200">
              <a:buFont typeface="+mj-lt"/>
              <a:buAutoNum type="arabicPeriod"/>
            </a:pPr>
            <a:r>
              <a:rPr lang="en-US" dirty="0"/>
              <a:t>Check that the page reference was legal and determine the location of the page on disk.</a:t>
            </a:r>
          </a:p>
          <a:p>
            <a:pPr marL="457200" indent="-457200">
              <a:buFont typeface="+mj-lt"/>
              <a:buAutoNum type="arabicPeriod"/>
            </a:pPr>
            <a:r>
              <a:rPr lang="en-US" dirty="0"/>
              <a:t>Issue a read from the disk to a free frame:</a:t>
            </a:r>
          </a:p>
          <a:p>
            <a:pPr marL="637794" lvl="1" indent="-342900">
              <a:buFont typeface="+mj-lt"/>
              <a:buAutoNum type="alphaUcPeriod"/>
            </a:pPr>
            <a:r>
              <a:rPr lang="en-US" dirty="0"/>
              <a:t>Wait in the device queue until the read is serviced.</a:t>
            </a:r>
          </a:p>
          <a:p>
            <a:pPr marL="637794" lvl="1" indent="-342900">
              <a:buFont typeface="+mj-lt"/>
              <a:buAutoNum type="alphaUcPeriod"/>
            </a:pPr>
            <a:r>
              <a:rPr lang="en-US" dirty="0"/>
              <a:t>Wait for the device seek and/or latency time</a:t>
            </a:r>
          </a:p>
          <a:p>
            <a:pPr marL="637794" lvl="1" indent="-342900">
              <a:buFont typeface="+mj-lt"/>
              <a:buAutoNum type="alphaUcPeriod"/>
            </a:pPr>
            <a:r>
              <a:rPr lang="en-US" dirty="0"/>
              <a:t>Transfer the page to a free frame</a:t>
            </a:r>
          </a:p>
          <a:p>
            <a:pPr marL="457200" indent="-457200">
              <a:buFont typeface="+mj-lt"/>
              <a:buAutoNum type="arabicPeriod"/>
            </a:pPr>
            <a:r>
              <a:rPr lang="en-US" dirty="0"/>
              <a:t>While waiting, allocate the CPU to another process (CPU scheduling)</a:t>
            </a:r>
          </a:p>
          <a:p>
            <a:pPr marL="457200" indent="-457200">
              <a:buFont typeface="+mj-lt"/>
              <a:buAutoNum type="arabicPeriod"/>
            </a:pPr>
            <a:r>
              <a:rPr lang="en-US" dirty="0"/>
              <a:t>Update the page table to reflect the new page is in memory.</a:t>
            </a:r>
          </a:p>
          <a:p>
            <a:pPr marL="457200" indent="-457200">
              <a:buFont typeface="+mj-lt"/>
              <a:buAutoNum type="arabicPeriod"/>
            </a:pPr>
            <a:r>
              <a:rPr lang="en-US" dirty="0"/>
              <a:t>Wait for the CPU to be allocated to the process again.</a:t>
            </a:r>
          </a:p>
          <a:p>
            <a:pPr marL="457200" indent="-457200">
              <a:buFont typeface="+mj-lt"/>
              <a:buAutoNum type="arabicPeriod"/>
            </a:pPr>
            <a:r>
              <a:rPr lang="en-US" dirty="0"/>
              <a:t>Restore the process state.</a:t>
            </a:r>
          </a:p>
        </p:txBody>
      </p:sp>
    </p:spTree>
    <p:extLst>
      <p:ext uri="{BB962C8B-B14F-4D97-AF65-F5344CB8AC3E}">
        <p14:creationId xmlns:p14="http://schemas.microsoft.com/office/powerpoint/2010/main" val="2751172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4E89-6728-49EA-8092-C8C8A720E55E}"/>
              </a:ext>
            </a:extLst>
          </p:cNvPr>
          <p:cNvSpPr>
            <a:spLocks noGrp="1"/>
          </p:cNvSpPr>
          <p:nvPr>
            <p:ph type="title"/>
          </p:nvPr>
        </p:nvSpPr>
        <p:spPr/>
        <p:txBody>
          <a:bodyPr/>
          <a:lstStyle/>
          <a:p>
            <a:r>
              <a:rPr lang="en-US" dirty="0"/>
              <a:t>Performance of Demand Paging</a:t>
            </a:r>
          </a:p>
        </p:txBody>
      </p:sp>
      <p:sp>
        <p:nvSpPr>
          <p:cNvPr id="3" name="Content Placeholder 2">
            <a:extLst>
              <a:ext uri="{FF2B5EF4-FFF2-40B4-BE49-F238E27FC236}">
                <a16:creationId xmlns:a16="http://schemas.microsoft.com/office/drawing/2014/main" id="{168D5CC9-C5EE-4207-8CE6-5E7D557FDE04}"/>
              </a:ext>
            </a:extLst>
          </p:cNvPr>
          <p:cNvSpPr>
            <a:spLocks noGrp="1"/>
          </p:cNvSpPr>
          <p:nvPr>
            <p:ph idx="1"/>
          </p:nvPr>
        </p:nvSpPr>
        <p:spPr/>
        <p:txBody>
          <a:bodyPr>
            <a:normAutofit fontScale="77500" lnSpcReduction="20000"/>
          </a:bodyPr>
          <a:lstStyle/>
          <a:p>
            <a:r>
              <a:rPr lang="en-US" dirty="0"/>
              <a:t>Just how big of a performance hit do we see from page faults? Let’s compute the </a:t>
            </a:r>
            <a:r>
              <a:rPr lang="en-US" b="1" dirty="0"/>
              <a:t>effective access time</a:t>
            </a:r>
            <a:endParaRPr lang="en-US" dirty="0"/>
          </a:p>
          <a:p>
            <a:endParaRPr lang="en-US" dirty="0"/>
          </a:p>
          <a:p>
            <a:r>
              <a:rPr lang="en-US" dirty="0"/>
              <a:t>Memory-access time (</a:t>
            </a:r>
            <a:r>
              <a:rPr lang="en-US" i="1" dirty="0"/>
              <a:t>ma</a:t>
            </a:r>
            <a:r>
              <a:rPr lang="en-US" dirty="0"/>
              <a:t>) ranges from 10 – 200ns, we’ll assume 200ns.</a:t>
            </a:r>
          </a:p>
          <a:p>
            <a:r>
              <a:rPr lang="en-US" dirty="0"/>
              <a:t>Let </a:t>
            </a:r>
            <a:r>
              <a:rPr lang="en-US" i="1" dirty="0"/>
              <a:t>p</a:t>
            </a:r>
            <a:r>
              <a:rPr lang="en-US" dirty="0"/>
              <a:t> be the probability of a page fault (0 ≤ </a:t>
            </a:r>
            <a:r>
              <a:rPr lang="en-US" i="1" dirty="0"/>
              <a:t>p</a:t>
            </a:r>
            <a:r>
              <a:rPr lang="en-US" dirty="0"/>
              <a:t> ≤ 1).</a:t>
            </a:r>
          </a:p>
          <a:p>
            <a:r>
              <a:rPr lang="en-US" dirty="0"/>
              <a:t>Effective access time = (1 – </a:t>
            </a:r>
            <a:r>
              <a:rPr lang="en-US" i="1" dirty="0"/>
              <a:t>p</a:t>
            </a:r>
            <a:r>
              <a:rPr lang="en-US" dirty="0"/>
              <a:t>) * </a:t>
            </a:r>
            <a:r>
              <a:rPr lang="en-US" i="1" dirty="0"/>
              <a:t>ma</a:t>
            </a:r>
            <a:r>
              <a:rPr lang="en-US" dirty="0"/>
              <a:t> + (</a:t>
            </a:r>
            <a:r>
              <a:rPr lang="en-US" i="1" dirty="0"/>
              <a:t>p</a:t>
            </a:r>
            <a:r>
              <a:rPr lang="en-US" dirty="0"/>
              <a:t> * page fault time) </a:t>
            </a:r>
          </a:p>
          <a:p>
            <a:endParaRPr lang="en-US" dirty="0"/>
          </a:p>
          <a:p>
            <a:r>
              <a:rPr lang="en-US" dirty="0"/>
              <a:t>What is the page fault time? Assume servicing a page fault takes 8 </a:t>
            </a:r>
            <a:r>
              <a:rPr lang="en-US" dirty="0" err="1"/>
              <a:t>ms.</a:t>
            </a:r>
            <a:endParaRPr lang="en-US" dirty="0"/>
          </a:p>
          <a:p>
            <a:pPr lvl="1"/>
            <a:r>
              <a:rPr lang="en-US" dirty="0"/>
              <a:t>8,000,000 ns (or 40,000 times a normal </a:t>
            </a:r>
            <a:r>
              <a:rPr lang="en-US" i="1" dirty="0"/>
              <a:t>ma)</a:t>
            </a:r>
            <a:endParaRPr lang="en-US" dirty="0"/>
          </a:p>
          <a:p>
            <a:pPr lvl="1"/>
            <a:r>
              <a:rPr lang="en-US" dirty="0"/>
              <a:t>Many steps to service a page fault , e.g., seek, latency.  </a:t>
            </a:r>
          </a:p>
          <a:p>
            <a:pPr lvl="1"/>
            <a:endParaRPr lang="en-US" dirty="0"/>
          </a:p>
          <a:p>
            <a:r>
              <a:rPr lang="en-US" dirty="0"/>
              <a:t>With a </a:t>
            </a:r>
            <a:r>
              <a:rPr lang="en-US" b="1" dirty="0"/>
              <a:t>page fault rate</a:t>
            </a:r>
            <a:r>
              <a:rPr lang="en-US" dirty="0"/>
              <a:t> of </a:t>
            </a:r>
            <a:r>
              <a:rPr lang="en-US" i="1" dirty="0"/>
              <a:t>p </a:t>
            </a:r>
            <a:r>
              <a:rPr lang="en-US" dirty="0"/>
              <a:t>(on a scale from 0 to 1), the effective access time is now:</a:t>
            </a:r>
            <a:br>
              <a:rPr lang="en-US" dirty="0"/>
            </a:br>
            <a:endParaRPr lang="en-US" dirty="0"/>
          </a:p>
          <a:p>
            <a:pPr marL="0" indent="0">
              <a:buNone/>
            </a:pPr>
            <a:r>
              <a:rPr lang="en-US" dirty="0"/>
              <a:t>	effective access time = (1 – </a:t>
            </a:r>
            <a:r>
              <a:rPr lang="en-US" i="1" dirty="0"/>
              <a:t>p</a:t>
            </a:r>
            <a:r>
              <a:rPr lang="en-US" dirty="0"/>
              <a:t>) * 200ns + (</a:t>
            </a:r>
            <a:r>
              <a:rPr lang="en-US" i="1" dirty="0"/>
              <a:t>p</a:t>
            </a:r>
            <a:r>
              <a:rPr lang="en-US" dirty="0"/>
              <a:t> * 8ms)</a:t>
            </a:r>
            <a:br>
              <a:rPr lang="en-US" dirty="0"/>
            </a:br>
            <a:r>
              <a:rPr lang="en-US" dirty="0"/>
              <a:t>	 	             = (1 – </a:t>
            </a:r>
            <a:r>
              <a:rPr lang="en-US" i="1" dirty="0"/>
              <a:t>p</a:t>
            </a:r>
            <a:r>
              <a:rPr lang="en-US" dirty="0"/>
              <a:t>) * 200ns + (</a:t>
            </a:r>
            <a:r>
              <a:rPr lang="en-US" i="1" dirty="0"/>
              <a:t>p</a:t>
            </a:r>
            <a:r>
              <a:rPr lang="en-US" dirty="0"/>
              <a:t> * 8000000ns)</a:t>
            </a:r>
            <a:br>
              <a:rPr lang="en-US" dirty="0"/>
            </a:br>
            <a:r>
              <a:rPr lang="en-US" dirty="0"/>
              <a:t>		            =  200 + (</a:t>
            </a:r>
            <a:r>
              <a:rPr lang="en-US" i="1" dirty="0"/>
              <a:t>p</a:t>
            </a:r>
            <a:r>
              <a:rPr lang="en-US" dirty="0"/>
              <a:t> * 7,999,800)  ns</a:t>
            </a:r>
          </a:p>
          <a:p>
            <a:endParaRPr lang="en-US" dirty="0"/>
          </a:p>
          <a:p>
            <a:r>
              <a:rPr lang="en-US" dirty="0"/>
              <a:t>This clearly depends heavily on </a:t>
            </a:r>
            <a:r>
              <a:rPr lang="en-US" i="1" dirty="0"/>
              <a:t>p</a:t>
            </a:r>
            <a:r>
              <a:rPr lang="en-US" dirty="0"/>
              <a:t>… </a:t>
            </a:r>
          </a:p>
        </p:txBody>
      </p:sp>
    </p:spTree>
    <p:extLst>
      <p:ext uri="{BB962C8B-B14F-4D97-AF65-F5344CB8AC3E}">
        <p14:creationId xmlns:p14="http://schemas.microsoft.com/office/powerpoint/2010/main" val="17236428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4E89-6728-49EA-8092-C8C8A720E55E}"/>
              </a:ext>
            </a:extLst>
          </p:cNvPr>
          <p:cNvSpPr>
            <a:spLocks noGrp="1"/>
          </p:cNvSpPr>
          <p:nvPr>
            <p:ph type="title"/>
          </p:nvPr>
        </p:nvSpPr>
        <p:spPr/>
        <p:txBody>
          <a:bodyPr/>
          <a:lstStyle/>
          <a:p>
            <a:r>
              <a:rPr lang="en-US" dirty="0"/>
              <a:t>Performance of Demand Paging</a:t>
            </a:r>
          </a:p>
        </p:txBody>
      </p:sp>
      <p:sp>
        <p:nvSpPr>
          <p:cNvPr id="3" name="Content Placeholder 2">
            <a:extLst>
              <a:ext uri="{FF2B5EF4-FFF2-40B4-BE49-F238E27FC236}">
                <a16:creationId xmlns:a16="http://schemas.microsoft.com/office/drawing/2014/main" id="{168D5CC9-C5EE-4207-8CE6-5E7D557FDE04}"/>
              </a:ext>
            </a:extLst>
          </p:cNvPr>
          <p:cNvSpPr>
            <a:spLocks noGrp="1"/>
          </p:cNvSpPr>
          <p:nvPr>
            <p:ph idx="1"/>
          </p:nvPr>
        </p:nvSpPr>
        <p:spPr/>
        <p:txBody>
          <a:bodyPr>
            <a:normAutofit/>
          </a:bodyPr>
          <a:lstStyle/>
          <a:p>
            <a:pPr marL="0" indent="0">
              <a:buNone/>
            </a:pPr>
            <a:r>
              <a:rPr lang="en-US" dirty="0"/>
              <a:t>	effective access time = (1 – p) * 200ns + (p * 8ms)</a:t>
            </a:r>
            <a:br>
              <a:rPr lang="en-US" dirty="0"/>
            </a:br>
            <a:r>
              <a:rPr lang="en-US" dirty="0"/>
              <a:t>	 	             = (1 – p) * 200ns + (p * 8000000ns)</a:t>
            </a:r>
            <a:br>
              <a:rPr lang="en-US" dirty="0"/>
            </a:br>
            <a:r>
              <a:rPr lang="en-US" dirty="0"/>
              <a:t>		            =  200 + (p * 7,999,800)  ns</a:t>
            </a:r>
          </a:p>
          <a:p>
            <a:endParaRPr lang="en-US" dirty="0"/>
          </a:p>
          <a:p>
            <a:r>
              <a:rPr lang="en-US" dirty="0"/>
              <a:t>If only one access in 1000 causes a page fault, the effective access time drops from 200 ns to 8.2µsec, a slowdown of a factor of 40 times. </a:t>
            </a:r>
          </a:p>
          <a:p>
            <a:pPr lvl="1"/>
            <a:r>
              <a:rPr lang="en-US" dirty="0"/>
              <a:t>Effective access time = 200 + (0 * 7,999,800) = 200ns</a:t>
            </a:r>
          </a:p>
          <a:p>
            <a:pPr lvl="1"/>
            <a:r>
              <a:rPr lang="en-US" dirty="0"/>
              <a:t>Effective access time = 200 + (0.001 * 7,999,800) = 8200ns = 8.2µs</a:t>
            </a:r>
          </a:p>
          <a:p>
            <a:endParaRPr lang="en-US" dirty="0"/>
          </a:p>
          <a:p>
            <a:r>
              <a:rPr lang="en-US" dirty="0"/>
              <a:t>In order to keep the slowdown less than 10%, the page fault rate must be less than 0.0000025 or 1 in 399,990 accesses.</a:t>
            </a:r>
          </a:p>
          <a:p>
            <a:pPr lvl="1"/>
            <a:r>
              <a:rPr lang="en-US" dirty="0"/>
              <a:t>Effective access time = 200 + (0.0000025 * 7,999,800) = 220ns</a:t>
            </a:r>
          </a:p>
          <a:p>
            <a:pPr lvl="1"/>
            <a:endParaRPr lang="en-US" dirty="0"/>
          </a:p>
        </p:txBody>
      </p:sp>
      <p:sp>
        <p:nvSpPr>
          <p:cNvPr id="4" name="Rectangle 3">
            <a:extLst>
              <a:ext uri="{FF2B5EF4-FFF2-40B4-BE49-F238E27FC236}">
                <a16:creationId xmlns:a16="http://schemas.microsoft.com/office/drawing/2014/main" id="{56BF9907-1401-4146-8A4D-A66BBF969527}"/>
              </a:ext>
            </a:extLst>
          </p:cNvPr>
          <p:cNvSpPr/>
          <p:nvPr/>
        </p:nvSpPr>
        <p:spPr>
          <a:xfrm>
            <a:off x="5445359" y="3903822"/>
            <a:ext cx="687003" cy="352541"/>
          </a:xfrm>
          <a:prstGeom prst="rect">
            <a:avLst/>
          </a:prstGeom>
          <a:noFill/>
          <a:ln w="25400">
            <a:solidFill>
              <a:srgbClr val="0066FF"/>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718BD401-EDDF-4834-AE6E-D695D8ACBBB4}"/>
              </a:ext>
            </a:extLst>
          </p:cNvPr>
          <p:cNvSpPr/>
          <p:nvPr/>
        </p:nvSpPr>
        <p:spPr>
          <a:xfrm>
            <a:off x="6766798" y="4235671"/>
            <a:ext cx="687003" cy="352541"/>
          </a:xfrm>
          <a:prstGeom prst="rect">
            <a:avLst/>
          </a:prstGeom>
          <a:noFill/>
          <a:ln w="25400">
            <a:solidFill>
              <a:srgbClr val="0066FF"/>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00D85353-9C8F-4FCF-92F1-3FBD75215C2C}"/>
              </a:ext>
            </a:extLst>
          </p:cNvPr>
          <p:cNvSpPr/>
          <p:nvPr/>
        </p:nvSpPr>
        <p:spPr>
          <a:xfrm>
            <a:off x="6309341" y="5545312"/>
            <a:ext cx="687003" cy="352541"/>
          </a:xfrm>
          <a:prstGeom prst="rect">
            <a:avLst/>
          </a:prstGeom>
          <a:noFill/>
          <a:ln w="25400">
            <a:solidFill>
              <a:srgbClr val="0066FF"/>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514827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4E3B2-F529-00B1-46C0-676030EEFAD6}"/>
              </a:ext>
            </a:extLst>
          </p:cNvPr>
          <p:cNvSpPr>
            <a:spLocks noGrp="1"/>
          </p:cNvSpPr>
          <p:nvPr>
            <p:ph type="title"/>
          </p:nvPr>
        </p:nvSpPr>
        <p:spPr/>
        <p:txBody>
          <a:bodyPr>
            <a:normAutofit fontScale="90000"/>
          </a:bodyPr>
          <a:lstStyle/>
          <a:p>
            <a:r>
              <a:rPr lang="en-US" dirty="0"/>
              <a:t>Demand Paging Example:</a:t>
            </a:r>
            <a:br>
              <a:rPr lang="en-US" dirty="0"/>
            </a:br>
            <a:r>
              <a:rPr lang="en-US" dirty="0"/>
              <a:t>Database Memory</a:t>
            </a:r>
          </a:p>
        </p:txBody>
      </p:sp>
      <p:sp>
        <p:nvSpPr>
          <p:cNvPr id="3" name="Content Placeholder 2">
            <a:extLst>
              <a:ext uri="{FF2B5EF4-FFF2-40B4-BE49-F238E27FC236}">
                <a16:creationId xmlns:a16="http://schemas.microsoft.com/office/drawing/2014/main" id="{162C59C5-26C2-A02A-A9B3-D739C5794310}"/>
              </a:ext>
            </a:extLst>
          </p:cNvPr>
          <p:cNvSpPr>
            <a:spLocks noGrp="1"/>
          </p:cNvSpPr>
          <p:nvPr>
            <p:ph idx="1"/>
          </p:nvPr>
        </p:nvSpPr>
        <p:spPr/>
        <p:txBody>
          <a:bodyPr/>
          <a:lstStyle/>
          <a:p>
            <a:r>
              <a:rPr lang="en-US" dirty="0"/>
              <a:t>Each snapshot = 400 MB (or 50,000 x 8 KB pages)</a:t>
            </a:r>
          </a:p>
        </p:txBody>
      </p:sp>
      <p:pic>
        <p:nvPicPr>
          <p:cNvPr id="4" name="Picture 2">
            <a:extLst>
              <a:ext uri="{FF2B5EF4-FFF2-40B4-BE49-F238E27FC236}">
                <a16:creationId xmlns:a16="http://schemas.microsoft.com/office/drawing/2014/main" id="{5726D609-553B-5603-F415-1757B440D4B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89" y="2423171"/>
            <a:ext cx="9004650" cy="4292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2147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a:xfrm>
            <a:off x="530352" y="1316736"/>
            <a:ext cx="8064964" cy="1362456"/>
          </a:xfrm>
        </p:spPr>
        <p:txBody>
          <a:bodyPr/>
          <a:lstStyle/>
          <a:p>
            <a:r>
              <a:rPr lang="en-US" dirty="0"/>
              <a:t>Virtual Memory: </a:t>
            </a:r>
            <a:br>
              <a:rPr lang="en-US" dirty="0"/>
            </a:br>
            <a:r>
              <a:rPr lang="en-US" dirty="0"/>
              <a:t>Page Replacement</a:t>
            </a:r>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901826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4E89-6728-49EA-8092-C8C8A720E55E}"/>
              </a:ext>
            </a:extLst>
          </p:cNvPr>
          <p:cNvSpPr>
            <a:spLocks noGrp="1"/>
          </p:cNvSpPr>
          <p:nvPr>
            <p:ph type="title"/>
          </p:nvPr>
        </p:nvSpPr>
        <p:spPr/>
        <p:txBody>
          <a:bodyPr/>
          <a:lstStyle/>
          <a:p>
            <a:r>
              <a:rPr lang="en-US" dirty="0"/>
              <a:t>Page Replacement: Motivation</a:t>
            </a:r>
          </a:p>
        </p:txBody>
      </p:sp>
      <p:sp>
        <p:nvSpPr>
          <p:cNvPr id="3" name="Content Placeholder 2">
            <a:extLst>
              <a:ext uri="{FF2B5EF4-FFF2-40B4-BE49-F238E27FC236}">
                <a16:creationId xmlns:a16="http://schemas.microsoft.com/office/drawing/2014/main" id="{168D5CC9-C5EE-4207-8CE6-5E7D557FDE04}"/>
              </a:ext>
            </a:extLst>
          </p:cNvPr>
          <p:cNvSpPr>
            <a:spLocks noGrp="1"/>
          </p:cNvSpPr>
          <p:nvPr>
            <p:ph idx="1"/>
          </p:nvPr>
        </p:nvSpPr>
        <p:spPr/>
        <p:txBody>
          <a:bodyPr>
            <a:normAutofit/>
          </a:bodyPr>
          <a:lstStyle/>
          <a:p>
            <a:r>
              <a:rPr lang="en-US" dirty="0"/>
              <a:t>For best use of virtual memory, we load several processes into memory at the same time. </a:t>
            </a:r>
          </a:p>
          <a:p>
            <a:endParaRPr lang="en-US" dirty="0"/>
          </a:p>
          <a:p>
            <a:r>
              <a:rPr lang="en-US" dirty="0"/>
              <a:t>We only load the pages that are actually needed by each process at any given time.</a:t>
            </a:r>
          </a:p>
          <a:p>
            <a:pPr lvl="1"/>
            <a:r>
              <a:rPr lang="en-US" dirty="0"/>
              <a:t>Not enough room to load many processes if we load in the entire process.</a:t>
            </a:r>
          </a:p>
          <a:p>
            <a:pPr lvl="1"/>
            <a:r>
              <a:rPr lang="en-US" dirty="0"/>
              <a:t>Memory is also needed for other purposes (such as I/O buffers).</a:t>
            </a:r>
          </a:p>
          <a:p>
            <a:pPr lvl="1"/>
            <a:endParaRPr lang="en-US" dirty="0"/>
          </a:p>
          <a:p>
            <a:r>
              <a:rPr lang="en-US" dirty="0"/>
              <a:t>What happens if a process suddenly decides it needs more pages and there aren’t any free frames available? </a:t>
            </a:r>
          </a:p>
        </p:txBody>
      </p:sp>
    </p:spTree>
    <p:extLst>
      <p:ext uri="{BB962C8B-B14F-4D97-AF65-F5344CB8AC3E}">
        <p14:creationId xmlns:p14="http://schemas.microsoft.com/office/powerpoint/2010/main" val="1901187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a:xfrm>
            <a:off x="530352" y="1316736"/>
            <a:ext cx="8064964" cy="1362456"/>
          </a:xfrm>
        </p:spPr>
        <p:txBody>
          <a:bodyPr/>
          <a:lstStyle/>
          <a:p>
            <a:r>
              <a:rPr lang="en-US" dirty="0"/>
              <a:t>Main Memory: </a:t>
            </a:r>
            <a:br>
              <a:rPr lang="en-US" dirty="0"/>
            </a:br>
            <a:r>
              <a:rPr lang="en-US" dirty="0"/>
              <a:t>Structure of Page Tables</a:t>
            </a:r>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969439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4E89-6728-49EA-8092-C8C8A720E55E}"/>
              </a:ext>
            </a:extLst>
          </p:cNvPr>
          <p:cNvSpPr>
            <a:spLocks noGrp="1"/>
          </p:cNvSpPr>
          <p:nvPr>
            <p:ph type="title"/>
          </p:nvPr>
        </p:nvSpPr>
        <p:spPr/>
        <p:txBody>
          <a:bodyPr>
            <a:normAutofit fontScale="90000"/>
          </a:bodyPr>
          <a:lstStyle/>
          <a:p>
            <a:r>
              <a:rPr lang="en-US" dirty="0"/>
              <a:t>How to handle no available frames?</a:t>
            </a:r>
          </a:p>
        </p:txBody>
      </p:sp>
      <p:sp>
        <p:nvSpPr>
          <p:cNvPr id="3" name="Content Placeholder 2">
            <a:extLst>
              <a:ext uri="{FF2B5EF4-FFF2-40B4-BE49-F238E27FC236}">
                <a16:creationId xmlns:a16="http://schemas.microsoft.com/office/drawing/2014/main" id="{168D5CC9-C5EE-4207-8CE6-5E7D557FDE04}"/>
              </a:ext>
            </a:extLst>
          </p:cNvPr>
          <p:cNvSpPr>
            <a:spLocks noGrp="1"/>
          </p:cNvSpPr>
          <p:nvPr>
            <p:ph idx="1"/>
          </p:nvPr>
        </p:nvSpPr>
        <p:spPr/>
        <p:txBody>
          <a:bodyPr>
            <a:normAutofit/>
          </a:bodyPr>
          <a:lstStyle/>
          <a:p>
            <a:r>
              <a:rPr lang="en-US" dirty="0"/>
              <a:t>There are several possible solutions to consider:</a:t>
            </a:r>
          </a:p>
          <a:p>
            <a:pPr marL="457200" indent="-457200">
              <a:buFont typeface="+mj-lt"/>
              <a:buAutoNum type="arabicPeriod"/>
            </a:pPr>
            <a:r>
              <a:rPr lang="en-US" dirty="0"/>
              <a:t>Swap an entire process out of memory, freeing up its page frames.</a:t>
            </a:r>
          </a:p>
          <a:p>
            <a:pPr marL="731520" lvl="1" indent="-457200"/>
            <a:r>
              <a:rPr lang="en-US" dirty="0"/>
              <a:t>OK in some situations. We’ll revisit this…</a:t>
            </a:r>
          </a:p>
          <a:p>
            <a:pPr marL="457200" indent="-457200">
              <a:buFont typeface="+mj-lt"/>
              <a:buAutoNum type="arabicPeriod"/>
            </a:pPr>
            <a:endParaRPr lang="en-US" dirty="0"/>
          </a:p>
          <a:p>
            <a:pPr marL="457200" indent="-457200">
              <a:buFont typeface="+mj-lt"/>
              <a:buAutoNum type="arabicPeriod"/>
            </a:pPr>
            <a:r>
              <a:rPr lang="en-US" b="1" dirty="0"/>
              <a:t>Page Replacement - </a:t>
            </a:r>
            <a:r>
              <a:rPr lang="en-US" dirty="0"/>
              <a:t>find some page in memory that’s not being used, and swap it out to disk, freeing up a frame </a:t>
            </a:r>
          </a:p>
          <a:p>
            <a:pPr marL="731520" lvl="1" indent="-457200"/>
            <a:r>
              <a:rPr lang="en-US" dirty="0"/>
              <a:t>It is the most common solution. </a:t>
            </a:r>
          </a:p>
          <a:p>
            <a:pPr marL="731520" lvl="1" indent="-457200"/>
            <a:r>
              <a:rPr lang="en-US" dirty="0"/>
              <a:t>Many algorithms for page replacement. We will talk about them next…</a:t>
            </a:r>
          </a:p>
        </p:txBody>
      </p:sp>
    </p:spTree>
    <p:extLst>
      <p:ext uri="{BB962C8B-B14F-4D97-AF65-F5344CB8AC3E}">
        <p14:creationId xmlns:p14="http://schemas.microsoft.com/office/powerpoint/2010/main" val="24113963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4E89-6728-49EA-8092-C8C8A720E55E}"/>
              </a:ext>
            </a:extLst>
          </p:cNvPr>
          <p:cNvSpPr>
            <a:spLocks noGrp="1"/>
          </p:cNvSpPr>
          <p:nvPr>
            <p:ph type="title"/>
          </p:nvPr>
        </p:nvSpPr>
        <p:spPr/>
        <p:txBody>
          <a:bodyPr/>
          <a:lstStyle/>
          <a:p>
            <a:r>
              <a:rPr lang="en-US" dirty="0"/>
              <a:t>Basic Page Replacement</a:t>
            </a:r>
          </a:p>
        </p:txBody>
      </p:sp>
      <p:sp>
        <p:nvSpPr>
          <p:cNvPr id="3" name="Content Placeholder 2">
            <a:extLst>
              <a:ext uri="{FF2B5EF4-FFF2-40B4-BE49-F238E27FC236}">
                <a16:creationId xmlns:a16="http://schemas.microsoft.com/office/drawing/2014/main" id="{168D5CC9-C5EE-4207-8CE6-5E7D557FDE04}"/>
              </a:ext>
            </a:extLst>
          </p:cNvPr>
          <p:cNvSpPr>
            <a:spLocks noGrp="1"/>
          </p:cNvSpPr>
          <p:nvPr>
            <p:ph idx="1"/>
          </p:nvPr>
        </p:nvSpPr>
        <p:spPr/>
        <p:txBody>
          <a:bodyPr>
            <a:normAutofit/>
          </a:bodyPr>
          <a:lstStyle/>
          <a:p>
            <a:r>
              <a:rPr lang="en-US" dirty="0"/>
              <a:t>Page-fault processing assumed that free frames would be available.</a:t>
            </a:r>
          </a:p>
          <a:p>
            <a:r>
              <a:rPr lang="en-US" dirty="0"/>
              <a:t>Now the page-fault handling must be modified to free up a frame if necessary, as follows:</a:t>
            </a:r>
          </a:p>
          <a:p>
            <a:pPr marL="457200" indent="-457200">
              <a:buFont typeface="+mj-lt"/>
              <a:buAutoNum type="arabicPeriod"/>
            </a:pPr>
            <a:r>
              <a:rPr lang="en-US" dirty="0"/>
              <a:t>Find the location of the desired page on the disk.</a:t>
            </a:r>
          </a:p>
          <a:p>
            <a:pPr marL="457200" indent="-457200">
              <a:buFont typeface="+mj-lt"/>
              <a:buAutoNum type="arabicPeriod"/>
            </a:pPr>
            <a:r>
              <a:rPr lang="en-US" dirty="0"/>
              <a:t>Find a free frame:</a:t>
            </a:r>
          </a:p>
          <a:p>
            <a:pPr marL="731520" lvl="1" indent="-457200">
              <a:buFont typeface="+mj-lt"/>
              <a:buAutoNum type="alphaUcPeriod"/>
            </a:pPr>
            <a:r>
              <a:rPr lang="en-US" dirty="0"/>
              <a:t>If there is a free frame, use it.</a:t>
            </a:r>
          </a:p>
          <a:p>
            <a:pPr marL="731520" lvl="1" indent="-457200">
              <a:buFont typeface="+mj-lt"/>
              <a:buAutoNum type="alphaUcPeriod"/>
            </a:pPr>
            <a:r>
              <a:rPr lang="en-US" dirty="0"/>
              <a:t>Otherwise, use a page-replacement algorithm to select a </a:t>
            </a:r>
            <a:r>
              <a:rPr lang="en-US" b="1" dirty="0"/>
              <a:t>victim frame</a:t>
            </a:r>
            <a:r>
              <a:rPr lang="en-US" dirty="0"/>
              <a:t>.</a:t>
            </a:r>
          </a:p>
          <a:p>
            <a:pPr marL="457200" indent="-457200">
              <a:buFont typeface="+mj-lt"/>
              <a:buAutoNum type="arabicPeriod"/>
            </a:pPr>
            <a:r>
              <a:rPr lang="en-US" dirty="0"/>
              <a:t>Read the desired page and store it in the (newly) free frame. Update all related page and frame tables.</a:t>
            </a:r>
          </a:p>
          <a:p>
            <a:pPr marL="457200" indent="-457200">
              <a:buFont typeface="+mj-lt"/>
              <a:buAutoNum type="arabicPeriod"/>
            </a:pPr>
            <a:r>
              <a:rPr lang="en-US" dirty="0"/>
              <a:t>Restart the process that was waiting for this page.</a:t>
            </a:r>
          </a:p>
        </p:txBody>
      </p:sp>
    </p:spTree>
    <p:extLst>
      <p:ext uri="{BB962C8B-B14F-4D97-AF65-F5344CB8AC3E}">
        <p14:creationId xmlns:p14="http://schemas.microsoft.com/office/powerpoint/2010/main" val="30881371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4E89-6728-49EA-8092-C8C8A720E55E}"/>
              </a:ext>
            </a:extLst>
          </p:cNvPr>
          <p:cNvSpPr>
            <a:spLocks noGrp="1"/>
          </p:cNvSpPr>
          <p:nvPr>
            <p:ph type="title"/>
          </p:nvPr>
        </p:nvSpPr>
        <p:spPr>
          <a:xfrm>
            <a:off x="457200" y="320074"/>
            <a:ext cx="8229600" cy="1143000"/>
          </a:xfrm>
        </p:spPr>
        <p:txBody>
          <a:bodyPr/>
          <a:lstStyle/>
          <a:p>
            <a:r>
              <a:rPr lang="en-US" dirty="0"/>
              <a:t>Page Replacement</a:t>
            </a:r>
          </a:p>
        </p:txBody>
      </p:sp>
      <p:pic>
        <p:nvPicPr>
          <p:cNvPr id="7170" name="Picture 2">
            <a:extLst>
              <a:ext uri="{FF2B5EF4-FFF2-40B4-BE49-F238E27FC236}">
                <a16:creationId xmlns:a16="http://schemas.microsoft.com/office/drawing/2014/main" id="{32AF4C50-4D49-4BA4-9DAE-42E6AF452D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196" y="1508781"/>
            <a:ext cx="6667500" cy="496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049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4E89-6728-49EA-8092-C8C8A720E55E}"/>
              </a:ext>
            </a:extLst>
          </p:cNvPr>
          <p:cNvSpPr>
            <a:spLocks noGrp="1"/>
          </p:cNvSpPr>
          <p:nvPr>
            <p:ph type="title"/>
          </p:nvPr>
        </p:nvSpPr>
        <p:spPr/>
        <p:txBody>
          <a:bodyPr/>
          <a:lstStyle/>
          <a:p>
            <a:r>
              <a:rPr lang="en-US" dirty="0"/>
              <a:t>Page Replacement Algorithms</a:t>
            </a:r>
          </a:p>
        </p:txBody>
      </p:sp>
      <p:sp>
        <p:nvSpPr>
          <p:cNvPr id="3" name="Content Placeholder 2">
            <a:extLst>
              <a:ext uri="{FF2B5EF4-FFF2-40B4-BE49-F238E27FC236}">
                <a16:creationId xmlns:a16="http://schemas.microsoft.com/office/drawing/2014/main" id="{168D5CC9-C5EE-4207-8CE6-5E7D557FDE04}"/>
              </a:ext>
            </a:extLst>
          </p:cNvPr>
          <p:cNvSpPr>
            <a:spLocks noGrp="1"/>
          </p:cNvSpPr>
          <p:nvPr>
            <p:ph idx="1"/>
          </p:nvPr>
        </p:nvSpPr>
        <p:spPr/>
        <p:txBody>
          <a:bodyPr>
            <a:normAutofit/>
          </a:bodyPr>
          <a:lstStyle/>
          <a:p>
            <a:r>
              <a:rPr lang="en-US" dirty="0"/>
              <a:t>The overall goal of algorithms: lowest page-fault rate</a:t>
            </a:r>
          </a:p>
          <a:p>
            <a:pPr lvl="1"/>
            <a:r>
              <a:rPr lang="en-US" dirty="0"/>
              <a:t>Disk access is so slow relative to memory access, even slight improvements to these algorithms can yield large improvements in overall system performance.</a:t>
            </a:r>
          </a:p>
          <a:p>
            <a:r>
              <a:rPr lang="en-US" dirty="0"/>
              <a:t>Optimal Solution:</a:t>
            </a:r>
          </a:p>
          <a:p>
            <a:pPr lvl="1"/>
            <a:r>
              <a:rPr lang="en-US" dirty="0"/>
              <a:t>Always replace the page that will not be used for the longest time.</a:t>
            </a:r>
          </a:p>
          <a:p>
            <a:pPr lvl="1"/>
            <a:r>
              <a:rPr lang="en-US" dirty="0"/>
              <a:t>Optimal algorithm requires clairvoyance.</a:t>
            </a:r>
          </a:p>
          <a:p>
            <a:r>
              <a:rPr lang="en-US" dirty="0"/>
              <a:t>Evaluation:</a:t>
            </a:r>
          </a:p>
          <a:p>
            <a:pPr lvl="1"/>
            <a:r>
              <a:rPr lang="en-US" dirty="0"/>
              <a:t>Use strings of memory references to compare performance.</a:t>
            </a:r>
          </a:p>
          <a:p>
            <a:pPr lvl="1"/>
            <a:r>
              <a:rPr lang="en-US" dirty="0"/>
              <a:t>Example:</a:t>
            </a:r>
          </a:p>
          <a:p>
            <a:pPr lvl="2"/>
            <a:r>
              <a:rPr lang="en-US" altLang="en-US" sz="1600" dirty="0"/>
              <a:t>7, 0, 1, 2, 0, 3, 0, 4, 2, 3, 0, 3, 2, 1, 2, 0, 1, 7, 0, 1</a:t>
            </a:r>
          </a:p>
        </p:txBody>
      </p:sp>
    </p:spTree>
    <p:extLst>
      <p:ext uri="{BB962C8B-B14F-4D97-AF65-F5344CB8AC3E}">
        <p14:creationId xmlns:p14="http://schemas.microsoft.com/office/powerpoint/2010/main" val="39702104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4E89-6728-49EA-8092-C8C8A720E55E}"/>
              </a:ext>
            </a:extLst>
          </p:cNvPr>
          <p:cNvSpPr>
            <a:spLocks noGrp="1"/>
          </p:cNvSpPr>
          <p:nvPr>
            <p:ph type="title"/>
          </p:nvPr>
        </p:nvSpPr>
        <p:spPr>
          <a:xfrm>
            <a:off x="457200" y="411513"/>
            <a:ext cx="8229600" cy="1143000"/>
          </a:xfrm>
        </p:spPr>
        <p:txBody>
          <a:bodyPr>
            <a:normAutofit fontScale="90000"/>
          </a:bodyPr>
          <a:lstStyle/>
          <a:p>
            <a:r>
              <a:rPr lang="en-US" dirty="0"/>
              <a:t>Page Faults vs # of Frames (Expected)</a:t>
            </a:r>
          </a:p>
        </p:txBody>
      </p:sp>
      <p:sp>
        <p:nvSpPr>
          <p:cNvPr id="3" name="Content Placeholder 2">
            <a:extLst>
              <a:ext uri="{FF2B5EF4-FFF2-40B4-BE49-F238E27FC236}">
                <a16:creationId xmlns:a16="http://schemas.microsoft.com/office/drawing/2014/main" id="{168D5CC9-C5EE-4207-8CE6-5E7D557FDE04}"/>
              </a:ext>
            </a:extLst>
          </p:cNvPr>
          <p:cNvSpPr>
            <a:spLocks noGrp="1"/>
          </p:cNvSpPr>
          <p:nvPr>
            <p:ph idx="1"/>
          </p:nvPr>
        </p:nvSpPr>
        <p:spPr/>
        <p:txBody>
          <a:bodyPr/>
          <a:lstStyle/>
          <a:p>
            <a:r>
              <a:rPr lang="en-US" dirty="0"/>
              <a:t>As number of frames increases, page faults should decrease.</a:t>
            </a:r>
          </a:p>
        </p:txBody>
      </p:sp>
      <p:pic>
        <p:nvPicPr>
          <p:cNvPr id="8194" name="Picture 2">
            <a:extLst>
              <a:ext uri="{FF2B5EF4-FFF2-40B4-BE49-F238E27FC236}">
                <a16:creationId xmlns:a16="http://schemas.microsoft.com/office/drawing/2014/main" id="{F3C5AD48-F47F-400D-9363-B93FD62A4A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318" y="2514600"/>
            <a:ext cx="6334125"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96513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4E89-6728-49EA-8092-C8C8A720E55E}"/>
              </a:ext>
            </a:extLst>
          </p:cNvPr>
          <p:cNvSpPr>
            <a:spLocks noGrp="1"/>
          </p:cNvSpPr>
          <p:nvPr>
            <p:ph type="title"/>
          </p:nvPr>
        </p:nvSpPr>
        <p:spPr/>
        <p:txBody>
          <a:bodyPr/>
          <a:lstStyle/>
          <a:p>
            <a:r>
              <a:rPr lang="en-US" dirty="0"/>
              <a:t>FIFO Page Replacement</a:t>
            </a:r>
          </a:p>
        </p:txBody>
      </p:sp>
      <p:sp>
        <p:nvSpPr>
          <p:cNvPr id="3" name="Content Placeholder 2">
            <a:extLst>
              <a:ext uri="{FF2B5EF4-FFF2-40B4-BE49-F238E27FC236}">
                <a16:creationId xmlns:a16="http://schemas.microsoft.com/office/drawing/2014/main" id="{168D5CC9-C5EE-4207-8CE6-5E7D557FDE04}"/>
              </a:ext>
            </a:extLst>
          </p:cNvPr>
          <p:cNvSpPr>
            <a:spLocks noGrp="1"/>
          </p:cNvSpPr>
          <p:nvPr>
            <p:ph idx="1"/>
          </p:nvPr>
        </p:nvSpPr>
        <p:spPr/>
        <p:txBody>
          <a:bodyPr/>
          <a:lstStyle/>
          <a:p>
            <a:r>
              <a:rPr lang="en-US" b="1" dirty="0"/>
              <a:t>First-in, first-out (FIFO)</a:t>
            </a:r>
            <a:r>
              <a:rPr lang="en-US" dirty="0"/>
              <a:t> - simple &amp; obvious page replacement strategy</a:t>
            </a:r>
          </a:p>
          <a:p>
            <a:r>
              <a:rPr lang="en-US" dirty="0"/>
              <a:t>As new pages are brought in, they are added to the tail of a queue. The page at the head of the queue is the next victim.</a:t>
            </a:r>
          </a:p>
          <a:p>
            <a:r>
              <a:rPr lang="en-US" dirty="0"/>
              <a:t>Example: 20 page requests result in 15 page faults. Initially, we have 3 empty frames.</a:t>
            </a:r>
          </a:p>
        </p:txBody>
      </p:sp>
      <p:pic>
        <p:nvPicPr>
          <p:cNvPr id="9218" name="Picture 2">
            <a:extLst>
              <a:ext uri="{FF2B5EF4-FFF2-40B4-BE49-F238E27FC236}">
                <a16:creationId xmlns:a16="http://schemas.microsoft.com/office/drawing/2014/main" id="{7D24B7AF-9E87-4E73-A3B4-4986A32EDB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62" y="3775681"/>
            <a:ext cx="7952423" cy="2305050"/>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67B7C75E-91BC-4E36-847D-C7D8D1434805}"/>
              </a:ext>
            </a:extLst>
          </p:cNvPr>
          <p:cNvSpPr/>
          <p:nvPr/>
        </p:nvSpPr>
        <p:spPr>
          <a:xfrm>
            <a:off x="383783" y="5904459"/>
            <a:ext cx="352541" cy="352541"/>
          </a:xfrm>
          <a:prstGeom prst="ellipse">
            <a:avLst/>
          </a:prstGeom>
          <a:solidFill>
            <a:srgbClr val="FF0000"/>
          </a:solidFill>
          <a:ln>
            <a:solidFill>
              <a:schemeClr val="tx1"/>
            </a:solidFill>
          </a:ln>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dirty="0"/>
              <a:t>PF</a:t>
            </a:r>
          </a:p>
        </p:txBody>
      </p:sp>
      <p:sp>
        <p:nvSpPr>
          <p:cNvPr id="6" name="Oval 5">
            <a:extLst>
              <a:ext uri="{FF2B5EF4-FFF2-40B4-BE49-F238E27FC236}">
                <a16:creationId xmlns:a16="http://schemas.microsoft.com/office/drawing/2014/main" id="{1E42FADD-2FE1-4327-BCB7-8B889B6892AD}"/>
              </a:ext>
            </a:extLst>
          </p:cNvPr>
          <p:cNvSpPr/>
          <p:nvPr/>
        </p:nvSpPr>
        <p:spPr>
          <a:xfrm>
            <a:off x="449239" y="5361996"/>
            <a:ext cx="352541" cy="352541"/>
          </a:xfrm>
          <a:prstGeom prst="ellipse">
            <a:avLst/>
          </a:prstGeom>
          <a:solidFill>
            <a:srgbClr val="FF0000"/>
          </a:solidFill>
          <a:ln>
            <a:solidFill>
              <a:schemeClr val="tx1"/>
            </a:solidFill>
          </a:ln>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dirty="0"/>
              <a:t>PF</a:t>
            </a:r>
          </a:p>
        </p:txBody>
      </p:sp>
      <p:sp>
        <p:nvSpPr>
          <p:cNvPr id="7" name="Oval 6">
            <a:extLst>
              <a:ext uri="{FF2B5EF4-FFF2-40B4-BE49-F238E27FC236}">
                <a16:creationId xmlns:a16="http://schemas.microsoft.com/office/drawing/2014/main" id="{653EBE4C-E1E7-4407-ABA3-D48A62807AFD}"/>
              </a:ext>
            </a:extLst>
          </p:cNvPr>
          <p:cNvSpPr/>
          <p:nvPr/>
        </p:nvSpPr>
        <p:spPr>
          <a:xfrm>
            <a:off x="449240" y="4751935"/>
            <a:ext cx="352541" cy="352541"/>
          </a:xfrm>
          <a:prstGeom prst="ellipse">
            <a:avLst/>
          </a:prstGeom>
          <a:solidFill>
            <a:srgbClr val="FF0000"/>
          </a:solidFill>
          <a:ln>
            <a:solidFill>
              <a:schemeClr val="tx1"/>
            </a:solidFill>
          </a:ln>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dirty="0"/>
              <a:t>PF</a:t>
            </a:r>
          </a:p>
        </p:txBody>
      </p:sp>
    </p:spTree>
    <p:extLst>
      <p:ext uri="{BB962C8B-B14F-4D97-AF65-F5344CB8AC3E}">
        <p14:creationId xmlns:p14="http://schemas.microsoft.com/office/powerpoint/2010/main" val="2979507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4E89-6728-49EA-8092-C8C8A720E55E}"/>
              </a:ext>
            </a:extLst>
          </p:cNvPr>
          <p:cNvSpPr>
            <a:spLocks noGrp="1"/>
          </p:cNvSpPr>
          <p:nvPr>
            <p:ph type="title"/>
          </p:nvPr>
        </p:nvSpPr>
        <p:spPr>
          <a:xfrm>
            <a:off x="457245" y="45757"/>
            <a:ext cx="8229600" cy="1143000"/>
          </a:xfrm>
        </p:spPr>
        <p:txBody>
          <a:bodyPr/>
          <a:lstStyle/>
          <a:p>
            <a:r>
              <a:rPr lang="en-US" dirty="0"/>
              <a:t>FIFO: </a:t>
            </a:r>
            <a:r>
              <a:rPr lang="en-US" dirty="0" err="1"/>
              <a:t>Belady’s</a:t>
            </a:r>
            <a:r>
              <a:rPr lang="en-US" dirty="0"/>
              <a:t> Anomaly</a:t>
            </a:r>
          </a:p>
        </p:txBody>
      </p:sp>
      <p:sp>
        <p:nvSpPr>
          <p:cNvPr id="3" name="Content Placeholder 2">
            <a:extLst>
              <a:ext uri="{FF2B5EF4-FFF2-40B4-BE49-F238E27FC236}">
                <a16:creationId xmlns:a16="http://schemas.microsoft.com/office/drawing/2014/main" id="{168D5CC9-C5EE-4207-8CE6-5E7D557FDE04}"/>
              </a:ext>
            </a:extLst>
          </p:cNvPr>
          <p:cNvSpPr>
            <a:spLocks noGrp="1"/>
          </p:cNvSpPr>
          <p:nvPr>
            <p:ph idx="1"/>
          </p:nvPr>
        </p:nvSpPr>
        <p:spPr>
          <a:xfrm>
            <a:off x="457200" y="1143025"/>
            <a:ext cx="8229600" cy="4389120"/>
          </a:xfrm>
        </p:spPr>
        <p:txBody>
          <a:bodyPr/>
          <a:lstStyle/>
          <a:p>
            <a:r>
              <a:rPr lang="en-US" dirty="0"/>
              <a:t>Although FIFO is simple and easy, it is not always efficient.</a:t>
            </a:r>
          </a:p>
          <a:p>
            <a:r>
              <a:rPr lang="en-US" dirty="0" err="1"/>
              <a:t>Belady’s</a:t>
            </a:r>
            <a:r>
              <a:rPr lang="en-US" dirty="0"/>
              <a:t> Anomaly can occur with FIFO.</a:t>
            </a:r>
          </a:p>
          <a:p>
            <a:pPr lvl="1"/>
            <a:r>
              <a:rPr lang="en-US" dirty="0"/>
              <a:t>Increasing the number of frames </a:t>
            </a:r>
            <a:r>
              <a:rPr lang="en-US" b="1" i="1" dirty="0"/>
              <a:t>may</a:t>
            </a:r>
            <a:r>
              <a:rPr lang="en-US" dirty="0"/>
              <a:t> increase the number of page faults.</a:t>
            </a:r>
          </a:p>
          <a:p>
            <a:r>
              <a:rPr lang="en-US" dirty="0"/>
              <a:t>Example ref string: </a:t>
            </a:r>
          </a:p>
          <a:p>
            <a:pPr marL="0" indent="0">
              <a:buNone/>
            </a:pPr>
            <a:r>
              <a:rPr lang="en-US" dirty="0"/>
              <a:t>          1       2         3          4          1        2       5       1        2          3       4         5 </a:t>
            </a:r>
          </a:p>
        </p:txBody>
      </p:sp>
      <p:sp>
        <p:nvSpPr>
          <p:cNvPr id="4" name="Rectangle 3">
            <a:extLst>
              <a:ext uri="{FF2B5EF4-FFF2-40B4-BE49-F238E27FC236}">
                <a16:creationId xmlns:a16="http://schemas.microsoft.com/office/drawing/2014/main" id="{7402A30A-2ABE-4B99-AE38-FF305FEB6CE7}"/>
              </a:ext>
            </a:extLst>
          </p:cNvPr>
          <p:cNvSpPr/>
          <p:nvPr/>
        </p:nvSpPr>
        <p:spPr>
          <a:xfrm>
            <a:off x="1005879" y="2953532"/>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a:t>
            </a:r>
          </a:p>
        </p:txBody>
      </p:sp>
      <p:sp>
        <p:nvSpPr>
          <p:cNvPr id="5" name="Rectangle 4">
            <a:extLst>
              <a:ext uri="{FF2B5EF4-FFF2-40B4-BE49-F238E27FC236}">
                <a16:creationId xmlns:a16="http://schemas.microsoft.com/office/drawing/2014/main" id="{D3FD59C6-36B5-4059-BD81-BE2722590F97}"/>
              </a:ext>
            </a:extLst>
          </p:cNvPr>
          <p:cNvSpPr/>
          <p:nvPr/>
        </p:nvSpPr>
        <p:spPr>
          <a:xfrm>
            <a:off x="1005879" y="3410727"/>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869D0378-25DE-438D-B16F-F88CC183F845}"/>
              </a:ext>
            </a:extLst>
          </p:cNvPr>
          <p:cNvSpPr/>
          <p:nvPr/>
        </p:nvSpPr>
        <p:spPr>
          <a:xfrm>
            <a:off x="1005879" y="3867922"/>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F2EE6A0A-4105-4407-B368-336F52C3818A}"/>
              </a:ext>
            </a:extLst>
          </p:cNvPr>
          <p:cNvSpPr/>
          <p:nvPr/>
        </p:nvSpPr>
        <p:spPr>
          <a:xfrm>
            <a:off x="1005879" y="4325117"/>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35B6B0B6-52CE-4AE4-8939-633E25B85EB4}"/>
              </a:ext>
            </a:extLst>
          </p:cNvPr>
          <p:cNvSpPr/>
          <p:nvPr/>
        </p:nvSpPr>
        <p:spPr>
          <a:xfrm>
            <a:off x="1737386" y="2953537"/>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a:t>
            </a:r>
          </a:p>
        </p:txBody>
      </p:sp>
      <p:sp>
        <p:nvSpPr>
          <p:cNvPr id="9" name="Rectangle 8">
            <a:extLst>
              <a:ext uri="{FF2B5EF4-FFF2-40B4-BE49-F238E27FC236}">
                <a16:creationId xmlns:a16="http://schemas.microsoft.com/office/drawing/2014/main" id="{AFD4188B-70A5-4916-8EB3-D46DECAD9E89}"/>
              </a:ext>
            </a:extLst>
          </p:cNvPr>
          <p:cNvSpPr/>
          <p:nvPr/>
        </p:nvSpPr>
        <p:spPr>
          <a:xfrm>
            <a:off x="1737386" y="3410732"/>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2</a:t>
            </a:r>
          </a:p>
        </p:txBody>
      </p:sp>
      <p:sp>
        <p:nvSpPr>
          <p:cNvPr id="10" name="Rectangle 9">
            <a:extLst>
              <a:ext uri="{FF2B5EF4-FFF2-40B4-BE49-F238E27FC236}">
                <a16:creationId xmlns:a16="http://schemas.microsoft.com/office/drawing/2014/main" id="{856F68D3-AFA2-40E9-AFAE-8171F7446623}"/>
              </a:ext>
            </a:extLst>
          </p:cNvPr>
          <p:cNvSpPr/>
          <p:nvPr/>
        </p:nvSpPr>
        <p:spPr>
          <a:xfrm>
            <a:off x="1737386" y="3867927"/>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ED227F85-4BF4-4583-BE90-1950A6095E17}"/>
              </a:ext>
            </a:extLst>
          </p:cNvPr>
          <p:cNvSpPr/>
          <p:nvPr/>
        </p:nvSpPr>
        <p:spPr>
          <a:xfrm>
            <a:off x="1737386" y="4325122"/>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183262EE-EEC4-4692-BBA7-4C4A3F128262}"/>
              </a:ext>
            </a:extLst>
          </p:cNvPr>
          <p:cNvSpPr/>
          <p:nvPr/>
        </p:nvSpPr>
        <p:spPr>
          <a:xfrm>
            <a:off x="2468898" y="2953537"/>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a:t>
            </a:r>
          </a:p>
        </p:txBody>
      </p:sp>
      <p:sp>
        <p:nvSpPr>
          <p:cNvPr id="13" name="Rectangle 12">
            <a:extLst>
              <a:ext uri="{FF2B5EF4-FFF2-40B4-BE49-F238E27FC236}">
                <a16:creationId xmlns:a16="http://schemas.microsoft.com/office/drawing/2014/main" id="{98631B76-0329-4995-A2B1-5EA76999F9D4}"/>
              </a:ext>
            </a:extLst>
          </p:cNvPr>
          <p:cNvSpPr/>
          <p:nvPr/>
        </p:nvSpPr>
        <p:spPr>
          <a:xfrm>
            <a:off x="2468898" y="3410732"/>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2</a:t>
            </a:r>
          </a:p>
        </p:txBody>
      </p:sp>
      <p:sp>
        <p:nvSpPr>
          <p:cNvPr id="14" name="Rectangle 13">
            <a:extLst>
              <a:ext uri="{FF2B5EF4-FFF2-40B4-BE49-F238E27FC236}">
                <a16:creationId xmlns:a16="http://schemas.microsoft.com/office/drawing/2014/main" id="{072FAFD8-08E2-4401-9A51-E474D3C845A5}"/>
              </a:ext>
            </a:extLst>
          </p:cNvPr>
          <p:cNvSpPr/>
          <p:nvPr/>
        </p:nvSpPr>
        <p:spPr>
          <a:xfrm>
            <a:off x="2468898" y="3867927"/>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3</a:t>
            </a:r>
          </a:p>
        </p:txBody>
      </p:sp>
      <p:sp>
        <p:nvSpPr>
          <p:cNvPr id="15" name="Rectangle 14">
            <a:extLst>
              <a:ext uri="{FF2B5EF4-FFF2-40B4-BE49-F238E27FC236}">
                <a16:creationId xmlns:a16="http://schemas.microsoft.com/office/drawing/2014/main" id="{6449BF29-9F42-45C1-B3C8-1A50C6594712}"/>
              </a:ext>
            </a:extLst>
          </p:cNvPr>
          <p:cNvSpPr/>
          <p:nvPr/>
        </p:nvSpPr>
        <p:spPr>
          <a:xfrm>
            <a:off x="2468898" y="4325122"/>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FF42B409-9842-482B-AFD4-999FFFA5CEF9}"/>
              </a:ext>
            </a:extLst>
          </p:cNvPr>
          <p:cNvSpPr/>
          <p:nvPr/>
        </p:nvSpPr>
        <p:spPr>
          <a:xfrm>
            <a:off x="3108976" y="2953537"/>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AE0C899A-EE3E-4EB1-AD57-64EE543101F9}"/>
              </a:ext>
            </a:extLst>
          </p:cNvPr>
          <p:cNvSpPr/>
          <p:nvPr/>
        </p:nvSpPr>
        <p:spPr>
          <a:xfrm>
            <a:off x="3108976" y="3410732"/>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8" name="Rectangle 17">
            <a:extLst>
              <a:ext uri="{FF2B5EF4-FFF2-40B4-BE49-F238E27FC236}">
                <a16:creationId xmlns:a16="http://schemas.microsoft.com/office/drawing/2014/main" id="{ED7A7716-4F34-4C38-8E6F-A85F548B0CE9}"/>
              </a:ext>
            </a:extLst>
          </p:cNvPr>
          <p:cNvSpPr/>
          <p:nvPr/>
        </p:nvSpPr>
        <p:spPr>
          <a:xfrm>
            <a:off x="3108976" y="3867927"/>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 name="Rectangle 18">
            <a:extLst>
              <a:ext uri="{FF2B5EF4-FFF2-40B4-BE49-F238E27FC236}">
                <a16:creationId xmlns:a16="http://schemas.microsoft.com/office/drawing/2014/main" id="{CBEB4FE3-CB02-4079-B336-9BAEC4FAE4FE}"/>
              </a:ext>
            </a:extLst>
          </p:cNvPr>
          <p:cNvSpPr/>
          <p:nvPr/>
        </p:nvSpPr>
        <p:spPr>
          <a:xfrm>
            <a:off x="3108976" y="4325122"/>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4</a:t>
            </a:r>
          </a:p>
        </p:txBody>
      </p:sp>
      <p:sp>
        <p:nvSpPr>
          <p:cNvPr id="44" name="Rectangle 43">
            <a:extLst>
              <a:ext uri="{FF2B5EF4-FFF2-40B4-BE49-F238E27FC236}">
                <a16:creationId xmlns:a16="http://schemas.microsoft.com/office/drawing/2014/main" id="{4467FFCB-37B7-45AB-B703-BE8158A0FCD1}"/>
              </a:ext>
            </a:extLst>
          </p:cNvPr>
          <p:cNvSpPr/>
          <p:nvPr/>
        </p:nvSpPr>
        <p:spPr>
          <a:xfrm>
            <a:off x="1005879" y="5056634"/>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a:t>
            </a:r>
          </a:p>
        </p:txBody>
      </p:sp>
      <p:sp>
        <p:nvSpPr>
          <p:cNvPr id="45" name="Rectangle 44">
            <a:extLst>
              <a:ext uri="{FF2B5EF4-FFF2-40B4-BE49-F238E27FC236}">
                <a16:creationId xmlns:a16="http://schemas.microsoft.com/office/drawing/2014/main" id="{D80A9D75-B9B9-458C-84D1-A7AC4BBE3765}"/>
              </a:ext>
            </a:extLst>
          </p:cNvPr>
          <p:cNvSpPr/>
          <p:nvPr/>
        </p:nvSpPr>
        <p:spPr>
          <a:xfrm>
            <a:off x="1005879" y="5513829"/>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6" name="Rectangle 45">
            <a:extLst>
              <a:ext uri="{FF2B5EF4-FFF2-40B4-BE49-F238E27FC236}">
                <a16:creationId xmlns:a16="http://schemas.microsoft.com/office/drawing/2014/main" id="{90BFB39A-68D9-402B-9F42-036318D37C9E}"/>
              </a:ext>
            </a:extLst>
          </p:cNvPr>
          <p:cNvSpPr/>
          <p:nvPr/>
        </p:nvSpPr>
        <p:spPr>
          <a:xfrm>
            <a:off x="1005879" y="5971024"/>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8" name="Rectangle 47">
            <a:extLst>
              <a:ext uri="{FF2B5EF4-FFF2-40B4-BE49-F238E27FC236}">
                <a16:creationId xmlns:a16="http://schemas.microsoft.com/office/drawing/2014/main" id="{8DAAF9EF-8896-4784-9050-F7C2A00FA0A0}"/>
              </a:ext>
            </a:extLst>
          </p:cNvPr>
          <p:cNvSpPr/>
          <p:nvPr/>
        </p:nvSpPr>
        <p:spPr>
          <a:xfrm>
            <a:off x="1737386" y="5056639"/>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a:t>
            </a:r>
          </a:p>
        </p:txBody>
      </p:sp>
      <p:sp>
        <p:nvSpPr>
          <p:cNvPr id="49" name="Rectangle 48">
            <a:extLst>
              <a:ext uri="{FF2B5EF4-FFF2-40B4-BE49-F238E27FC236}">
                <a16:creationId xmlns:a16="http://schemas.microsoft.com/office/drawing/2014/main" id="{AF1C70C6-2CD2-4C5A-967E-58060AD6DA70}"/>
              </a:ext>
            </a:extLst>
          </p:cNvPr>
          <p:cNvSpPr/>
          <p:nvPr/>
        </p:nvSpPr>
        <p:spPr>
          <a:xfrm>
            <a:off x="1737386" y="5513834"/>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2</a:t>
            </a:r>
          </a:p>
        </p:txBody>
      </p:sp>
      <p:sp>
        <p:nvSpPr>
          <p:cNvPr id="50" name="Rectangle 49">
            <a:extLst>
              <a:ext uri="{FF2B5EF4-FFF2-40B4-BE49-F238E27FC236}">
                <a16:creationId xmlns:a16="http://schemas.microsoft.com/office/drawing/2014/main" id="{DB6F680B-606D-457D-92B9-5BF2CBCFD030}"/>
              </a:ext>
            </a:extLst>
          </p:cNvPr>
          <p:cNvSpPr/>
          <p:nvPr/>
        </p:nvSpPr>
        <p:spPr>
          <a:xfrm>
            <a:off x="1737386" y="5971029"/>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2" name="Rectangle 51">
            <a:extLst>
              <a:ext uri="{FF2B5EF4-FFF2-40B4-BE49-F238E27FC236}">
                <a16:creationId xmlns:a16="http://schemas.microsoft.com/office/drawing/2014/main" id="{D44BD0B4-FE61-420B-9AE5-BB3222B01CB0}"/>
              </a:ext>
            </a:extLst>
          </p:cNvPr>
          <p:cNvSpPr/>
          <p:nvPr/>
        </p:nvSpPr>
        <p:spPr>
          <a:xfrm>
            <a:off x="2468898" y="5056639"/>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a:t>
            </a:r>
          </a:p>
        </p:txBody>
      </p:sp>
      <p:sp>
        <p:nvSpPr>
          <p:cNvPr id="53" name="Rectangle 52">
            <a:extLst>
              <a:ext uri="{FF2B5EF4-FFF2-40B4-BE49-F238E27FC236}">
                <a16:creationId xmlns:a16="http://schemas.microsoft.com/office/drawing/2014/main" id="{526C5090-D203-4067-91C5-DAB213A7170B}"/>
              </a:ext>
            </a:extLst>
          </p:cNvPr>
          <p:cNvSpPr/>
          <p:nvPr/>
        </p:nvSpPr>
        <p:spPr>
          <a:xfrm>
            <a:off x="2468898" y="5513834"/>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2</a:t>
            </a:r>
          </a:p>
        </p:txBody>
      </p:sp>
      <p:sp>
        <p:nvSpPr>
          <p:cNvPr id="54" name="Rectangle 53">
            <a:extLst>
              <a:ext uri="{FF2B5EF4-FFF2-40B4-BE49-F238E27FC236}">
                <a16:creationId xmlns:a16="http://schemas.microsoft.com/office/drawing/2014/main" id="{9D2403B3-7F39-4E68-83E9-6AFF20B414F5}"/>
              </a:ext>
            </a:extLst>
          </p:cNvPr>
          <p:cNvSpPr/>
          <p:nvPr/>
        </p:nvSpPr>
        <p:spPr>
          <a:xfrm>
            <a:off x="2468898" y="5971029"/>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3</a:t>
            </a:r>
          </a:p>
        </p:txBody>
      </p:sp>
      <p:sp>
        <p:nvSpPr>
          <p:cNvPr id="84" name="TextBox 83">
            <a:extLst>
              <a:ext uri="{FF2B5EF4-FFF2-40B4-BE49-F238E27FC236}">
                <a16:creationId xmlns:a16="http://schemas.microsoft.com/office/drawing/2014/main" id="{926B6866-7FE0-4689-B2FB-8229405FF0C9}"/>
              </a:ext>
            </a:extLst>
          </p:cNvPr>
          <p:cNvSpPr txBox="1"/>
          <p:nvPr/>
        </p:nvSpPr>
        <p:spPr>
          <a:xfrm>
            <a:off x="16970" y="3403785"/>
            <a:ext cx="880369" cy="646331"/>
          </a:xfrm>
          <a:prstGeom prst="rect">
            <a:avLst/>
          </a:prstGeom>
          <a:noFill/>
          <a:ln>
            <a:solidFill>
              <a:schemeClr val="bg2"/>
            </a:solidFill>
          </a:ln>
        </p:spPr>
        <p:txBody>
          <a:bodyPr wrap="none" rtlCol="0">
            <a:spAutoFit/>
          </a:bodyPr>
          <a:lstStyle/>
          <a:p>
            <a:pPr algn="ctr"/>
            <a:r>
              <a:rPr lang="en-US" dirty="0"/>
              <a:t>4</a:t>
            </a:r>
          </a:p>
          <a:p>
            <a:pPr algn="ctr"/>
            <a:r>
              <a:rPr lang="en-US" dirty="0"/>
              <a:t>frames</a:t>
            </a:r>
          </a:p>
        </p:txBody>
      </p:sp>
      <p:sp>
        <p:nvSpPr>
          <p:cNvPr id="85" name="TextBox 84">
            <a:extLst>
              <a:ext uri="{FF2B5EF4-FFF2-40B4-BE49-F238E27FC236}">
                <a16:creationId xmlns:a16="http://schemas.microsoft.com/office/drawing/2014/main" id="{D345A0CC-2FC1-42BD-950C-B7EA6F4A95C8}"/>
              </a:ext>
            </a:extLst>
          </p:cNvPr>
          <p:cNvSpPr txBox="1"/>
          <p:nvPr/>
        </p:nvSpPr>
        <p:spPr>
          <a:xfrm>
            <a:off x="51082" y="5285234"/>
            <a:ext cx="880369" cy="646331"/>
          </a:xfrm>
          <a:prstGeom prst="rect">
            <a:avLst/>
          </a:prstGeom>
          <a:noFill/>
          <a:ln>
            <a:solidFill>
              <a:schemeClr val="bg2"/>
            </a:solidFill>
          </a:ln>
        </p:spPr>
        <p:txBody>
          <a:bodyPr wrap="none" rtlCol="0">
            <a:spAutoFit/>
          </a:bodyPr>
          <a:lstStyle/>
          <a:p>
            <a:pPr algn="ctr"/>
            <a:r>
              <a:rPr lang="en-US" dirty="0"/>
              <a:t>3</a:t>
            </a:r>
          </a:p>
          <a:p>
            <a:pPr algn="ctr"/>
            <a:r>
              <a:rPr lang="en-US" dirty="0"/>
              <a:t>frames</a:t>
            </a:r>
          </a:p>
        </p:txBody>
      </p:sp>
      <p:sp>
        <p:nvSpPr>
          <p:cNvPr id="100" name="Rectangle 99">
            <a:extLst>
              <a:ext uri="{FF2B5EF4-FFF2-40B4-BE49-F238E27FC236}">
                <a16:creationId xmlns:a16="http://schemas.microsoft.com/office/drawing/2014/main" id="{3B98B7EA-D08D-4BCA-9D3D-F3A6B46B9747}"/>
              </a:ext>
            </a:extLst>
          </p:cNvPr>
          <p:cNvSpPr/>
          <p:nvPr/>
        </p:nvSpPr>
        <p:spPr>
          <a:xfrm>
            <a:off x="3108971" y="2960002"/>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a:t>
            </a:r>
          </a:p>
        </p:txBody>
      </p:sp>
      <p:sp>
        <p:nvSpPr>
          <p:cNvPr id="101" name="Rectangle 100">
            <a:extLst>
              <a:ext uri="{FF2B5EF4-FFF2-40B4-BE49-F238E27FC236}">
                <a16:creationId xmlns:a16="http://schemas.microsoft.com/office/drawing/2014/main" id="{AF2079BD-89D7-4A2B-826C-F4851D8B807A}"/>
              </a:ext>
            </a:extLst>
          </p:cNvPr>
          <p:cNvSpPr/>
          <p:nvPr/>
        </p:nvSpPr>
        <p:spPr>
          <a:xfrm>
            <a:off x="3108971" y="3417197"/>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2</a:t>
            </a:r>
          </a:p>
        </p:txBody>
      </p:sp>
      <p:sp>
        <p:nvSpPr>
          <p:cNvPr id="102" name="Rectangle 101">
            <a:extLst>
              <a:ext uri="{FF2B5EF4-FFF2-40B4-BE49-F238E27FC236}">
                <a16:creationId xmlns:a16="http://schemas.microsoft.com/office/drawing/2014/main" id="{F5746080-48AA-4C2F-9D47-326CE999388A}"/>
              </a:ext>
            </a:extLst>
          </p:cNvPr>
          <p:cNvSpPr/>
          <p:nvPr/>
        </p:nvSpPr>
        <p:spPr>
          <a:xfrm>
            <a:off x="3108971" y="3874392"/>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3</a:t>
            </a:r>
          </a:p>
        </p:txBody>
      </p:sp>
      <p:sp>
        <p:nvSpPr>
          <p:cNvPr id="23" name="Rectangle 22">
            <a:extLst>
              <a:ext uri="{FF2B5EF4-FFF2-40B4-BE49-F238E27FC236}">
                <a16:creationId xmlns:a16="http://schemas.microsoft.com/office/drawing/2014/main" id="{7AF15F27-D45E-B4A6-0D14-1815692BA728}"/>
              </a:ext>
            </a:extLst>
          </p:cNvPr>
          <p:cNvSpPr/>
          <p:nvPr/>
        </p:nvSpPr>
        <p:spPr>
          <a:xfrm>
            <a:off x="10380244" y="4617702"/>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4</a:t>
            </a:r>
          </a:p>
        </p:txBody>
      </p:sp>
      <p:sp>
        <p:nvSpPr>
          <p:cNvPr id="24" name="Rectangle 23">
            <a:extLst>
              <a:ext uri="{FF2B5EF4-FFF2-40B4-BE49-F238E27FC236}">
                <a16:creationId xmlns:a16="http://schemas.microsoft.com/office/drawing/2014/main" id="{85792F28-2F40-0BC2-E182-2D2051A3B9F0}"/>
              </a:ext>
            </a:extLst>
          </p:cNvPr>
          <p:cNvSpPr/>
          <p:nvPr/>
        </p:nvSpPr>
        <p:spPr>
          <a:xfrm>
            <a:off x="10307172" y="5580876"/>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5</a:t>
            </a:r>
          </a:p>
        </p:txBody>
      </p:sp>
      <p:sp>
        <p:nvSpPr>
          <p:cNvPr id="25" name="Rectangle 24">
            <a:extLst>
              <a:ext uri="{FF2B5EF4-FFF2-40B4-BE49-F238E27FC236}">
                <a16:creationId xmlns:a16="http://schemas.microsoft.com/office/drawing/2014/main" id="{BA6CD560-B362-8B29-3A45-CCD85571AB85}"/>
              </a:ext>
            </a:extLst>
          </p:cNvPr>
          <p:cNvSpPr/>
          <p:nvPr/>
        </p:nvSpPr>
        <p:spPr>
          <a:xfrm>
            <a:off x="9427716" y="3365571"/>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2</a:t>
            </a:r>
          </a:p>
        </p:txBody>
      </p:sp>
      <p:sp>
        <p:nvSpPr>
          <p:cNvPr id="26" name="Rectangle 25">
            <a:extLst>
              <a:ext uri="{FF2B5EF4-FFF2-40B4-BE49-F238E27FC236}">
                <a16:creationId xmlns:a16="http://schemas.microsoft.com/office/drawing/2014/main" id="{51EF9EC7-5253-A889-6124-3A0E04C443DF}"/>
              </a:ext>
            </a:extLst>
          </p:cNvPr>
          <p:cNvSpPr/>
          <p:nvPr/>
        </p:nvSpPr>
        <p:spPr>
          <a:xfrm>
            <a:off x="10341200" y="4096517"/>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3</a:t>
            </a:r>
          </a:p>
        </p:txBody>
      </p:sp>
      <p:sp>
        <p:nvSpPr>
          <p:cNvPr id="31" name="Rectangle 30">
            <a:extLst>
              <a:ext uri="{FF2B5EF4-FFF2-40B4-BE49-F238E27FC236}">
                <a16:creationId xmlns:a16="http://schemas.microsoft.com/office/drawing/2014/main" id="{17D37224-4F96-2C84-77CD-945DADCB7E37}"/>
              </a:ext>
            </a:extLst>
          </p:cNvPr>
          <p:cNvSpPr/>
          <p:nvPr/>
        </p:nvSpPr>
        <p:spPr>
          <a:xfrm>
            <a:off x="9643536" y="5606470"/>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5</a:t>
            </a:r>
          </a:p>
        </p:txBody>
      </p:sp>
      <p:sp>
        <p:nvSpPr>
          <p:cNvPr id="32" name="Rectangle 31">
            <a:extLst>
              <a:ext uri="{FF2B5EF4-FFF2-40B4-BE49-F238E27FC236}">
                <a16:creationId xmlns:a16="http://schemas.microsoft.com/office/drawing/2014/main" id="{FBE2E865-10CB-9594-16F2-37493FFAC6E6}"/>
              </a:ext>
            </a:extLst>
          </p:cNvPr>
          <p:cNvSpPr/>
          <p:nvPr/>
        </p:nvSpPr>
        <p:spPr>
          <a:xfrm>
            <a:off x="9405552" y="2606049"/>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a:t>
            </a:r>
          </a:p>
        </p:txBody>
      </p:sp>
      <p:sp>
        <p:nvSpPr>
          <p:cNvPr id="33" name="Rectangle 32">
            <a:extLst>
              <a:ext uri="{FF2B5EF4-FFF2-40B4-BE49-F238E27FC236}">
                <a16:creationId xmlns:a16="http://schemas.microsoft.com/office/drawing/2014/main" id="{AFEC83AA-14AF-4513-61FE-E832DEBF32F5}"/>
              </a:ext>
            </a:extLst>
          </p:cNvPr>
          <p:cNvSpPr/>
          <p:nvPr/>
        </p:nvSpPr>
        <p:spPr>
          <a:xfrm>
            <a:off x="10911359" y="4006394"/>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3</a:t>
            </a:r>
          </a:p>
        </p:txBody>
      </p:sp>
      <p:sp>
        <p:nvSpPr>
          <p:cNvPr id="37" name="Rectangle 36">
            <a:extLst>
              <a:ext uri="{FF2B5EF4-FFF2-40B4-BE49-F238E27FC236}">
                <a16:creationId xmlns:a16="http://schemas.microsoft.com/office/drawing/2014/main" id="{AFEF701F-543F-A5E7-394E-54B865E154C8}"/>
              </a:ext>
            </a:extLst>
          </p:cNvPr>
          <p:cNvSpPr/>
          <p:nvPr/>
        </p:nvSpPr>
        <p:spPr>
          <a:xfrm>
            <a:off x="9817494" y="5066985"/>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4</a:t>
            </a:r>
          </a:p>
        </p:txBody>
      </p:sp>
      <p:sp>
        <p:nvSpPr>
          <p:cNvPr id="38" name="Rectangle 37">
            <a:extLst>
              <a:ext uri="{FF2B5EF4-FFF2-40B4-BE49-F238E27FC236}">
                <a16:creationId xmlns:a16="http://schemas.microsoft.com/office/drawing/2014/main" id="{2B4FC3DD-CEDB-A28A-8781-45715A588372}"/>
              </a:ext>
            </a:extLst>
          </p:cNvPr>
          <p:cNvSpPr/>
          <p:nvPr/>
        </p:nvSpPr>
        <p:spPr>
          <a:xfrm>
            <a:off x="10193209" y="6138564"/>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5</a:t>
            </a:r>
          </a:p>
        </p:txBody>
      </p:sp>
      <p:sp>
        <p:nvSpPr>
          <p:cNvPr id="39" name="Rectangle 38">
            <a:extLst>
              <a:ext uri="{FF2B5EF4-FFF2-40B4-BE49-F238E27FC236}">
                <a16:creationId xmlns:a16="http://schemas.microsoft.com/office/drawing/2014/main" id="{37D61E4B-742F-D224-D195-216A8666CA35}"/>
              </a:ext>
            </a:extLst>
          </p:cNvPr>
          <p:cNvSpPr/>
          <p:nvPr/>
        </p:nvSpPr>
        <p:spPr>
          <a:xfrm>
            <a:off x="9966933" y="2623117"/>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a:t>
            </a:r>
          </a:p>
        </p:txBody>
      </p:sp>
      <p:sp>
        <p:nvSpPr>
          <p:cNvPr id="40" name="Rectangle 39">
            <a:extLst>
              <a:ext uri="{FF2B5EF4-FFF2-40B4-BE49-F238E27FC236}">
                <a16:creationId xmlns:a16="http://schemas.microsoft.com/office/drawing/2014/main" id="{CAF58DDD-5847-45D9-C27A-6E9C3D774F4A}"/>
              </a:ext>
            </a:extLst>
          </p:cNvPr>
          <p:cNvSpPr/>
          <p:nvPr/>
        </p:nvSpPr>
        <p:spPr>
          <a:xfrm>
            <a:off x="11142885" y="2818248"/>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2</a:t>
            </a:r>
          </a:p>
        </p:txBody>
      </p:sp>
      <p:sp>
        <p:nvSpPr>
          <p:cNvPr id="55" name="Rectangle 54">
            <a:extLst>
              <a:ext uri="{FF2B5EF4-FFF2-40B4-BE49-F238E27FC236}">
                <a16:creationId xmlns:a16="http://schemas.microsoft.com/office/drawing/2014/main" id="{AFDBCBF4-EFD4-4242-5085-AF1672C8CCE5}"/>
              </a:ext>
            </a:extLst>
          </p:cNvPr>
          <p:cNvSpPr/>
          <p:nvPr/>
        </p:nvSpPr>
        <p:spPr>
          <a:xfrm>
            <a:off x="10625833" y="2606049"/>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a:t>
            </a:r>
          </a:p>
        </p:txBody>
      </p:sp>
      <p:sp>
        <p:nvSpPr>
          <p:cNvPr id="62" name="Rectangle 61">
            <a:extLst>
              <a:ext uri="{FF2B5EF4-FFF2-40B4-BE49-F238E27FC236}">
                <a16:creationId xmlns:a16="http://schemas.microsoft.com/office/drawing/2014/main" id="{A22044E4-09A7-8531-560A-6CEF0CA0A86C}"/>
              </a:ext>
            </a:extLst>
          </p:cNvPr>
          <p:cNvSpPr/>
          <p:nvPr/>
        </p:nvSpPr>
        <p:spPr>
          <a:xfrm>
            <a:off x="9405552" y="2067535"/>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a:t>
            </a:r>
          </a:p>
        </p:txBody>
      </p:sp>
      <p:sp>
        <p:nvSpPr>
          <p:cNvPr id="68" name="Rectangle 67">
            <a:extLst>
              <a:ext uri="{FF2B5EF4-FFF2-40B4-BE49-F238E27FC236}">
                <a16:creationId xmlns:a16="http://schemas.microsoft.com/office/drawing/2014/main" id="{7C991BDC-5ED6-594E-81C9-909DE9CEACFC}"/>
              </a:ext>
            </a:extLst>
          </p:cNvPr>
          <p:cNvSpPr/>
          <p:nvPr/>
        </p:nvSpPr>
        <p:spPr>
          <a:xfrm>
            <a:off x="9218154" y="5034735"/>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4</a:t>
            </a:r>
          </a:p>
        </p:txBody>
      </p:sp>
      <p:sp>
        <p:nvSpPr>
          <p:cNvPr id="71" name="Rectangle 70">
            <a:extLst>
              <a:ext uri="{FF2B5EF4-FFF2-40B4-BE49-F238E27FC236}">
                <a16:creationId xmlns:a16="http://schemas.microsoft.com/office/drawing/2014/main" id="{26B7184A-3FD9-908E-80CD-A64176338A9F}"/>
              </a:ext>
            </a:extLst>
          </p:cNvPr>
          <p:cNvSpPr/>
          <p:nvPr/>
        </p:nvSpPr>
        <p:spPr>
          <a:xfrm>
            <a:off x="9829780" y="4617702"/>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4</a:t>
            </a:r>
          </a:p>
        </p:txBody>
      </p:sp>
      <p:sp>
        <p:nvSpPr>
          <p:cNvPr id="72" name="Rectangle 71">
            <a:extLst>
              <a:ext uri="{FF2B5EF4-FFF2-40B4-BE49-F238E27FC236}">
                <a16:creationId xmlns:a16="http://schemas.microsoft.com/office/drawing/2014/main" id="{3503CFA2-AD44-F4D4-C152-4AE578517664}"/>
              </a:ext>
            </a:extLst>
          </p:cNvPr>
          <p:cNvSpPr/>
          <p:nvPr/>
        </p:nvSpPr>
        <p:spPr>
          <a:xfrm>
            <a:off x="9951283" y="3310229"/>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2</a:t>
            </a:r>
          </a:p>
        </p:txBody>
      </p:sp>
      <p:sp>
        <p:nvSpPr>
          <p:cNvPr id="73" name="Rectangle 72">
            <a:extLst>
              <a:ext uri="{FF2B5EF4-FFF2-40B4-BE49-F238E27FC236}">
                <a16:creationId xmlns:a16="http://schemas.microsoft.com/office/drawing/2014/main" id="{C98DD5A8-CC15-7E22-23FE-EC6E56458D41}"/>
              </a:ext>
            </a:extLst>
          </p:cNvPr>
          <p:cNvSpPr/>
          <p:nvPr/>
        </p:nvSpPr>
        <p:spPr>
          <a:xfrm>
            <a:off x="9862752" y="4070923"/>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3</a:t>
            </a:r>
          </a:p>
        </p:txBody>
      </p:sp>
      <p:sp>
        <p:nvSpPr>
          <p:cNvPr id="74" name="Rectangle 73">
            <a:extLst>
              <a:ext uri="{FF2B5EF4-FFF2-40B4-BE49-F238E27FC236}">
                <a16:creationId xmlns:a16="http://schemas.microsoft.com/office/drawing/2014/main" id="{831FF6D1-CB12-6032-9073-0EA2F46F09B1}"/>
              </a:ext>
            </a:extLst>
          </p:cNvPr>
          <p:cNvSpPr/>
          <p:nvPr/>
        </p:nvSpPr>
        <p:spPr>
          <a:xfrm>
            <a:off x="9222676" y="4570553"/>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4</a:t>
            </a:r>
          </a:p>
        </p:txBody>
      </p:sp>
      <p:sp>
        <p:nvSpPr>
          <p:cNvPr id="75" name="Rectangle 74">
            <a:extLst>
              <a:ext uri="{FF2B5EF4-FFF2-40B4-BE49-F238E27FC236}">
                <a16:creationId xmlns:a16="http://schemas.microsoft.com/office/drawing/2014/main" id="{B19EE76C-0DE0-F795-B5E8-D96239C0A682}"/>
              </a:ext>
            </a:extLst>
          </p:cNvPr>
          <p:cNvSpPr/>
          <p:nvPr/>
        </p:nvSpPr>
        <p:spPr>
          <a:xfrm>
            <a:off x="9987676" y="2067535"/>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a:t>
            </a:r>
          </a:p>
        </p:txBody>
      </p:sp>
      <p:sp>
        <p:nvSpPr>
          <p:cNvPr id="76" name="Rectangle 75">
            <a:extLst>
              <a:ext uri="{FF2B5EF4-FFF2-40B4-BE49-F238E27FC236}">
                <a16:creationId xmlns:a16="http://schemas.microsoft.com/office/drawing/2014/main" id="{6D9A69B8-CAFF-A527-EBDC-C6FD62FEC1AB}"/>
              </a:ext>
            </a:extLst>
          </p:cNvPr>
          <p:cNvSpPr/>
          <p:nvPr/>
        </p:nvSpPr>
        <p:spPr>
          <a:xfrm>
            <a:off x="9304922" y="4050116"/>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3</a:t>
            </a:r>
          </a:p>
        </p:txBody>
      </p:sp>
      <p:sp>
        <p:nvSpPr>
          <p:cNvPr id="77" name="Rectangle 76">
            <a:extLst>
              <a:ext uri="{FF2B5EF4-FFF2-40B4-BE49-F238E27FC236}">
                <a16:creationId xmlns:a16="http://schemas.microsoft.com/office/drawing/2014/main" id="{08452EA9-8DBA-6D3D-AC20-E8A1D6FD83A7}"/>
              </a:ext>
            </a:extLst>
          </p:cNvPr>
          <p:cNvSpPr/>
          <p:nvPr/>
        </p:nvSpPr>
        <p:spPr>
          <a:xfrm>
            <a:off x="10876140" y="4553717"/>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4</a:t>
            </a:r>
          </a:p>
        </p:txBody>
      </p:sp>
      <p:sp>
        <p:nvSpPr>
          <p:cNvPr id="79" name="Rectangle 78">
            <a:extLst>
              <a:ext uri="{FF2B5EF4-FFF2-40B4-BE49-F238E27FC236}">
                <a16:creationId xmlns:a16="http://schemas.microsoft.com/office/drawing/2014/main" id="{E4A3F5D6-9104-78B3-8229-D774B1148030}"/>
              </a:ext>
            </a:extLst>
          </p:cNvPr>
          <p:cNvSpPr/>
          <p:nvPr/>
        </p:nvSpPr>
        <p:spPr>
          <a:xfrm>
            <a:off x="11005752" y="3365571"/>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2</a:t>
            </a:r>
          </a:p>
        </p:txBody>
      </p:sp>
      <p:sp>
        <p:nvSpPr>
          <p:cNvPr id="80" name="Rectangle 79">
            <a:extLst>
              <a:ext uri="{FF2B5EF4-FFF2-40B4-BE49-F238E27FC236}">
                <a16:creationId xmlns:a16="http://schemas.microsoft.com/office/drawing/2014/main" id="{CC301391-17DB-E7F4-760C-A609463BA08A}"/>
              </a:ext>
            </a:extLst>
          </p:cNvPr>
          <p:cNvSpPr/>
          <p:nvPr/>
        </p:nvSpPr>
        <p:spPr>
          <a:xfrm>
            <a:off x="9685943" y="6219870"/>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5</a:t>
            </a:r>
          </a:p>
        </p:txBody>
      </p:sp>
      <p:sp>
        <p:nvSpPr>
          <p:cNvPr id="81" name="Rectangle 80">
            <a:extLst>
              <a:ext uri="{FF2B5EF4-FFF2-40B4-BE49-F238E27FC236}">
                <a16:creationId xmlns:a16="http://schemas.microsoft.com/office/drawing/2014/main" id="{E91985DC-E70D-BF75-CB60-DA09F8BFA01D}"/>
              </a:ext>
            </a:extLst>
          </p:cNvPr>
          <p:cNvSpPr/>
          <p:nvPr/>
        </p:nvSpPr>
        <p:spPr>
          <a:xfrm>
            <a:off x="10569800" y="2065055"/>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a:t>
            </a:r>
          </a:p>
        </p:txBody>
      </p:sp>
      <p:sp>
        <p:nvSpPr>
          <p:cNvPr id="82" name="Rectangle 81">
            <a:extLst>
              <a:ext uri="{FF2B5EF4-FFF2-40B4-BE49-F238E27FC236}">
                <a16:creationId xmlns:a16="http://schemas.microsoft.com/office/drawing/2014/main" id="{64735EBB-4BF0-BA75-DC1E-8EB655B78C94}"/>
              </a:ext>
            </a:extLst>
          </p:cNvPr>
          <p:cNvSpPr/>
          <p:nvPr/>
        </p:nvSpPr>
        <p:spPr>
          <a:xfrm>
            <a:off x="10548552" y="3319291"/>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2</a:t>
            </a:r>
          </a:p>
        </p:txBody>
      </p:sp>
      <p:sp>
        <p:nvSpPr>
          <p:cNvPr id="83" name="Rectangle 82">
            <a:extLst>
              <a:ext uri="{FF2B5EF4-FFF2-40B4-BE49-F238E27FC236}">
                <a16:creationId xmlns:a16="http://schemas.microsoft.com/office/drawing/2014/main" id="{3DA6DE18-75A5-A1A4-A785-E208B8A4FA0E}"/>
              </a:ext>
            </a:extLst>
          </p:cNvPr>
          <p:cNvSpPr/>
          <p:nvPr/>
        </p:nvSpPr>
        <p:spPr>
          <a:xfrm>
            <a:off x="9176952" y="6217892"/>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5</a:t>
            </a:r>
          </a:p>
        </p:txBody>
      </p:sp>
      <p:sp>
        <p:nvSpPr>
          <p:cNvPr id="88" name="Rectangle 87">
            <a:extLst>
              <a:ext uri="{FF2B5EF4-FFF2-40B4-BE49-F238E27FC236}">
                <a16:creationId xmlns:a16="http://schemas.microsoft.com/office/drawing/2014/main" id="{CD0DA9D1-A3C2-9E72-88F3-C8AB37AC8C6C}"/>
              </a:ext>
            </a:extLst>
          </p:cNvPr>
          <p:cNvSpPr/>
          <p:nvPr/>
        </p:nvSpPr>
        <p:spPr>
          <a:xfrm>
            <a:off x="9176952" y="5668299"/>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5</a:t>
            </a:r>
          </a:p>
        </p:txBody>
      </p:sp>
    </p:spTree>
    <p:extLst>
      <p:ext uri="{BB962C8B-B14F-4D97-AF65-F5344CB8AC3E}">
        <p14:creationId xmlns:p14="http://schemas.microsoft.com/office/powerpoint/2010/main" val="3203024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4E89-6728-49EA-8092-C8C8A720E55E}"/>
              </a:ext>
            </a:extLst>
          </p:cNvPr>
          <p:cNvSpPr>
            <a:spLocks noGrp="1"/>
          </p:cNvSpPr>
          <p:nvPr>
            <p:ph type="title"/>
          </p:nvPr>
        </p:nvSpPr>
        <p:spPr>
          <a:xfrm>
            <a:off x="457245" y="45757"/>
            <a:ext cx="8229600" cy="1143000"/>
          </a:xfrm>
        </p:spPr>
        <p:txBody>
          <a:bodyPr/>
          <a:lstStyle/>
          <a:p>
            <a:r>
              <a:rPr lang="en-US" dirty="0"/>
              <a:t>FIFO: </a:t>
            </a:r>
            <a:r>
              <a:rPr lang="en-US" dirty="0" err="1"/>
              <a:t>Belady’s</a:t>
            </a:r>
            <a:r>
              <a:rPr lang="en-US" dirty="0"/>
              <a:t> Anomaly</a:t>
            </a:r>
          </a:p>
        </p:txBody>
      </p:sp>
      <p:sp>
        <p:nvSpPr>
          <p:cNvPr id="3" name="Content Placeholder 2">
            <a:extLst>
              <a:ext uri="{FF2B5EF4-FFF2-40B4-BE49-F238E27FC236}">
                <a16:creationId xmlns:a16="http://schemas.microsoft.com/office/drawing/2014/main" id="{168D5CC9-C5EE-4207-8CE6-5E7D557FDE04}"/>
              </a:ext>
            </a:extLst>
          </p:cNvPr>
          <p:cNvSpPr>
            <a:spLocks noGrp="1"/>
          </p:cNvSpPr>
          <p:nvPr>
            <p:ph idx="1"/>
          </p:nvPr>
        </p:nvSpPr>
        <p:spPr>
          <a:xfrm>
            <a:off x="457200" y="1143025"/>
            <a:ext cx="8229600" cy="4389120"/>
          </a:xfrm>
        </p:spPr>
        <p:txBody>
          <a:bodyPr/>
          <a:lstStyle/>
          <a:p>
            <a:r>
              <a:rPr lang="en-US" dirty="0"/>
              <a:t>Although FIFO is simple and easy, it is not always efficient.</a:t>
            </a:r>
          </a:p>
          <a:p>
            <a:r>
              <a:rPr lang="en-US" dirty="0" err="1"/>
              <a:t>Belady’s</a:t>
            </a:r>
            <a:r>
              <a:rPr lang="en-US" dirty="0"/>
              <a:t> Anomaly can occur with FIFO.</a:t>
            </a:r>
          </a:p>
          <a:p>
            <a:pPr lvl="1"/>
            <a:r>
              <a:rPr lang="en-US" dirty="0"/>
              <a:t>Increasing the number of frames </a:t>
            </a:r>
            <a:r>
              <a:rPr lang="en-US" b="1" i="1" dirty="0"/>
              <a:t>may</a:t>
            </a:r>
            <a:r>
              <a:rPr lang="en-US" dirty="0"/>
              <a:t> increase the number of page faults.</a:t>
            </a:r>
          </a:p>
          <a:p>
            <a:r>
              <a:rPr lang="en-US" dirty="0"/>
              <a:t>Example ref string: </a:t>
            </a:r>
          </a:p>
          <a:p>
            <a:pPr marL="0" indent="0">
              <a:buNone/>
            </a:pPr>
            <a:r>
              <a:rPr lang="en-US" dirty="0"/>
              <a:t>          1       2         3          4          1        2       5       1        2          3       4         5 </a:t>
            </a:r>
          </a:p>
        </p:txBody>
      </p:sp>
      <p:sp>
        <p:nvSpPr>
          <p:cNvPr id="4" name="Rectangle 3">
            <a:extLst>
              <a:ext uri="{FF2B5EF4-FFF2-40B4-BE49-F238E27FC236}">
                <a16:creationId xmlns:a16="http://schemas.microsoft.com/office/drawing/2014/main" id="{7402A30A-2ABE-4B99-AE38-FF305FEB6CE7}"/>
              </a:ext>
            </a:extLst>
          </p:cNvPr>
          <p:cNvSpPr/>
          <p:nvPr/>
        </p:nvSpPr>
        <p:spPr>
          <a:xfrm>
            <a:off x="1005879" y="2953532"/>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a:t>
            </a:r>
          </a:p>
        </p:txBody>
      </p:sp>
      <p:sp>
        <p:nvSpPr>
          <p:cNvPr id="5" name="Rectangle 4">
            <a:extLst>
              <a:ext uri="{FF2B5EF4-FFF2-40B4-BE49-F238E27FC236}">
                <a16:creationId xmlns:a16="http://schemas.microsoft.com/office/drawing/2014/main" id="{D3FD59C6-36B5-4059-BD81-BE2722590F97}"/>
              </a:ext>
            </a:extLst>
          </p:cNvPr>
          <p:cNvSpPr/>
          <p:nvPr/>
        </p:nvSpPr>
        <p:spPr>
          <a:xfrm>
            <a:off x="1005879" y="3410727"/>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869D0378-25DE-438D-B16F-F88CC183F845}"/>
              </a:ext>
            </a:extLst>
          </p:cNvPr>
          <p:cNvSpPr/>
          <p:nvPr/>
        </p:nvSpPr>
        <p:spPr>
          <a:xfrm>
            <a:off x="1005879" y="3867922"/>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F2EE6A0A-4105-4407-B368-336F52C3818A}"/>
              </a:ext>
            </a:extLst>
          </p:cNvPr>
          <p:cNvSpPr/>
          <p:nvPr/>
        </p:nvSpPr>
        <p:spPr>
          <a:xfrm>
            <a:off x="1005879" y="4325117"/>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35B6B0B6-52CE-4AE4-8939-633E25B85EB4}"/>
              </a:ext>
            </a:extLst>
          </p:cNvPr>
          <p:cNvSpPr/>
          <p:nvPr/>
        </p:nvSpPr>
        <p:spPr>
          <a:xfrm>
            <a:off x="1737386" y="2953537"/>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a:t>
            </a:r>
          </a:p>
        </p:txBody>
      </p:sp>
      <p:sp>
        <p:nvSpPr>
          <p:cNvPr id="9" name="Rectangle 8">
            <a:extLst>
              <a:ext uri="{FF2B5EF4-FFF2-40B4-BE49-F238E27FC236}">
                <a16:creationId xmlns:a16="http://schemas.microsoft.com/office/drawing/2014/main" id="{AFD4188B-70A5-4916-8EB3-D46DECAD9E89}"/>
              </a:ext>
            </a:extLst>
          </p:cNvPr>
          <p:cNvSpPr/>
          <p:nvPr/>
        </p:nvSpPr>
        <p:spPr>
          <a:xfrm>
            <a:off x="1737386" y="3410732"/>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2</a:t>
            </a:r>
          </a:p>
        </p:txBody>
      </p:sp>
      <p:sp>
        <p:nvSpPr>
          <p:cNvPr id="10" name="Rectangle 9">
            <a:extLst>
              <a:ext uri="{FF2B5EF4-FFF2-40B4-BE49-F238E27FC236}">
                <a16:creationId xmlns:a16="http://schemas.microsoft.com/office/drawing/2014/main" id="{856F68D3-AFA2-40E9-AFAE-8171F7446623}"/>
              </a:ext>
            </a:extLst>
          </p:cNvPr>
          <p:cNvSpPr/>
          <p:nvPr/>
        </p:nvSpPr>
        <p:spPr>
          <a:xfrm>
            <a:off x="1737386" y="3867927"/>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ED227F85-4BF4-4583-BE90-1950A6095E17}"/>
              </a:ext>
            </a:extLst>
          </p:cNvPr>
          <p:cNvSpPr/>
          <p:nvPr/>
        </p:nvSpPr>
        <p:spPr>
          <a:xfrm>
            <a:off x="1737386" y="4325122"/>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183262EE-EEC4-4692-BBA7-4C4A3F128262}"/>
              </a:ext>
            </a:extLst>
          </p:cNvPr>
          <p:cNvSpPr/>
          <p:nvPr/>
        </p:nvSpPr>
        <p:spPr>
          <a:xfrm>
            <a:off x="2468898" y="2953537"/>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a:t>
            </a:r>
          </a:p>
        </p:txBody>
      </p:sp>
      <p:sp>
        <p:nvSpPr>
          <p:cNvPr id="13" name="Rectangle 12">
            <a:extLst>
              <a:ext uri="{FF2B5EF4-FFF2-40B4-BE49-F238E27FC236}">
                <a16:creationId xmlns:a16="http://schemas.microsoft.com/office/drawing/2014/main" id="{98631B76-0329-4995-A2B1-5EA76999F9D4}"/>
              </a:ext>
            </a:extLst>
          </p:cNvPr>
          <p:cNvSpPr/>
          <p:nvPr/>
        </p:nvSpPr>
        <p:spPr>
          <a:xfrm>
            <a:off x="2468898" y="3410732"/>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2</a:t>
            </a:r>
          </a:p>
        </p:txBody>
      </p:sp>
      <p:sp>
        <p:nvSpPr>
          <p:cNvPr id="14" name="Rectangle 13">
            <a:extLst>
              <a:ext uri="{FF2B5EF4-FFF2-40B4-BE49-F238E27FC236}">
                <a16:creationId xmlns:a16="http://schemas.microsoft.com/office/drawing/2014/main" id="{072FAFD8-08E2-4401-9A51-E474D3C845A5}"/>
              </a:ext>
            </a:extLst>
          </p:cNvPr>
          <p:cNvSpPr/>
          <p:nvPr/>
        </p:nvSpPr>
        <p:spPr>
          <a:xfrm>
            <a:off x="2468898" y="3867927"/>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3</a:t>
            </a:r>
          </a:p>
        </p:txBody>
      </p:sp>
      <p:sp>
        <p:nvSpPr>
          <p:cNvPr id="15" name="Rectangle 14">
            <a:extLst>
              <a:ext uri="{FF2B5EF4-FFF2-40B4-BE49-F238E27FC236}">
                <a16:creationId xmlns:a16="http://schemas.microsoft.com/office/drawing/2014/main" id="{6449BF29-9F42-45C1-B3C8-1A50C6594712}"/>
              </a:ext>
            </a:extLst>
          </p:cNvPr>
          <p:cNvSpPr/>
          <p:nvPr/>
        </p:nvSpPr>
        <p:spPr>
          <a:xfrm>
            <a:off x="2468898" y="4325122"/>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FF42B409-9842-482B-AFD4-999FFFA5CEF9}"/>
              </a:ext>
            </a:extLst>
          </p:cNvPr>
          <p:cNvSpPr/>
          <p:nvPr/>
        </p:nvSpPr>
        <p:spPr>
          <a:xfrm>
            <a:off x="3108976" y="2953537"/>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AE0C899A-EE3E-4EB1-AD57-64EE543101F9}"/>
              </a:ext>
            </a:extLst>
          </p:cNvPr>
          <p:cNvSpPr/>
          <p:nvPr/>
        </p:nvSpPr>
        <p:spPr>
          <a:xfrm>
            <a:off x="3108976" y="3410732"/>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8" name="Rectangle 17">
            <a:extLst>
              <a:ext uri="{FF2B5EF4-FFF2-40B4-BE49-F238E27FC236}">
                <a16:creationId xmlns:a16="http://schemas.microsoft.com/office/drawing/2014/main" id="{ED7A7716-4F34-4C38-8E6F-A85F548B0CE9}"/>
              </a:ext>
            </a:extLst>
          </p:cNvPr>
          <p:cNvSpPr/>
          <p:nvPr/>
        </p:nvSpPr>
        <p:spPr>
          <a:xfrm>
            <a:off x="3108976" y="3867927"/>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 name="Rectangle 18">
            <a:extLst>
              <a:ext uri="{FF2B5EF4-FFF2-40B4-BE49-F238E27FC236}">
                <a16:creationId xmlns:a16="http://schemas.microsoft.com/office/drawing/2014/main" id="{CBEB4FE3-CB02-4079-B336-9BAEC4FAE4FE}"/>
              </a:ext>
            </a:extLst>
          </p:cNvPr>
          <p:cNvSpPr/>
          <p:nvPr/>
        </p:nvSpPr>
        <p:spPr>
          <a:xfrm>
            <a:off x="3108976" y="4325122"/>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4</a:t>
            </a:r>
          </a:p>
        </p:txBody>
      </p:sp>
      <p:sp>
        <p:nvSpPr>
          <p:cNvPr id="28" name="Rectangle 27">
            <a:extLst>
              <a:ext uri="{FF2B5EF4-FFF2-40B4-BE49-F238E27FC236}">
                <a16:creationId xmlns:a16="http://schemas.microsoft.com/office/drawing/2014/main" id="{0020D7B7-EE74-4DE8-A937-A83661ECE72B}"/>
              </a:ext>
            </a:extLst>
          </p:cNvPr>
          <p:cNvSpPr/>
          <p:nvPr/>
        </p:nvSpPr>
        <p:spPr>
          <a:xfrm>
            <a:off x="5029195" y="2953537"/>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5</a:t>
            </a:r>
          </a:p>
        </p:txBody>
      </p:sp>
      <p:sp>
        <p:nvSpPr>
          <p:cNvPr id="29" name="Rectangle 28">
            <a:extLst>
              <a:ext uri="{FF2B5EF4-FFF2-40B4-BE49-F238E27FC236}">
                <a16:creationId xmlns:a16="http://schemas.microsoft.com/office/drawing/2014/main" id="{27C089B3-4CFE-4625-BD2C-5388EE479B92}"/>
              </a:ext>
            </a:extLst>
          </p:cNvPr>
          <p:cNvSpPr/>
          <p:nvPr/>
        </p:nvSpPr>
        <p:spPr>
          <a:xfrm>
            <a:off x="5029195" y="3410732"/>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0" name="Rectangle 29">
            <a:extLst>
              <a:ext uri="{FF2B5EF4-FFF2-40B4-BE49-F238E27FC236}">
                <a16:creationId xmlns:a16="http://schemas.microsoft.com/office/drawing/2014/main" id="{A9A17050-8674-4970-8C5E-39E5C8C3E93E}"/>
              </a:ext>
            </a:extLst>
          </p:cNvPr>
          <p:cNvSpPr/>
          <p:nvPr/>
        </p:nvSpPr>
        <p:spPr>
          <a:xfrm>
            <a:off x="5029195" y="3867927"/>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E2E2D678-B89B-41D2-A265-03F61135349C}"/>
              </a:ext>
            </a:extLst>
          </p:cNvPr>
          <p:cNvSpPr/>
          <p:nvPr/>
        </p:nvSpPr>
        <p:spPr>
          <a:xfrm>
            <a:off x="5029195" y="4325122"/>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2" name="Rectangle 31">
            <a:extLst>
              <a:ext uri="{FF2B5EF4-FFF2-40B4-BE49-F238E27FC236}">
                <a16:creationId xmlns:a16="http://schemas.microsoft.com/office/drawing/2014/main" id="{F897EFA7-0A23-4177-83DA-FB0CC02AE996}"/>
              </a:ext>
            </a:extLst>
          </p:cNvPr>
          <p:cNvSpPr/>
          <p:nvPr/>
        </p:nvSpPr>
        <p:spPr>
          <a:xfrm>
            <a:off x="5669268" y="2953537"/>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19E73A64-794D-46EC-99CD-BD364D87A5E0}"/>
              </a:ext>
            </a:extLst>
          </p:cNvPr>
          <p:cNvSpPr/>
          <p:nvPr/>
        </p:nvSpPr>
        <p:spPr>
          <a:xfrm>
            <a:off x="5669268" y="3410732"/>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4" name="Rectangle 33">
            <a:extLst>
              <a:ext uri="{FF2B5EF4-FFF2-40B4-BE49-F238E27FC236}">
                <a16:creationId xmlns:a16="http://schemas.microsoft.com/office/drawing/2014/main" id="{0073BFEE-77DF-43AC-9A11-BE127AAFF4EC}"/>
              </a:ext>
            </a:extLst>
          </p:cNvPr>
          <p:cNvSpPr/>
          <p:nvPr/>
        </p:nvSpPr>
        <p:spPr>
          <a:xfrm>
            <a:off x="5669268" y="3867927"/>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5" name="Rectangle 34">
            <a:extLst>
              <a:ext uri="{FF2B5EF4-FFF2-40B4-BE49-F238E27FC236}">
                <a16:creationId xmlns:a16="http://schemas.microsoft.com/office/drawing/2014/main" id="{96091098-7D2B-4F97-87E4-419CF82C3E0C}"/>
              </a:ext>
            </a:extLst>
          </p:cNvPr>
          <p:cNvSpPr/>
          <p:nvPr/>
        </p:nvSpPr>
        <p:spPr>
          <a:xfrm>
            <a:off x="5669268" y="4325122"/>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C06662F7-AF0A-495E-94DE-4704B953B5A7}"/>
              </a:ext>
            </a:extLst>
          </p:cNvPr>
          <p:cNvSpPr/>
          <p:nvPr/>
        </p:nvSpPr>
        <p:spPr>
          <a:xfrm>
            <a:off x="6309341" y="2953537"/>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7F0E53A8-F051-4BAD-A11A-FB18D3C7EAE3}"/>
              </a:ext>
            </a:extLst>
          </p:cNvPr>
          <p:cNvSpPr/>
          <p:nvPr/>
        </p:nvSpPr>
        <p:spPr>
          <a:xfrm>
            <a:off x="6309341" y="3410732"/>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8" name="Rectangle 37">
            <a:extLst>
              <a:ext uri="{FF2B5EF4-FFF2-40B4-BE49-F238E27FC236}">
                <a16:creationId xmlns:a16="http://schemas.microsoft.com/office/drawing/2014/main" id="{BD5F33E6-C56E-4F67-A3C0-73454B5DE961}"/>
              </a:ext>
            </a:extLst>
          </p:cNvPr>
          <p:cNvSpPr/>
          <p:nvPr/>
        </p:nvSpPr>
        <p:spPr>
          <a:xfrm>
            <a:off x="6309341" y="3867927"/>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9" name="Rectangle 38">
            <a:extLst>
              <a:ext uri="{FF2B5EF4-FFF2-40B4-BE49-F238E27FC236}">
                <a16:creationId xmlns:a16="http://schemas.microsoft.com/office/drawing/2014/main" id="{F5133638-655B-4BF7-BE7B-5301A792BC68}"/>
              </a:ext>
            </a:extLst>
          </p:cNvPr>
          <p:cNvSpPr/>
          <p:nvPr/>
        </p:nvSpPr>
        <p:spPr>
          <a:xfrm>
            <a:off x="6309341" y="4325122"/>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0" name="Rectangle 39">
            <a:extLst>
              <a:ext uri="{FF2B5EF4-FFF2-40B4-BE49-F238E27FC236}">
                <a16:creationId xmlns:a16="http://schemas.microsoft.com/office/drawing/2014/main" id="{FE4BDECA-620B-4631-8598-224FA6A5735B}"/>
              </a:ext>
            </a:extLst>
          </p:cNvPr>
          <p:cNvSpPr/>
          <p:nvPr/>
        </p:nvSpPr>
        <p:spPr>
          <a:xfrm>
            <a:off x="6949414" y="2953537"/>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AD86738E-5559-4F7F-ABF3-E76F792DE20B}"/>
              </a:ext>
            </a:extLst>
          </p:cNvPr>
          <p:cNvSpPr/>
          <p:nvPr/>
        </p:nvSpPr>
        <p:spPr>
          <a:xfrm>
            <a:off x="6949414" y="3410732"/>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14430696-A0CB-4052-9AF6-B46F4478EA12}"/>
              </a:ext>
            </a:extLst>
          </p:cNvPr>
          <p:cNvSpPr/>
          <p:nvPr/>
        </p:nvSpPr>
        <p:spPr>
          <a:xfrm>
            <a:off x="6949414" y="3867927"/>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3" name="Rectangle 42">
            <a:extLst>
              <a:ext uri="{FF2B5EF4-FFF2-40B4-BE49-F238E27FC236}">
                <a16:creationId xmlns:a16="http://schemas.microsoft.com/office/drawing/2014/main" id="{BE0FC8B5-D4C0-49E7-8A84-0878655E885B}"/>
              </a:ext>
            </a:extLst>
          </p:cNvPr>
          <p:cNvSpPr/>
          <p:nvPr/>
        </p:nvSpPr>
        <p:spPr>
          <a:xfrm>
            <a:off x="6949414" y="4325122"/>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4" name="Rectangle 43">
            <a:extLst>
              <a:ext uri="{FF2B5EF4-FFF2-40B4-BE49-F238E27FC236}">
                <a16:creationId xmlns:a16="http://schemas.microsoft.com/office/drawing/2014/main" id="{4467FFCB-37B7-45AB-B703-BE8158A0FCD1}"/>
              </a:ext>
            </a:extLst>
          </p:cNvPr>
          <p:cNvSpPr/>
          <p:nvPr/>
        </p:nvSpPr>
        <p:spPr>
          <a:xfrm>
            <a:off x="1005879" y="5056634"/>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a:t>
            </a:r>
          </a:p>
        </p:txBody>
      </p:sp>
      <p:sp>
        <p:nvSpPr>
          <p:cNvPr id="45" name="Rectangle 44">
            <a:extLst>
              <a:ext uri="{FF2B5EF4-FFF2-40B4-BE49-F238E27FC236}">
                <a16:creationId xmlns:a16="http://schemas.microsoft.com/office/drawing/2014/main" id="{D80A9D75-B9B9-458C-84D1-A7AC4BBE3765}"/>
              </a:ext>
            </a:extLst>
          </p:cNvPr>
          <p:cNvSpPr/>
          <p:nvPr/>
        </p:nvSpPr>
        <p:spPr>
          <a:xfrm>
            <a:off x="1005879" y="5513829"/>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6" name="Rectangle 45">
            <a:extLst>
              <a:ext uri="{FF2B5EF4-FFF2-40B4-BE49-F238E27FC236}">
                <a16:creationId xmlns:a16="http://schemas.microsoft.com/office/drawing/2014/main" id="{90BFB39A-68D9-402B-9F42-036318D37C9E}"/>
              </a:ext>
            </a:extLst>
          </p:cNvPr>
          <p:cNvSpPr/>
          <p:nvPr/>
        </p:nvSpPr>
        <p:spPr>
          <a:xfrm>
            <a:off x="1005879" y="5971024"/>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8" name="Rectangle 47">
            <a:extLst>
              <a:ext uri="{FF2B5EF4-FFF2-40B4-BE49-F238E27FC236}">
                <a16:creationId xmlns:a16="http://schemas.microsoft.com/office/drawing/2014/main" id="{8DAAF9EF-8896-4784-9050-F7C2A00FA0A0}"/>
              </a:ext>
            </a:extLst>
          </p:cNvPr>
          <p:cNvSpPr/>
          <p:nvPr/>
        </p:nvSpPr>
        <p:spPr>
          <a:xfrm>
            <a:off x="1737386" y="5056639"/>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a:t>
            </a:r>
          </a:p>
        </p:txBody>
      </p:sp>
      <p:sp>
        <p:nvSpPr>
          <p:cNvPr id="49" name="Rectangle 48">
            <a:extLst>
              <a:ext uri="{FF2B5EF4-FFF2-40B4-BE49-F238E27FC236}">
                <a16:creationId xmlns:a16="http://schemas.microsoft.com/office/drawing/2014/main" id="{AF1C70C6-2CD2-4C5A-967E-58060AD6DA70}"/>
              </a:ext>
            </a:extLst>
          </p:cNvPr>
          <p:cNvSpPr/>
          <p:nvPr/>
        </p:nvSpPr>
        <p:spPr>
          <a:xfrm>
            <a:off x="1737386" y="5513834"/>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2</a:t>
            </a:r>
          </a:p>
        </p:txBody>
      </p:sp>
      <p:sp>
        <p:nvSpPr>
          <p:cNvPr id="50" name="Rectangle 49">
            <a:extLst>
              <a:ext uri="{FF2B5EF4-FFF2-40B4-BE49-F238E27FC236}">
                <a16:creationId xmlns:a16="http://schemas.microsoft.com/office/drawing/2014/main" id="{DB6F680B-606D-457D-92B9-5BF2CBCFD030}"/>
              </a:ext>
            </a:extLst>
          </p:cNvPr>
          <p:cNvSpPr/>
          <p:nvPr/>
        </p:nvSpPr>
        <p:spPr>
          <a:xfrm>
            <a:off x="1737386" y="5971029"/>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2" name="Rectangle 51">
            <a:extLst>
              <a:ext uri="{FF2B5EF4-FFF2-40B4-BE49-F238E27FC236}">
                <a16:creationId xmlns:a16="http://schemas.microsoft.com/office/drawing/2014/main" id="{D44BD0B4-FE61-420B-9AE5-BB3222B01CB0}"/>
              </a:ext>
            </a:extLst>
          </p:cNvPr>
          <p:cNvSpPr/>
          <p:nvPr/>
        </p:nvSpPr>
        <p:spPr>
          <a:xfrm>
            <a:off x="2468898" y="5056639"/>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a:t>
            </a:r>
          </a:p>
        </p:txBody>
      </p:sp>
      <p:sp>
        <p:nvSpPr>
          <p:cNvPr id="53" name="Rectangle 52">
            <a:extLst>
              <a:ext uri="{FF2B5EF4-FFF2-40B4-BE49-F238E27FC236}">
                <a16:creationId xmlns:a16="http://schemas.microsoft.com/office/drawing/2014/main" id="{526C5090-D203-4067-91C5-DAB213A7170B}"/>
              </a:ext>
            </a:extLst>
          </p:cNvPr>
          <p:cNvSpPr/>
          <p:nvPr/>
        </p:nvSpPr>
        <p:spPr>
          <a:xfrm>
            <a:off x="2468898" y="5513834"/>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2</a:t>
            </a:r>
          </a:p>
        </p:txBody>
      </p:sp>
      <p:sp>
        <p:nvSpPr>
          <p:cNvPr id="54" name="Rectangle 53">
            <a:extLst>
              <a:ext uri="{FF2B5EF4-FFF2-40B4-BE49-F238E27FC236}">
                <a16:creationId xmlns:a16="http://schemas.microsoft.com/office/drawing/2014/main" id="{9D2403B3-7F39-4E68-83E9-6AFF20B414F5}"/>
              </a:ext>
            </a:extLst>
          </p:cNvPr>
          <p:cNvSpPr/>
          <p:nvPr/>
        </p:nvSpPr>
        <p:spPr>
          <a:xfrm>
            <a:off x="2468898" y="5971029"/>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3</a:t>
            </a:r>
          </a:p>
        </p:txBody>
      </p:sp>
      <p:sp>
        <p:nvSpPr>
          <p:cNvPr id="56" name="Rectangle 55">
            <a:extLst>
              <a:ext uri="{FF2B5EF4-FFF2-40B4-BE49-F238E27FC236}">
                <a16:creationId xmlns:a16="http://schemas.microsoft.com/office/drawing/2014/main" id="{88A81AC1-BA26-4A52-87B4-B3308A0D830F}"/>
              </a:ext>
            </a:extLst>
          </p:cNvPr>
          <p:cNvSpPr/>
          <p:nvPr/>
        </p:nvSpPr>
        <p:spPr>
          <a:xfrm>
            <a:off x="3108976" y="5056639"/>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4</a:t>
            </a:r>
          </a:p>
        </p:txBody>
      </p:sp>
      <p:sp>
        <p:nvSpPr>
          <p:cNvPr id="57" name="Rectangle 56">
            <a:extLst>
              <a:ext uri="{FF2B5EF4-FFF2-40B4-BE49-F238E27FC236}">
                <a16:creationId xmlns:a16="http://schemas.microsoft.com/office/drawing/2014/main" id="{91FA7AC0-DE67-4A1F-B960-A6D4783830C9}"/>
              </a:ext>
            </a:extLst>
          </p:cNvPr>
          <p:cNvSpPr/>
          <p:nvPr/>
        </p:nvSpPr>
        <p:spPr>
          <a:xfrm>
            <a:off x="3108976" y="5513834"/>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8" name="Rectangle 57">
            <a:extLst>
              <a:ext uri="{FF2B5EF4-FFF2-40B4-BE49-F238E27FC236}">
                <a16:creationId xmlns:a16="http://schemas.microsoft.com/office/drawing/2014/main" id="{F882C3CC-52CC-4D1C-BA3C-D9E912E02592}"/>
              </a:ext>
            </a:extLst>
          </p:cNvPr>
          <p:cNvSpPr/>
          <p:nvPr/>
        </p:nvSpPr>
        <p:spPr>
          <a:xfrm>
            <a:off x="3108976" y="5971029"/>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0" name="Rectangle 59">
            <a:extLst>
              <a:ext uri="{FF2B5EF4-FFF2-40B4-BE49-F238E27FC236}">
                <a16:creationId xmlns:a16="http://schemas.microsoft.com/office/drawing/2014/main" id="{3C56806C-8619-4379-A6E6-67901721C0B7}"/>
              </a:ext>
            </a:extLst>
          </p:cNvPr>
          <p:cNvSpPr/>
          <p:nvPr/>
        </p:nvSpPr>
        <p:spPr>
          <a:xfrm>
            <a:off x="3749054" y="5056639"/>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4</a:t>
            </a:r>
          </a:p>
        </p:txBody>
      </p:sp>
      <p:sp>
        <p:nvSpPr>
          <p:cNvPr id="61" name="Rectangle 60">
            <a:extLst>
              <a:ext uri="{FF2B5EF4-FFF2-40B4-BE49-F238E27FC236}">
                <a16:creationId xmlns:a16="http://schemas.microsoft.com/office/drawing/2014/main" id="{34816D34-7C17-472B-A541-64729DB8F399}"/>
              </a:ext>
            </a:extLst>
          </p:cNvPr>
          <p:cNvSpPr/>
          <p:nvPr/>
        </p:nvSpPr>
        <p:spPr>
          <a:xfrm>
            <a:off x="3749054" y="5513834"/>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a:t>
            </a:r>
          </a:p>
        </p:txBody>
      </p:sp>
      <p:sp>
        <p:nvSpPr>
          <p:cNvPr id="62" name="Rectangle 61">
            <a:extLst>
              <a:ext uri="{FF2B5EF4-FFF2-40B4-BE49-F238E27FC236}">
                <a16:creationId xmlns:a16="http://schemas.microsoft.com/office/drawing/2014/main" id="{B56869C0-5670-42D4-BD9C-5EB847512D15}"/>
              </a:ext>
            </a:extLst>
          </p:cNvPr>
          <p:cNvSpPr/>
          <p:nvPr/>
        </p:nvSpPr>
        <p:spPr>
          <a:xfrm>
            <a:off x="3749054" y="5971029"/>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3</a:t>
            </a:r>
          </a:p>
        </p:txBody>
      </p:sp>
      <p:sp>
        <p:nvSpPr>
          <p:cNvPr id="64" name="Rectangle 63">
            <a:extLst>
              <a:ext uri="{FF2B5EF4-FFF2-40B4-BE49-F238E27FC236}">
                <a16:creationId xmlns:a16="http://schemas.microsoft.com/office/drawing/2014/main" id="{01E99CCD-1BD2-47D3-9E76-4525728CD44D}"/>
              </a:ext>
            </a:extLst>
          </p:cNvPr>
          <p:cNvSpPr/>
          <p:nvPr/>
        </p:nvSpPr>
        <p:spPr>
          <a:xfrm>
            <a:off x="4389122" y="5056639"/>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4</a:t>
            </a:r>
          </a:p>
        </p:txBody>
      </p:sp>
      <p:sp>
        <p:nvSpPr>
          <p:cNvPr id="65" name="Rectangle 64">
            <a:extLst>
              <a:ext uri="{FF2B5EF4-FFF2-40B4-BE49-F238E27FC236}">
                <a16:creationId xmlns:a16="http://schemas.microsoft.com/office/drawing/2014/main" id="{64274739-0070-40D2-AA88-E89A2C8D193B}"/>
              </a:ext>
            </a:extLst>
          </p:cNvPr>
          <p:cNvSpPr/>
          <p:nvPr/>
        </p:nvSpPr>
        <p:spPr>
          <a:xfrm>
            <a:off x="4389122" y="5513834"/>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a:t>
            </a:r>
          </a:p>
        </p:txBody>
      </p:sp>
      <p:sp>
        <p:nvSpPr>
          <p:cNvPr id="66" name="Rectangle 65">
            <a:extLst>
              <a:ext uri="{FF2B5EF4-FFF2-40B4-BE49-F238E27FC236}">
                <a16:creationId xmlns:a16="http://schemas.microsoft.com/office/drawing/2014/main" id="{E8BB2630-13A4-4C03-989C-9BFE369CF63C}"/>
              </a:ext>
            </a:extLst>
          </p:cNvPr>
          <p:cNvSpPr/>
          <p:nvPr/>
        </p:nvSpPr>
        <p:spPr>
          <a:xfrm>
            <a:off x="4389122" y="5971029"/>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2</a:t>
            </a:r>
          </a:p>
        </p:txBody>
      </p:sp>
      <p:sp>
        <p:nvSpPr>
          <p:cNvPr id="68" name="Rectangle 67">
            <a:extLst>
              <a:ext uri="{FF2B5EF4-FFF2-40B4-BE49-F238E27FC236}">
                <a16:creationId xmlns:a16="http://schemas.microsoft.com/office/drawing/2014/main" id="{1FAD53E1-2FF8-43C4-9546-321AE75EC29C}"/>
              </a:ext>
            </a:extLst>
          </p:cNvPr>
          <p:cNvSpPr/>
          <p:nvPr/>
        </p:nvSpPr>
        <p:spPr>
          <a:xfrm>
            <a:off x="5029195" y="5056639"/>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5</a:t>
            </a:r>
          </a:p>
        </p:txBody>
      </p:sp>
      <p:sp>
        <p:nvSpPr>
          <p:cNvPr id="69" name="Rectangle 68">
            <a:extLst>
              <a:ext uri="{FF2B5EF4-FFF2-40B4-BE49-F238E27FC236}">
                <a16:creationId xmlns:a16="http://schemas.microsoft.com/office/drawing/2014/main" id="{D29F391E-6F19-4904-8595-1AB7A25722A5}"/>
              </a:ext>
            </a:extLst>
          </p:cNvPr>
          <p:cNvSpPr/>
          <p:nvPr/>
        </p:nvSpPr>
        <p:spPr>
          <a:xfrm>
            <a:off x="5029195" y="5513834"/>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0" name="Rectangle 69">
            <a:extLst>
              <a:ext uri="{FF2B5EF4-FFF2-40B4-BE49-F238E27FC236}">
                <a16:creationId xmlns:a16="http://schemas.microsoft.com/office/drawing/2014/main" id="{6D6D562F-3B29-48E4-A998-AF97838D1DA6}"/>
              </a:ext>
            </a:extLst>
          </p:cNvPr>
          <p:cNvSpPr/>
          <p:nvPr/>
        </p:nvSpPr>
        <p:spPr>
          <a:xfrm>
            <a:off x="5029195" y="5971029"/>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0" name="Rectangle 79">
            <a:extLst>
              <a:ext uri="{FF2B5EF4-FFF2-40B4-BE49-F238E27FC236}">
                <a16:creationId xmlns:a16="http://schemas.microsoft.com/office/drawing/2014/main" id="{0C9240F2-1538-4E5A-B629-3392F57A1112}"/>
              </a:ext>
            </a:extLst>
          </p:cNvPr>
          <p:cNvSpPr/>
          <p:nvPr/>
        </p:nvSpPr>
        <p:spPr>
          <a:xfrm>
            <a:off x="6949414" y="5056639"/>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81" name="Rectangle 80">
            <a:extLst>
              <a:ext uri="{FF2B5EF4-FFF2-40B4-BE49-F238E27FC236}">
                <a16:creationId xmlns:a16="http://schemas.microsoft.com/office/drawing/2014/main" id="{D07F3F84-EE16-4471-A027-96C0F53F880C}"/>
              </a:ext>
            </a:extLst>
          </p:cNvPr>
          <p:cNvSpPr/>
          <p:nvPr/>
        </p:nvSpPr>
        <p:spPr>
          <a:xfrm>
            <a:off x="6949414" y="5513834"/>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2" name="Rectangle 81">
            <a:extLst>
              <a:ext uri="{FF2B5EF4-FFF2-40B4-BE49-F238E27FC236}">
                <a16:creationId xmlns:a16="http://schemas.microsoft.com/office/drawing/2014/main" id="{D0699B3C-8D20-4B89-9978-18EB5801BE2C}"/>
              </a:ext>
            </a:extLst>
          </p:cNvPr>
          <p:cNvSpPr/>
          <p:nvPr/>
        </p:nvSpPr>
        <p:spPr>
          <a:xfrm>
            <a:off x="6949414" y="5971029"/>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4" name="TextBox 83">
            <a:extLst>
              <a:ext uri="{FF2B5EF4-FFF2-40B4-BE49-F238E27FC236}">
                <a16:creationId xmlns:a16="http://schemas.microsoft.com/office/drawing/2014/main" id="{926B6866-7FE0-4689-B2FB-8229405FF0C9}"/>
              </a:ext>
            </a:extLst>
          </p:cNvPr>
          <p:cNvSpPr txBox="1"/>
          <p:nvPr/>
        </p:nvSpPr>
        <p:spPr>
          <a:xfrm>
            <a:off x="16970" y="3403785"/>
            <a:ext cx="880369" cy="646331"/>
          </a:xfrm>
          <a:prstGeom prst="rect">
            <a:avLst/>
          </a:prstGeom>
          <a:noFill/>
          <a:ln>
            <a:solidFill>
              <a:schemeClr val="bg2"/>
            </a:solidFill>
          </a:ln>
        </p:spPr>
        <p:txBody>
          <a:bodyPr wrap="none" rtlCol="0">
            <a:spAutoFit/>
          </a:bodyPr>
          <a:lstStyle/>
          <a:p>
            <a:pPr algn="ctr"/>
            <a:r>
              <a:rPr lang="en-US" dirty="0"/>
              <a:t>4</a:t>
            </a:r>
          </a:p>
          <a:p>
            <a:pPr algn="ctr"/>
            <a:r>
              <a:rPr lang="en-US" dirty="0"/>
              <a:t>frames</a:t>
            </a:r>
          </a:p>
        </p:txBody>
      </p:sp>
      <p:sp>
        <p:nvSpPr>
          <p:cNvPr id="85" name="TextBox 84">
            <a:extLst>
              <a:ext uri="{FF2B5EF4-FFF2-40B4-BE49-F238E27FC236}">
                <a16:creationId xmlns:a16="http://schemas.microsoft.com/office/drawing/2014/main" id="{D345A0CC-2FC1-42BD-950C-B7EA6F4A95C8}"/>
              </a:ext>
            </a:extLst>
          </p:cNvPr>
          <p:cNvSpPr txBox="1"/>
          <p:nvPr/>
        </p:nvSpPr>
        <p:spPr>
          <a:xfrm>
            <a:off x="51082" y="5285234"/>
            <a:ext cx="880369" cy="646331"/>
          </a:xfrm>
          <a:prstGeom prst="rect">
            <a:avLst/>
          </a:prstGeom>
          <a:noFill/>
          <a:ln>
            <a:solidFill>
              <a:schemeClr val="bg2"/>
            </a:solidFill>
          </a:ln>
        </p:spPr>
        <p:txBody>
          <a:bodyPr wrap="none" rtlCol="0">
            <a:spAutoFit/>
          </a:bodyPr>
          <a:lstStyle/>
          <a:p>
            <a:pPr algn="ctr"/>
            <a:r>
              <a:rPr lang="en-US" dirty="0"/>
              <a:t>3</a:t>
            </a:r>
          </a:p>
          <a:p>
            <a:pPr algn="ctr"/>
            <a:r>
              <a:rPr lang="en-US" dirty="0"/>
              <a:t>frames</a:t>
            </a:r>
          </a:p>
        </p:txBody>
      </p:sp>
      <p:sp>
        <p:nvSpPr>
          <p:cNvPr id="86" name="Rectangle 85">
            <a:extLst>
              <a:ext uri="{FF2B5EF4-FFF2-40B4-BE49-F238E27FC236}">
                <a16:creationId xmlns:a16="http://schemas.microsoft.com/office/drawing/2014/main" id="{A2EB2EDA-4D78-421F-813B-C13AA066ED9A}"/>
              </a:ext>
            </a:extLst>
          </p:cNvPr>
          <p:cNvSpPr/>
          <p:nvPr/>
        </p:nvSpPr>
        <p:spPr>
          <a:xfrm>
            <a:off x="7589487" y="2971795"/>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87" name="Rectangle 86">
            <a:extLst>
              <a:ext uri="{FF2B5EF4-FFF2-40B4-BE49-F238E27FC236}">
                <a16:creationId xmlns:a16="http://schemas.microsoft.com/office/drawing/2014/main" id="{9C7993AD-AFB6-4E52-A08B-8C92648445A7}"/>
              </a:ext>
            </a:extLst>
          </p:cNvPr>
          <p:cNvSpPr/>
          <p:nvPr/>
        </p:nvSpPr>
        <p:spPr>
          <a:xfrm>
            <a:off x="7589487" y="3428990"/>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8" name="Rectangle 87">
            <a:extLst>
              <a:ext uri="{FF2B5EF4-FFF2-40B4-BE49-F238E27FC236}">
                <a16:creationId xmlns:a16="http://schemas.microsoft.com/office/drawing/2014/main" id="{FB9D8FBB-7A1B-423E-ADB4-7D1FBB011295}"/>
              </a:ext>
            </a:extLst>
          </p:cNvPr>
          <p:cNvSpPr/>
          <p:nvPr/>
        </p:nvSpPr>
        <p:spPr>
          <a:xfrm>
            <a:off x="7589487" y="3886185"/>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9" name="Rectangle 88">
            <a:extLst>
              <a:ext uri="{FF2B5EF4-FFF2-40B4-BE49-F238E27FC236}">
                <a16:creationId xmlns:a16="http://schemas.microsoft.com/office/drawing/2014/main" id="{8AAC0632-7613-46B9-A585-242CF253F090}"/>
              </a:ext>
            </a:extLst>
          </p:cNvPr>
          <p:cNvSpPr/>
          <p:nvPr/>
        </p:nvSpPr>
        <p:spPr>
          <a:xfrm>
            <a:off x="7589487" y="4343380"/>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0" name="Rectangle 89">
            <a:extLst>
              <a:ext uri="{FF2B5EF4-FFF2-40B4-BE49-F238E27FC236}">
                <a16:creationId xmlns:a16="http://schemas.microsoft.com/office/drawing/2014/main" id="{2F2A32C3-E8A0-4510-A354-4F6CD95E683E}"/>
              </a:ext>
            </a:extLst>
          </p:cNvPr>
          <p:cNvSpPr/>
          <p:nvPr/>
        </p:nvSpPr>
        <p:spPr>
          <a:xfrm>
            <a:off x="7589487" y="5074897"/>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91" name="Rectangle 90">
            <a:extLst>
              <a:ext uri="{FF2B5EF4-FFF2-40B4-BE49-F238E27FC236}">
                <a16:creationId xmlns:a16="http://schemas.microsoft.com/office/drawing/2014/main" id="{AF0B4A1C-0529-45D5-95AC-2C2C0AA58419}"/>
              </a:ext>
            </a:extLst>
          </p:cNvPr>
          <p:cNvSpPr/>
          <p:nvPr/>
        </p:nvSpPr>
        <p:spPr>
          <a:xfrm>
            <a:off x="7589487" y="5532092"/>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2" name="Rectangle 91">
            <a:extLst>
              <a:ext uri="{FF2B5EF4-FFF2-40B4-BE49-F238E27FC236}">
                <a16:creationId xmlns:a16="http://schemas.microsoft.com/office/drawing/2014/main" id="{E19FA3EF-BC3F-459D-80FC-0984A2827691}"/>
              </a:ext>
            </a:extLst>
          </p:cNvPr>
          <p:cNvSpPr/>
          <p:nvPr/>
        </p:nvSpPr>
        <p:spPr>
          <a:xfrm>
            <a:off x="7589487" y="5989287"/>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3" name="Rectangle 92">
            <a:extLst>
              <a:ext uri="{FF2B5EF4-FFF2-40B4-BE49-F238E27FC236}">
                <a16:creationId xmlns:a16="http://schemas.microsoft.com/office/drawing/2014/main" id="{CCC06687-157A-4AFF-B1E5-E760DBD2A8EC}"/>
              </a:ext>
            </a:extLst>
          </p:cNvPr>
          <p:cNvSpPr/>
          <p:nvPr/>
        </p:nvSpPr>
        <p:spPr>
          <a:xfrm>
            <a:off x="8229560" y="2971795"/>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94" name="Rectangle 93">
            <a:extLst>
              <a:ext uri="{FF2B5EF4-FFF2-40B4-BE49-F238E27FC236}">
                <a16:creationId xmlns:a16="http://schemas.microsoft.com/office/drawing/2014/main" id="{A70F4E73-21B6-4FA8-B613-EACAAC3AD951}"/>
              </a:ext>
            </a:extLst>
          </p:cNvPr>
          <p:cNvSpPr/>
          <p:nvPr/>
        </p:nvSpPr>
        <p:spPr>
          <a:xfrm>
            <a:off x="8229560" y="3428990"/>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5" name="Rectangle 94">
            <a:extLst>
              <a:ext uri="{FF2B5EF4-FFF2-40B4-BE49-F238E27FC236}">
                <a16:creationId xmlns:a16="http://schemas.microsoft.com/office/drawing/2014/main" id="{A3C99304-DF2F-4B89-A9A0-8EB95E57CEAD}"/>
              </a:ext>
            </a:extLst>
          </p:cNvPr>
          <p:cNvSpPr/>
          <p:nvPr/>
        </p:nvSpPr>
        <p:spPr>
          <a:xfrm>
            <a:off x="8229560" y="3886185"/>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6" name="Rectangle 95">
            <a:extLst>
              <a:ext uri="{FF2B5EF4-FFF2-40B4-BE49-F238E27FC236}">
                <a16:creationId xmlns:a16="http://schemas.microsoft.com/office/drawing/2014/main" id="{B18CC761-7080-49CE-B07D-D78180EA3BDD}"/>
              </a:ext>
            </a:extLst>
          </p:cNvPr>
          <p:cNvSpPr/>
          <p:nvPr/>
        </p:nvSpPr>
        <p:spPr>
          <a:xfrm>
            <a:off x="8229560" y="4343380"/>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0" name="Rectangle 99">
            <a:extLst>
              <a:ext uri="{FF2B5EF4-FFF2-40B4-BE49-F238E27FC236}">
                <a16:creationId xmlns:a16="http://schemas.microsoft.com/office/drawing/2014/main" id="{3B98B7EA-D08D-4BCA-9D3D-F3A6B46B9747}"/>
              </a:ext>
            </a:extLst>
          </p:cNvPr>
          <p:cNvSpPr/>
          <p:nvPr/>
        </p:nvSpPr>
        <p:spPr>
          <a:xfrm>
            <a:off x="3108971" y="2960002"/>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a:t>
            </a:r>
          </a:p>
        </p:txBody>
      </p:sp>
      <p:sp>
        <p:nvSpPr>
          <p:cNvPr id="101" name="Rectangle 100">
            <a:extLst>
              <a:ext uri="{FF2B5EF4-FFF2-40B4-BE49-F238E27FC236}">
                <a16:creationId xmlns:a16="http://schemas.microsoft.com/office/drawing/2014/main" id="{AF2079BD-89D7-4A2B-826C-F4851D8B807A}"/>
              </a:ext>
            </a:extLst>
          </p:cNvPr>
          <p:cNvSpPr/>
          <p:nvPr/>
        </p:nvSpPr>
        <p:spPr>
          <a:xfrm>
            <a:off x="3108971" y="3417197"/>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2</a:t>
            </a:r>
          </a:p>
        </p:txBody>
      </p:sp>
      <p:sp>
        <p:nvSpPr>
          <p:cNvPr id="102" name="Rectangle 101">
            <a:extLst>
              <a:ext uri="{FF2B5EF4-FFF2-40B4-BE49-F238E27FC236}">
                <a16:creationId xmlns:a16="http://schemas.microsoft.com/office/drawing/2014/main" id="{F5746080-48AA-4C2F-9D47-326CE999388A}"/>
              </a:ext>
            </a:extLst>
          </p:cNvPr>
          <p:cNvSpPr/>
          <p:nvPr/>
        </p:nvSpPr>
        <p:spPr>
          <a:xfrm>
            <a:off x="3108971" y="3874392"/>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3</a:t>
            </a:r>
          </a:p>
        </p:txBody>
      </p:sp>
      <p:sp>
        <p:nvSpPr>
          <p:cNvPr id="103" name="Rectangle 102">
            <a:extLst>
              <a:ext uri="{FF2B5EF4-FFF2-40B4-BE49-F238E27FC236}">
                <a16:creationId xmlns:a16="http://schemas.microsoft.com/office/drawing/2014/main" id="{620D8B02-EFB1-4100-8C29-DAD8CD5569D1}"/>
              </a:ext>
            </a:extLst>
          </p:cNvPr>
          <p:cNvSpPr/>
          <p:nvPr/>
        </p:nvSpPr>
        <p:spPr>
          <a:xfrm>
            <a:off x="3108971" y="5514395"/>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2</a:t>
            </a:r>
          </a:p>
        </p:txBody>
      </p:sp>
      <p:sp>
        <p:nvSpPr>
          <p:cNvPr id="104" name="Rectangle 103">
            <a:extLst>
              <a:ext uri="{FF2B5EF4-FFF2-40B4-BE49-F238E27FC236}">
                <a16:creationId xmlns:a16="http://schemas.microsoft.com/office/drawing/2014/main" id="{ECF792EF-5F2B-406E-B825-7DA6EF751DFB}"/>
              </a:ext>
            </a:extLst>
          </p:cNvPr>
          <p:cNvSpPr/>
          <p:nvPr/>
        </p:nvSpPr>
        <p:spPr>
          <a:xfrm>
            <a:off x="3108971" y="5971590"/>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3</a:t>
            </a:r>
          </a:p>
        </p:txBody>
      </p:sp>
      <p:sp>
        <p:nvSpPr>
          <p:cNvPr id="105" name="Rectangle 104">
            <a:extLst>
              <a:ext uri="{FF2B5EF4-FFF2-40B4-BE49-F238E27FC236}">
                <a16:creationId xmlns:a16="http://schemas.microsoft.com/office/drawing/2014/main" id="{7F499077-33A9-4CF9-95AD-75C1CD60C18C}"/>
              </a:ext>
            </a:extLst>
          </p:cNvPr>
          <p:cNvSpPr/>
          <p:nvPr/>
        </p:nvSpPr>
        <p:spPr>
          <a:xfrm>
            <a:off x="5029190" y="3411298"/>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6" name="Rectangle 105">
            <a:extLst>
              <a:ext uri="{FF2B5EF4-FFF2-40B4-BE49-F238E27FC236}">
                <a16:creationId xmlns:a16="http://schemas.microsoft.com/office/drawing/2014/main" id="{7308592D-0816-4DCF-999D-9CE786F9C6AD}"/>
              </a:ext>
            </a:extLst>
          </p:cNvPr>
          <p:cNvSpPr/>
          <p:nvPr/>
        </p:nvSpPr>
        <p:spPr>
          <a:xfrm>
            <a:off x="5029190" y="3868493"/>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7" name="Rectangle 106">
            <a:extLst>
              <a:ext uri="{FF2B5EF4-FFF2-40B4-BE49-F238E27FC236}">
                <a16:creationId xmlns:a16="http://schemas.microsoft.com/office/drawing/2014/main" id="{4BEE11A0-AEC5-4C73-A212-CAFF62AC9C11}"/>
              </a:ext>
            </a:extLst>
          </p:cNvPr>
          <p:cNvSpPr/>
          <p:nvPr/>
        </p:nvSpPr>
        <p:spPr>
          <a:xfrm>
            <a:off x="5029190" y="4325688"/>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4</a:t>
            </a:r>
          </a:p>
        </p:txBody>
      </p:sp>
      <p:sp>
        <p:nvSpPr>
          <p:cNvPr id="108" name="Rectangle 107">
            <a:extLst>
              <a:ext uri="{FF2B5EF4-FFF2-40B4-BE49-F238E27FC236}">
                <a16:creationId xmlns:a16="http://schemas.microsoft.com/office/drawing/2014/main" id="{4CF0721B-8D51-4264-AC65-BE4AB552CA2D}"/>
              </a:ext>
            </a:extLst>
          </p:cNvPr>
          <p:cNvSpPr/>
          <p:nvPr/>
        </p:nvSpPr>
        <p:spPr>
          <a:xfrm>
            <a:off x="5029185" y="3417763"/>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2</a:t>
            </a:r>
          </a:p>
        </p:txBody>
      </p:sp>
      <p:sp>
        <p:nvSpPr>
          <p:cNvPr id="109" name="Rectangle 108">
            <a:extLst>
              <a:ext uri="{FF2B5EF4-FFF2-40B4-BE49-F238E27FC236}">
                <a16:creationId xmlns:a16="http://schemas.microsoft.com/office/drawing/2014/main" id="{50B0551E-C5F9-479A-887D-06404FEBCA7D}"/>
              </a:ext>
            </a:extLst>
          </p:cNvPr>
          <p:cNvSpPr/>
          <p:nvPr/>
        </p:nvSpPr>
        <p:spPr>
          <a:xfrm>
            <a:off x="5029185" y="3874958"/>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3</a:t>
            </a:r>
          </a:p>
        </p:txBody>
      </p:sp>
      <p:sp>
        <p:nvSpPr>
          <p:cNvPr id="110" name="Rectangle 109">
            <a:extLst>
              <a:ext uri="{FF2B5EF4-FFF2-40B4-BE49-F238E27FC236}">
                <a16:creationId xmlns:a16="http://schemas.microsoft.com/office/drawing/2014/main" id="{6AD64C92-067E-40AE-8851-9EFB08E3FF1B}"/>
              </a:ext>
            </a:extLst>
          </p:cNvPr>
          <p:cNvSpPr/>
          <p:nvPr/>
        </p:nvSpPr>
        <p:spPr>
          <a:xfrm>
            <a:off x="5029190" y="5532092"/>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a:t>
            </a:r>
          </a:p>
        </p:txBody>
      </p:sp>
      <p:sp>
        <p:nvSpPr>
          <p:cNvPr id="111" name="Rectangle 110">
            <a:extLst>
              <a:ext uri="{FF2B5EF4-FFF2-40B4-BE49-F238E27FC236}">
                <a16:creationId xmlns:a16="http://schemas.microsoft.com/office/drawing/2014/main" id="{C971E533-90E5-4BF1-8B33-389A508C51E4}"/>
              </a:ext>
            </a:extLst>
          </p:cNvPr>
          <p:cNvSpPr/>
          <p:nvPr/>
        </p:nvSpPr>
        <p:spPr>
          <a:xfrm>
            <a:off x="5029190" y="5989287"/>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2</a:t>
            </a:r>
          </a:p>
        </p:txBody>
      </p:sp>
      <p:sp>
        <p:nvSpPr>
          <p:cNvPr id="112" name="Rectangle 111">
            <a:extLst>
              <a:ext uri="{FF2B5EF4-FFF2-40B4-BE49-F238E27FC236}">
                <a16:creationId xmlns:a16="http://schemas.microsoft.com/office/drawing/2014/main" id="{BF63C74B-959B-4347-BCF0-9BB74577E6AB}"/>
              </a:ext>
            </a:extLst>
          </p:cNvPr>
          <p:cNvSpPr/>
          <p:nvPr/>
        </p:nvSpPr>
        <p:spPr>
          <a:xfrm>
            <a:off x="5669263" y="2971234"/>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5</a:t>
            </a:r>
          </a:p>
        </p:txBody>
      </p:sp>
      <p:sp>
        <p:nvSpPr>
          <p:cNvPr id="113" name="Rectangle 112">
            <a:extLst>
              <a:ext uri="{FF2B5EF4-FFF2-40B4-BE49-F238E27FC236}">
                <a16:creationId xmlns:a16="http://schemas.microsoft.com/office/drawing/2014/main" id="{ECC5B545-8D47-4122-B918-9C0383792894}"/>
              </a:ext>
            </a:extLst>
          </p:cNvPr>
          <p:cNvSpPr/>
          <p:nvPr/>
        </p:nvSpPr>
        <p:spPr>
          <a:xfrm>
            <a:off x="5669263" y="3428429"/>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4" name="Rectangle 113">
            <a:extLst>
              <a:ext uri="{FF2B5EF4-FFF2-40B4-BE49-F238E27FC236}">
                <a16:creationId xmlns:a16="http://schemas.microsoft.com/office/drawing/2014/main" id="{95C816CC-B0CA-4FA8-8FFD-24DB654577B0}"/>
              </a:ext>
            </a:extLst>
          </p:cNvPr>
          <p:cNvSpPr/>
          <p:nvPr/>
        </p:nvSpPr>
        <p:spPr>
          <a:xfrm>
            <a:off x="5669263" y="3885624"/>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5" name="Rectangle 114">
            <a:extLst>
              <a:ext uri="{FF2B5EF4-FFF2-40B4-BE49-F238E27FC236}">
                <a16:creationId xmlns:a16="http://schemas.microsoft.com/office/drawing/2014/main" id="{73131E45-0123-4285-8269-42ECBCEF281A}"/>
              </a:ext>
            </a:extLst>
          </p:cNvPr>
          <p:cNvSpPr/>
          <p:nvPr/>
        </p:nvSpPr>
        <p:spPr>
          <a:xfrm>
            <a:off x="5669263" y="4342819"/>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6" name="Rectangle 115">
            <a:extLst>
              <a:ext uri="{FF2B5EF4-FFF2-40B4-BE49-F238E27FC236}">
                <a16:creationId xmlns:a16="http://schemas.microsoft.com/office/drawing/2014/main" id="{C9D45D36-078A-4CF1-B309-5FBC882BCD1A}"/>
              </a:ext>
            </a:extLst>
          </p:cNvPr>
          <p:cNvSpPr/>
          <p:nvPr/>
        </p:nvSpPr>
        <p:spPr>
          <a:xfrm>
            <a:off x="5669258" y="3428995"/>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7" name="Rectangle 116">
            <a:extLst>
              <a:ext uri="{FF2B5EF4-FFF2-40B4-BE49-F238E27FC236}">
                <a16:creationId xmlns:a16="http://schemas.microsoft.com/office/drawing/2014/main" id="{5B87F04A-ED4A-4E65-87F2-D69C72E14D1D}"/>
              </a:ext>
            </a:extLst>
          </p:cNvPr>
          <p:cNvSpPr/>
          <p:nvPr/>
        </p:nvSpPr>
        <p:spPr>
          <a:xfrm>
            <a:off x="5669258" y="3886190"/>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8" name="Rectangle 117">
            <a:extLst>
              <a:ext uri="{FF2B5EF4-FFF2-40B4-BE49-F238E27FC236}">
                <a16:creationId xmlns:a16="http://schemas.microsoft.com/office/drawing/2014/main" id="{C15CF027-0D2F-4460-A0D1-58AB64AE81F7}"/>
              </a:ext>
            </a:extLst>
          </p:cNvPr>
          <p:cNvSpPr/>
          <p:nvPr/>
        </p:nvSpPr>
        <p:spPr>
          <a:xfrm>
            <a:off x="5669258" y="4343385"/>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4</a:t>
            </a:r>
          </a:p>
        </p:txBody>
      </p:sp>
      <p:sp>
        <p:nvSpPr>
          <p:cNvPr id="119" name="Rectangle 118">
            <a:extLst>
              <a:ext uri="{FF2B5EF4-FFF2-40B4-BE49-F238E27FC236}">
                <a16:creationId xmlns:a16="http://schemas.microsoft.com/office/drawing/2014/main" id="{9E965AE4-DBB1-4253-AEB5-85B5366786D0}"/>
              </a:ext>
            </a:extLst>
          </p:cNvPr>
          <p:cNvSpPr/>
          <p:nvPr/>
        </p:nvSpPr>
        <p:spPr>
          <a:xfrm>
            <a:off x="5669253" y="3435460"/>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a:t>
            </a:r>
          </a:p>
        </p:txBody>
      </p:sp>
      <p:sp>
        <p:nvSpPr>
          <p:cNvPr id="120" name="Rectangle 119">
            <a:extLst>
              <a:ext uri="{FF2B5EF4-FFF2-40B4-BE49-F238E27FC236}">
                <a16:creationId xmlns:a16="http://schemas.microsoft.com/office/drawing/2014/main" id="{1C64E52E-3812-4650-AA7F-2E785EC6D04D}"/>
              </a:ext>
            </a:extLst>
          </p:cNvPr>
          <p:cNvSpPr/>
          <p:nvPr/>
        </p:nvSpPr>
        <p:spPr>
          <a:xfrm>
            <a:off x="5669253" y="3892655"/>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3</a:t>
            </a:r>
          </a:p>
        </p:txBody>
      </p:sp>
      <p:sp>
        <p:nvSpPr>
          <p:cNvPr id="121" name="Rectangle 120">
            <a:extLst>
              <a:ext uri="{FF2B5EF4-FFF2-40B4-BE49-F238E27FC236}">
                <a16:creationId xmlns:a16="http://schemas.microsoft.com/office/drawing/2014/main" id="{036A6CAE-2F5E-4BFE-969B-168D21C2D3E7}"/>
              </a:ext>
            </a:extLst>
          </p:cNvPr>
          <p:cNvSpPr/>
          <p:nvPr/>
        </p:nvSpPr>
        <p:spPr>
          <a:xfrm>
            <a:off x="6309336" y="2953537"/>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22" name="Rectangle 121">
            <a:extLst>
              <a:ext uri="{FF2B5EF4-FFF2-40B4-BE49-F238E27FC236}">
                <a16:creationId xmlns:a16="http://schemas.microsoft.com/office/drawing/2014/main" id="{B35A9348-0827-4480-BC63-F9D31F0B8242}"/>
              </a:ext>
            </a:extLst>
          </p:cNvPr>
          <p:cNvSpPr/>
          <p:nvPr/>
        </p:nvSpPr>
        <p:spPr>
          <a:xfrm>
            <a:off x="6309336" y="3410732"/>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3" name="Rectangle 122">
            <a:extLst>
              <a:ext uri="{FF2B5EF4-FFF2-40B4-BE49-F238E27FC236}">
                <a16:creationId xmlns:a16="http://schemas.microsoft.com/office/drawing/2014/main" id="{614685E9-2496-4510-AD6E-63D70299EB2E}"/>
              </a:ext>
            </a:extLst>
          </p:cNvPr>
          <p:cNvSpPr/>
          <p:nvPr/>
        </p:nvSpPr>
        <p:spPr>
          <a:xfrm>
            <a:off x="6309336" y="3867927"/>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4" name="Rectangle 123">
            <a:extLst>
              <a:ext uri="{FF2B5EF4-FFF2-40B4-BE49-F238E27FC236}">
                <a16:creationId xmlns:a16="http://schemas.microsoft.com/office/drawing/2014/main" id="{088A044F-3531-4043-A4FE-A0DBDBF1AF7F}"/>
              </a:ext>
            </a:extLst>
          </p:cNvPr>
          <p:cNvSpPr/>
          <p:nvPr/>
        </p:nvSpPr>
        <p:spPr>
          <a:xfrm>
            <a:off x="6309336" y="4325122"/>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5" name="Rectangle 124">
            <a:extLst>
              <a:ext uri="{FF2B5EF4-FFF2-40B4-BE49-F238E27FC236}">
                <a16:creationId xmlns:a16="http://schemas.microsoft.com/office/drawing/2014/main" id="{CB0D5D7D-24A7-4517-B370-46CC09C2929E}"/>
              </a:ext>
            </a:extLst>
          </p:cNvPr>
          <p:cNvSpPr/>
          <p:nvPr/>
        </p:nvSpPr>
        <p:spPr>
          <a:xfrm>
            <a:off x="6309331" y="2971234"/>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5</a:t>
            </a:r>
          </a:p>
        </p:txBody>
      </p:sp>
      <p:sp>
        <p:nvSpPr>
          <p:cNvPr id="126" name="Rectangle 125">
            <a:extLst>
              <a:ext uri="{FF2B5EF4-FFF2-40B4-BE49-F238E27FC236}">
                <a16:creationId xmlns:a16="http://schemas.microsoft.com/office/drawing/2014/main" id="{E0289002-CB8E-43A5-A268-AA80BA1146CC}"/>
              </a:ext>
            </a:extLst>
          </p:cNvPr>
          <p:cNvSpPr/>
          <p:nvPr/>
        </p:nvSpPr>
        <p:spPr>
          <a:xfrm>
            <a:off x="6309331" y="3428429"/>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ectangle 126">
            <a:extLst>
              <a:ext uri="{FF2B5EF4-FFF2-40B4-BE49-F238E27FC236}">
                <a16:creationId xmlns:a16="http://schemas.microsoft.com/office/drawing/2014/main" id="{ED228429-4FF8-4358-92E3-34B800E57252}"/>
              </a:ext>
            </a:extLst>
          </p:cNvPr>
          <p:cNvSpPr/>
          <p:nvPr/>
        </p:nvSpPr>
        <p:spPr>
          <a:xfrm>
            <a:off x="6309331" y="3885624"/>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8" name="Rectangle 127">
            <a:extLst>
              <a:ext uri="{FF2B5EF4-FFF2-40B4-BE49-F238E27FC236}">
                <a16:creationId xmlns:a16="http://schemas.microsoft.com/office/drawing/2014/main" id="{17A4B073-3FDB-4A7E-B35B-1CFEF63FB6A0}"/>
              </a:ext>
            </a:extLst>
          </p:cNvPr>
          <p:cNvSpPr/>
          <p:nvPr/>
        </p:nvSpPr>
        <p:spPr>
          <a:xfrm>
            <a:off x="6309331" y="4342819"/>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9" name="Rectangle 128">
            <a:extLst>
              <a:ext uri="{FF2B5EF4-FFF2-40B4-BE49-F238E27FC236}">
                <a16:creationId xmlns:a16="http://schemas.microsoft.com/office/drawing/2014/main" id="{88EA9561-EFD2-47F6-B0B7-7726234B0536}"/>
              </a:ext>
            </a:extLst>
          </p:cNvPr>
          <p:cNvSpPr/>
          <p:nvPr/>
        </p:nvSpPr>
        <p:spPr>
          <a:xfrm>
            <a:off x="6309326" y="3428995"/>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ectangle 129">
            <a:extLst>
              <a:ext uri="{FF2B5EF4-FFF2-40B4-BE49-F238E27FC236}">
                <a16:creationId xmlns:a16="http://schemas.microsoft.com/office/drawing/2014/main" id="{FC7C2FAE-F105-4B15-BFDA-E1E514F40D7D}"/>
              </a:ext>
            </a:extLst>
          </p:cNvPr>
          <p:cNvSpPr/>
          <p:nvPr/>
        </p:nvSpPr>
        <p:spPr>
          <a:xfrm>
            <a:off x="6309326" y="3886190"/>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ectangle 130">
            <a:extLst>
              <a:ext uri="{FF2B5EF4-FFF2-40B4-BE49-F238E27FC236}">
                <a16:creationId xmlns:a16="http://schemas.microsoft.com/office/drawing/2014/main" id="{B9325754-666C-4991-9BDE-3DD4CCF7C3C1}"/>
              </a:ext>
            </a:extLst>
          </p:cNvPr>
          <p:cNvSpPr/>
          <p:nvPr/>
        </p:nvSpPr>
        <p:spPr>
          <a:xfrm>
            <a:off x="6309326" y="4343385"/>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4</a:t>
            </a:r>
          </a:p>
        </p:txBody>
      </p:sp>
      <p:sp>
        <p:nvSpPr>
          <p:cNvPr id="132" name="Rectangle 131">
            <a:extLst>
              <a:ext uri="{FF2B5EF4-FFF2-40B4-BE49-F238E27FC236}">
                <a16:creationId xmlns:a16="http://schemas.microsoft.com/office/drawing/2014/main" id="{5D51FBF9-F183-48D4-A5BA-1617086E0130}"/>
              </a:ext>
            </a:extLst>
          </p:cNvPr>
          <p:cNvSpPr/>
          <p:nvPr/>
        </p:nvSpPr>
        <p:spPr>
          <a:xfrm>
            <a:off x="6309321" y="3435460"/>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a:t>
            </a:r>
          </a:p>
        </p:txBody>
      </p:sp>
      <p:sp>
        <p:nvSpPr>
          <p:cNvPr id="133" name="Rectangle 132">
            <a:extLst>
              <a:ext uri="{FF2B5EF4-FFF2-40B4-BE49-F238E27FC236}">
                <a16:creationId xmlns:a16="http://schemas.microsoft.com/office/drawing/2014/main" id="{7873D4DB-C71A-49F6-8FBC-B7B55BD94CE8}"/>
              </a:ext>
            </a:extLst>
          </p:cNvPr>
          <p:cNvSpPr/>
          <p:nvPr/>
        </p:nvSpPr>
        <p:spPr>
          <a:xfrm>
            <a:off x="6309321" y="3892655"/>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2</a:t>
            </a:r>
          </a:p>
        </p:txBody>
      </p:sp>
      <p:sp>
        <p:nvSpPr>
          <p:cNvPr id="134" name="Rectangle 133">
            <a:extLst>
              <a:ext uri="{FF2B5EF4-FFF2-40B4-BE49-F238E27FC236}">
                <a16:creationId xmlns:a16="http://schemas.microsoft.com/office/drawing/2014/main" id="{FF1F4CBB-BD4E-4C6B-A5CA-83CBB84B4863}"/>
              </a:ext>
            </a:extLst>
          </p:cNvPr>
          <p:cNvSpPr/>
          <p:nvPr/>
        </p:nvSpPr>
        <p:spPr>
          <a:xfrm>
            <a:off x="6949409" y="2953537"/>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35" name="Rectangle 134">
            <a:extLst>
              <a:ext uri="{FF2B5EF4-FFF2-40B4-BE49-F238E27FC236}">
                <a16:creationId xmlns:a16="http://schemas.microsoft.com/office/drawing/2014/main" id="{C2AB48DA-C89A-4991-8E8F-D55E1341926C}"/>
              </a:ext>
            </a:extLst>
          </p:cNvPr>
          <p:cNvSpPr/>
          <p:nvPr/>
        </p:nvSpPr>
        <p:spPr>
          <a:xfrm>
            <a:off x="6949409" y="3410732"/>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6" name="Rectangle 135">
            <a:extLst>
              <a:ext uri="{FF2B5EF4-FFF2-40B4-BE49-F238E27FC236}">
                <a16:creationId xmlns:a16="http://schemas.microsoft.com/office/drawing/2014/main" id="{8D5840D2-1EBE-4BC2-BDDE-B1F730D3238A}"/>
              </a:ext>
            </a:extLst>
          </p:cNvPr>
          <p:cNvSpPr/>
          <p:nvPr/>
        </p:nvSpPr>
        <p:spPr>
          <a:xfrm>
            <a:off x="6949409" y="3867927"/>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7" name="Rectangle 136">
            <a:extLst>
              <a:ext uri="{FF2B5EF4-FFF2-40B4-BE49-F238E27FC236}">
                <a16:creationId xmlns:a16="http://schemas.microsoft.com/office/drawing/2014/main" id="{3AAB88C1-0500-4BE9-91AD-F34B8EE4CD53}"/>
              </a:ext>
            </a:extLst>
          </p:cNvPr>
          <p:cNvSpPr/>
          <p:nvPr/>
        </p:nvSpPr>
        <p:spPr>
          <a:xfrm>
            <a:off x="6949409" y="4325122"/>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8" name="Rectangle 137">
            <a:extLst>
              <a:ext uri="{FF2B5EF4-FFF2-40B4-BE49-F238E27FC236}">
                <a16:creationId xmlns:a16="http://schemas.microsoft.com/office/drawing/2014/main" id="{0C2DF00A-5F3B-4A8B-A060-D5426609C8D6}"/>
              </a:ext>
            </a:extLst>
          </p:cNvPr>
          <p:cNvSpPr/>
          <p:nvPr/>
        </p:nvSpPr>
        <p:spPr>
          <a:xfrm>
            <a:off x="6949404" y="2971234"/>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5</a:t>
            </a:r>
          </a:p>
        </p:txBody>
      </p:sp>
      <p:sp>
        <p:nvSpPr>
          <p:cNvPr id="139" name="Rectangle 138">
            <a:extLst>
              <a:ext uri="{FF2B5EF4-FFF2-40B4-BE49-F238E27FC236}">
                <a16:creationId xmlns:a16="http://schemas.microsoft.com/office/drawing/2014/main" id="{126D29A2-F460-484F-8559-7E60A889BE09}"/>
              </a:ext>
            </a:extLst>
          </p:cNvPr>
          <p:cNvSpPr/>
          <p:nvPr/>
        </p:nvSpPr>
        <p:spPr>
          <a:xfrm>
            <a:off x="6949404" y="3428429"/>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40" name="Rectangle 139">
            <a:extLst>
              <a:ext uri="{FF2B5EF4-FFF2-40B4-BE49-F238E27FC236}">
                <a16:creationId xmlns:a16="http://schemas.microsoft.com/office/drawing/2014/main" id="{1FD55411-EF93-486C-AB14-8662726281E8}"/>
              </a:ext>
            </a:extLst>
          </p:cNvPr>
          <p:cNvSpPr/>
          <p:nvPr/>
        </p:nvSpPr>
        <p:spPr>
          <a:xfrm>
            <a:off x="6949404" y="3885624"/>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41" name="Rectangle 140">
            <a:extLst>
              <a:ext uri="{FF2B5EF4-FFF2-40B4-BE49-F238E27FC236}">
                <a16:creationId xmlns:a16="http://schemas.microsoft.com/office/drawing/2014/main" id="{0EAB39FE-D73A-417A-B4DE-0239ADFC7E99}"/>
              </a:ext>
            </a:extLst>
          </p:cNvPr>
          <p:cNvSpPr/>
          <p:nvPr/>
        </p:nvSpPr>
        <p:spPr>
          <a:xfrm>
            <a:off x="6949404" y="4342819"/>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42" name="Rectangle 141">
            <a:extLst>
              <a:ext uri="{FF2B5EF4-FFF2-40B4-BE49-F238E27FC236}">
                <a16:creationId xmlns:a16="http://schemas.microsoft.com/office/drawing/2014/main" id="{021A678C-E8F6-4A71-8A53-64AEB9D4E08A}"/>
              </a:ext>
            </a:extLst>
          </p:cNvPr>
          <p:cNvSpPr/>
          <p:nvPr/>
        </p:nvSpPr>
        <p:spPr>
          <a:xfrm>
            <a:off x="6949399" y="3428995"/>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43" name="Rectangle 142">
            <a:extLst>
              <a:ext uri="{FF2B5EF4-FFF2-40B4-BE49-F238E27FC236}">
                <a16:creationId xmlns:a16="http://schemas.microsoft.com/office/drawing/2014/main" id="{A588CB38-FC5F-4A78-8522-E11434F3E2A2}"/>
              </a:ext>
            </a:extLst>
          </p:cNvPr>
          <p:cNvSpPr/>
          <p:nvPr/>
        </p:nvSpPr>
        <p:spPr>
          <a:xfrm>
            <a:off x="6949399" y="3886190"/>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44" name="Rectangle 143">
            <a:extLst>
              <a:ext uri="{FF2B5EF4-FFF2-40B4-BE49-F238E27FC236}">
                <a16:creationId xmlns:a16="http://schemas.microsoft.com/office/drawing/2014/main" id="{C8049771-ED78-4032-9A66-7014072D958F}"/>
              </a:ext>
            </a:extLst>
          </p:cNvPr>
          <p:cNvSpPr/>
          <p:nvPr/>
        </p:nvSpPr>
        <p:spPr>
          <a:xfrm>
            <a:off x="6949399" y="4343385"/>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3</a:t>
            </a:r>
          </a:p>
        </p:txBody>
      </p:sp>
      <p:sp>
        <p:nvSpPr>
          <p:cNvPr id="145" name="Rectangle 144">
            <a:extLst>
              <a:ext uri="{FF2B5EF4-FFF2-40B4-BE49-F238E27FC236}">
                <a16:creationId xmlns:a16="http://schemas.microsoft.com/office/drawing/2014/main" id="{0C91F04D-1808-40BF-9C75-1C1A84D8617A}"/>
              </a:ext>
            </a:extLst>
          </p:cNvPr>
          <p:cNvSpPr/>
          <p:nvPr/>
        </p:nvSpPr>
        <p:spPr>
          <a:xfrm>
            <a:off x="6949394" y="3435460"/>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a:t>
            </a:r>
          </a:p>
        </p:txBody>
      </p:sp>
      <p:sp>
        <p:nvSpPr>
          <p:cNvPr id="146" name="Rectangle 145">
            <a:extLst>
              <a:ext uri="{FF2B5EF4-FFF2-40B4-BE49-F238E27FC236}">
                <a16:creationId xmlns:a16="http://schemas.microsoft.com/office/drawing/2014/main" id="{3CC0CD97-DD07-45D1-8989-5992EBC7292B}"/>
              </a:ext>
            </a:extLst>
          </p:cNvPr>
          <p:cNvSpPr/>
          <p:nvPr/>
        </p:nvSpPr>
        <p:spPr>
          <a:xfrm>
            <a:off x="6949394" y="3892655"/>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2</a:t>
            </a:r>
          </a:p>
        </p:txBody>
      </p:sp>
      <p:sp>
        <p:nvSpPr>
          <p:cNvPr id="147" name="Rectangle 146">
            <a:extLst>
              <a:ext uri="{FF2B5EF4-FFF2-40B4-BE49-F238E27FC236}">
                <a16:creationId xmlns:a16="http://schemas.microsoft.com/office/drawing/2014/main" id="{5CDB7DF3-301C-4A71-88DC-A51BDC73FDDE}"/>
              </a:ext>
            </a:extLst>
          </p:cNvPr>
          <p:cNvSpPr/>
          <p:nvPr/>
        </p:nvSpPr>
        <p:spPr>
          <a:xfrm>
            <a:off x="6949409" y="5050740"/>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5</a:t>
            </a:r>
          </a:p>
        </p:txBody>
      </p:sp>
      <p:sp>
        <p:nvSpPr>
          <p:cNvPr id="148" name="Rectangle 147">
            <a:extLst>
              <a:ext uri="{FF2B5EF4-FFF2-40B4-BE49-F238E27FC236}">
                <a16:creationId xmlns:a16="http://schemas.microsoft.com/office/drawing/2014/main" id="{C1BF757A-6424-4CB3-B7F4-B6A4212FC57B}"/>
              </a:ext>
            </a:extLst>
          </p:cNvPr>
          <p:cNvSpPr/>
          <p:nvPr/>
        </p:nvSpPr>
        <p:spPr>
          <a:xfrm>
            <a:off x="6949409" y="5507935"/>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49" name="Rectangle 148">
            <a:extLst>
              <a:ext uri="{FF2B5EF4-FFF2-40B4-BE49-F238E27FC236}">
                <a16:creationId xmlns:a16="http://schemas.microsoft.com/office/drawing/2014/main" id="{38034F87-D50A-4152-842B-BE0CC9D78D74}"/>
              </a:ext>
            </a:extLst>
          </p:cNvPr>
          <p:cNvSpPr/>
          <p:nvPr/>
        </p:nvSpPr>
        <p:spPr>
          <a:xfrm>
            <a:off x="6949409" y="5965130"/>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50" name="Rectangle 149">
            <a:extLst>
              <a:ext uri="{FF2B5EF4-FFF2-40B4-BE49-F238E27FC236}">
                <a16:creationId xmlns:a16="http://schemas.microsoft.com/office/drawing/2014/main" id="{4C038370-8598-4114-B223-6D9E6455EE70}"/>
              </a:ext>
            </a:extLst>
          </p:cNvPr>
          <p:cNvSpPr/>
          <p:nvPr/>
        </p:nvSpPr>
        <p:spPr>
          <a:xfrm>
            <a:off x="6949404" y="5526193"/>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a:t>
            </a:r>
          </a:p>
        </p:txBody>
      </p:sp>
      <p:sp>
        <p:nvSpPr>
          <p:cNvPr id="151" name="Rectangle 150">
            <a:extLst>
              <a:ext uri="{FF2B5EF4-FFF2-40B4-BE49-F238E27FC236}">
                <a16:creationId xmlns:a16="http://schemas.microsoft.com/office/drawing/2014/main" id="{3A5F7FD7-8885-4A9C-8D8A-B71B73DEFADA}"/>
              </a:ext>
            </a:extLst>
          </p:cNvPr>
          <p:cNvSpPr/>
          <p:nvPr/>
        </p:nvSpPr>
        <p:spPr>
          <a:xfrm>
            <a:off x="6949404" y="5983388"/>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3</a:t>
            </a:r>
          </a:p>
        </p:txBody>
      </p:sp>
      <p:sp>
        <p:nvSpPr>
          <p:cNvPr id="152" name="Rectangle 151">
            <a:extLst>
              <a:ext uri="{FF2B5EF4-FFF2-40B4-BE49-F238E27FC236}">
                <a16:creationId xmlns:a16="http://schemas.microsoft.com/office/drawing/2014/main" id="{2E273D08-00D9-4002-AADF-5726D4C20C35}"/>
              </a:ext>
            </a:extLst>
          </p:cNvPr>
          <p:cNvSpPr/>
          <p:nvPr/>
        </p:nvSpPr>
        <p:spPr>
          <a:xfrm>
            <a:off x="7589482" y="5080801"/>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53" name="Rectangle 152">
            <a:extLst>
              <a:ext uri="{FF2B5EF4-FFF2-40B4-BE49-F238E27FC236}">
                <a16:creationId xmlns:a16="http://schemas.microsoft.com/office/drawing/2014/main" id="{1197FE4B-747D-4EE3-99B5-53D23B38B3D3}"/>
              </a:ext>
            </a:extLst>
          </p:cNvPr>
          <p:cNvSpPr/>
          <p:nvPr/>
        </p:nvSpPr>
        <p:spPr>
          <a:xfrm>
            <a:off x="7589482" y="5537996"/>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54" name="Rectangle 153">
            <a:extLst>
              <a:ext uri="{FF2B5EF4-FFF2-40B4-BE49-F238E27FC236}">
                <a16:creationId xmlns:a16="http://schemas.microsoft.com/office/drawing/2014/main" id="{69404ACF-3876-443B-A4F0-13D02F5B139B}"/>
              </a:ext>
            </a:extLst>
          </p:cNvPr>
          <p:cNvSpPr/>
          <p:nvPr/>
        </p:nvSpPr>
        <p:spPr>
          <a:xfrm>
            <a:off x="7589482" y="5995191"/>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55" name="Rectangle 154">
            <a:extLst>
              <a:ext uri="{FF2B5EF4-FFF2-40B4-BE49-F238E27FC236}">
                <a16:creationId xmlns:a16="http://schemas.microsoft.com/office/drawing/2014/main" id="{EFEBA2BD-2935-4CBF-985E-22D23081DA1F}"/>
              </a:ext>
            </a:extLst>
          </p:cNvPr>
          <p:cNvSpPr/>
          <p:nvPr/>
        </p:nvSpPr>
        <p:spPr>
          <a:xfrm>
            <a:off x="7589477" y="5074902"/>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5</a:t>
            </a:r>
          </a:p>
        </p:txBody>
      </p:sp>
      <p:sp>
        <p:nvSpPr>
          <p:cNvPr id="156" name="Rectangle 155">
            <a:extLst>
              <a:ext uri="{FF2B5EF4-FFF2-40B4-BE49-F238E27FC236}">
                <a16:creationId xmlns:a16="http://schemas.microsoft.com/office/drawing/2014/main" id="{052ECAB4-9164-4302-9E39-4312504EAB08}"/>
              </a:ext>
            </a:extLst>
          </p:cNvPr>
          <p:cNvSpPr/>
          <p:nvPr/>
        </p:nvSpPr>
        <p:spPr>
          <a:xfrm>
            <a:off x="7589477" y="5532097"/>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57" name="Rectangle 156">
            <a:extLst>
              <a:ext uri="{FF2B5EF4-FFF2-40B4-BE49-F238E27FC236}">
                <a16:creationId xmlns:a16="http://schemas.microsoft.com/office/drawing/2014/main" id="{3B79D902-6DC1-401F-877F-C0F2A1F27054}"/>
              </a:ext>
            </a:extLst>
          </p:cNvPr>
          <p:cNvSpPr/>
          <p:nvPr/>
        </p:nvSpPr>
        <p:spPr>
          <a:xfrm>
            <a:off x="7589477" y="5989292"/>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58" name="Rectangle 157">
            <a:extLst>
              <a:ext uri="{FF2B5EF4-FFF2-40B4-BE49-F238E27FC236}">
                <a16:creationId xmlns:a16="http://schemas.microsoft.com/office/drawing/2014/main" id="{636651F9-648F-45AD-9340-AFA734909C13}"/>
              </a:ext>
            </a:extLst>
          </p:cNvPr>
          <p:cNvSpPr/>
          <p:nvPr/>
        </p:nvSpPr>
        <p:spPr>
          <a:xfrm>
            <a:off x="7589472" y="5550355"/>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a:t>
            </a:r>
          </a:p>
        </p:txBody>
      </p:sp>
      <p:sp>
        <p:nvSpPr>
          <p:cNvPr id="159" name="Rectangle 158">
            <a:extLst>
              <a:ext uri="{FF2B5EF4-FFF2-40B4-BE49-F238E27FC236}">
                <a16:creationId xmlns:a16="http://schemas.microsoft.com/office/drawing/2014/main" id="{6C4EDDD0-5B2C-43FE-B61F-65D4253FBB98}"/>
              </a:ext>
            </a:extLst>
          </p:cNvPr>
          <p:cNvSpPr/>
          <p:nvPr/>
        </p:nvSpPr>
        <p:spPr>
          <a:xfrm>
            <a:off x="7589472" y="6007550"/>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4</a:t>
            </a:r>
          </a:p>
        </p:txBody>
      </p:sp>
      <p:sp>
        <p:nvSpPr>
          <p:cNvPr id="160" name="Rectangle 159">
            <a:extLst>
              <a:ext uri="{FF2B5EF4-FFF2-40B4-BE49-F238E27FC236}">
                <a16:creationId xmlns:a16="http://schemas.microsoft.com/office/drawing/2014/main" id="{AB660B5D-58DA-4BD6-B11B-D22D932CB5D1}"/>
              </a:ext>
            </a:extLst>
          </p:cNvPr>
          <p:cNvSpPr/>
          <p:nvPr/>
        </p:nvSpPr>
        <p:spPr>
          <a:xfrm>
            <a:off x="7589482" y="2953537"/>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61" name="Rectangle 160">
            <a:extLst>
              <a:ext uri="{FF2B5EF4-FFF2-40B4-BE49-F238E27FC236}">
                <a16:creationId xmlns:a16="http://schemas.microsoft.com/office/drawing/2014/main" id="{7A1C52C4-B7BA-4AB8-BF9C-2C4C2D654DA6}"/>
              </a:ext>
            </a:extLst>
          </p:cNvPr>
          <p:cNvSpPr/>
          <p:nvPr/>
        </p:nvSpPr>
        <p:spPr>
          <a:xfrm>
            <a:off x="7589482" y="3410732"/>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62" name="Rectangle 161">
            <a:extLst>
              <a:ext uri="{FF2B5EF4-FFF2-40B4-BE49-F238E27FC236}">
                <a16:creationId xmlns:a16="http://schemas.microsoft.com/office/drawing/2014/main" id="{9122BD4B-07F9-4C5D-AE83-5B1283CF04CF}"/>
              </a:ext>
            </a:extLst>
          </p:cNvPr>
          <p:cNvSpPr/>
          <p:nvPr/>
        </p:nvSpPr>
        <p:spPr>
          <a:xfrm>
            <a:off x="7589482" y="3867927"/>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63" name="Rectangle 162">
            <a:extLst>
              <a:ext uri="{FF2B5EF4-FFF2-40B4-BE49-F238E27FC236}">
                <a16:creationId xmlns:a16="http://schemas.microsoft.com/office/drawing/2014/main" id="{84562EA1-F5F0-4D78-B8E3-1F8631351C51}"/>
              </a:ext>
            </a:extLst>
          </p:cNvPr>
          <p:cNvSpPr/>
          <p:nvPr/>
        </p:nvSpPr>
        <p:spPr>
          <a:xfrm>
            <a:off x="7589482" y="4325122"/>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64" name="Rectangle 163">
            <a:extLst>
              <a:ext uri="{FF2B5EF4-FFF2-40B4-BE49-F238E27FC236}">
                <a16:creationId xmlns:a16="http://schemas.microsoft.com/office/drawing/2014/main" id="{A16C711D-743C-472B-8F15-24B5325A137D}"/>
              </a:ext>
            </a:extLst>
          </p:cNvPr>
          <p:cNvSpPr/>
          <p:nvPr/>
        </p:nvSpPr>
        <p:spPr>
          <a:xfrm>
            <a:off x="7589477" y="2953537"/>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65" name="Rectangle 164">
            <a:extLst>
              <a:ext uri="{FF2B5EF4-FFF2-40B4-BE49-F238E27FC236}">
                <a16:creationId xmlns:a16="http://schemas.microsoft.com/office/drawing/2014/main" id="{DC187CBE-9574-4A02-AACE-ED4A3AF06857}"/>
              </a:ext>
            </a:extLst>
          </p:cNvPr>
          <p:cNvSpPr/>
          <p:nvPr/>
        </p:nvSpPr>
        <p:spPr>
          <a:xfrm>
            <a:off x="7589477" y="3410732"/>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66" name="Rectangle 165">
            <a:extLst>
              <a:ext uri="{FF2B5EF4-FFF2-40B4-BE49-F238E27FC236}">
                <a16:creationId xmlns:a16="http://schemas.microsoft.com/office/drawing/2014/main" id="{4F24CFB7-879D-4EA7-BACF-105EF93868F4}"/>
              </a:ext>
            </a:extLst>
          </p:cNvPr>
          <p:cNvSpPr/>
          <p:nvPr/>
        </p:nvSpPr>
        <p:spPr>
          <a:xfrm>
            <a:off x="7589477" y="3867927"/>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67" name="Rectangle 166">
            <a:extLst>
              <a:ext uri="{FF2B5EF4-FFF2-40B4-BE49-F238E27FC236}">
                <a16:creationId xmlns:a16="http://schemas.microsoft.com/office/drawing/2014/main" id="{423D471C-8270-46D3-B431-AFD78AA7C619}"/>
              </a:ext>
            </a:extLst>
          </p:cNvPr>
          <p:cNvSpPr/>
          <p:nvPr/>
        </p:nvSpPr>
        <p:spPr>
          <a:xfrm>
            <a:off x="7589477" y="4325122"/>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68" name="Rectangle 167">
            <a:extLst>
              <a:ext uri="{FF2B5EF4-FFF2-40B4-BE49-F238E27FC236}">
                <a16:creationId xmlns:a16="http://schemas.microsoft.com/office/drawing/2014/main" id="{EA7A05DD-091C-4415-BFE3-2F7D1F95C1D3}"/>
              </a:ext>
            </a:extLst>
          </p:cNvPr>
          <p:cNvSpPr/>
          <p:nvPr/>
        </p:nvSpPr>
        <p:spPr>
          <a:xfrm>
            <a:off x="7589472" y="2971234"/>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4</a:t>
            </a:r>
          </a:p>
        </p:txBody>
      </p:sp>
      <p:sp>
        <p:nvSpPr>
          <p:cNvPr id="169" name="Rectangle 168">
            <a:extLst>
              <a:ext uri="{FF2B5EF4-FFF2-40B4-BE49-F238E27FC236}">
                <a16:creationId xmlns:a16="http://schemas.microsoft.com/office/drawing/2014/main" id="{80BE491A-0D33-46EA-BBDC-77D6CE8AAC6C}"/>
              </a:ext>
            </a:extLst>
          </p:cNvPr>
          <p:cNvSpPr/>
          <p:nvPr/>
        </p:nvSpPr>
        <p:spPr>
          <a:xfrm>
            <a:off x="7589472" y="3428429"/>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70" name="Rectangle 169">
            <a:extLst>
              <a:ext uri="{FF2B5EF4-FFF2-40B4-BE49-F238E27FC236}">
                <a16:creationId xmlns:a16="http://schemas.microsoft.com/office/drawing/2014/main" id="{BFF6EF02-96B0-48D3-9049-38800525CA0D}"/>
              </a:ext>
            </a:extLst>
          </p:cNvPr>
          <p:cNvSpPr/>
          <p:nvPr/>
        </p:nvSpPr>
        <p:spPr>
          <a:xfrm>
            <a:off x="7589472" y="3885624"/>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71" name="Rectangle 170">
            <a:extLst>
              <a:ext uri="{FF2B5EF4-FFF2-40B4-BE49-F238E27FC236}">
                <a16:creationId xmlns:a16="http://schemas.microsoft.com/office/drawing/2014/main" id="{01430F94-E3F9-40BF-B42E-CEBCCEC0CFC3}"/>
              </a:ext>
            </a:extLst>
          </p:cNvPr>
          <p:cNvSpPr/>
          <p:nvPr/>
        </p:nvSpPr>
        <p:spPr>
          <a:xfrm>
            <a:off x="7589472" y="4342819"/>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72" name="Rectangle 171">
            <a:extLst>
              <a:ext uri="{FF2B5EF4-FFF2-40B4-BE49-F238E27FC236}">
                <a16:creationId xmlns:a16="http://schemas.microsoft.com/office/drawing/2014/main" id="{B7729802-00CE-479F-B08B-CCAD99E35369}"/>
              </a:ext>
            </a:extLst>
          </p:cNvPr>
          <p:cNvSpPr/>
          <p:nvPr/>
        </p:nvSpPr>
        <p:spPr>
          <a:xfrm>
            <a:off x="7589467" y="3428995"/>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73" name="Rectangle 172">
            <a:extLst>
              <a:ext uri="{FF2B5EF4-FFF2-40B4-BE49-F238E27FC236}">
                <a16:creationId xmlns:a16="http://schemas.microsoft.com/office/drawing/2014/main" id="{B9045AD3-3D57-4B84-BB36-16270AE6AC88}"/>
              </a:ext>
            </a:extLst>
          </p:cNvPr>
          <p:cNvSpPr/>
          <p:nvPr/>
        </p:nvSpPr>
        <p:spPr>
          <a:xfrm>
            <a:off x="7589467" y="3886190"/>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74" name="Rectangle 173">
            <a:extLst>
              <a:ext uri="{FF2B5EF4-FFF2-40B4-BE49-F238E27FC236}">
                <a16:creationId xmlns:a16="http://schemas.microsoft.com/office/drawing/2014/main" id="{D0C503F8-0FFB-4438-A9A0-3510A04A29DA}"/>
              </a:ext>
            </a:extLst>
          </p:cNvPr>
          <p:cNvSpPr/>
          <p:nvPr/>
        </p:nvSpPr>
        <p:spPr>
          <a:xfrm>
            <a:off x="7589467" y="4343385"/>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3</a:t>
            </a:r>
          </a:p>
        </p:txBody>
      </p:sp>
      <p:sp>
        <p:nvSpPr>
          <p:cNvPr id="175" name="Rectangle 174">
            <a:extLst>
              <a:ext uri="{FF2B5EF4-FFF2-40B4-BE49-F238E27FC236}">
                <a16:creationId xmlns:a16="http://schemas.microsoft.com/office/drawing/2014/main" id="{171F92E6-2D95-4D2E-B14A-B2FBB5765BED}"/>
              </a:ext>
            </a:extLst>
          </p:cNvPr>
          <p:cNvSpPr/>
          <p:nvPr/>
        </p:nvSpPr>
        <p:spPr>
          <a:xfrm>
            <a:off x="7589462" y="3435460"/>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a:t>
            </a:r>
          </a:p>
        </p:txBody>
      </p:sp>
      <p:sp>
        <p:nvSpPr>
          <p:cNvPr id="176" name="Rectangle 175">
            <a:extLst>
              <a:ext uri="{FF2B5EF4-FFF2-40B4-BE49-F238E27FC236}">
                <a16:creationId xmlns:a16="http://schemas.microsoft.com/office/drawing/2014/main" id="{BE2C801D-78B4-4EB0-B8A8-758F7251F8EA}"/>
              </a:ext>
            </a:extLst>
          </p:cNvPr>
          <p:cNvSpPr/>
          <p:nvPr/>
        </p:nvSpPr>
        <p:spPr>
          <a:xfrm>
            <a:off x="7589462" y="3892655"/>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2</a:t>
            </a:r>
          </a:p>
        </p:txBody>
      </p:sp>
      <p:sp>
        <p:nvSpPr>
          <p:cNvPr id="194" name="Rectangle 193">
            <a:extLst>
              <a:ext uri="{FF2B5EF4-FFF2-40B4-BE49-F238E27FC236}">
                <a16:creationId xmlns:a16="http://schemas.microsoft.com/office/drawing/2014/main" id="{0CB34D6D-5614-4F24-8CB3-EBA94F308547}"/>
              </a:ext>
            </a:extLst>
          </p:cNvPr>
          <p:cNvSpPr/>
          <p:nvPr/>
        </p:nvSpPr>
        <p:spPr>
          <a:xfrm>
            <a:off x="8229585" y="2971795"/>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95" name="Rectangle 194">
            <a:extLst>
              <a:ext uri="{FF2B5EF4-FFF2-40B4-BE49-F238E27FC236}">
                <a16:creationId xmlns:a16="http://schemas.microsoft.com/office/drawing/2014/main" id="{615D430D-EC8E-495D-8BBF-A5E27F8169B4}"/>
              </a:ext>
            </a:extLst>
          </p:cNvPr>
          <p:cNvSpPr/>
          <p:nvPr/>
        </p:nvSpPr>
        <p:spPr>
          <a:xfrm>
            <a:off x="8229585" y="3428990"/>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6" name="Rectangle 195">
            <a:extLst>
              <a:ext uri="{FF2B5EF4-FFF2-40B4-BE49-F238E27FC236}">
                <a16:creationId xmlns:a16="http://schemas.microsoft.com/office/drawing/2014/main" id="{E201312D-9A8D-40A7-9334-457F4D873F06}"/>
              </a:ext>
            </a:extLst>
          </p:cNvPr>
          <p:cNvSpPr/>
          <p:nvPr/>
        </p:nvSpPr>
        <p:spPr>
          <a:xfrm>
            <a:off x="8229585" y="3886185"/>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7" name="Rectangle 196">
            <a:extLst>
              <a:ext uri="{FF2B5EF4-FFF2-40B4-BE49-F238E27FC236}">
                <a16:creationId xmlns:a16="http://schemas.microsoft.com/office/drawing/2014/main" id="{79B953ED-BE1F-46B7-ADD5-0EA9D9FFEE0D}"/>
              </a:ext>
            </a:extLst>
          </p:cNvPr>
          <p:cNvSpPr/>
          <p:nvPr/>
        </p:nvSpPr>
        <p:spPr>
          <a:xfrm>
            <a:off x="8229585" y="4343380"/>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8" name="Rectangle 197">
            <a:extLst>
              <a:ext uri="{FF2B5EF4-FFF2-40B4-BE49-F238E27FC236}">
                <a16:creationId xmlns:a16="http://schemas.microsoft.com/office/drawing/2014/main" id="{8034F18E-5E72-46E4-B9F2-DFC6E101C54A}"/>
              </a:ext>
            </a:extLst>
          </p:cNvPr>
          <p:cNvSpPr/>
          <p:nvPr/>
        </p:nvSpPr>
        <p:spPr>
          <a:xfrm>
            <a:off x="8229580" y="2953537"/>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99" name="Rectangle 198">
            <a:extLst>
              <a:ext uri="{FF2B5EF4-FFF2-40B4-BE49-F238E27FC236}">
                <a16:creationId xmlns:a16="http://schemas.microsoft.com/office/drawing/2014/main" id="{91247E30-A05D-41FE-A67B-D46776F6ACEA}"/>
              </a:ext>
            </a:extLst>
          </p:cNvPr>
          <p:cNvSpPr/>
          <p:nvPr/>
        </p:nvSpPr>
        <p:spPr>
          <a:xfrm>
            <a:off x="8229580" y="3410732"/>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0" name="Rectangle 199">
            <a:extLst>
              <a:ext uri="{FF2B5EF4-FFF2-40B4-BE49-F238E27FC236}">
                <a16:creationId xmlns:a16="http://schemas.microsoft.com/office/drawing/2014/main" id="{D54EB3BC-679F-42D6-9DBA-F6EB404FC025}"/>
              </a:ext>
            </a:extLst>
          </p:cNvPr>
          <p:cNvSpPr/>
          <p:nvPr/>
        </p:nvSpPr>
        <p:spPr>
          <a:xfrm>
            <a:off x="8229580" y="3867927"/>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Rectangle 200">
            <a:extLst>
              <a:ext uri="{FF2B5EF4-FFF2-40B4-BE49-F238E27FC236}">
                <a16:creationId xmlns:a16="http://schemas.microsoft.com/office/drawing/2014/main" id="{4321BA75-0DD3-48AF-9695-E2CF8496DEB8}"/>
              </a:ext>
            </a:extLst>
          </p:cNvPr>
          <p:cNvSpPr/>
          <p:nvPr/>
        </p:nvSpPr>
        <p:spPr>
          <a:xfrm>
            <a:off x="8229580" y="4325122"/>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2" name="Rectangle 201">
            <a:extLst>
              <a:ext uri="{FF2B5EF4-FFF2-40B4-BE49-F238E27FC236}">
                <a16:creationId xmlns:a16="http://schemas.microsoft.com/office/drawing/2014/main" id="{BA8319DA-F512-4856-A0B1-DA7838430659}"/>
              </a:ext>
            </a:extLst>
          </p:cNvPr>
          <p:cNvSpPr/>
          <p:nvPr/>
        </p:nvSpPr>
        <p:spPr>
          <a:xfrm>
            <a:off x="8229575" y="2953537"/>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203" name="Rectangle 202">
            <a:extLst>
              <a:ext uri="{FF2B5EF4-FFF2-40B4-BE49-F238E27FC236}">
                <a16:creationId xmlns:a16="http://schemas.microsoft.com/office/drawing/2014/main" id="{B863DF0B-2B3F-4F44-AF7E-B59A6100BAE0}"/>
              </a:ext>
            </a:extLst>
          </p:cNvPr>
          <p:cNvSpPr/>
          <p:nvPr/>
        </p:nvSpPr>
        <p:spPr>
          <a:xfrm>
            <a:off x="8229575" y="3410732"/>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4" name="Rectangle 203">
            <a:extLst>
              <a:ext uri="{FF2B5EF4-FFF2-40B4-BE49-F238E27FC236}">
                <a16:creationId xmlns:a16="http://schemas.microsoft.com/office/drawing/2014/main" id="{200501FC-34B9-448D-93CF-06BB0B8E2AEA}"/>
              </a:ext>
            </a:extLst>
          </p:cNvPr>
          <p:cNvSpPr/>
          <p:nvPr/>
        </p:nvSpPr>
        <p:spPr>
          <a:xfrm>
            <a:off x="8229575" y="3867927"/>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5" name="Rectangle 204">
            <a:extLst>
              <a:ext uri="{FF2B5EF4-FFF2-40B4-BE49-F238E27FC236}">
                <a16:creationId xmlns:a16="http://schemas.microsoft.com/office/drawing/2014/main" id="{D7C70F51-7D7F-4AE0-B6B2-5D93F2223909}"/>
              </a:ext>
            </a:extLst>
          </p:cNvPr>
          <p:cNvSpPr/>
          <p:nvPr/>
        </p:nvSpPr>
        <p:spPr>
          <a:xfrm>
            <a:off x="8229575" y="4325122"/>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6" name="Rectangle 205">
            <a:extLst>
              <a:ext uri="{FF2B5EF4-FFF2-40B4-BE49-F238E27FC236}">
                <a16:creationId xmlns:a16="http://schemas.microsoft.com/office/drawing/2014/main" id="{AD665B49-179B-42A5-8D88-672B874A3DFD}"/>
              </a:ext>
            </a:extLst>
          </p:cNvPr>
          <p:cNvSpPr/>
          <p:nvPr/>
        </p:nvSpPr>
        <p:spPr>
          <a:xfrm>
            <a:off x="8229570" y="2971234"/>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4</a:t>
            </a:r>
          </a:p>
        </p:txBody>
      </p:sp>
      <p:sp>
        <p:nvSpPr>
          <p:cNvPr id="207" name="Rectangle 206">
            <a:extLst>
              <a:ext uri="{FF2B5EF4-FFF2-40B4-BE49-F238E27FC236}">
                <a16:creationId xmlns:a16="http://schemas.microsoft.com/office/drawing/2014/main" id="{E061A840-5C1E-4AD5-803E-E5E348C1BF12}"/>
              </a:ext>
            </a:extLst>
          </p:cNvPr>
          <p:cNvSpPr/>
          <p:nvPr/>
        </p:nvSpPr>
        <p:spPr>
          <a:xfrm>
            <a:off x="8229570" y="3428429"/>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8" name="Rectangle 207">
            <a:extLst>
              <a:ext uri="{FF2B5EF4-FFF2-40B4-BE49-F238E27FC236}">
                <a16:creationId xmlns:a16="http://schemas.microsoft.com/office/drawing/2014/main" id="{6D7C48FA-890A-44F1-A31F-474535E31B77}"/>
              </a:ext>
            </a:extLst>
          </p:cNvPr>
          <p:cNvSpPr/>
          <p:nvPr/>
        </p:nvSpPr>
        <p:spPr>
          <a:xfrm>
            <a:off x="8229570" y="3885624"/>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9" name="Rectangle 208">
            <a:extLst>
              <a:ext uri="{FF2B5EF4-FFF2-40B4-BE49-F238E27FC236}">
                <a16:creationId xmlns:a16="http://schemas.microsoft.com/office/drawing/2014/main" id="{29DE1CF4-51C2-4008-8372-8271A0EE2A58}"/>
              </a:ext>
            </a:extLst>
          </p:cNvPr>
          <p:cNvSpPr/>
          <p:nvPr/>
        </p:nvSpPr>
        <p:spPr>
          <a:xfrm>
            <a:off x="8229570" y="4342819"/>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Rectangle 209">
            <a:extLst>
              <a:ext uri="{FF2B5EF4-FFF2-40B4-BE49-F238E27FC236}">
                <a16:creationId xmlns:a16="http://schemas.microsoft.com/office/drawing/2014/main" id="{69150C98-AA2D-4897-A597-79558558AC61}"/>
              </a:ext>
            </a:extLst>
          </p:cNvPr>
          <p:cNvSpPr/>
          <p:nvPr/>
        </p:nvSpPr>
        <p:spPr>
          <a:xfrm>
            <a:off x="8229565" y="3428995"/>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1" name="Rectangle 210">
            <a:extLst>
              <a:ext uri="{FF2B5EF4-FFF2-40B4-BE49-F238E27FC236}">
                <a16:creationId xmlns:a16="http://schemas.microsoft.com/office/drawing/2014/main" id="{6531271D-BAC3-4958-B926-ACAEA0265454}"/>
              </a:ext>
            </a:extLst>
          </p:cNvPr>
          <p:cNvSpPr/>
          <p:nvPr/>
        </p:nvSpPr>
        <p:spPr>
          <a:xfrm>
            <a:off x="8229565" y="3886190"/>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2" name="Rectangle 211">
            <a:extLst>
              <a:ext uri="{FF2B5EF4-FFF2-40B4-BE49-F238E27FC236}">
                <a16:creationId xmlns:a16="http://schemas.microsoft.com/office/drawing/2014/main" id="{53256B4B-7C77-424F-8BA3-A35302511745}"/>
              </a:ext>
            </a:extLst>
          </p:cNvPr>
          <p:cNvSpPr/>
          <p:nvPr/>
        </p:nvSpPr>
        <p:spPr>
          <a:xfrm>
            <a:off x="8229565" y="4343385"/>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3</a:t>
            </a:r>
          </a:p>
        </p:txBody>
      </p:sp>
      <p:sp>
        <p:nvSpPr>
          <p:cNvPr id="213" name="Rectangle 212">
            <a:extLst>
              <a:ext uri="{FF2B5EF4-FFF2-40B4-BE49-F238E27FC236}">
                <a16:creationId xmlns:a16="http://schemas.microsoft.com/office/drawing/2014/main" id="{0DAC222E-5672-4C25-9CDF-AA8464127D09}"/>
              </a:ext>
            </a:extLst>
          </p:cNvPr>
          <p:cNvSpPr/>
          <p:nvPr/>
        </p:nvSpPr>
        <p:spPr>
          <a:xfrm>
            <a:off x="8229560" y="3435460"/>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5</a:t>
            </a:r>
          </a:p>
        </p:txBody>
      </p:sp>
      <p:sp>
        <p:nvSpPr>
          <p:cNvPr id="214" name="Rectangle 213">
            <a:extLst>
              <a:ext uri="{FF2B5EF4-FFF2-40B4-BE49-F238E27FC236}">
                <a16:creationId xmlns:a16="http://schemas.microsoft.com/office/drawing/2014/main" id="{68AC3A9C-77C3-40BE-815F-137CED0FBC03}"/>
              </a:ext>
            </a:extLst>
          </p:cNvPr>
          <p:cNvSpPr/>
          <p:nvPr/>
        </p:nvSpPr>
        <p:spPr>
          <a:xfrm>
            <a:off x="8229560" y="3892655"/>
            <a:ext cx="457200" cy="457200"/>
          </a:xfrm>
          <a:prstGeom prst="rect">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2</a:t>
            </a:r>
          </a:p>
        </p:txBody>
      </p:sp>
    </p:spTree>
    <p:extLst>
      <p:ext uri="{BB962C8B-B14F-4D97-AF65-F5344CB8AC3E}">
        <p14:creationId xmlns:p14="http://schemas.microsoft.com/office/powerpoint/2010/main" val="655753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4E89-6728-49EA-8092-C8C8A720E55E}"/>
              </a:ext>
            </a:extLst>
          </p:cNvPr>
          <p:cNvSpPr>
            <a:spLocks noGrp="1"/>
          </p:cNvSpPr>
          <p:nvPr>
            <p:ph type="title"/>
          </p:nvPr>
        </p:nvSpPr>
        <p:spPr/>
        <p:txBody>
          <a:bodyPr>
            <a:normAutofit/>
          </a:bodyPr>
          <a:lstStyle/>
          <a:p>
            <a:r>
              <a:rPr lang="en-US" dirty="0" err="1"/>
              <a:t>Belady’s</a:t>
            </a:r>
            <a:r>
              <a:rPr lang="en-US" dirty="0"/>
              <a:t> Anomaly </a:t>
            </a:r>
          </a:p>
        </p:txBody>
      </p:sp>
      <p:pic>
        <p:nvPicPr>
          <p:cNvPr id="11266" name="Picture 2">
            <a:extLst>
              <a:ext uri="{FF2B5EF4-FFF2-40B4-BE49-F238E27FC236}">
                <a16:creationId xmlns:a16="http://schemas.microsoft.com/office/drawing/2014/main" id="{E7508552-756E-48A1-92C4-9E249B45A4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436" y="1894013"/>
            <a:ext cx="7018878" cy="4552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8030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4E89-6728-49EA-8092-C8C8A720E55E}"/>
              </a:ext>
            </a:extLst>
          </p:cNvPr>
          <p:cNvSpPr>
            <a:spLocks noGrp="1"/>
          </p:cNvSpPr>
          <p:nvPr>
            <p:ph type="title"/>
          </p:nvPr>
        </p:nvSpPr>
        <p:spPr/>
        <p:txBody>
          <a:bodyPr/>
          <a:lstStyle/>
          <a:p>
            <a:r>
              <a:rPr lang="en-US" dirty="0"/>
              <a:t>Optimal Page Replacement</a:t>
            </a:r>
          </a:p>
        </p:txBody>
      </p:sp>
      <p:sp>
        <p:nvSpPr>
          <p:cNvPr id="3" name="Content Placeholder 2">
            <a:extLst>
              <a:ext uri="{FF2B5EF4-FFF2-40B4-BE49-F238E27FC236}">
                <a16:creationId xmlns:a16="http://schemas.microsoft.com/office/drawing/2014/main" id="{168D5CC9-C5EE-4207-8CE6-5E7D557FDE04}"/>
              </a:ext>
            </a:extLst>
          </p:cNvPr>
          <p:cNvSpPr>
            <a:spLocks noGrp="1"/>
          </p:cNvSpPr>
          <p:nvPr>
            <p:ph idx="1"/>
          </p:nvPr>
        </p:nvSpPr>
        <p:spPr/>
        <p:txBody>
          <a:bodyPr/>
          <a:lstStyle/>
          <a:p>
            <a:r>
              <a:rPr lang="en-US" b="1" dirty="0"/>
              <a:t>Optimal page-replacement algorithm  </a:t>
            </a:r>
          </a:p>
          <a:p>
            <a:pPr lvl="1"/>
            <a:r>
              <a:rPr lang="en-US" dirty="0"/>
              <a:t>Solution to</a:t>
            </a:r>
            <a:r>
              <a:rPr lang="en-US" b="1" dirty="0"/>
              <a:t> </a:t>
            </a:r>
            <a:r>
              <a:rPr lang="en-US" dirty="0" err="1"/>
              <a:t>Belady’s</a:t>
            </a:r>
            <a:r>
              <a:rPr lang="en-US" dirty="0"/>
              <a:t> Anomaly </a:t>
            </a:r>
          </a:p>
          <a:p>
            <a:pPr lvl="1"/>
            <a:r>
              <a:rPr lang="en-US" dirty="0"/>
              <a:t>Yields the lowest possible page faults (and no </a:t>
            </a:r>
            <a:r>
              <a:rPr lang="en-US" dirty="0" err="1"/>
              <a:t>Belady’s</a:t>
            </a:r>
            <a:r>
              <a:rPr lang="en-US" dirty="0"/>
              <a:t> Anomaly).</a:t>
            </a:r>
          </a:p>
          <a:p>
            <a:pPr lvl="1"/>
            <a:r>
              <a:rPr lang="en-US" dirty="0"/>
              <a:t>Called OPT or MIN</a:t>
            </a:r>
          </a:p>
          <a:p>
            <a:pPr lvl="1"/>
            <a:endParaRPr lang="en-US" dirty="0"/>
          </a:p>
          <a:p>
            <a:r>
              <a:rPr lang="en-US" dirty="0"/>
              <a:t>“Replace the page that will not be used for the longest time in the future.”</a:t>
            </a:r>
          </a:p>
        </p:txBody>
      </p:sp>
    </p:spTree>
    <p:extLst>
      <p:ext uri="{BB962C8B-B14F-4D97-AF65-F5344CB8AC3E}">
        <p14:creationId xmlns:p14="http://schemas.microsoft.com/office/powerpoint/2010/main" val="15572750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FA6CC2-5FDA-B7CE-379E-B5775880C283}"/>
              </a:ext>
            </a:extLst>
          </p:cNvPr>
          <p:cNvSpPr>
            <a:spLocks noGrp="1"/>
          </p:cNvSpPr>
          <p:nvPr>
            <p:ph type="title"/>
          </p:nvPr>
        </p:nvSpPr>
        <p:spPr/>
        <p:txBody>
          <a:bodyPr/>
          <a:lstStyle/>
          <a:p>
            <a:r>
              <a:rPr lang="en-US" dirty="0"/>
              <a:t>Single Level Page Tables</a:t>
            </a:r>
          </a:p>
        </p:txBody>
      </p:sp>
      <p:sp>
        <p:nvSpPr>
          <p:cNvPr id="5" name="Content Placeholder 4">
            <a:extLst>
              <a:ext uri="{FF2B5EF4-FFF2-40B4-BE49-F238E27FC236}">
                <a16:creationId xmlns:a16="http://schemas.microsoft.com/office/drawing/2014/main" id="{48A944B7-161F-1552-5965-E4E79A20F922}"/>
              </a:ext>
            </a:extLst>
          </p:cNvPr>
          <p:cNvSpPr>
            <a:spLocks noGrp="1"/>
          </p:cNvSpPr>
          <p:nvPr>
            <p:ph idx="1"/>
          </p:nvPr>
        </p:nvSpPr>
        <p:spPr/>
        <p:txBody>
          <a:bodyPr/>
          <a:lstStyle/>
          <a:p>
            <a:r>
              <a:rPr lang="en-US" dirty="0"/>
              <a:t>A single level page table is essentially a list of entries.</a:t>
            </a:r>
          </a:p>
          <a:p>
            <a:endParaRPr lang="en-US" dirty="0"/>
          </a:p>
          <a:p>
            <a:r>
              <a:rPr lang="en-US" dirty="0"/>
              <a:t>How many page table entries do we need for the following system?</a:t>
            </a:r>
          </a:p>
          <a:p>
            <a:pPr lvl="1"/>
            <a:r>
              <a:rPr lang="en-US" dirty="0"/>
              <a:t>Address space = 4 GB (2^32 bytes) </a:t>
            </a:r>
          </a:p>
          <a:p>
            <a:pPr lvl="1"/>
            <a:r>
              <a:rPr lang="en-US" dirty="0"/>
              <a:t>Page size = 4 KB (2^12 bytes)</a:t>
            </a:r>
          </a:p>
          <a:p>
            <a:pPr lvl="1"/>
            <a:endParaRPr lang="en-US" dirty="0"/>
          </a:p>
          <a:p>
            <a:r>
              <a:rPr lang="en-US" dirty="0"/>
              <a:t>Now assume each entry uses 4 bytes (2^2). What’s the total size of the page table? </a:t>
            </a:r>
          </a:p>
          <a:p>
            <a:endParaRPr lang="en-US" dirty="0"/>
          </a:p>
          <a:p>
            <a:endParaRPr lang="en-US" dirty="0"/>
          </a:p>
          <a:p>
            <a:endParaRPr lang="en-US" dirty="0"/>
          </a:p>
          <a:p>
            <a:pPr marL="294894" lvl="1" indent="0">
              <a:buNone/>
            </a:pPr>
            <a:endParaRPr lang="en-US" dirty="0"/>
          </a:p>
          <a:p>
            <a:pPr lvl="1"/>
            <a:endParaRPr lang="en-US" dirty="0"/>
          </a:p>
        </p:txBody>
      </p:sp>
    </p:spTree>
    <p:extLst>
      <p:ext uri="{BB962C8B-B14F-4D97-AF65-F5344CB8AC3E}">
        <p14:creationId xmlns:p14="http://schemas.microsoft.com/office/powerpoint/2010/main" val="2701427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4E89-6728-49EA-8092-C8C8A720E55E}"/>
              </a:ext>
            </a:extLst>
          </p:cNvPr>
          <p:cNvSpPr>
            <a:spLocks noGrp="1"/>
          </p:cNvSpPr>
          <p:nvPr>
            <p:ph type="title"/>
          </p:nvPr>
        </p:nvSpPr>
        <p:spPr/>
        <p:txBody>
          <a:bodyPr>
            <a:normAutofit fontScale="90000"/>
          </a:bodyPr>
          <a:lstStyle/>
          <a:p>
            <a:r>
              <a:rPr lang="en-US" dirty="0"/>
              <a:t>Optimal Page Replacement : Example</a:t>
            </a:r>
          </a:p>
        </p:txBody>
      </p:sp>
      <p:sp>
        <p:nvSpPr>
          <p:cNvPr id="3" name="Content Placeholder 2">
            <a:extLst>
              <a:ext uri="{FF2B5EF4-FFF2-40B4-BE49-F238E27FC236}">
                <a16:creationId xmlns:a16="http://schemas.microsoft.com/office/drawing/2014/main" id="{168D5CC9-C5EE-4207-8CE6-5E7D557FDE04}"/>
              </a:ext>
            </a:extLst>
          </p:cNvPr>
          <p:cNvSpPr>
            <a:spLocks noGrp="1"/>
          </p:cNvSpPr>
          <p:nvPr>
            <p:ph idx="1"/>
          </p:nvPr>
        </p:nvSpPr>
        <p:spPr/>
        <p:txBody>
          <a:bodyPr/>
          <a:lstStyle/>
          <a:p>
            <a:r>
              <a:rPr lang="en-US" dirty="0"/>
              <a:t>9 page faults with OPT</a:t>
            </a:r>
          </a:p>
        </p:txBody>
      </p:sp>
      <p:pic>
        <p:nvPicPr>
          <p:cNvPr id="12290" name="Picture 2">
            <a:extLst>
              <a:ext uri="{FF2B5EF4-FFF2-40B4-BE49-F238E27FC236}">
                <a16:creationId xmlns:a16="http://schemas.microsoft.com/office/drawing/2014/main" id="{A4E3C48C-5BE4-4B73-A45E-C3F3EF0739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001" y="2514610"/>
            <a:ext cx="7181850"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5084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4E89-6728-49EA-8092-C8C8A720E55E}"/>
              </a:ext>
            </a:extLst>
          </p:cNvPr>
          <p:cNvSpPr>
            <a:spLocks noGrp="1"/>
          </p:cNvSpPr>
          <p:nvPr>
            <p:ph type="title"/>
          </p:nvPr>
        </p:nvSpPr>
        <p:spPr/>
        <p:txBody>
          <a:bodyPr>
            <a:normAutofit fontScale="90000"/>
          </a:bodyPr>
          <a:lstStyle/>
          <a:p>
            <a:r>
              <a:rPr lang="en-US" dirty="0"/>
              <a:t>Optimal Page Replacement: Observations</a:t>
            </a:r>
          </a:p>
        </p:txBody>
      </p:sp>
      <p:sp>
        <p:nvSpPr>
          <p:cNvPr id="3" name="Content Placeholder 2">
            <a:extLst>
              <a:ext uri="{FF2B5EF4-FFF2-40B4-BE49-F238E27FC236}">
                <a16:creationId xmlns:a16="http://schemas.microsoft.com/office/drawing/2014/main" id="{168D5CC9-C5EE-4207-8CE6-5E7D557FDE04}"/>
              </a:ext>
            </a:extLst>
          </p:cNvPr>
          <p:cNvSpPr>
            <a:spLocks noGrp="1"/>
          </p:cNvSpPr>
          <p:nvPr>
            <p:ph idx="1"/>
          </p:nvPr>
        </p:nvSpPr>
        <p:spPr/>
        <p:txBody>
          <a:bodyPr/>
          <a:lstStyle/>
          <a:p>
            <a:r>
              <a:rPr lang="en-US" dirty="0"/>
              <a:t>OPT cannot be implemented in practice because it requires foretelling the future, but it makes a nice benchmark for the comparison and evaluation of real proposed new algorithms.</a:t>
            </a:r>
          </a:p>
          <a:p>
            <a:endParaRPr lang="en-US" dirty="0"/>
          </a:p>
          <a:p>
            <a:r>
              <a:rPr lang="en-US" dirty="0"/>
              <a:t>In practice, most page-replacement algorithms try to approximate OPT by predicting (estimating) in one fashion or another what page will not be used for the longest period of time. </a:t>
            </a:r>
          </a:p>
          <a:p>
            <a:endParaRPr lang="en-US" dirty="0"/>
          </a:p>
          <a:p>
            <a:r>
              <a:rPr lang="en-US" dirty="0"/>
              <a:t>The basis of FIFO is the prediction that the page that was brought in the longest time ago is the one that will not be needed again for the longest future time, but there are many other prediction methods that strive to match OPT.</a:t>
            </a:r>
          </a:p>
        </p:txBody>
      </p:sp>
    </p:spTree>
    <p:extLst>
      <p:ext uri="{BB962C8B-B14F-4D97-AF65-F5344CB8AC3E}">
        <p14:creationId xmlns:p14="http://schemas.microsoft.com/office/powerpoint/2010/main" val="8089262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4E89-6728-49EA-8092-C8C8A720E55E}"/>
              </a:ext>
            </a:extLst>
          </p:cNvPr>
          <p:cNvSpPr>
            <a:spLocks noGrp="1"/>
          </p:cNvSpPr>
          <p:nvPr>
            <p:ph type="title"/>
          </p:nvPr>
        </p:nvSpPr>
        <p:spPr/>
        <p:txBody>
          <a:bodyPr/>
          <a:lstStyle/>
          <a:p>
            <a:r>
              <a:rPr lang="en-US" dirty="0"/>
              <a:t>LRU Page Replacement</a:t>
            </a:r>
          </a:p>
        </p:txBody>
      </p:sp>
      <p:sp>
        <p:nvSpPr>
          <p:cNvPr id="3" name="Content Placeholder 2">
            <a:extLst>
              <a:ext uri="{FF2B5EF4-FFF2-40B4-BE49-F238E27FC236}">
                <a16:creationId xmlns:a16="http://schemas.microsoft.com/office/drawing/2014/main" id="{168D5CC9-C5EE-4207-8CE6-5E7D557FDE04}"/>
              </a:ext>
            </a:extLst>
          </p:cNvPr>
          <p:cNvSpPr>
            <a:spLocks noGrp="1"/>
          </p:cNvSpPr>
          <p:nvPr>
            <p:ph idx="1"/>
          </p:nvPr>
        </p:nvSpPr>
        <p:spPr/>
        <p:txBody>
          <a:bodyPr/>
          <a:lstStyle/>
          <a:p>
            <a:r>
              <a:rPr lang="en-US" dirty="0"/>
              <a:t>The prediction behind </a:t>
            </a:r>
            <a:r>
              <a:rPr lang="en-US" b="1" dirty="0"/>
              <a:t>Least Recently Used (LRU) </a:t>
            </a:r>
            <a:r>
              <a:rPr lang="en-US" dirty="0"/>
              <a:t>algorithm is that the page that has not been used in the longest time is the one that will not be used again in the near future. </a:t>
            </a:r>
          </a:p>
          <a:p>
            <a:pPr lvl="1"/>
            <a:r>
              <a:rPr lang="en-US" dirty="0"/>
              <a:t>What’s the difference between FIFO and LRU?</a:t>
            </a:r>
          </a:p>
          <a:p>
            <a:endParaRPr lang="en-US" dirty="0"/>
          </a:p>
          <a:p>
            <a:r>
              <a:rPr lang="en-US" dirty="0"/>
              <a:t>Some view LRU as analogous to OPT, except looking backward instead of forward.</a:t>
            </a:r>
          </a:p>
          <a:p>
            <a:endParaRPr lang="en-US" dirty="0"/>
          </a:p>
          <a:p>
            <a:r>
              <a:rPr lang="en-US" b="1" dirty="0"/>
              <a:t>Note: </a:t>
            </a:r>
            <a:r>
              <a:rPr lang="en-US" dirty="0"/>
              <a:t>Neither LRU or OPT exhibit </a:t>
            </a:r>
            <a:r>
              <a:rPr lang="en-US" dirty="0" err="1"/>
              <a:t>Belady’s</a:t>
            </a:r>
            <a:r>
              <a:rPr lang="en-US" dirty="0"/>
              <a:t> Anomaly.</a:t>
            </a:r>
          </a:p>
        </p:txBody>
      </p:sp>
    </p:spTree>
    <p:extLst>
      <p:ext uri="{BB962C8B-B14F-4D97-AF65-F5344CB8AC3E}">
        <p14:creationId xmlns:p14="http://schemas.microsoft.com/office/powerpoint/2010/main" val="16710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4E89-6728-49EA-8092-C8C8A720E55E}"/>
              </a:ext>
            </a:extLst>
          </p:cNvPr>
          <p:cNvSpPr>
            <a:spLocks noGrp="1"/>
          </p:cNvSpPr>
          <p:nvPr>
            <p:ph type="title"/>
          </p:nvPr>
        </p:nvSpPr>
        <p:spPr/>
        <p:txBody>
          <a:bodyPr/>
          <a:lstStyle/>
          <a:p>
            <a:r>
              <a:rPr lang="en-US" dirty="0"/>
              <a:t>LRU Page Replacement</a:t>
            </a:r>
          </a:p>
        </p:txBody>
      </p:sp>
      <p:sp>
        <p:nvSpPr>
          <p:cNvPr id="3" name="Content Placeholder 2">
            <a:extLst>
              <a:ext uri="{FF2B5EF4-FFF2-40B4-BE49-F238E27FC236}">
                <a16:creationId xmlns:a16="http://schemas.microsoft.com/office/drawing/2014/main" id="{168D5CC9-C5EE-4207-8CE6-5E7D557FDE04}"/>
              </a:ext>
            </a:extLst>
          </p:cNvPr>
          <p:cNvSpPr>
            <a:spLocks noGrp="1"/>
          </p:cNvSpPr>
          <p:nvPr>
            <p:ph idx="1"/>
          </p:nvPr>
        </p:nvSpPr>
        <p:spPr/>
        <p:txBody>
          <a:bodyPr/>
          <a:lstStyle/>
          <a:p>
            <a:r>
              <a:rPr lang="en-US" dirty="0"/>
              <a:t>Example: LRU produces 12 page faults (15 for FIFO and 9 for OPT)</a:t>
            </a:r>
          </a:p>
        </p:txBody>
      </p:sp>
      <p:pic>
        <p:nvPicPr>
          <p:cNvPr id="13314" name="Picture 2">
            <a:extLst>
              <a:ext uri="{FF2B5EF4-FFF2-40B4-BE49-F238E27FC236}">
                <a16:creationId xmlns:a16="http://schemas.microsoft.com/office/drawing/2014/main" id="{115171B5-DB13-4152-9DB2-FB78452AD2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62" y="2697488"/>
            <a:ext cx="7521273" cy="219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2753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4E89-6728-49EA-8092-C8C8A720E55E}"/>
              </a:ext>
            </a:extLst>
          </p:cNvPr>
          <p:cNvSpPr>
            <a:spLocks noGrp="1"/>
          </p:cNvSpPr>
          <p:nvPr>
            <p:ph type="title"/>
          </p:nvPr>
        </p:nvSpPr>
        <p:spPr/>
        <p:txBody>
          <a:bodyPr/>
          <a:lstStyle/>
          <a:p>
            <a:r>
              <a:rPr lang="en-US" dirty="0"/>
              <a:t>LRU Page Replacement</a:t>
            </a:r>
          </a:p>
        </p:txBody>
      </p:sp>
      <p:sp>
        <p:nvSpPr>
          <p:cNvPr id="3" name="Content Placeholder 2">
            <a:extLst>
              <a:ext uri="{FF2B5EF4-FFF2-40B4-BE49-F238E27FC236}">
                <a16:creationId xmlns:a16="http://schemas.microsoft.com/office/drawing/2014/main" id="{168D5CC9-C5EE-4207-8CE6-5E7D557FDE04}"/>
              </a:ext>
            </a:extLst>
          </p:cNvPr>
          <p:cNvSpPr>
            <a:spLocks noGrp="1"/>
          </p:cNvSpPr>
          <p:nvPr>
            <p:ph idx="1"/>
          </p:nvPr>
        </p:nvSpPr>
        <p:spPr/>
        <p:txBody>
          <a:bodyPr>
            <a:normAutofit/>
          </a:bodyPr>
          <a:lstStyle/>
          <a:p>
            <a:r>
              <a:rPr lang="en-US" dirty="0"/>
              <a:t>LRU is considered a good replacement policy and is often used. </a:t>
            </a:r>
          </a:p>
          <a:p>
            <a:r>
              <a:rPr lang="en-US" dirty="0"/>
              <a:t>The problem is how exactly to implement it -&gt; how to determine an order for the frames. Two simple approaches:</a:t>
            </a:r>
          </a:p>
          <a:p>
            <a:pPr marL="457200" indent="-457200">
              <a:buFont typeface="+mj-lt"/>
              <a:buAutoNum type="arabicPeriod"/>
            </a:pPr>
            <a:r>
              <a:rPr lang="en-US" dirty="0"/>
              <a:t>Counter</a:t>
            </a:r>
          </a:p>
          <a:p>
            <a:pPr marL="731520" lvl="1" indent="-457200"/>
            <a:r>
              <a:rPr lang="en-US" dirty="0"/>
              <a:t>Each memory access increments a counter</a:t>
            </a:r>
          </a:p>
          <a:p>
            <a:pPr marL="731520" lvl="1" indent="-457200"/>
            <a:r>
              <a:rPr lang="en-US" dirty="0"/>
              <a:t>Record last time of use in the page table</a:t>
            </a:r>
          </a:p>
          <a:p>
            <a:pPr marL="731520" lvl="1" indent="-457200"/>
            <a:r>
              <a:rPr lang="en-US" dirty="0"/>
              <a:t>Requires a linear search</a:t>
            </a:r>
          </a:p>
          <a:p>
            <a:pPr marL="457200" indent="-457200">
              <a:buFont typeface="+mj-lt"/>
              <a:buAutoNum type="arabicPeriod"/>
            </a:pPr>
            <a:r>
              <a:rPr lang="en-US" dirty="0"/>
              <a:t>Stack </a:t>
            </a:r>
          </a:p>
          <a:p>
            <a:pPr marL="731520" lvl="1" indent="-457200"/>
            <a:r>
              <a:rPr lang="en-US" dirty="0"/>
              <a:t>Keep a stack of page numbers in a double linked list</a:t>
            </a:r>
          </a:p>
          <a:p>
            <a:pPr marL="731520" lvl="1" indent="-457200"/>
            <a:r>
              <a:rPr lang="en-US" dirty="0"/>
              <a:t>Move referenced page to top</a:t>
            </a:r>
          </a:p>
          <a:p>
            <a:pPr marL="937260" lvl="2" indent="-457200"/>
            <a:r>
              <a:rPr lang="en-US" dirty="0"/>
              <a:t>LRU page is at the bottom</a:t>
            </a:r>
          </a:p>
          <a:p>
            <a:pPr marL="731520" lvl="1" indent="-457200"/>
            <a:r>
              <a:rPr lang="en-US" dirty="0"/>
              <a:t>Requires 6 pointers (at worst) to be changed</a:t>
            </a:r>
          </a:p>
        </p:txBody>
      </p:sp>
    </p:spTree>
    <p:extLst>
      <p:ext uri="{BB962C8B-B14F-4D97-AF65-F5344CB8AC3E}">
        <p14:creationId xmlns:p14="http://schemas.microsoft.com/office/powerpoint/2010/main" val="40360225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4E89-6728-49EA-8092-C8C8A720E55E}"/>
              </a:ext>
            </a:extLst>
          </p:cNvPr>
          <p:cNvSpPr>
            <a:spLocks noGrp="1"/>
          </p:cNvSpPr>
          <p:nvPr>
            <p:ph type="title"/>
          </p:nvPr>
        </p:nvSpPr>
        <p:spPr/>
        <p:txBody>
          <a:bodyPr>
            <a:normAutofit fontScale="90000"/>
          </a:bodyPr>
          <a:lstStyle/>
          <a:p>
            <a:r>
              <a:rPr lang="en-US" dirty="0"/>
              <a:t>Stack Implementation of LRU Algorithm</a:t>
            </a:r>
          </a:p>
        </p:txBody>
      </p:sp>
      <p:pic>
        <p:nvPicPr>
          <p:cNvPr id="16386" name="Picture 2">
            <a:extLst>
              <a:ext uri="{FF2B5EF4-FFF2-40B4-BE49-F238E27FC236}">
                <a16:creationId xmlns:a16="http://schemas.microsoft.com/office/drawing/2014/main" id="{CB39A536-D8B0-429C-BAB9-7CD3D70584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30" y="2062162"/>
            <a:ext cx="5728050" cy="4033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151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4E89-6728-49EA-8092-C8C8A720E55E}"/>
              </a:ext>
            </a:extLst>
          </p:cNvPr>
          <p:cNvSpPr>
            <a:spLocks noGrp="1"/>
          </p:cNvSpPr>
          <p:nvPr>
            <p:ph type="title"/>
          </p:nvPr>
        </p:nvSpPr>
        <p:spPr/>
        <p:txBody>
          <a:bodyPr>
            <a:normAutofit fontScale="90000"/>
          </a:bodyPr>
          <a:lstStyle/>
          <a:p>
            <a:r>
              <a:rPr lang="en-US" dirty="0"/>
              <a:t>LRU-Approximation Page Replacement</a:t>
            </a:r>
          </a:p>
        </p:txBody>
      </p:sp>
      <p:sp>
        <p:nvSpPr>
          <p:cNvPr id="3" name="Content Placeholder 2">
            <a:extLst>
              <a:ext uri="{FF2B5EF4-FFF2-40B4-BE49-F238E27FC236}">
                <a16:creationId xmlns:a16="http://schemas.microsoft.com/office/drawing/2014/main" id="{168D5CC9-C5EE-4207-8CE6-5E7D557FDE04}"/>
              </a:ext>
            </a:extLst>
          </p:cNvPr>
          <p:cNvSpPr>
            <a:spLocks noGrp="1"/>
          </p:cNvSpPr>
          <p:nvPr>
            <p:ph idx="1"/>
          </p:nvPr>
        </p:nvSpPr>
        <p:spPr>
          <a:xfrm>
            <a:off x="457200" y="1935480"/>
            <a:ext cx="8229600" cy="4602446"/>
          </a:xfrm>
        </p:spPr>
        <p:txBody>
          <a:bodyPr>
            <a:normAutofit/>
          </a:bodyPr>
          <a:lstStyle/>
          <a:p>
            <a:r>
              <a:rPr lang="en-US" dirty="0"/>
              <a:t>Full implementation of LRU requires hardware support, and few systems provide the full hardware support necessary.</a:t>
            </a:r>
          </a:p>
          <a:p>
            <a:endParaRPr lang="en-US" dirty="0"/>
          </a:p>
          <a:p>
            <a:r>
              <a:rPr lang="en-US" dirty="0"/>
              <a:t>Solution: </a:t>
            </a:r>
            <a:r>
              <a:rPr lang="en-US" b="1" dirty="0"/>
              <a:t>reference bit</a:t>
            </a:r>
            <a:r>
              <a:rPr lang="en-US" dirty="0"/>
              <a:t> in the page table</a:t>
            </a:r>
          </a:p>
          <a:p>
            <a:pPr lvl="1"/>
            <a:r>
              <a:rPr lang="en-US" dirty="0"/>
              <a:t>With each page, associate a bit, initially = 0.</a:t>
            </a:r>
          </a:p>
          <a:p>
            <a:pPr lvl="1"/>
            <a:r>
              <a:rPr lang="en-US" dirty="0"/>
              <a:t>When a page is referenced, set bit to 1.</a:t>
            </a:r>
          </a:p>
          <a:p>
            <a:pPr lvl="1"/>
            <a:r>
              <a:rPr lang="en-US" dirty="0"/>
              <a:t>Replace the page which is 0 (if one exists). We don’t know order though…</a:t>
            </a:r>
          </a:p>
          <a:p>
            <a:r>
              <a:rPr lang="en-US" dirty="0"/>
              <a:t>Second-Chance (“Clock”) Algorithm</a:t>
            </a:r>
          </a:p>
          <a:p>
            <a:pPr lvl="1"/>
            <a:r>
              <a:rPr lang="en-US" dirty="0"/>
              <a:t>Essentially a FIFO, except the reference bit gives pages a “second chance”.</a:t>
            </a:r>
          </a:p>
          <a:p>
            <a:pPr lvl="1"/>
            <a:r>
              <a:rPr lang="en-US" dirty="0"/>
              <a:t>If the page to be replaced (in clock order) has bit = 1, then:</a:t>
            </a:r>
          </a:p>
          <a:p>
            <a:pPr lvl="2"/>
            <a:r>
              <a:rPr lang="en-US" dirty="0"/>
              <a:t>Set bit to 0</a:t>
            </a:r>
          </a:p>
          <a:p>
            <a:pPr lvl="2"/>
            <a:r>
              <a:rPr lang="en-US" dirty="0"/>
              <a:t>Leave page in memory</a:t>
            </a:r>
          </a:p>
          <a:p>
            <a:pPr lvl="2"/>
            <a:r>
              <a:rPr lang="en-US" dirty="0"/>
              <a:t>Move to next page</a:t>
            </a:r>
          </a:p>
          <a:p>
            <a:pPr lvl="1"/>
            <a:endParaRPr lang="en-US" dirty="0"/>
          </a:p>
          <a:p>
            <a:pPr lvl="1"/>
            <a:endParaRPr lang="en-US" dirty="0"/>
          </a:p>
          <a:p>
            <a:endParaRPr lang="en-US" dirty="0"/>
          </a:p>
          <a:p>
            <a:pPr marL="0" indent="0">
              <a:buNone/>
            </a:pPr>
            <a:endParaRPr lang="en-US" dirty="0"/>
          </a:p>
        </p:txBody>
      </p:sp>
    </p:spTree>
    <p:extLst>
      <p:ext uri="{BB962C8B-B14F-4D97-AF65-F5344CB8AC3E}">
        <p14:creationId xmlns:p14="http://schemas.microsoft.com/office/powerpoint/2010/main" val="14589494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4E89-6728-49EA-8092-C8C8A720E55E}"/>
              </a:ext>
            </a:extLst>
          </p:cNvPr>
          <p:cNvSpPr>
            <a:spLocks noGrp="1"/>
          </p:cNvSpPr>
          <p:nvPr>
            <p:ph type="title"/>
          </p:nvPr>
        </p:nvSpPr>
        <p:spPr>
          <a:xfrm>
            <a:off x="457200" y="182903"/>
            <a:ext cx="8229600" cy="1143000"/>
          </a:xfrm>
        </p:spPr>
        <p:txBody>
          <a:bodyPr/>
          <a:lstStyle/>
          <a:p>
            <a:r>
              <a:rPr lang="en-US" dirty="0"/>
              <a:t>Second-Chance (Clock) Algorithm</a:t>
            </a:r>
          </a:p>
        </p:txBody>
      </p:sp>
      <p:pic>
        <p:nvPicPr>
          <p:cNvPr id="22530" name="Picture 2">
            <a:extLst>
              <a:ext uri="{FF2B5EF4-FFF2-40B4-BE49-F238E27FC236}">
                <a16:creationId xmlns:a16="http://schemas.microsoft.com/office/drawing/2014/main" id="{A28F26C7-BBCE-4122-A9A2-068C8A3C8E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7391" y="1417342"/>
            <a:ext cx="5596922" cy="5045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954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4E89-6728-49EA-8092-C8C8A720E55E}"/>
              </a:ext>
            </a:extLst>
          </p:cNvPr>
          <p:cNvSpPr>
            <a:spLocks noGrp="1"/>
          </p:cNvSpPr>
          <p:nvPr>
            <p:ph type="title"/>
          </p:nvPr>
        </p:nvSpPr>
        <p:spPr/>
        <p:txBody>
          <a:bodyPr/>
          <a:lstStyle/>
          <a:p>
            <a:r>
              <a:rPr lang="en-US" dirty="0"/>
              <a:t>Enhanced Clock Algorithm</a:t>
            </a:r>
          </a:p>
        </p:txBody>
      </p:sp>
      <p:sp>
        <p:nvSpPr>
          <p:cNvPr id="3" name="Content Placeholder 2">
            <a:extLst>
              <a:ext uri="{FF2B5EF4-FFF2-40B4-BE49-F238E27FC236}">
                <a16:creationId xmlns:a16="http://schemas.microsoft.com/office/drawing/2014/main" id="{168D5CC9-C5EE-4207-8CE6-5E7D557FDE04}"/>
              </a:ext>
            </a:extLst>
          </p:cNvPr>
          <p:cNvSpPr>
            <a:spLocks noGrp="1"/>
          </p:cNvSpPr>
          <p:nvPr>
            <p:ph idx="1"/>
          </p:nvPr>
        </p:nvSpPr>
        <p:spPr/>
        <p:txBody>
          <a:bodyPr/>
          <a:lstStyle/>
          <a:p>
            <a:r>
              <a:rPr lang="en-US" dirty="0"/>
              <a:t>Combine reference and “dirty” (recently modified) bit:</a:t>
            </a:r>
          </a:p>
          <a:p>
            <a:pPr lvl="1"/>
            <a:r>
              <a:rPr lang="en-US" dirty="0"/>
              <a:t>(ref, dirty)</a:t>
            </a:r>
          </a:p>
          <a:p>
            <a:pPr marL="637794" lvl="1" indent="-342900">
              <a:buFont typeface="+mj-lt"/>
              <a:buAutoNum type="arabicPeriod"/>
            </a:pPr>
            <a:r>
              <a:rPr lang="en-US" dirty="0"/>
              <a:t>(0, 0) – Neither recently used or modified </a:t>
            </a:r>
            <a:r>
              <a:rPr lang="en-US" i="1" dirty="0"/>
              <a:t>(best to replace)</a:t>
            </a:r>
          </a:p>
          <a:p>
            <a:pPr marL="637794" lvl="1" indent="-342900">
              <a:buFont typeface="+mj-lt"/>
              <a:buAutoNum type="arabicPeriod"/>
            </a:pPr>
            <a:r>
              <a:rPr lang="en-US" dirty="0"/>
              <a:t>(0, 1) – Not recently used but modified</a:t>
            </a:r>
          </a:p>
          <a:p>
            <a:pPr marL="637794" lvl="1" indent="-342900">
              <a:buFont typeface="+mj-lt"/>
              <a:buAutoNum type="arabicPeriod"/>
            </a:pPr>
            <a:r>
              <a:rPr lang="en-US" dirty="0"/>
              <a:t>(1, 0) – Recently used but clean</a:t>
            </a:r>
          </a:p>
          <a:p>
            <a:pPr marL="637794" lvl="1" indent="-342900">
              <a:buFont typeface="+mj-lt"/>
              <a:buAutoNum type="arabicPeriod"/>
            </a:pPr>
            <a:r>
              <a:rPr lang="en-US" dirty="0"/>
              <a:t>(1, 1) – Recently used and modified</a:t>
            </a:r>
          </a:p>
          <a:p>
            <a:pPr marL="363474" indent="-342900"/>
            <a:endParaRPr lang="en-US" dirty="0"/>
          </a:p>
          <a:p>
            <a:pPr marL="363474" indent="-342900"/>
            <a:r>
              <a:rPr lang="en-US" dirty="0"/>
              <a:t>Looking for the page in the lowest numbered category: (0, 0), then (0, 1), then (1, 0), and then (1, 1)</a:t>
            </a:r>
          </a:p>
          <a:p>
            <a:pPr marL="363474" indent="-342900"/>
            <a:r>
              <a:rPr lang="en-US" dirty="0"/>
              <a:t>The main difference between this algorithm and the previous one is the preference for replacing clean pages if possible.</a:t>
            </a:r>
          </a:p>
        </p:txBody>
      </p:sp>
    </p:spTree>
    <p:extLst>
      <p:ext uri="{BB962C8B-B14F-4D97-AF65-F5344CB8AC3E}">
        <p14:creationId xmlns:p14="http://schemas.microsoft.com/office/powerpoint/2010/main" val="3486431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4E89-6728-49EA-8092-C8C8A720E55E}"/>
              </a:ext>
            </a:extLst>
          </p:cNvPr>
          <p:cNvSpPr>
            <a:spLocks noGrp="1"/>
          </p:cNvSpPr>
          <p:nvPr>
            <p:ph type="title"/>
          </p:nvPr>
        </p:nvSpPr>
        <p:spPr/>
        <p:txBody>
          <a:bodyPr>
            <a:normAutofit fontScale="90000"/>
          </a:bodyPr>
          <a:lstStyle/>
          <a:p>
            <a:r>
              <a:rPr lang="en-US" dirty="0"/>
              <a:t>Counting-Based Page Replacement</a:t>
            </a:r>
          </a:p>
        </p:txBody>
      </p:sp>
      <p:sp>
        <p:nvSpPr>
          <p:cNvPr id="3" name="Content Placeholder 2">
            <a:extLst>
              <a:ext uri="{FF2B5EF4-FFF2-40B4-BE49-F238E27FC236}">
                <a16:creationId xmlns:a16="http://schemas.microsoft.com/office/drawing/2014/main" id="{168D5CC9-C5EE-4207-8CE6-5E7D557FDE04}"/>
              </a:ext>
            </a:extLst>
          </p:cNvPr>
          <p:cNvSpPr>
            <a:spLocks noGrp="1"/>
          </p:cNvSpPr>
          <p:nvPr>
            <p:ph idx="1"/>
          </p:nvPr>
        </p:nvSpPr>
        <p:spPr/>
        <p:txBody>
          <a:bodyPr/>
          <a:lstStyle/>
          <a:p>
            <a:r>
              <a:rPr lang="en-US" dirty="0"/>
              <a:t>There are algorithms based on counting the references to a given page:</a:t>
            </a:r>
          </a:p>
          <a:p>
            <a:endParaRPr lang="en-US" dirty="0"/>
          </a:p>
          <a:p>
            <a:pPr marL="457200" indent="-457200">
              <a:buFont typeface="+mj-lt"/>
              <a:buAutoNum type="alphaUcPeriod"/>
            </a:pPr>
            <a:r>
              <a:rPr lang="en-US" dirty="0"/>
              <a:t>Least Frequently Used, LFU – replace the page with lowest reference count. </a:t>
            </a:r>
          </a:p>
          <a:p>
            <a:pPr marL="457200" indent="-457200">
              <a:buFont typeface="+mj-lt"/>
              <a:buAutoNum type="alphaUcPeriod"/>
            </a:pPr>
            <a:r>
              <a:rPr lang="en-US" dirty="0"/>
              <a:t>Most Frequently Used, MFU – replace the page with the highest frequency count. </a:t>
            </a:r>
          </a:p>
          <a:p>
            <a:pPr marL="457200" indent="-457200">
              <a:buFont typeface="+mj-lt"/>
              <a:buAutoNum type="alphaUcPeriod"/>
            </a:pPr>
            <a:endParaRPr lang="en-US" dirty="0"/>
          </a:p>
          <a:p>
            <a:r>
              <a:rPr lang="en-US" b="1" dirty="0"/>
              <a:t>Question:</a:t>
            </a:r>
            <a:r>
              <a:rPr lang="en-US" dirty="0"/>
              <a:t> What’s the rationale and a problem for each LFU and MFU?</a:t>
            </a:r>
          </a:p>
          <a:p>
            <a:endParaRPr lang="en-US" dirty="0"/>
          </a:p>
          <a:p>
            <a:r>
              <a:rPr lang="en-US" dirty="0"/>
              <a:t>In general, counting based algorithms are not commonly used, as they are expensive to implement and do not approximate OPT well.</a:t>
            </a:r>
          </a:p>
        </p:txBody>
      </p:sp>
    </p:spTree>
    <p:extLst>
      <p:ext uri="{BB962C8B-B14F-4D97-AF65-F5344CB8AC3E}">
        <p14:creationId xmlns:p14="http://schemas.microsoft.com/office/powerpoint/2010/main" val="15741309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B422-2BF1-490C-9FD4-E77D8B84F10E}"/>
              </a:ext>
            </a:extLst>
          </p:cNvPr>
          <p:cNvSpPr>
            <a:spLocks noGrp="1"/>
          </p:cNvSpPr>
          <p:nvPr>
            <p:ph type="title"/>
          </p:nvPr>
        </p:nvSpPr>
        <p:spPr/>
        <p:txBody>
          <a:bodyPr/>
          <a:lstStyle/>
          <a:p>
            <a:r>
              <a:rPr lang="en-US" dirty="0"/>
              <a:t>Page Table Structure: Overview</a:t>
            </a:r>
          </a:p>
        </p:txBody>
      </p:sp>
      <p:sp>
        <p:nvSpPr>
          <p:cNvPr id="3" name="Content Placeholder 2">
            <a:extLst>
              <a:ext uri="{FF2B5EF4-FFF2-40B4-BE49-F238E27FC236}">
                <a16:creationId xmlns:a16="http://schemas.microsoft.com/office/drawing/2014/main" id="{392DC6E3-7948-494E-8584-72B6240E220A}"/>
              </a:ext>
            </a:extLst>
          </p:cNvPr>
          <p:cNvSpPr>
            <a:spLocks noGrp="1"/>
          </p:cNvSpPr>
          <p:nvPr>
            <p:ph idx="1"/>
          </p:nvPr>
        </p:nvSpPr>
        <p:spPr/>
        <p:txBody>
          <a:bodyPr/>
          <a:lstStyle/>
          <a:p>
            <a:r>
              <a:rPr lang="en-US" dirty="0"/>
              <a:t>Page tables can consume a lot of memory.</a:t>
            </a:r>
          </a:p>
          <a:p>
            <a:endParaRPr lang="en-US" dirty="0"/>
          </a:p>
          <a:p>
            <a:r>
              <a:rPr lang="en-US" dirty="0"/>
              <a:t>How do we actual store and lookup entries in page tables?</a:t>
            </a:r>
          </a:p>
          <a:p>
            <a:endParaRPr lang="en-US" dirty="0"/>
          </a:p>
          <a:p>
            <a:pPr marL="457200" indent="-457200">
              <a:buFont typeface="+mj-lt"/>
              <a:buAutoNum type="alphaUcPeriod"/>
            </a:pPr>
            <a:r>
              <a:rPr lang="en-US" dirty="0"/>
              <a:t>Multilevel page tables</a:t>
            </a:r>
          </a:p>
          <a:p>
            <a:pPr lvl="1"/>
            <a:r>
              <a:rPr lang="en-US" dirty="0"/>
              <a:t>Tree of page tables</a:t>
            </a:r>
          </a:p>
          <a:p>
            <a:pPr lvl="1"/>
            <a:endParaRPr lang="en-US" dirty="0"/>
          </a:p>
          <a:p>
            <a:pPr marL="457200" indent="-457200">
              <a:buFont typeface="+mj-lt"/>
              <a:buAutoNum type="alphaUcPeriod"/>
            </a:pPr>
            <a:r>
              <a:rPr lang="en-US" dirty="0"/>
              <a:t>Inverted page tables</a:t>
            </a:r>
          </a:p>
          <a:p>
            <a:pPr lvl="1"/>
            <a:r>
              <a:rPr lang="en-US" dirty="0"/>
              <a:t>The mapping is inverted: frame -&gt; page</a:t>
            </a:r>
          </a:p>
          <a:p>
            <a:endParaRPr lang="en-US" dirty="0"/>
          </a:p>
        </p:txBody>
      </p:sp>
    </p:spTree>
    <p:extLst>
      <p:ext uri="{BB962C8B-B14F-4D97-AF65-F5344CB8AC3E}">
        <p14:creationId xmlns:p14="http://schemas.microsoft.com/office/powerpoint/2010/main" val="9876632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4E89-6728-49EA-8092-C8C8A720E55E}"/>
              </a:ext>
            </a:extLst>
          </p:cNvPr>
          <p:cNvSpPr>
            <a:spLocks noGrp="1"/>
          </p:cNvSpPr>
          <p:nvPr>
            <p:ph type="title"/>
          </p:nvPr>
        </p:nvSpPr>
        <p:spPr/>
        <p:txBody>
          <a:bodyPr>
            <a:normAutofit fontScale="90000"/>
          </a:bodyPr>
          <a:lstStyle/>
          <a:p>
            <a:r>
              <a:rPr lang="en-US" dirty="0"/>
              <a:t>Applications and Page Replacement</a:t>
            </a:r>
          </a:p>
        </p:txBody>
      </p:sp>
      <p:sp>
        <p:nvSpPr>
          <p:cNvPr id="3" name="Content Placeholder 2">
            <a:extLst>
              <a:ext uri="{FF2B5EF4-FFF2-40B4-BE49-F238E27FC236}">
                <a16:creationId xmlns:a16="http://schemas.microsoft.com/office/drawing/2014/main" id="{168D5CC9-C5EE-4207-8CE6-5E7D557FDE04}"/>
              </a:ext>
            </a:extLst>
          </p:cNvPr>
          <p:cNvSpPr>
            <a:spLocks noGrp="1"/>
          </p:cNvSpPr>
          <p:nvPr>
            <p:ph idx="1"/>
          </p:nvPr>
        </p:nvSpPr>
        <p:spPr/>
        <p:txBody>
          <a:bodyPr/>
          <a:lstStyle/>
          <a:p>
            <a:r>
              <a:rPr lang="en-US" dirty="0"/>
              <a:t>Some application (e.g., database systems) understand their data access and caching needs better than the general-purpose OS and should therefore be given reign to do their own memory management.</a:t>
            </a:r>
          </a:p>
          <a:p>
            <a:endParaRPr lang="en-US" dirty="0"/>
          </a:p>
          <a:p>
            <a:r>
              <a:rPr lang="en-US" dirty="0"/>
              <a:t>Sometimes such programs are given a raw disk partition to work with containing raw data block and no file system structure. It is then up to the application to use this disk partition as extended memory or for whatever reasons it sees fit.</a:t>
            </a:r>
          </a:p>
        </p:txBody>
      </p:sp>
    </p:spTree>
    <p:extLst>
      <p:ext uri="{BB962C8B-B14F-4D97-AF65-F5344CB8AC3E}">
        <p14:creationId xmlns:p14="http://schemas.microsoft.com/office/powerpoint/2010/main" val="29937656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Next Time</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935480"/>
            <a:ext cx="8595312" cy="4389120"/>
          </a:xfrm>
        </p:spPr>
        <p:txBody>
          <a:bodyPr>
            <a:normAutofit/>
          </a:bodyPr>
          <a:lstStyle/>
          <a:p>
            <a:r>
              <a:rPr lang="en-US" dirty="0"/>
              <a:t>Finish Virtual Memory</a:t>
            </a:r>
          </a:p>
          <a:p>
            <a:pPr>
              <a:buFont typeface="Courier New" panose="02070309020205020404" pitchFamily="49" charset="0"/>
              <a:buChar char="o"/>
            </a:pPr>
            <a:r>
              <a:rPr lang="en-US" dirty="0"/>
              <a:t>Allocation of Frames</a:t>
            </a:r>
          </a:p>
          <a:p>
            <a:pPr>
              <a:buFont typeface="Courier New" panose="02070309020205020404" pitchFamily="49" charset="0"/>
              <a:buChar char="o"/>
            </a:pPr>
            <a:r>
              <a:rPr lang="en-US" dirty="0"/>
              <a:t>Thrashing</a:t>
            </a:r>
          </a:p>
          <a:p>
            <a:pPr>
              <a:buFont typeface="Courier New" panose="02070309020205020404" pitchFamily="49" charset="0"/>
              <a:buChar char="o"/>
            </a:pPr>
            <a:r>
              <a:rPr lang="en-US" dirty="0"/>
              <a:t>Allocating Kernel Memory</a:t>
            </a:r>
          </a:p>
        </p:txBody>
      </p:sp>
    </p:spTree>
    <p:extLst>
      <p:ext uri="{BB962C8B-B14F-4D97-AF65-F5344CB8AC3E}">
        <p14:creationId xmlns:p14="http://schemas.microsoft.com/office/powerpoint/2010/main" val="19909602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B422-2BF1-490C-9FD4-E77D8B84F10E}"/>
              </a:ext>
            </a:extLst>
          </p:cNvPr>
          <p:cNvSpPr>
            <a:spLocks noGrp="1"/>
          </p:cNvSpPr>
          <p:nvPr>
            <p:ph type="title"/>
          </p:nvPr>
        </p:nvSpPr>
        <p:spPr/>
        <p:txBody>
          <a:bodyPr/>
          <a:lstStyle/>
          <a:p>
            <a:r>
              <a:rPr lang="en-US" dirty="0"/>
              <a:t>Multilevel Page Tables</a:t>
            </a:r>
          </a:p>
        </p:txBody>
      </p:sp>
      <p:sp>
        <p:nvSpPr>
          <p:cNvPr id="3" name="Content Placeholder 2">
            <a:extLst>
              <a:ext uri="{FF2B5EF4-FFF2-40B4-BE49-F238E27FC236}">
                <a16:creationId xmlns:a16="http://schemas.microsoft.com/office/drawing/2014/main" id="{392DC6E3-7948-494E-8584-72B6240E220A}"/>
              </a:ext>
            </a:extLst>
          </p:cNvPr>
          <p:cNvSpPr>
            <a:spLocks noGrp="1"/>
          </p:cNvSpPr>
          <p:nvPr>
            <p:ph idx="1"/>
          </p:nvPr>
        </p:nvSpPr>
        <p:spPr>
          <a:xfrm>
            <a:off x="457200" y="1935480"/>
            <a:ext cx="3474727" cy="4389120"/>
          </a:xfrm>
        </p:spPr>
        <p:txBody>
          <a:bodyPr/>
          <a:lstStyle/>
          <a:p>
            <a:r>
              <a:rPr lang="en-US" dirty="0"/>
              <a:t>Break up the logical address space into multiple page tables.</a:t>
            </a:r>
          </a:p>
          <a:p>
            <a:endParaRPr lang="en-US" dirty="0"/>
          </a:p>
          <a:p>
            <a:r>
              <a:rPr lang="en-US" dirty="0"/>
              <a:t>Example: two-level page table.</a:t>
            </a:r>
          </a:p>
          <a:p>
            <a:endParaRPr lang="en-US" dirty="0"/>
          </a:p>
          <a:p>
            <a:r>
              <a:rPr lang="en-US" dirty="0"/>
              <a:t>Same idea as a B-Tree index</a:t>
            </a:r>
          </a:p>
          <a:p>
            <a:endParaRPr lang="en-US" dirty="0"/>
          </a:p>
          <a:p>
            <a:endParaRPr lang="en-US" dirty="0"/>
          </a:p>
        </p:txBody>
      </p:sp>
      <p:pic>
        <p:nvPicPr>
          <p:cNvPr id="4" name="Picture 2">
            <a:extLst>
              <a:ext uri="{FF2B5EF4-FFF2-40B4-BE49-F238E27FC236}">
                <a16:creationId xmlns:a16="http://schemas.microsoft.com/office/drawing/2014/main" id="{F03D35FB-5D15-365F-E796-67250A1BFA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5995" y="2027312"/>
            <a:ext cx="4620805" cy="4872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1019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B422-2BF1-490C-9FD4-E77D8B84F10E}"/>
              </a:ext>
            </a:extLst>
          </p:cNvPr>
          <p:cNvSpPr>
            <a:spLocks noGrp="1"/>
          </p:cNvSpPr>
          <p:nvPr>
            <p:ph type="title"/>
          </p:nvPr>
        </p:nvSpPr>
        <p:spPr>
          <a:xfrm>
            <a:off x="457200" y="246885"/>
            <a:ext cx="8229600" cy="1143000"/>
          </a:xfrm>
        </p:spPr>
        <p:txBody>
          <a:bodyPr>
            <a:normAutofit fontScale="90000"/>
          </a:bodyPr>
          <a:lstStyle/>
          <a:p>
            <a:r>
              <a:rPr lang="en-US" dirty="0"/>
              <a:t>Example: </a:t>
            </a:r>
            <a:br>
              <a:rPr lang="en-US" dirty="0"/>
            </a:br>
            <a:r>
              <a:rPr lang="en-US" dirty="0"/>
              <a:t>Two-Level Page Table Scheme</a:t>
            </a:r>
          </a:p>
        </p:txBody>
      </p:sp>
      <p:sp>
        <p:nvSpPr>
          <p:cNvPr id="4" name="Content Placeholder 3">
            <a:extLst>
              <a:ext uri="{FF2B5EF4-FFF2-40B4-BE49-F238E27FC236}">
                <a16:creationId xmlns:a16="http://schemas.microsoft.com/office/drawing/2014/main" id="{AACFE26E-515F-9532-7075-B81658E2F428}"/>
              </a:ext>
            </a:extLst>
          </p:cNvPr>
          <p:cNvSpPr>
            <a:spLocks noGrp="1"/>
          </p:cNvSpPr>
          <p:nvPr>
            <p:ph idx="1"/>
          </p:nvPr>
        </p:nvSpPr>
        <p:spPr>
          <a:xfrm>
            <a:off x="457200" y="1478277"/>
            <a:ext cx="8229600" cy="4389120"/>
          </a:xfrm>
        </p:spPr>
        <p:txBody>
          <a:bodyPr/>
          <a:lstStyle/>
          <a:p>
            <a:r>
              <a:rPr lang="en-US" dirty="0"/>
              <a:t>Page size = 8 bytes</a:t>
            </a:r>
          </a:p>
          <a:p>
            <a:r>
              <a:rPr lang="en-US" dirty="0"/>
              <a:t>Entry = 2 bytes</a:t>
            </a:r>
          </a:p>
        </p:txBody>
      </p:sp>
      <p:sp>
        <p:nvSpPr>
          <p:cNvPr id="11" name="Rectangle 10">
            <a:extLst>
              <a:ext uri="{FF2B5EF4-FFF2-40B4-BE49-F238E27FC236}">
                <a16:creationId xmlns:a16="http://schemas.microsoft.com/office/drawing/2014/main" id="{8187AA66-FFF1-F131-30E0-50C71E9DFA16}"/>
              </a:ext>
            </a:extLst>
          </p:cNvPr>
          <p:cNvSpPr/>
          <p:nvPr/>
        </p:nvSpPr>
        <p:spPr>
          <a:xfrm>
            <a:off x="2103142" y="2240277"/>
            <a:ext cx="731520" cy="457200"/>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0</a:t>
            </a:r>
          </a:p>
        </p:txBody>
      </p:sp>
      <p:sp>
        <p:nvSpPr>
          <p:cNvPr id="12" name="Rectangle 11">
            <a:extLst>
              <a:ext uri="{FF2B5EF4-FFF2-40B4-BE49-F238E27FC236}">
                <a16:creationId xmlns:a16="http://schemas.microsoft.com/office/drawing/2014/main" id="{A96A2788-8D3C-B583-4A83-C25FDFD6B465}"/>
              </a:ext>
            </a:extLst>
          </p:cNvPr>
          <p:cNvSpPr/>
          <p:nvPr/>
        </p:nvSpPr>
        <p:spPr>
          <a:xfrm>
            <a:off x="3291849" y="2240277"/>
            <a:ext cx="731520" cy="457200"/>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4</a:t>
            </a:r>
          </a:p>
        </p:txBody>
      </p:sp>
      <p:sp>
        <p:nvSpPr>
          <p:cNvPr id="15" name="Rectangle 14">
            <a:extLst>
              <a:ext uri="{FF2B5EF4-FFF2-40B4-BE49-F238E27FC236}">
                <a16:creationId xmlns:a16="http://schemas.microsoft.com/office/drawing/2014/main" id="{4A59719B-BD7D-4400-D770-0BF0E6612CA3}"/>
              </a:ext>
            </a:extLst>
          </p:cNvPr>
          <p:cNvSpPr/>
          <p:nvPr/>
        </p:nvSpPr>
        <p:spPr>
          <a:xfrm>
            <a:off x="2834649" y="2240277"/>
            <a:ext cx="457200" cy="457200"/>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sz="2400" dirty="0">
                <a:sym typeface="Wingdings" panose="05000000000000000000" pitchFamily="2" charset="2"/>
              </a:rPr>
              <a:t></a:t>
            </a:r>
            <a:endParaRPr lang="en-US" sz="2400" dirty="0"/>
          </a:p>
        </p:txBody>
      </p:sp>
      <p:sp>
        <p:nvSpPr>
          <p:cNvPr id="16" name="Rectangle 15">
            <a:extLst>
              <a:ext uri="{FF2B5EF4-FFF2-40B4-BE49-F238E27FC236}">
                <a16:creationId xmlns:a16="http://schemas.microsoft.com/office/drawing/2014/main" id="{CC27AFC4-1B86-108F-9EC7-A9D67D59D4ED}"/>
              </a:ext>
            </a:extLst>
          </p:cNvPr>
          <p:cNvSpPr/>
          <p:nvPr/>
        </p:nvSpPr>
        <p:spPr>
          <a:xfrm>
            <a:off x="4023361" y="2240277"/>
            <a:ext cx="457200" cy="457200"/>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sz="2400" dirty="0">
                <a:sym typeface="Wingdings" panose="05000000000000000000" pitchFamily="2" charset="2"/>
              </a:rPr>
              <a:t></a:t>
            </a:r>
            <a:endParaRPr lang="en-US" sz="2400" dirty="0"/>
          </a:p>
        </p:txBody>
      </p:sp>
      <p:sp>
        <p:nvSpPr>
          <p:cNvPr id="18" name="Rectangle 17">
            <a:extLst>
              <a:ext uri="{FF2B5EF4-FFF2-40B4-BE49-F238E27FC236}">
                <a16:creationId xmlns:a16="http://schemas.microsoft.com/office/drawing/2014/main" id="{21439892-DCAC-607D-8FA6-C80C00FB3B93}"/>
              </a:ext>
            </a:extLst>
          </p:cNvPr>
          <p:cNvSpPr/>
          <p:nvPr/>
        </p:nvSpPr>
        <p:spPr>
          <a:xfrm>
            <a:off x="4480556" y="2240277"/>
            <a:ext cx="731520" cy="457200"/>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8</a:t>
            </a:r>
          </a:p>
        </p:txBody>
      </p:sp>
      <p:sp>
        <p:nvSpPr>
          <p:cNvPr id="19" name="Rectangle 18">
            <a:extLst>
              <a:ext uri="{FF2B5EF4-FFF2-40B4-BE49-F238E27FC236}">
                <a16:creationId xmlns:a16="http://schemas.microsoft.com/office/drawing/2014/main" id="{A789B091-6306-DA53-CF46-31348B231DC3}"/>
              </a:ext>
            </a:extLst>
          </p:cNvPr>
          <p:cNvSpPr/>
          <p:nvPr/>
        </p:nvSpPr>
        <p:spPr>
          <a:xfrm>
            <a:off x="5212068" y="2240293"/>
            <a:ext cx="457200" cy="457200"/>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sz="2400" dirty="0">
                <a:sym typeface="Wingdings" panose="05000000000000000000" pitchFamily="2" charset="2"/>
              </a:rPr>
              <a:t></a:t>
            </a:r>
            <a:endParaRPr lang="en-US" sz="2400" dirty="0"/>
          </a:p>
        </p:txBody>
      </p:sp>
      <p:sp>
        <p:nvSpPr>
          <p:cNvPr id="20" name="Rectangle 19">
            <a:extLst>
              <a:ext uri="{FF2B5EF4-FFF2-40B4-BE49-F238E27FC236}">
                <a16:creationId xmlns:a16="http://schemas.microsoft.com/office/drawing/2014/main" id="{009766D1-FABB-5C08-B167-DDA67B024B0C}"/>
              </a:ext>
            </a:extLst>
          </p:cNvPr>
          <p:cNvSpPr/>
          <p:nvPr/>
        </p:nvSpPr>
        <p:spPr>
          <a:xfrm>
            <a:off x="5669268" y="2240285"/>
            <a:ext cx="731520" cy="457200"/>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12</a:t>
            </a:r>
          </a:p>
        </p:txBody>
      </p:sp>
      <p:sp>
        <p:nvSpPr>
          <p:cNvPr id="21" name="Rectangle 20">
            <a:extLst>
              <a:ext uri="{FF2B5EF4-FFF2-40B4-BE49-F238E27FC236}">
                <a16:creationId xmlns:a16="http://schemas.microsoft.com/office/drawing/2014/main" id="{20A3B7B8-4854-E69E-1799-4D7E334F0F5A}"/>
              </a:ext>
            </a:extLst>
          </p:cNvPr>
          <p:cNvSpPr/>
          <p:nvPr/>
        </p:nvSpPr>
        <p:spPr>
          <a:xfrm>
            <a:off x="6400775" y="2240285"/>
            <a:ext cx="457200" cy="457200"/>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sz="2400" dirty="0">
                <a:sym typeface="Wingdings" panose="05000000000000000000" pitchFamily="2" charset="2"/>
              </a:rPr>
              <a:t></a:t>
            </a:r>
            <a:endParaRPr lang="en-US" sz="2400" dirty="0"/>
          </a:p>
        </p:txBody>
      </p:sp>
      <p:sp>
        <p:nvSpPr>
          <p:cNvPr id="22" name="Rectangle 21">
            <a:extLst>
              <a:ext uri="{FF2B5EF4-FFF2-40B4-BE49-F238E27FC236}">
                <a16:creationId xmlns:a16="http://schemas.microsoft.com/office/drawing/2014/main" id="{8B2111DB-5646-964C-FEC5-132E5957DA85}"/>
              </a:ext>
            </a:extLst>
          </p:cNvPr>
          <p:cNvSpPr/>
          <p:nvPr/>
        </p:nvSpPr>
        <p:spPr>
          <a:xfrm>
            <a:off x="274367" y="3794756"/>
            <a:ext cx="1371600" cy="731520"/>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0</a:t>
            </a:r>
          </a:p>
          <a:p>
            <a:pPr algn="ctr"/>
            <a:r>
              <a:rPr lang="en-US" sz="2400" dirty="0"/>
              <a:t>Frame10</a:t>
            </a:r>
          </a:p>
        </p:txBody>
      </p:sp>
      <p:sp>
        <p:nvSpPr>
          <p:cNvPr id="23" name="Rectangle 22">
            <a:extLst>
              <a:ext uri="{FF2B5EF4-FFF2-40B4-BE49-F238E27FC236}">
                <a16:creationId xmlns:a16="http://schemas.microsoft.com/office/drawing/2014/main" id="{EA1C9808-F988-FACE-DBDC-815F4AE0C40F}"/>
              </a:ext>
            </a:extLst>
          </p:cNvPr>
          <p:cNvSpPr/>
          <p:nvPr/>
        </p:nvSpPr>
        <p:spPr>
          <a:xfrm>
            <a:off x="1645952" y="3794771"/>
            <a:ext cx="1463040" cy="731520"/>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1</a:t>
            </a:r>
          </a:p>
          <a:p>
            <a:pPr algn="ctr"/>
            <a:r>
              <a:rPr lang="en-US" sz="2400" dirty="0"/>
              <a:t>Frame80</a:t>
            </a:r>
          </a:p>
        </p:txBody>
      </p:sp>
      <p:sp>
        <p:nvSpPr>
          <p:cNvPr id="27" name="Rectangle 26">
            <a:extLst>
              <a:ext uri="{FF2B5EF4-FFF2-40B4-BE49-F238E27FC236}">
                <a16:creationId xmlns:a16="http://schemas.microsoft.com/office/drawing/2014/main" id="{CE3816F1-CC34-89FF-178C-C4BA192DB47E}"/>
              </a:ext>
            </a:extLst>
          </p:cNvPr>
          <p:cNvSpPr/>
          <p:nvPr/>
        </p:nvSpPr>
        <p:spPr>
          <a:xfrm>
            <a:off x="3108976" y="3794756"/>
            <a:ext cx="1463040" cy="731520"/>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2</a:t>
            </a:r>
          </a:p>
          <a:p>
            <a:pPr algn="ctr"/>
            <a:r>
              <a:rPr lang="en-US" sz="2400" dirty="0"/>
              <a:t>Frame2</a:t>
            </a:r>
          </a:p>
        </p:txBody>
      </p:sp>
      <p:sp>
        <p:nvSpPr>
          <p:cNvPr id="29" name="Rectangle 28">
            <a:extLst>
              <a:ext uri="{FF2B5EF4-FFF2-40B4-BE49-F238E27FC236}">
                <a16:creationId xmlns:a16="http://schemas.microsoft.com/office/drawing/2014/main" id="{2D39BED1-DB45-4388-6F62-A818E8E799BD}"/>
              </a:ext>
            </a:extLst>
          </p:cNvPr>
          <p:cNvSpPr/>
          <p:nvPr/>
        </p:nvSpPr>
        <p:spPr>
          <a:xfrm>
            <a:off x="4572000" y="3794764"/>
            <a:ext cx="1463040" cy="731520"/>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3</a:t>
            </a:r>
          </a:p>
          <a:p>
            <a:pPr algn="ctr"/>
            <a:r>
              <a:rPr lang="en-US" sz="2400" dirty="0"/>
              <a:t>Frame12</a:t>
            </a:r>
          </a:p>
        </p:txBody>
      </p:sp>
      <p:cxnSp>
        <p:nvCxnSpPr>
          <p:cNvPr id="32" name="Straight Arrow Connector 31">
            <a:extLst>
              <a:ext uri="{FF2B5EF4-FFF2-40B4-BE49-F238E27FC236}">
                <a16:creationId xmlns:a16="http://schemas.microsoft.com/office/drawing/2014/main" id="{66D0EC00-7721-0B7B-7B5C-FA19951492D6}"/>
              </a:ext>
            </a:extLst>
          </p:cNvPr>
          <p:cNvCxnSpPr>
            <a:cxnSpLocks/>
            <a:stCxn id="15" idx="2"/>
            <a:endCxn id="22" idx="0"/>
          </p:cNvCxnSpPr>
          <p:nvPr/>
        </p:nvCxnSpPr>
        <p:spPr>
          <a:xfrm flipH="1">
            <a:off x="960167" y="2697477"/>
            <a:ext cx="2103082" cy="1097279"/>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308A19AA-5283-5508-8A2A-5E0999B56FC6}"/>
              </a:ext>
            </a:extLst>
          </p:cNvPr>
          <p:cNvCxnSpPr>
            <a:cxnSpLocks/>
          </p:cNvCxnSpPr>
          <p:nvPr/>
        </p:nvCxnSpPr>
        <p:spPr>
          <a:xfrm>
            <a:off x="4343403" y="2620760"/>
            <a:ext cx="2514572" cy="1097279"/>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DEE47D0-A6CC-46F1-9525-E0F5ABD60F6C}"/>
              </a:ext>
            </a:extLst>
          </p:cNvPr>
          <p:cNvCxnSpPr>
            <a:cxnSpLocks/>
            <a:stCxn id="19" idx="2"/>
          </p:cNvCxnSpPr>
          <p:nvPr/>
        </p:nvCxnSpPr>
        <p:spPr>
          <a:xfrm>
            <a:off x="5440668" y="2697493"/>
            <a:ext cx="3063209" cy="761972"/>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FF05739-C0F4-DD97-1BE3-C3C896E50B88}"/>
              </a:ext>
            </a:extLst>
          </p:cNvPr>
          <p:cNvCxnSpPr>
            <a:cxnSpLocks/>
          </p:cNvCxnSpPr>
          <p:nvPr/>
        </p:nvCxnSpPr>
        <p:spPr>
          <a:xfrm>
            <a:off x="6629375" y="2620775"/>
            <a:ext cx="1874502" cy="411982"/>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173" name="Rectangle 7172">
            <a:extLst>
              <a:ext uri="{FF2B5EF4-FFF2-40B4-BE49-F238E27FC236}">
                <a16:creationId xmlns:a16="http://schemas.microsoft.com/office/drawing/2014/main" id="{AB556BDD-ED31-13F6-7C09-0F82B0CF3A8E}"/>
              </a:ext>
            </a:extLst>
          </p:cNvPr>
          <p:cNvSpPr/>
          <p:nvPr/>
        </p:nvSpPr>
        <p:spPr>
          <a:xfrm>
            <a:off x="6629375" y="3794771"/>
            <a:ext cx="1463040" cy="731520"/>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4</a:t>
            </a:r>
          </a:p>
          <a:p>
            <a:pPr algn="ctr"/>
            <a:r>
              <a:rPr lang="en-US" sz="2400" dirty="0"/>
              <a:t>Frame20</a:t>
            </a:r>
          </a:p>
        </p:txBody>
      </p:sp>
      <p:sp>
        <p:nvSpPr>
          <p:cNvPr id="7174" name="Rectangle 7173">
            <a:extLst>
              <a:ext uri="{FF2B5EF4-FFF2-40B4-BE49-F238E27FC236}">
                <a16:creationId xmlns:a16="http://schemas.microsoft.com/office/drawing/2014/main" id="{9E51F2B3-ADD4-B325-26E9-B2648ECAB203}"/>
              </a:ext>
            </a:extLst>
          </p:cNvPr>
          <p:cNvSpPr/>
          <p:nvPr/>
        </p:nvSpPr>
        <p:spPr>
          <a:xfrm>
            <a:off x="8046682" y="3794771"/>
            <a:ext cx="640080" cy="731520"/>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a:t>
            </a:r>
          </a:p>
          <a:p>
            <a:pPr algn="ctr"/>
            <a:r>
              <a:rPr lang="en-US" sz="2400" dirty="0"/>
              <a:t>…</a:t>
            </a:r>
          </a:p>
        </p:txBody>
      </p:sp>
      <p:sp>
        <p:nvSpPr>
          <p:cNvPr id="7180" name="Rectangle 7179">
            <a:extLst>
              <a:ext uri="{FF2B5EF4-FFF2-40B4-BE49-F238E27FC236}">
                <a16:creationId xmlns:a16="http://schemas.microsoft.com/office/drawing/2014/main" id="{A7D9EA90-5D33-B0A9-F528-4E78DA17D40A}"/>
              </a:ext>
            </a:extLst>
          </p:cNvPr>
          <p:cNvSpPr/>
          <p:nvPr/>
        </p:nvSpPr>
        <p:spPr>
          <a:xfrm>
            <a:off x="274366" y="5714967"/>
            <a:ext cx="8503827" cy="731520"/>
          </a:xfrm>
          <a:prstGeom prst="rect">
            <a:avLst/>
          </a:prstGeom>
          <a:solidFill>
            <a:srgbClr val="00B0F0"/>
          </a:solid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Main Memory</a:t>
            </a:r>
          </a:p>
        </p:txBody>
      </p:sp>
      <p:cxnSp>
        <p:nvCxnSpPr>
          <p:cNvPr id="7182" name="Straight Arrow Connector 7181">
            <a:extLst>
              <a:ext uri="{FF2B5EF4-FFF2-40B4-BE49-F238E27FC236}">
                <a16:creationId xmlns:a16="http://schemas.microsoft.com/office/drawing/2014/main" id="{0C76CF17-2D1D-33BF-A549-B6A92508EA07}"/>
              </a:ext>
            </a:extLst>
          </p:cNvPr>
          <p:cNvCxnSpPr>
            <a:cxnSpLocks/>
            <a:stCxn id="22" idx="2"/>
          </p:cNvCxnSpPr>
          <p:nvPr/>
        </p:nvCxnSpPr>
        <p:spPr>
          <a:xfrm>
            <a:off x="960167" y="4526276"/>
            <a:ext cx="868633" cy="109726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85" name="Straight Arrow Connector 7184">
            <a:extLst>
              <a:ext uri="{FF2B5EF4-FFF2-40B4-BE49-F238E27FC236}">
                <a16:creationId xmlns:a16="http://schemas.microsoft.com/office/drawing/2014/main" id="{DB2605A6-7749-A0F7-98D6-9FB4602D73A2}"/>
              </a:ext>
            </a:extLst>
          </p:cNvPr>
          <p:cNvCxnSpPr>
            <a:cxnSpLocks/>
            <a:stCxn id="23" idx="2"/>
          </p:cNvCxnSpPr>
          <p:nvPr/>
        </p:nvCxnSpPr>
        <p:spPr>
          <a:xfrm>
            <a:off x="2377472" y="4526291"/>
            <a:ext cx="4023303" cy="1097245"/>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88" name="Straight Arrow Connector 7187">
            <a:extLst>
              <a:ext uri="{FF2B5EF4-FFF2-40B4-BE49-F238E27FC236}">
                <a16:creationId xmlns:a16="http://schemas.microsoft.com/office/drawing/2014/main" id="{E0AEF777-BC73-8BB8-D033-428ECF8E87A5}"/>
              </a:ext>
            </a:extLst>
          </p:cNvPr>
          <p:cNvCxnSpPr>
            <a:cxnSpLocks/>
            <a:stCxn id="27" idx="2"/>
          </p:cNvCxnSpPr>
          <p:nvPr/>
        </p:nvCxnSpPr>
        <p:spPr>
          <a:xfrm flipH="1">
            <a:off x="548684" y="4526276"/>
            <a:ext cx="3291812" cy="109726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93" name="Straight Arrow Connector 7192">
            <a:extLst>
              <a:ext uri="{FF2B5EF4-FFF2-40B4-BE49-F238E27FC236}">
                <a16:creationId xmlns:a16="http://schemas.microsoft.com/office/drawing/2014/main" id="{5BC6AF16-3DD0-FD73-F057-31511422B411}"/>
              </a:ext>
            </a:extLst>
          </p:cNvPr>
          <p:cNvCxnSpPr>
            <a:cxnSpLocks/>
            <a:stCxn id="29" idx="2"/>
          </p:cNvCxnSpPr>
          <p:nvPr/>
        </p:nvCxnSpPr>
        <p:spPr>
          <a:xfrm flipH="1">
            <a:off x="2103142" y="4526284"/>
            <a:ext cx="3200378" cy="1097245"/>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96" name="Straight Arrow Connector 7195">
            <a:extLst>
              <a:ext uri="{FF2B5EF4-FFF2-40B4-BE49-F238E27FC236}">
                <a16:creationId xmlns:a16="http://schemas.microsoft.com/office/drawing/2014/main" id="{83C44DF2-4CEB-7026-BC2C-E937B03C99F7}"/>
              </a:ext>
            </a:extLst>
          </p:cNvPr>
          <p:cNvCxnSpPr>
            <a:cxnSpLocks/>
            <a:stCxn id="7173" idx="2"/>
          </p:cNvCxnSpPr>
          <p:nvPr/>
        </p:nvCxnSpPr>
        <p:spPr>
          <a:xfrm flipH="1">
            <a:off x="3154655" y="4526291"/>
            <a:ext cx="4206240" cy="1005806"/>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1005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B422-2BF1-490C-9FD4-E77D8B84F10E}"/>
              </a:ext>
            </a:extLst>
          </p:cNvPr>
          <p:cNvSpPr>
            <a:spLocks noGrp="1"/>
          </p:cNvSpPr>
          <p:nvPr>
            <p:ph type="title"/>
          </p:nvPr>
        </p:nvSpPr>
        <p:spPr/>
        <p:txBody>
          <a:bodyPr>
            <a:normAutofit fontScale="90000"/>
          </a:bodyPr>
          <a:lstStyle/>
          <a:p>
            <a:r>
              <a:rPr lang="en-US" dirty="0"/>
              <a:t>Mapping within the Multilevel Scheme</a:t>
            </a:r>
          </a:p>
        </p:txBody>
      </p:sp>
      <p:sp>
        <p:nvSpPr>
          <p:cNvPr id="3" name="Content Placeholder 2">
            <a:extLst>
              <a:ext uri="{FF2B5EF4-FFF2-40B4-BE49-F238E27FC236}">
                <a16:creationId xmlns:a16="http://schemas.microsoft.com/office/drawing/2014/main" id="{392DC6E3-7948-494E-8584-72B6240E220A}"/>
              </a:ext>
            </a:extLst>
          </p:cNvPr>
          <p:cNvSpPr>
            <a:spLocks noGrp="1"/>
          </p:cNvSpPr>
          <p:nvPr>
            <p:ph idx="1"/>
          </p:nvPr>
        </p:nvSpPr>
        <p:spPr/>
        <p:txBody>
          <a:bodyPr/>
          <a:lstStyle/>
          <a:p>
            <a:r>
              <a:rPr lang="en-US" dirty="0"/>
              <a:t>A logical address (on a 32-bit machine with 4KB page size) is divided into:</a:t>
            </a:r>
          </a:p>
          <a:p>
            <a:pPr lvl="1"/>
            <a:r>
              <a:rPr lang="en-US" dirty="0"/>
              <a:t>A page number consisting of 20 bits.</a:t>
            </a:r>
          </a:p>
          <a:p>
            <a:pPr lvl="1"/>
            <a:r>
              <a:rPr lang="en-US" dirty="0"/>
              <a:t>A page offset consisting of 12 bits.</a:t>
            </a:r>
          </a:p>
          <a:p>
            <a:r>
              <a:rPr lang="en-US" dirty="0"/>
              <a:t>Since the page table is paged, the page number is further divided into:</a:t>
            </a:r>
          </a:p>
          <a:p>
            <a:pPr lvl="1"/>
            <a:r>
              <a:rPr lang="en-US" dirty="0"/>
              <a:t>A 10-bit page number.</a:t>
            </a:r>
          </a:p>
          <a:p>
            <a:pPr lvl="1"/>
            <a:r>
              <a:rPr lang="en-US" dirty="0"/>
              <a:t>A 10-bit page offset.</a:t>
            </a:r>
          </a:p>
          <a:p>
            <a:pPr lvl="1"/>
            <a:r>
              <a:rPr lang="en-US" dirty="0"/>
              <a:t>Where p</a:t>
            </a:r>
            <a:r>
              <a:rPr lang="en-US" baseline="-25000" dirty="0"/>
              <a:t>1</a:t>
            </a:r>
            <a:r>
              <a:rPr lang="en-US" dirty="0"/>
              <a:t> is an index into the outer page table, and p</a:t>
            </a:r>
            <a:r>
              <a:rPr lang="en-US" baseline="-25000" dirty="0"/>
              <a:t>2</a:t>
            </a:r>
            <a:r>
              <a:rPr lang="en-US" dirty="0"/>
              <a:t> is the displacement within the page of the leaf page table.</a:t>
            </a:r>
          </a:p>
          <a:p>
            <a:endParaRPr lang="en-US" dirty="0"/>
          </a:p>
        </p:txBody>
      </p:sp>
      <p:sp>
        <p:nvSpPr>
          <p:cNvPr id="4" name="Rectangle 4">
            <a:extLst>
              <a:ext uri="{FF2B5EF4-FFF2-40B4-BE49-F238E27FC236}">
                <a16:creationId xmlns:a16="http://schemas.microsoft.com/office/drawing/2014/main" id="{9E98F933-C7E6-4934-995D-C818FC86578A}"/>
              </a:ext>
            </a:extLst>
          </p:cNvPr>
          <p:cNvSpPr>
            <a:spLocks noChangeArrowheads="1"/>
          </p:cNvSpPr>
          <p:nvPr/>
        </p:nvSpPr>
        <p:spPr bwMode="auto">
          <a:xfrm>
            <a:off x="4114805" y="5532102"/>
            <a:ext cx="3105150" cy="4381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Line 5">
            <a:extLst>
              <a:ext uri="{FF2B5EF4-FFF2-40B4-BE49-F238E27FC236}">
                <a16:creationId xmlns:a16="http://schemas.microsoft.com/office/drawing/2014/main" id="{3A6457D1-6135-4F3D-9FB5-49CC503F6549}"/>
              </a:ext>
            </a:extLst>
          </p:cNvPr>
          <p:cNvSpPr>
            <a:spLocks noChangeShapeType="1"/>
          </p:cNvSpPr>
          <p:nvPr/>
        </p:nvSpPr>
        <p:spPr bwMode="auto">
          <a:xfrm>
            <a:off x="4953005" y="5532102"/>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Line 6">
            <a:extLst>
              <a:ext uri="{FF2B5EF4-FFF2-40B4-BE49-F238E27FC236}">
                <a16:creationId xmlns:a16="http://schemas.microsoft.com/office/drawing/2014/main" id="{AD631D58-ADE8-49AB-AD56-ABAF91B946CC}"/>
              </a:ext>
            </a:extLst>
          </p:cNvPr>
          <p:cNvSpPr>
            <a:spLocks noChangeShapeType="1"/>
          </p:cNvSpPr>
          <p:nvPr/>
        </p:nvSpPr>
        <p:spPr bwMode="auto">
          <a:xfrm>
            <a:off x="5748343" y="5227302"/>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Text Box 7">
            <a:extLst>
              <a:ext uri="{FF2B5EF4-FFF2-40B4-BE49-F238E27FC236}">
                <a16:creationId xmlns:a16="http://schemas.microsoft.com/office/drawing/2014/main" id="{4F39296F-A636-4E85-9797-602D84E39740}"/>
              </a:ext>
            </a:extLst>
          </p:cNvPr>
          <p:cNvSpPr txBox="1">
            <a:spLocks noChangeArrowheads="1"/>
          </p:cNvSpPr>
          <p:nvPr/>
        </p:nvSpPr>
        <p:spPr bwMode="auto">
          <a:xfrm>
            <a:off x="3956055" y="5074902"/>
            <a:ext cx="15303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altLang="en-US" sz="1800" dirty="0">
                <a:latin typeface="Helvetica" panose="020B0604020202030204" pitchFamily="34" charset="0"/>
              </a:rPr>
              <a:t>page number</a:t>
            </a:r>
          </a:p>
        </p:txBody>
      </p:sp>
      <p:sp>
        <p:nvSpPr>
          <p:cNvPr id="8" name="Text Box 8">
            <a:extLst>
              <a:ext uri="{FF2B5EF4-FFF2-40B4-BE49-F238E27FC236}">
                <a16:creationId xmlns:a16="http://schemas.microsoft.com/office/drawing/2014/main" id="{9D7FDE33-B94D-4843-BB88-5DD48540DB3C}"/>
              </a:ext>
            </a:extLst>
          </p:cNvPr>
          <p:cNvSpPr txBox="1">
            <a:spLocks noChangeArrowheads="1"/>
          </p:cNvSpPr>
          <p:nvPr/>
        </p:nvSpPr>
        <p:spPr bwMode="auto">
          <a:xfrm>
            <a:off x="5819780" y="5087602"/>
            <a:ext cx="13144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altLang="en-US" sz="1800">
                <a:latin typeface="Helvetica" panose="020B0604020202030204" pitchFamily="34" charset="0"/>
              </a:rPr>
              <a:t>page offset</a:t>
            </a:r>
          </a:p>
        </p:txBody>
      </p:sp>
      <p:sp>
        <p:nvSpPr>
          <p:cNvPr id="9" name="Text Box 9">
            <a:extLst>
              <a:ext uri="{FF2B5EF4-FFF2-40B4-BE49-F238E27FC236}">
                <a16:creationId xmlns:a16="http://schemas.microsoft.com/office/drawing/2014/main" id="{9E25B5F5-3251-414C-AE07-AF47CA3E0D27}"/>
              </a:ext>
            </a:extLst>
          </p:cNvPr>
          <p:cNvSpPr txBox="1">
            <a:spLocks noChangeArrowheads="1"/>
          </p:cNvSpPr>
          <p:nvPr/>
        </p:nvSpPr>
        <p:spPr bwMode="auto">
          <a:xfrm>
            <a:off x="4316716" y="5532380"/>
            <a:ext cx="397865"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altLang="en-US" sz="1800" i="1" dirty="0">
                <a:latin typeface="Helvetica" panose="020B0604020202030204" pitchFamily="34" charset="0"/>
              </a:rPr>
              <a:t>p</a:t>
            </a:r>
            <a:r>
              <a:rPr lang="en-US" altLang="en-US" sz="1800" baseline="-25000" dirty="0">
                <a:latin typeface="Helvetica" panose="020B0604020202030204" pitchFamily="34" charset="0"/>
              </a:rPr>
              <a:t>1</a:t>
            </a:r>
            <a:endParaRPr lang="en-US" altLang="en-US" sz="1800" dirty="0">
              <a:latin typeface="Helvetica" panose="020B0604020202030204" pitchFamily="34" charset="0"/>
            </a:endParaRPr>
          </a:p>
        </p:txBody>
      </p:sp>
      <p:sp>
        <p:nvSpPr>
          <p:cNvPr id="10" name="Text Box 10">
            <a:extLst>
              <a:ext uri="{FF2B5EF4-FFF2-40B4-BE49-F238E27FC236}">
                <a16:creationId xmlns:a16="http://schemas.microsoft.com/office/drawing/2014/main" id="{4B57F61B-5EB6-448B-86B5-7C8707E6108A}"/>
              </a:ext>
            </a:extLst>
          </p:cNvPr>
          <p:cNvSpPr txBox="1">
            <a:spLocks noChangeArrowheads="1"/>
          </p:cNvSpPr>
          <p:nvPr/>
        </p:nvSpPr>
        <p:spPr bwMode="auto">
          <a:xfrm>
            <a:off x="5118105" y="5525752"/>
            <a:ext cx="39528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altLang="en-US" sz="1800" i="1">
                <a:latin typeface="Helvetica" panose="020B0604020202030204" pitchFamily="34" charset="0"/>
              </a:rPr>
              <a:t>p</a:t>
            </a:r>
            <a:r>
              <a:rPr lang="en-US" altLang="en-US" sz="1800" baseline="-25000">
                <a:latin typeface="Helvetica" panose="020B0604020202030204" pitchFamily="34" charset="0"/>
              </a:rPr>
              <a:t>2</a:t>
            </a:r>
            <a:endParaRPr lang="en-US" altLang="en-US" sz="1800">
              <a:latin typeface="Helvetica" panose="020B0604020202030204" pitchFamily="34" charset="0"/>
            </a:endParaRPr>
          </a:p>
        </p:txBody>
      </p:sp>
      <p:sp>
        <p:nvSpPr>
          <p:cNvPr id="11" name="Text Box 11">
            <a:extLst>
              <a:ext uri="{FF2B5EF4-FFF2-40B4-BE49-F238E27FC236}">
                <a16:creationId xmlns:a16="http://schemas.microsoft.com/office/drawing/2014/main" id="{D9E5CF0F-1911-44CD-8313-F5ED21AE9BFD}"/>
              </a:ext>
            </a:extLst>
          </p:cNvPr>
          <p:cNvSpPr txBox="1">
            <a:spLocks noChangeArrowheads="1"/>
          </p:cNvSpPr>
          <p:nvPr/>
        </p:nvSpPr>
        <p:spPr bwMode="auto">
          <a:xfrm>
            <a:off x="6118230" y="5563852"/>
            <a:ext cx="3111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altLang="en-US" sz="1800" i="1">
                <a:latin typeface="Helvetica" panose="020B0604020202030204" pitchFamily="34" charset="0"/>
              </a:rPr>
              <a:t>d</a:t>
            </a:r>
            <a:endParaRPr lang="en-US" altLang="en-US" sz="1800">
              <a:latin typeface="Helvetica" panose="020B0604020202030204" pitchFamily="34" charset="0"/>
            </a:endParaRPr>
          </a:p>
        </p:txBody>
      </p:sp>
      <p:sp>
        <p:nvSpPr>
          <p:cNvPr id="12" name="Text Box 12">
            <a:extLst>
              <a:ext uri="{FF2B5EF4-FFF2-40B4-BE49-F238E27FC236}">
                <a16:creationId xmlns:a16="http://schemas.microsoft.com/office/drawing/2014/main" id="{343A11DF-1546-4284-A4A9-36879EE1EF4D}"/>
              </a:ext>
            </a:extLst>
          </p:cNvPr>
          <p:cNvSpPr txBox="1">
            <a:spLocks noChangeArrowheads="1"/>
          </p:cNvSpPr>
          <p:nvPr/>
        </p:nvSpPr>
        <p:spPr bwMode="auto">
          <a:xfrm>
            <a:off x="4419605" y="6092490"/>
            <a:ext cx="4381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lang="en-US" altLang="en-US" sz="1800" dirty="0">
                <a:latin typeface="Helvetica" panose="020B0604020202030204" pitchFamily="34" charset="0"/>
              </a:rPr>
              <a:t>10</a:t>
            </a:r>
          </a:p>
        </p:txBody>
      </p:sp>
      <p:sp>
        <p:nvSpPr>
          <p:cNvPr id="13" name="Text Box 13">
            <a:extLst>
              <a:ext uri="{FF2B5EF4-FFF2-40B4-BE49-F238E27FC236}">
                <a16:creationId xmlns:a16="http://schemas.microsoft.com/office/drawing/2014/main" id="{A7FFB779-B992-41BE-8968-83B9264ECCC6}"/>
              </a:ext>
            </a:extLst>
          </p:cNvPr>
          <p:cNvSpPr txBox="1">
            <a:spLocks noChangeArrowheads="1"/>
          </p:cNvSpPr>
          <p:nvPr/>
        </p:nvSpPr>
        <p:spPr bwMode="auto">
          <a:xfrm>
            <a:off x="5086355" y="6063915"/>
            <a:ext cx="4381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lang="en-US" altLang="en-US" sz="1800">
                <a:latin typeface="Helvetica" panose="020B0604020202030204" pitchFamily="34" charset="0"/>
              </a:rPr>
              <a:t>10</a:t>
            </a:r>
          </a:p>
        </p:txBody>
      </p:sp>
      <p:sp>
        <p:nvSpPr>
          <p:cNvPr id="14" name="Text Box 14">
            <a:extLst>
              <a:ext uri="{FF2B5EF4-FFF2-40B4-BE49-F238E27FC236}">
                <a16:creationId xmlns:a16="http://schemas.microsoft.com/office/drawing/2014/main" id="{D6F55673-9A86-4895-824E-981961F77A61}"/>
              </a:ext>
            </a:extLst>
          </p:cNvPr>
          <p:cNvSpPr txBox="1">
            <a:spLocks noChangeArrowheads="1"/>
          </p:cNvSpPr>
          <p:nvPr/>
        </p:nvSpPr>
        <p:spPr bwMode="auto">
          <a:xfrm>
            <a:off x="6153155" y="6063915"/>
            <a:ext cx="4381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lang="en-US" altLang="en-US" sz="1800">
                <a:latin typeface="Helvetica" panose="020B0604020202030204" pitchFamily="34" charset="0"/>
              </a:rPr>
              <a:t>12</a:t>
            </a:r>
          </a:p>
        </p:txBody>
      </p:sp>
    </p:spTree>
    <p:extLst>
      <p:ext uri="{BB962C8B-B14F-4D97-AF65-F5344CB8AC3E}">
        <p14:creationId xmlns:p14="http://schemas.microsoft.com/office/powerpoint/2010/main" val="10169405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16420</TotalTime>
  <Words>3393</Words>
  <Application>Microsoft Office PowerPoint</Application>
  <PresentationFormat>On-screen Show (4:3)</PresentationFormat>
  <Paragraphs>534</Paragraphs>
  <Slides>61</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61</vt:i4>
      </vt:variant>
    </vt:vector>
  </HeadingPairs>
  <TitlesOfParts>
    <vt:vector size="68" baseType="lpstr">
      <vt:lpstr>Calibri</vt:lpstr>
      <vt:lpstr>Century Gothic</vt:lpstr>
      <vt:lpstr>Courier New</vt:lpstr>
      <vt:lpstr>Helvetica</vt:lpstr>
      <vt:lpstr>Palatino Linotype</vt:lpstr>
      <vt:lpstr>Wingdings 2</vt:lpstr>
      <vt:lpstr>Presentation on brainstorming</vt:lpstr>
      <vt:lpstr>CSCI 4401/5401:  Principles of Operation Systems</vt:lpstr>
      <vt:lpstr>Announcements</vt:lpstr>
      <vt:lpstr>What We’re Doing Today</vt:lpstr>
      <vt:lpstr>Main Memory:  Structure of Page Tables</vt:lpstr>
      <vt:lpstr>Single Level Page Tables</vt:lpstr>
      <vt:lpstr>Page Table Structure: Overview</vt:lpstr>
      <vt:lpstr>Multilevel Page Tables</vt:lpstr>
      <vt:lpstr>Example:  Two-Level Page Table Scheme</vt:lpstr>
      <vt:lpstr>Mapping within the Multilevel Scheme</vt:lpstr>
      <vt:lpstr>Two-Level Page Paging Illustrated</vt:lpstr>
      <vt:lpstr>Inverted Page Tables</vt:lpstr>
      <vt:lpstr>Inverted Page Table Example</vt:lpstr>
      <vt:lpstr>Main Memory:  Segmentation</vt:lpstr>
      <vt:lpstr>Segmentation</vt:lpstr>
      <vt:lpstr>Segmentation Example</vt:lpstr>
      <vt:lpstr>Logical View of Segmentation</vt:lpstr>
      <vt:lpstr>Segmentation Hardware</vt:lpstr>
      <vt:lpstr>Example of Segmentation</vt:lpstr>
      <vt:lpstr>Sharing of  Segments</vt:lpstr>
      <vt:lpstr>Review</vt:lpstr>
      <vt:lpstr>Paging Hardware with TLB</vt:lpstr>
      <vt:lpstr>Review</vt:lpstr>
      <vt:lpstr>Virtual Memory:  Background</vt:lpstr>
      <vt:lpstr>Background</vt:lpstr>
      <vt:lpstr>Virtual Memory &gt;&gt; Physical Memory</vt:lpstr>
      <vt:lpstr>Virtual Memory: Benefits</vt:lpstr>
      <vt:lpstr>Virtual Memory:  Demand Paging</vt:lpstr>
      <vt:lpstr>Demand Paging</vt:lpstr>
      <vt:lpstr>Transfer of a Page from Memory to Disk</vt:lpstr>
      <vt:lpstr>Implementation</vt:lpstr>
      <vt:lpstr>Page Table: Valid-Invalid Bit</vt:lpstr>
      <vt:lpstr>Page Faults</vt:lpstr>
      <vt:lpstr>Page Fault Steps</vt:lpstr>
      <vt:lpstr>More Detailed Page Fault Sequence</vt:lpstr>
      <vt:lpstr>Performance of Demand Paging</vt:lpstr>
      <vt:lpstr>Performance of Demand Paging</vt:lpstr>
      <vt:lpstr>Demand Paging Example: Database Memory</vt:lpstr>
      <vt:lpstr>Virtual Memory:  Page Replacement</vt:lpstr>
      <vt:lpstr>Page Replacement: Motivation</vt:lpstr>
      <vt:lpstr>How to handle no available frames?</vt:lpstr>
      <vt:lpstr>Basic Page Replacement</vt:lpstr>
      <vt:lpstr>Page Replacement</vt:lpstr>
      <vt:lpstr>Page Replacement Algorithms</vt:lpstr>
      <vt:lpstr>Page Faults vs # of Frames (Expected)</vt:lpstr>
      <vt:lpstr>FIFO Page Replacement</vt:lpstr>
      <vt:lpstr>FIFO: Belady’s Anomaly</vt:lpstr>
      <vt:lpstr>FIFO: Belady’s Anomaly</vt:lpstr>
      <vt:lpstr>Belady’s Anomaly </vt:lpstr>
      <vt:lpstr>Optimal Page Replacement</vt:lpstr>
      <vt:lpstr>Optimal Page Replacement : Example</vt:lpstr>
      <vt:lpstr>Optimal Page Replacement: Observations</vt:lpstr>
      <vt:lpstr>LRU Page Replacement</vt:lpstr>
      <vt:lpstr>LRU Page Replacement</vt:lpstr>
      <vt:lpstr>LRU Page Replacement</vt:lpstr>
      <vt:lpstr>Stack Implementation of LRU Algorithm</vt:lpstr>
      <vt:lpstr>LRU-Approximation Page Replacement</vt:lpstr>
      <vt:lpstr>Second-Chance (Clock) Algorithm</vt:lpstr>
      <vt:lpstr>Enhanced Clock Algorithm</vt:lpstr>
      <vt:lpstr>Counting-Based Page Replacement</vt:lpstr>
      <vt:lpstr>Applications and Page Replacement</vt:lpstr>
      <vt:lpstr>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355:Database Systems</dc:title>
  <dc:creator>James Wagner</dc:creator>
  <cp:lastModifiedBy>James Wagner</cp:lastModifiedBy>
  <cp:revision>676</cp:revision>
  <dcterms:created xsi:type="dcterms:W3CDTF">2018-08-26T03:11:26Z</dcterms:created>
  <dcterms:modified xsi:type="dcterms:W3CDTF">2023-10-17T22:34:56Z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