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8"/>
  </p:notesMasterIdLst>
  <p:sldIdLst>
    <p:sldId id="272" r:id="rId2"/>
    <p:sldId id="707" r:id="rId3"/>
    <p:sldId id="705" r:id="rId4"/>
    <p:sldId id="1133" r:id="rId5"/>
    <p:sldId id="1134" r:id="rId6"/>
    <p:sldId id="1136" r:id="rId7"/>
    <p:sldId id="1262" r:id="rId8"/>
    <p:sldId id="1250" r:id="rId9"/>
    <p:sldId id="1249" r:id="rId10"/>
    <p:sldId id="1251" r:id="rId11"/>
    <p:sldId id="1252" r:id="rId12"/>
    <p:sldId id="1035" r:id="rId13"/>
    <p:sldId id="1141" r:id="rId14"/>
    <p:sldId id="1253" r:id="rId15"/>
    <p:sldId id="1142" r:id="rId16"/>
    <p:sldId id="1143" r:id="rId17"/>
    <p:sldId id="1244" r:id="rId18"/>
    <p:sldId id="1246" r:id="rId19"/>
    <p:sldId id="1247" r:id="rId20"/>
    <p:sldId id="910" r:id="rId21"/>
    <p:sldId id="1254" r:id="rId22"/>
    <p:sldId id="1228" r:id="rId23"/>
    <p:sldId id="1229" r:id="rId24"/>
    <p:sldId id="1230" r:id="rId25"/>
    <p:sldId id="1093" r:id="rId26"/>
    <p:sldId id="1231" r:id="rId27"/>
    <p:sldId id="1104" r:id="rId28"/>
    <p:sldId id="1100" r:id="rId29"/>
    <p:sldId id="1097" r:id="rId30"/>
    <p:sldId id="1098" r:id="rId31"/>
    <p:sldId id="1099" r:id="rId32"/>
    <p:sldId id="1248" r:id="rId33"/>
    <p:sldId id="1137" r:id="rId34"/>
    <p:sldId id="1101" r:id="rId35"/>
    <p:sldId id="1144" r:id="rId36"/>
    <p:sldId id="1145" r:id="rId37"/>
    <p:sldId id="1146" r:id="rId38"/>
    <p:sldId id="1147" r:id="rId39"/>
    <p:sldId id="1148" r:id="rId40"/>
    <p:sldId id="1103" r:id="rId41"/>
    <p:sldId id="1105" r:id="rId42"/>
    <p:sldId id="1153" r:id="rId43"/>
    <p:sldId id="1106" r:id="rId44"/>
    <p:sldId id="1255" r:id="rId45"/>
    <p:sldId id="1154" r:id="rId46"/>
    <p:sldId id="1108" r:id="rId47"/>
    <p:sldId id="1138" r:id="rId48"/>
    <p:sldId id="1111" r:id="rId49"/>
    <p:sldId id="1112" r:id="rId50"/>
    <p:sldId id="1113" r:id="rId51"/>
    <p:sldId id="1139" r:id="rId52"/>
    <p:sldId id="1116" r:id="rId53"/>
    <p:sldId id="1126" r:id="rId54"/>
    <p:sldId id="1135" r:id="rId55"/>
    <p:sldId id="1127" r:id="rId56"/>
    <p:sldId id="1261" r:id="rId57"/>
    <p:sldId id="1128" r:id="rId58"/>
    <p:sldId id="1158" r:id="rId59"/>
    <p:sldId id="1157" r:id="rId60"/>
    <p:sldId id="1223" r:id="rId61"/>
    <p:sldId id="1164" r:id="rId62"/>
    <p:sldId id="1224" r:id="rId63"/>
    <p:sldId id="1225" r:id="rId64"/>
    <p:sldId id="1226" r:id="rId65"/>
    <p:sldId id="1227" r:id="rId66"/>
    <p:sldId id="1165" r:id="rId67"/>
    <p:sldId id="1263" r:id="rId68"/>
    <p:sldId id="1264" r:id="rId69"/>
    <p:sldId id="1265" r:id="rId70"/>
    <p:sldId id="1186" r:id="rId71"/>
    <p:sldId id="1187" r:id="rId72"/>
    <p:sldId id="1266" r:id="rId73"/>
    <p:sldId id="1267" r:id="rId74"/>
    <p:sldId id="1268" r:id="rId75"/>
    <p:sldId id="1269" r:id="rId76"/>
    <p:sldId id="109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32D24-1604-4086-AE77-00EC55FAF62A}" v="27" dt="2023-10-24T22:56:03.652"/>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86930" autoAdjust="0"/>
  </p:normalViewPr>
  <p:slideViewPr>
    <p:cSldViewPr>
      <p:cViewPr varScale="1">
        <p:scale>
          <a:sx n="93" d="100"/>
          <a:sy n="93" d="100"/>
        </p:scale>
        <p:origin x="196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D902A6E8-8A7C-419B-98F9-0C3E4787C921}"/>
    <pc:docChg chg="undo custSel addSld delSld modSld sldOrd">
      <pc:chgData name="James Wagner" userId="2862651d-6f44-4741-89aa-aec1c8926fa8" providerId="ADAL" clId="{D902A6E8-8A7C-419B-98F9-0C3E4787C921}" dt="2022-10-25T23:04:03.885" v="4772" actId="20577"/>
      <pc:docMkLst>
        <pc:docMk/>
      </pc:docMkLst>
      <pc:sldChg chg="modSp mod">
        <pc:chgData name="James Wagner" userId="2862651d-6f44-4741-89aa-aec1c8926fa8" providerId="ADAL" clId="{D902A6E8-8A7C-419B-98F9-0C3E4787C921}" dt="2022-10-25T22:09:02.644" v="3751" actId="20577"/>
        <pc:sldMkLst>
          <pc:docMk/>
          <pc:sldMk cId="3549628654" sldId="272"/>
        </pc:sldMkLst>
        <pc:spChg chg="mod">
          <ac:chgData name="James Wagner" userId="2862651d-6f44-4741-89aa-aec1c8926fa8" providerId="ADAL" clId="{D902A6E8-8A7C-419B-98F9-0C3E4787C921}" dt="2022-10-25T22:09:02.644" v="3751" actId="20577"/>
          <ac:spMkLst>
            <pc:docMk/>
            <pc:sldMk cId="3549628654" sldId="272"/>
            <ac:spMk id="5" creationId="{00000000-0000-0000-0000-000000000000}"/>
          </ac:spMkLst>
        </pc:spChg>
      </pc:sldChg>
      <pc:sldChg chg="modSp mod">
        <pc:chgData name="James Wagner" userId="2862651d-6f44-4741-89aa-aec1c8926fa8" providerId="ADAL" clId="{D902A6E8-8A7C-419B-98F9-0C3E4787C921}" dt="2022-10-25T23:04:03.885" v="4772" actId="20577"/>
        <pc:sldMkLst>
          <pc:docMk/>
          <pc:sldMk cId="1962834633" sldId="705"/>
        </pc:sldMkLst>
        <pc:spChg chg="mod">
          <ac:chgData name="James Wagner" userId="2862651d-6f44-4741-89aa-aec1c8926fa8" providerId="ADAL" clId="{D902A6E8-8A7C-419B-98F9-0C3E4787C921}" dt="2022-10-25T23:04:03.885" v="4772" actId="20577"/>
          <ac:spMkLst>
            <pc:docMk/>
            <pc:sldMk cId="1962834633" sldId="705"/>
            <ac:spMk id="2" creationId="{00000000-0000-0000-0000-000000000000}"/>
          </ac:spMkLst>
        </pc:spChg>
      </pc:sldChg>
      <pc:sldChg chg="modSp mod">
        <pc:chgData name="James Wagner" userId="2862651d-6f44-4741-89aa-aec1c8926fa8" providerId="ADAL" clId="{D902A6E8-8A7C-419B-98F9-0C3E4787C921}" dt="2022-10-25T22:07:24.170" v="3730" actId="20577"/>
        <pc:sldMkLst>
          <pc:docMk/>
          <pc:sldMk cId="1107418130" sldId="707"/>
        </pc:sldMkLst>
        <pc:spChg chg="mod">
          <ac:chgData name="James Wagner" userId="2862651d-6f44-4741-89aa-aec1c8926fa8" providerId="ADAL" clId="{D902A6E8-8A7C-419B-98F9-0C3E4787C921}" dt="2022-10-25T22:07:24.170" v="3730" actId="20577"/>
          <ac:spMkLst>
            <pc:docMk/>
            <pc:sldMk cId="1107418130" sldId="707"/>
            <ac:spMk id="3" creationId="{ADF719E9-DF5D-416F-841C-722E8D7AB880}"/>
          </ac:spMkLst>
        </pc:spChg>
      </pc:sldChg>
      <pc:sldChg chg="modSp mod">
        <pc:chgData name="James Wagner" userId="2862651d-6f44-4741-89aa-aec1c8926fa8" providerId="ADAL" clId="{D902A6E8-8A7C-419B-98F9-0C3E4787C921}" dt="2022-10-25T21:39:39.594" v="2197" actId="20577"/>
        <pc:sldMkLst>
          <pc:docMk/>
          <pc:sldMk cId="1990960266" sldId="910"/>
        </pc:sldMkLst>
        <pc:spChg chg="mod">
          <ac:chgData name="James Wagner" userId="2862651d-6f44-4741-89aa-aec1c8926fa8" providerId="ADAL" clId="{D902A6E8-8A7C-419B-98F9-0C3E4787C921}" dt="2022-10-25T21:39:39.594" v="2197" actId="20577"/>
          <ac:spMkLst>
            <pc:docMk/>
            <pc:sldMk cId="1990960266" sldId="910"/>
            <ac:spMk id="3" creationId="{ADF719E9-DF5D-416F-841C-722E8D7AB880}"/>
          </ac:spMkLst>
        </pc:spChg>
      </pc:sldChg>
      <pc:sldChg chg="modSp mod">
        <pc:chgData name="James Wagner" userId="2862651d-6f44-4741-89aa-aec1c8926fa8" providerId="ADAL" clId="{D902A6E8-8A7C-419B-98F9-0C3E4787C921}" dt="2022-10-25T22:07:39.429" v="3732"/>
        <pc:sldMkLst>
          <pc:docMk/>
          <pc:sldMk cId="3544373474" sldId="1091"/>
        </pc:sldMkLst>
        <pc:spChg chg="mod">
          <ac:chgData name="James Wagner" userId="2862651d-6f44-4741-89aa-aec1c8926fa8" providerId="ADAL" clId="{D902A6E8-8A7C-419B-98F9-0C3E4787C921}" dt="2022-10-25T22:07:39.429" v="3732"/>
          <ac:spMkLst>
            <pc:docMk/>
            <pc:sldMk cId="3544373474" sldId="1091"/>
            <ac:spMk id="3" creationId="{ADF719E9-DF5D-416F-841C-722E8D7AB880}"/>
          </ac:spMkLst>
        </pc:spChg>
      </pc:sldChg>
      <pc:sldChg chg="modSp mod">
        <pc:chgData name="James Wagner" userId="2862651d-6f44-4741-89aa-aec1c8926fa8" providerId="ADAL" clId="{D902A6E8-8A7C-419B-98F9-0C3E4787C921}" dt="2022-10-25T21:33:52.123" v="2063" actId="20577"/>
        <pc:sldMkLst>
          <pc:docMk/>
          <pc:sldMk cId="4250989672" sldId="1093"/>
        </pc:sldMkLst>
        <pc:spChg chg="mod">
          <ac:chgData name="James Wagner" userId="2862651d-6f44-4741-89aa-aec1c8926fa8" providerId="ADAL" clId="{D902A6E8-8A7C-419B-98F9-0C3E4787C921}" dt="2022-10-25T21:33:52.123" v="2063" actId="20577"/>
          <ac:spMkLst>
            <pc:docMk/>
            <pc:sldMk cId="4250989672" sldId="1093"/>
            <ac:spMk id="4" creationId="{292BF311-4E9D-4820-81EA-A0FA0FFD7A62}"/>
          </ac:spMkLst>
        </pc:spChg>
      </pc:sldChg>
      <pc:sldChg chg="modSp mod">
        <pc:chgData name="James Wagner" userId="2862651d-6f44-4741-89aa-aec1c8926fa8" providerId="ADAL" clId="{D902A6E8-8A7C-419B-98F9-0C3E4787C921}" dt="2022-10-25T22:41:09.260" v="4433" actId="20577"/>
        <pc:sldMkLst>
          <pc:docMk/>
          <pc:sldMk cId="1438772908" sldId="1105"/>
        </pc:sldMkLst>
        <pc:spChg chg="mod">
          <ac:chgData name="James Wagner" userId="2862651d-6f44-4741-89aa-aec1c8926fa8" providerId="ADAL" clId="{D902A6E8-8A7C-419B-98F9-0C3E4787C921}" dt="2022-10-25T22:41:09.260" v="4433" actId="20577"/>
          <ac:spMkLst>
            <pc:docMk/>
            <pc:sldMk cId="1438772908" sldId="1105"/>
            <ac:spMk id="3" creationId="{ADF719E9-DF5D-416F-841C-722E8D7AB880}"/>
          </ac:spMkLst>
        </pc:spChg>
      </pc:sldChg>
      <pc:sldChg chg="modNotesTx">
        <pc:chgData name="James Wagner" userId="2862651d-6f44-4741-89aa-aec1c8926fa8" providerId="ADAL" clId="{D902A6E8-8A7C-419B-98F9-0C3E4787C921}" dt="2022-10-25T22:44:38.510" v="4486" actId="20577"/>
        <pc:sldMkLst>
          <pc:docMk/>
          <pc:sldMk cId="4007562981" sldId="1108"/>
        </pc:sldMkLst>
      </pc:sldChg>
      <pc:sldChg chg="modSp mod">
        <pc:chgData name="James Wagner" userId="2862651d-6f44-4741-89aa-aec1c8926fa8" providerId="ADAL" clId="{D902A6E8-8A7C-419B-98F9-0C3E4787C921}" dt="2022-10-25T22:50:31.903" v="4733" actId="20577"/>
        <pc:sldMkLst>
          <pc:docMk/>
          <pc:sldMk cId="4187414838" sldId="1111"/>
        </pc:sldMkLst>
        <pc:spChg chg="mod">
          <ac:chgData name="James Wagner" userId="2862651d-6f44-4741-89aa-aec1c8926fa8" providerId="ADAL" clId="{D902A6E8-8A7C-419B-98F9-0C3E4787C921}" dt="2022-10-25T22:50:31.903" v="4733" actId="20577"/>
          <ac:spMkLst>
            <pc:docMk/>
            <pc:sldMk cId="4187414838" sldId="1111"/>
            <ac:spMk id="3" creationId="{ADF719E9-DF5D-416F-841C-722E8D7AB880}"/>
          </ac:spMkLst>
        </pc:spChg>
      </pc:sldChg>
      <pc:sldChg chg="del">
        <pc:chgData name="James Wagner" userId="2862651d-6f44-4741-89aa-aec1c8926fa8" providerId="ADAL" clId="{D902A6E8-8A7C-419B-98F9-0C3E4787C921}" dt="2022-10-25T22:54:28.367" v="4734" actId="47"/>
        <pc:sldMkLst>
          <pc:docMk/>
          <pc:sldMk cId="2879508107" sldId="1113"/>
        </pc:sldMkLst>
      </pc:sldChg>
      <pc:sldChg chg="modSp mod">
        <pc:chgData name="James Wagner" userId="2862651d-6f44-4741-89aa-aec1c8926fa8" providerId="ADAL" clId="{D902A6E8-8A7C-419B-98F9-0C3E4787C921}" dt="2022-10-25T22:58:43.758" v="4740" actId="6549"/>
        <pc:sldMkLst>
          <pc:docMk/>
          <pc:sldMk cId="4143162244" sldId="1128"/>
        </pc:sldMkLst>
        <pc:spChg chg="mod">
          <ac:chgData name="James Wagner" userId="2862651d-6f44-4741-89aa-aec1c8926fa8" providerId="ADAL" clId="{D902A6E8-8A7C-419B-98F9-0C3E4787C921}" dt="2022-10-25T22:58:43.758" v="4740" actId="6549"/>
          <ac:spMkLst>
            <pc:docMk/>
            <pc:sldMk cId="4143162244" sldId="1128"/>
            <ac:spMk id="3" creationId="{ADF719E9-DF5D-416F-841C-722E8D7AB880}"/>
          </ac:spMkLst>
        </pc:spChg>
      </pc:sldChg>
      <pc:sldChg chg="add">
        <pc:chgData name="James Wagner" userId="2862651d-6f44-4741-89aa-aec1c8926fa8" providerId="ADAL" clId="{D902A6E8-8A7C-419B-98F9-0C3E4787C921}" dt="2022-10-25T22:21:42.338" v="4133"/>
        <pc:sldMkLst>
          <pc:docMk/>
          <pc:sldMk cId="3594662558" sldId="1134"/>
        </pc:sldMkLst>
      </pc:sldChg>
      <pc:sldChg chg="add">
        <pc:chgData name="James Wagner" userId="2862651d-6f44-4741-89aa-aec1c8926fa8" providerId="ADAL" clId="{D902A6E8-8A7C-419B-98F9-0C3E4787C921}" dt="2022-10-25T22:21:42.338" v="4133"/>
        <pc:sldMkLst>
          <pc:docMk/>
          <pc:sldMk cId="449486501" sldId="1136"/>
        </pc:sldMkLst>
      </pc:sldChg>
      <pc:sldChg chg="addSp modSp">
        <pc:chgData name="James Wagner" userId="2862651d-6f44-4741-89aa-aec1c8926fa8" providerId="ADAL" clId="{D902A6E8-8A7C-419B-98F9-0C3E4787C921}" dt="2022-10-25T21:53:21.380" v="2969" actId="1035"/>
        <pc:sldMkLst>
          <pc:docMk/>
          <pc:sldMk cId="3368182018" sldId="1145"/>
        </pc:sldMkLst>
        <pc:spChg chg="add mod">
          <ac:chgData name="James Wagner" userId="2862651d-6f44-4741-89aa-aec1c8926fa8" providerId="ADAL" clId="{D902A6E8-8A7C-419B-98F9-0C3E4787C921}" dt="2022-10-25T21:53:16.390" v="2962"/>
          <ac:spMkLst>
            <pc:docMk/>
            <pc:sldMk cId="3368182018" sldId="1145"/>
            <ac:spMk id="3" creationId="{BB4349CA-36D3-BFAB-9F82-D97FD6D36D53}"/>
          </ac:spMkLst>
        </pc:spChg>
        <pc:spChg chg="mod">
          <ac:chgData name="James Wagner" userId="2862651d-6f44-4741-89aa-aec1c8926fa8" providerId="ADAL" clId="{D902A6E8-8A7C-419B-98F9-0C3E4787C921}" dt="2022-10-25T21:53:21.380" v="2969" actId="1035"/>
          <ac:spMkLst>
            <pc:docMk/>
            <pc:sldMk cId="3368182018" sldId="1145"/>
            <ac:spMk id="4" creationId="{689E4B5F-71EB-41F2-A02C-6F417AD221F6}"/>
          </ac:spMkLst>
        </pc:spChg>
        <pc:spChg chg="mod">
          <ac:chgData name="James Wagner" userId="2862651d-6f44-4741-89aa-aec1c8926fa8" providerId="ADAL" clId="{D902A6E8-8A7C-419B-98F9-0C3E4787C921}" dt="2022-10-25T21:53:21.380" v="2969" actId="1035"/>
          <ac:spMkLst>
            <pc:docMk/>
            <pc:sldMk cId="3368182018" sldId="1145"/>
            <ac:spMk id="5" creationId="{47804453-74FE-4B37-8ED6-FE4BAF697CF2}"/>
          </ac:spMkLst>
        </pc:spChg>
        <pc:spChg chg="mod">
          <ac:chgData name="James Wagner" userId="2862651d-6f44-4741-89aa-aec1c8926fa8" providerId="ADAL" clId="{D902A6E8-8A7C-419B-98F9-0C3E4787C921}" dt="2022-10-25T21:53:21.380" v="2969" actId="1035"/>
          <ac:spMkLst>
            <pc:docMk/>
            <pc:sldMk cId="3368182018" sldId="1145"/>
            <ac:spMk id="6" creationId="{5ACF73F6-096D-4568-AC77-42EE1C990697}"/>
          </ac:spMkLst>
        </pc:spChg>
        <pc:spChg chg="mod">
          <ac:chgData name="James Wagner" userId="2862651d-6f44-4741-89aa-aec1c8926fa8" providerId="ADAL" clId="{D902A6E8-8A7C-419B-98F9-0C3E4787C921}" dt="2022-10-25T21:53:21.380" v="2969" actId="1035"/>
          <ac:spMkLst>
            <pc:docMk/>
            <pc:sldMk cId="3368182018" sldId="1145"/>
            <ac:spMk id="7" creationId="{C0700439-CE24-4229-96CB-394B70AF1BFF}"/>
          </ac:spMkLst>
        </pc:spChg>
        <pc:spChg chg="mod">
          <ac:chgData name="James Wagner" userId="2862651d-6f44-4741-89aa-aec1c8926fa8" providerId="ADAL" clId="{D902A6E8-8A7C-419B-98F9-0C3E4787C921}" dt="2022-10-25T21:53:21.380" v="2969" actId="1035"/>
          <ac:spMkLst>
            <pc:docMk/>
            <pc:sldMk cId="3368182018" sldId="1145"/>
            <ac:spMk id="8" creationId="{EC9887D8-81BB-418B-BA97-BA691C910C3C}"/>
          </ac:spMkLst>
        </pc:spChg>
        <pc:spChg chg="mod">
          <ac:chgData name="James Wagner" userId="2862651d-6f44-4741-89aa-aec1c8926fa8" providerId="ADAL" clId="{D902A6E8-8A7C-419B-98F9-0C3E4787C921}" dt="2022-10-25T21:53:21.380" v="2969" actId="1035"/>
          <ac:spMkLst>
            <pc:docMk/>
            <pc:sldMk cId="3368182018" sldId="1145"/>
            <ac:spMk id="9" creationId="{28943671-548E-4A7B-A525-2B86447607A2}"/>
          </ac:spMkLst>
        </pc:spChg>
        <pc:spChg chg="mod">
          <ac:chgData name="James Wagner" userId="2862651d-6f44-4741-89aa-aec1c8926fa8" providerId="ADAL" clId="{D902A6E8-8A7C-419B-98F9-0C3E4787C921}" dt="2022-10-25T21:53:21.380" v="2969" actId="1035"/>
          <ac:spMkLst>
            <pc:docMk/>
            <pc:sldMk cId="3368182018" sldId="1145"/>
            <ac:spMk id="10" creationId="{A5CAB8BC-ACF0-4062-8E38-DE385A74E267}"/>
          </ac:spMkLst>
        </pc:spChg>
        <pc:spChg chg="mod">
          <ac:chgData name="James Wagner" userId="2862651d-6f44-4741-89aa-aec1c8926fa8" providerId="ADAL" clId="{D902A6E8-8A7C-419B-98F9-0C3E4787C921}" dt="2022-10-25T21:53:21.380" v="2969" actId="1035"/>
          <ac:spMkLst>
            <pc:docMk/>
            <pc:sldMk cId="3368182018" sldId="1145"/>
            <ac:spMk id="11" creationId="{FC01CBD4-87B3-413A-B0E8-1F5C5BDD9D7A}"/>
          </ac:spMkLst>
        </pc:spChg>
        <pc:spChg chg="mod">
          <ac:chgData name="James Wagner" userId="2862651d-6f44-4741-89aa-aec1c8926fa8" providerId="ADAL" clId="{D902A6E8-8A7C-419B-98F9-0C3E4787C921}" dt="2022-10-25T21:53:21.380" v="2969" actId="1035"/>
          <ac:spMkLst>
            <pc:docMk/>
            <pc:sldMk cId="3368182018" sldId="1145"/>
            <ac:spMk id="12" creationId="{4C9982DF-77FB-43CB-99F4-977E21E65EFC}"/>
          </ac:spMkLst>
        </pc:spChg>
        <pc:spChg chg="mod">
          <ac:chgData name="James Wagner" userId="2862651d-6f44-4741-89aa-aec1c8926fa8" providerId="ADAL" clId="{D902A6E8-8A7C-419B-98F9-0C3E4787C921}" dt="2022-10-25T21:53:21.380" v="2969" actId="1035"/>
          <ac:spMkLst>
            <pc:docMk/>
            <pc:sldMk cId="3368182018" sldId="1145"/>
            <ac:spMk id="13" creationId="{7C01E8F3-C1A0-41B8-99A0-90A09B6E93BB}"/>
          </ac:spMkLst>
        </pc:spChg>
        <pc:spChg chg="mod">
          <ac:chgData name="James Wagner" userId="2862651d-6f44-4741-89aa-aec1c8926fa8" providerId="ADAL" clId="{D902A6E8-8A7C-419B-98F9-0C3E4787C921}" dt="2022-10-25T21:53:21.380" v="2969" actId="1035"/>
          <ac:spMkLst>
            <pc:docMk/>
            <pc:sldMk cId="3368182018" sldId="1145"/>
            <ac:spMk id="14" creationId="{85762688-2329-4B71-ABEB-037DFA7706E3}"/>
          </ac:spMkLst>
        </pc:spChg>
        <pc:spChg chg="mod">
          <ac:chgData name="James Wagner" userId="2862651d-6f44-4741-89aa-aec1c8926fa8" providerId="ADAL" clId="{D902A6E8-8A7C-419B-98F9-0C3E4787C921}" dt="2022-10-25T21:53:21.380" v="2969" actId="1035"/>
          <ac:spMkLst>
            <pc:docMk/>
            <pc:sldMk cId="3368182018" sldId="1145"/>
            <ac:spMk id="15" creationId="{03F1C3FF-E213-4B49-9243-173EAE01F267}"/>
          </ac:spMkLst>
        </pc:spChg>
        <pc:spChg chg="mod">
          <ac:chgData name="James Wagner" userId="2862651d-6f44-4741-89aa-aec1c8926fa8" providerId="ADAL" clId="{D902A6E8-8A7C-419B-98F9-0C3E4787C921}" dt="2022-10-25T21:53:21.380" v="2969" actId="1035"/>
          <ac:spMkLst>
            <pc:docMk/>
            <pc:sldMk cId="3368182018" sldId="1145"/>
            <ac:spMk id="16" creationId="{F3B740C5-831D-4F02-9AEC-D39EE8369761}"/>
          </ac:spMkLst>
        </pc:spChg>
        <pc:spChg chg="mod">
          <ac:chgData name="James Wagner" userId="2862651d-6f44-4741-89aa-aec1c8926fa8" providerId="ADAL" clId="{D902A6E8-8A7C-419B-98F9-0C3E4787C921}" dt="2022-10-25T21:53:21.380" v="2969" actId="1035"/>
          <ac:spMkLst>
            <pc:docMk/>
            <pc:sldMk cId="3368182018" sldId="1145"/>
            <ac:spMk id="17" creationId="{44F19FF8-A26C-49E3-9A8C-FA725E6136EE}"/>
          </ac:spMkLst>
        </pc:spChg>
        <pc:spChg chg="mod">
          <ac:chgData name="James Wagner" userId="2862651d-6f44-4741-89aa-aec1c8926fa8" providerId="ADAL" clId="{D902A6E8-8A7C-419B-98F9-0C3E4787C921}" dt="2022-10-25T21:53:21.380" v="2969" actId="1035"/>
          <ac:spMkLst>
            <pc:docMk/>
            <pc:sldMk cId="3368182018" sldId="1145"/>
            <ac:spMk id="18" creationId="{8C62D09B-D4E7-4DBE-AD90-6831C1B3A136}"/>
          </ac:spMkLst>
        </pc:spChg>
        <pc:spChg chg="mod">
          <ac:chgData name="James Wagner" userId="2862651d-6f44-4741-89aa-aec1c8926fa8" providerId="ADAL" clId="{D902A6E8-8A7C-419B-98F9-0C3E4787C921}" dt="2022-10-25T21:53:21.380" v="2969" actId="1035"/>
          <ac:spMkLst>
            <pc:docMk/>
            <pc:sldMk cId="3368182018" sldId="1145"/>
            <ac:spMk id="19" creationId="{01E544CF-6835-4683-8F8F-EDFBD7D646CF}"/>
          </ac:spMkLst>
        </pc:spChg>
        <pc:spChg chg="mod">
          <ac:chgData name="James Wagner" userId="2862651d-6f44-4741-89aa-aec1c8926fa8" providerId="ADAL" clId="{D902A6E8-8A7C-419B-98F9-0C3E4787C921}" dt="2022-10-25T21:53:21.380" v="2969" actId="1035"/>
          <ac:spMkLst>
            <pc:docMk/>
            <pc:sldMk cId="3368182018" sldId="1145"/>
            <ac:spMk id="20" creationId="{4120535F-5CA8-4EB2-B13C-51C7A06ACE49}"/>
          </ac:spMkLst>
        </pc:spChg>
        <pc:spChg chg="mod">
          <ac:chgData name="James Wagner" userId="2862651d-6f44-4741-89aa-aec1c8926fa8" providerId="ADAL" clId="{D902A6E8-8A7C-419B-98F9-0C3E4787C921}" dt="2022-10-25T21:53:21.380" v="2969" actId="1035"/>
          <ac:spMkLst>
            <pc:docMk/>
            <pc:sldMk cId="3368182018" sldId="1145"/>
            <ac:spMk id="21" creationId="{26B5B778-C321-48F0-9E94-6BF7F3C25BF4}"/>
          </ac:spMkLst>
        </pc:spChg>
      </pc:sldChg>
      <pc:sldChg chg="modSp mod">
        <pc:chgData name="James Wagner" userId="2862651d-6f44-4741-89aa-aec1c8926fa8" providerId="ADAL" clId="{D902A6E8-8A7C-419B-98F9-0C3E4787C921}" dt="2022-10-25T22:00:17.730" v="3537" actId="6549"/>
        <pc:sldMkLst>
          <pc:docMk/>
          <pc:sldMk cId="2531023812" sldId="1147"/>
        </pc:sldMkLst>
        <pc:spChg chg="mod">
          <ac:chgData name="James Wagner" userId="2862651d-6f44-4741-89aa-aec1c8926fa8" providerId="ADAL" clId="{D902A6E8-8A7C-419B-98F9-0C3E4787C921}" dt="2022-10-25T22:00:17.730" v="3537" actId="6549"/>
          <ac:spMkLst>
            <pc:docMk/>
            <pc:sldMk cId="2531023812" sldId="1147"/>
            <ac:spMk id="3" creationId="{ADF719E9-DF5D-416F-841C-722E8D7AB880}"/>
          </ac:spMkLst>
        </pc:spChg>
      </pc:sldChg>
      <pc:sldChg chg="add">
        <pc:chgData name="James Wagner" userId="2862651d-6f44-4741-89aa-aec1c8926fa8" providerId="ADAL" clId="{D902A6E8-8A7C-419B-98F9-0C3E4787C921}" dt="2022-10-25T22:21:42.338" v="4133"/>
        <pc:sldMkLst>
          <pc:docMk/>
          <pc:sldMk cId="672602969" sldId="1165"/>
        </pc:sldMkLst>
      </pc:sldChg>
      <pc:sldChg chg="del">
        <pc:chgData name="James Wagner" userId="2862651d-6f44-4741-89aa-aec1c8926fa8" providerId="ADAL" clId="{D902A6E8-8A7C-419B-98F9-0C3E4787C921}" dt="2022-10-20T19:16:46.153" v="0" actId="47"/>
        <pc:sldMkLst>
          <pc:docMk/>
          <pc:sldMk cId="2102926982" sldId="1167"/>
        </pc:sldMkLst>
      </pc:sldChg>
      <pc:sldChg chg="del">
        <pc:chgData name="James Wagner" userId="2862651d-6f44-4741-89aa-aec1c8926fa8" providerId="ADAL" clId="{D902A6E8-8A7C-419B-98F9-0C3E4787C921}" dt="2022-10-20T19:16:46.153" v="0" actId="47"/>
        <pc:sldMkLst>
          <pc:docMk/>
          <pc:sldMk cId="1102911167" sldId="1168"/>
        </pc:sldMkLst>
      </pc:sldChg>
      <pc:sldChg chg="add">
        <pc:chgData name="James Wagner" userId="2862651d-6f44-4741-89aa-aec1c8926fa8" providerId="ADAL" clId="{D902A6E8-8A7C-419B-98F9-0C3E4787C921}" dt="2022-10-25T22:21:42.338" v="4133"/>
        <pc:sldMkLst>
          <pc:docMk/>
          <pc:sldMk cId="711966150" sldId="1186"/>
        </pc:sldMkLst>
      </pc:sldChg>
      <pc:sldChg chg="add">
        <pc:chgData name="James Wagner" userId="2862651d-6f44-4741-89aa-aec1c8926fa8" providerId="ADAL" clId="{D902A6E8-8A7C-419B-98F9-0C3E4787C921}" dt="2022-10-25T22:21:42.338" v="4133"/>
        <pc:sldMkLst>
          <pc:docMk/>
          <pc:sldMk cId="4019289769" sldId="1187"/>
        </pc:sldMkLst>
      </pc:sldChg>
      <pc:sldChg chg="modSp mod">
        <pc:chgData name="James Wagner" userId="2862651d-6f44-4741-89aa-aec1c8926fa8" providerId="ADAL" clId="{D902A6E8-8A7C-419B-98F9-0C3E4787C921}" dt="2022-10-25T22:31:57.725" v="4254" actId="6549"/>
        <pc:sldMkLst>
          <pc:docMk/>
          <pc:sldMk cId="2328492042" sldId="1230"/>
        </pc:sldMkLst>
        <pc:spChg chg="mod">
          <ac:chgData name="James Wagner" userId="2862651d-6f44-4741-89aa-aec1c8926fa8" providerId="ADAL" clId="{D902A6E8-8A7C-419B-98F9-0C3E4787C921}" dt="2022-10-25T22:31:57.725" v="4254" actId="6549"/>
          <ac:spMkLst>
            <pc:docMk/>
            <pc:sldMk cId="2328492042" sldId="1230"/>
            <ac:spMk id="3" creationId="{2EAF994E-1D8E-4217-92ED-2C7BEC71519E}"/>
          </ac:spMkLst>
        </pc:spChg>
      </pc:sldChg>
      <pc:sldChg chg="addSp modSp mod">
        <pc:chgData name="James Wagner" userId="2862651d-6f44-4741-89aa-aec1c8926fa8" providerId="ADAL" clId="{D902A6E8-8A7C-419B-98F9-0C3E4787C921}" dt="2022-10-25T22:59:51.944" v="4760" actId="14100"/>
        <pc:sldMkLst>
          <pc:docMk/>
          <pc:sldMk cId="3450317033" sldId="1244"/>
        </pc:sldMkLst>
        <pc:spChg chg="add mod">
          <ac:chgData name="James Wagner" userId="2862651d-6f44-4741-89aa-aec1c8926fa8" providerId="ADAL" clId="{D902A6E8-8A7C-419B-98F9-0C3E4787C921}" dt="2022-10-25T22:59:48.822" v="4759" actId="1076"/>
          <ac:spMkLst>
            <pc:docMk/>
            <pc:sldMk cId="3450317033" sldId="1244"/>
            <ac:spMk id="8" creationId="{4F635B29-D233-ABC8-B177-365BBF3CBEA6}"/>
          </ac:spMkLst>
        </pc:spChg>
        <pc:cxnChg chg="add mod">
          <ac:chgData name="James Wagner" userId="2862651d-6f44-4741-89aa-aec1c8926fa8" providerId="ADAL" clId="{D902A6E8-8A7C-419B-98F9-0C3E4787C921}" dt="2022-10-25T22:59:51.944" v="4760" actId="14100"/>
          <ac:cxnSpMkLst>
            <pc:docMk/>
            <pc:sldMk cId="3450317033" sldId="1244"/>
            <ac:cxnSpMk id="4" creationId="{9E861530-83A0-885F-C8C3-8E07C83B5C5D}"/>
          </ac:cxnSpMkLst>
        </pc:cxnChg>
      </pc:sldChg>
      <pc:sldChg chg="del">
        <pc:chgData name="James Wagner" userId="2862651d-6f44-4741-89aa-aec1c8926fa8" providerId="ADAL" clId="{D902A6E8-8A7C-419B-98F9-0C3E4787C921}" dt="2022-10-25T22:27:21.724" v="4150" actId="47"/>
        <pc:sldMkLst>
          <pc:docMk/>
          <pc:sldMk cId="261806987" sldId="1245"/>
        </pc:sldMkLst>
      </pc:sldChg>
      <pc:sldChg chg="modSp new mod">
        <pc:chgData name="James Wagner" userId="2862651d-6f44-4741-89aa-aec1c8926fa8" providerId="ADAL" clId="{D902A6E8-8A7C-419B-98F9-0C3E4787C921}" dt="2022-10-25T21:17:20.407" v="730" actId="20577"/>
        <pc:sldMkLst>
          <pc:docMk/>
          <pc:sldMk cId="2497773714" sldId="1249"/>
        </pc:sldMkLst>
        <pc:spChg chg="mod">
          <ac:chgData name="James Wagner" userId="2862651d-6f44-4741-89aa-aec1c8926fa8" providerId="ADAL" clId="{D902A6E8-8A7C-419B-98F9-0C3E4787C921}" dt="2022-10-25T21:11:12.792" v="57" actId="20577"/>
          <ac:spMkLst>
            <pc:docMk/>
            <pc:sldMk cId="2497773714" sldId="1249"/>
            <ac:spMk id="2" creationId="{D10D14A4-4A2F-3005-E5A9-C2D96B37A468}"/>
          </ac:spMkLst>
        </pc:spChg>
        <pc:spChg chg="mod">
          <ac:chgData name="James Wagner" userId="2862651d-6f44-4741-89aa-aec1c8926fa8" providerId="ADAL" clId="{D902A6E8-8A7C-419B-98F9-0C3E4787C921}" dt="2022-10-25T21:17:20.407" v="730" actId="20577"/>
          <ac:spMkLst>
            <pc:docMk/>
            <pc:sldMk cId="2497773714" sldId="1249"/>
            <ac:spMk id="3" creationId="{91B39CDB-474A-C289-9FE1-1D4C2AC0EB21}"/>
          </ac:spMkLst>
        </pc:spChg>
      </pc:sldChg>
      <pc:sldChg chg="modSp add mod">
        <pc:chgData name="James Wagner" userId="2862651d-6f44-4741-89aa-aec1c8926fa8" providerId="ADAL" clId="{D902A6E8-8A7C-419B-98F9-0C3E4787C921}" dt="2022-10-25T21:17:32.778" v="751" actId="20577"/>
        <pc:sldMkLst>
          <pc:docMk/>
          <pc:sldMk cId="1506625480" sldId="1250"/>
        </pc:sldMkLst>
        <pc:spChg chg="mod">
          <ac:chgData name="James Wagner" userId="2862651d-6f44-4741-89aa-aec1c8926fa8" providerId="ADAL" clId="{D902A6E8-8A7C-419B-98F9-0C3E4787C921}" dt="2022-10-25T21:17:32.778" v="751" actId="20577"/>
          <ac:spMkLst>
            <pc:docMk/>
            <pc:sldMk cId="1506625480" sldId="1250"/>
            <ac:spMk id="4" creationId="{A58CC36A-C6B3-45A9-8503-06F76D304752}"/>
          </ac:spMkLst>
        </pc:spChg>
      </pc:sldChg>
      <pc:sldChg chg="modSp new mod">
        <pc:chgData name="James Wagner" userId="2862651d-6f44-4741-89aa-aec1c8926fa8" providerId="ADAL" clId="{D902A6E8-8A7C-419B-98F9-0C3E4787C921}" dt="2022-10-25T21:23:09.982" v="1211" actId="20577"/>
        <pc:sldMkLst>
          <pc:docMk/>
          <pc:sldMk cId="976664754" sldId="1251"/>
        </pc:sldMkLst>
        <pc:spChg chg="mod">
          <ac:chgData name="James Wagner" userId="2862651d-6f44-4741-89aa-aec1c8926fa8" providerId="ADAL" clId="{D902A6E8-8A7C-419B-98F9-0C3E4787C921}" dt="2022-10-25T21:21:05.538" v="1031" actId="20577"/>
          <ac:spMkLst>
            <pc:docMk/>
            <pc:sldMk cId="976664754" sldId="1251"/>
            <ac:spMk id="2" creationId="{65EA2028-0D93-5C80-450A-DF19930953F1}"/>
          </ac:spMkLst>
        </pc:spChg>
        <pc:spChg chg="mod">
          <ac:chgData name="James Wagner" userId="2862651d-6f44-4741-89aa-aec1c8926fa8" providerId="ADAL" clId="{D902A6E8-8A7C-419B-98F9-0C3E4787C921}" dt="2022-10-25T21:23:09.982" v="1211" actId="20577"/>
          <ac:spMkLst>
            <pc:docMk/>
            <pc:sldMk cId="976664754" sldId="1251"/>
            <ac:spMk id="3" creationId="{52E67F09-E4E3-D0AD-DF13-9C4C61049B9D}"/>
          </ac:spMkLst>
        </pc:spChg>
      </pc:sldChg>
      <pc:sldChg chg="modSp new mod">
        <pc:chgData name="James Wagner" userId="2862651d-6f44-4741-89aa-aec1c8926fa8" providerId="ADAL" clId="{D902A6E8-8A7C-419B-98F9-0C3E4787C921}" dt="2022-10-25T22:36:58.227" v="4423" actId="20577"/>
        <pc:sldMkLst>
          <pc:docMk/>
          <pc:sldMk cId="2995534355" sldId="1252"/>
        </pc:sldMkLst>
        <pc:spChg chg="mod">
          <ac:chgData name="James Wagner" userId="2862651d-6f44-4741-89aa-aec1c8926fa8" providerId="ADAL" clId="{D902A6E8-8A7C-419B-98F9-0C3E4787C921}" dt="2022-10-25T21:27:31.335" v="1584" actId="20577"/>
          <ac:spMkLst>
            <pc:docMk/>
            <pc:sldMk cId="2995534355" sldId="1252"/>
            <ac:spMk id="2" creationId="{2123A82B-8518-A2B1-962C-3BD099456AAE}"/>
          </ac:spMkLst>
        </pc:spChg>
        <pc:spChg chg="mod">
          <ac:chgData name="James Wagner" userId="2862651d-6f44-4741-89aa-aec1c8926fa8" providerId="ADAL" clId="{D902A6E8-8A7C-419B-98F9-0C3E4787C921}" dt="2022-10-25T22:36:58.227" v="4423" actId="20577"/>
          <ac:spMkLst>
            <pc:docMk/>
            <pc:sldMk cId="2995534355" sldId="1252"/>
            <ac:spMk id="3" creationId="{31F104D7-9B42-9F1D-0A03-CBF3203D0D7B}"/>
          </ac:spMkLst>
        </pc:spChg>
      </pc:sldChg>
      <pc:sldChg chg="modSp new mod">
        <pc:chgData name="James Wagner" userId="2862651d-6f44-4741-89aa-aec1c8926fa8" providerId="ADAL" clId="{D902A6E8-8A7C-419B-98F9-0C3E4787C921}" dt="2022-10-25T21:32:52.737" v="2004" actId="20577"/>
        <pc:sldMkLst>
          <pc:docMk/>
          <pc:sldMk cId="4247224126" sldId="1253"/>
        </pc:sldMkLst>
        <pc:spChg chg="mod">
          <ac:chgData name="James Wagner" userId="2862651d-6f44-4741-89aa-aec1c8926fa8" providerId="ADAL" clId="{D902A6E8-8A7C-419B-98F9-0C3E4787C921}" dt="2022-10-25T21:29:54.940" v="1601" actId="20577"/>
          <ac:spMkLst>
            <pc:docMk/>
            <pc:sldMk cId="4247224126" sldId="1253"/>
            <ac:spMk id="2" creationId="{45C8E6CA-2015-9FFC-578E-B2657AF16825}"/>
          </ac:spMkLst>
        </pc:spChg>
        <pc:spChg chg="mod">
          <ac:chgData name="James Wagner" userId="2862651d-6f44-4741-89aa-aec1c8926fa8" providerId="ADAL" clId="{D902A6E8-8A7C-419B-98F9-0C3E4787C921}" dt="2022-10-25T21:32:52.737" v="2004" actId="20577"/>
          <ac:spMkLst>
            <pc:docMk/>
            <pc:sldMk cId="4247224126" sldId="1253"/>
            <ac:spMk id="3" creationId="{0E9BEED2-0E6B-3F2F-0C93-396060C40D84}"/>
          </ac:spMkLst>
        </pc:spChg>
      </pc:sldChg>
      <pc:sldChg chg="modSp new mod modNotesTx">
        <pc:chgData name="James Wagner" userId="2862651d-6f44-4741-89aa-aec1c8926fa8" providerId="ADAL" clId="{D902A6E8-8A7C-419B-98F9-0C3E4787C921}" dt="2022-10-25T22:05:57.738" v="3577" actId="20577"/>
        <pc:sldMkLst>
          <pc:docMk/>
          <pc:sldMk cId="3162418914" sldId="1254"/>
        </pc:sldMkLst>
        <pc:spChg chg="mod">
          <ac:chgData name="James Wagner" userId="2862651d-6f44-4741-89aa-aec1c8926fa8" providerId="ADAL" clId="{D902A6E8-8A7C-419B-98F9-0C3E4787C921}" dt="2022-10-25T21:45:39.562" v="2213" actId="20577"/>
          <ac:spMkLst>
            <pc:docMk/>
            <pc:sldMk cId="3162418914" sldId="1254"/>
            <ac:spMk id="2" creationId="{237D8311-1D0B-C69A-6FF9-151BB55D16C4}"/>
          </ac:spMkLst>
        </pc:spChg>
        <pc:spChg chg="mod">
          <ac:chgData name="James Wagner" userId="2862651d-6f44-4741-89aa-aec1c8926fa8" providerId="ADAL" clId="{D902A6E8-8A7C-419B-98F9-0C3E4787C921}" dt="2022-10-25T21:47:36.763" v="2567" actId="20577"/>
          <ac:spMkLst>
            <pc:docMk/>
            <pc:sldMk cId="3162418914" sldId="1254"/>
            <ac:spMk id="3" creationId="{73733FE1-E4BC-3F9D-525B-69EC43EDD52C}"/>
          </ac:spMkLst>
        </pc:spChg>
      </pc:sldChg>
      <pc:sldChg chg="modSp new mod ord">
        <pc:chgData name="James Wagner" userId="2862651d-6f44-4741-89aa-aec1c8926fa8" providerId="ADAL" clId="{D902A6E8-8A7C-419B-98F9-0C3E4787C921}" dt="2022-10-25T22:18:15.762" v="4132"/>
        <pc:sldMkLst>
          <pc:docMk/>
          <pc:sldMk cId="656270158" sldId="1255"/>
        </pc:sldMkLst>
        <pc:spChg chg="mod">
          <ac:chgData name="James Wagner" userId="2862651d-6f44-4741-89aa-aec1c8926fa8" providerId="ADAL" clId="{D902A6E8-8A7C-419B-98F9-0C3E4787C921}" dt="2022-10-25T21:54:48.080" v="2981" actId="20577"/>
          <ac:spMkLst>
            <pc:docMk/>
            <pc:sldMk cId="656270158" sldId="1255"/>
            <ac:spMk id="2" creationId="{8A4D5281-75D2-8258-5D08-E6E05B75A6D5}"/>
          </ac:spMkLst>
        </pc:spChg>
        <pc:spChg chg="mod">
          <ac:chgData name="James Wagner" userId="2862651d-6f44-4741-89aa-aec1c8926fa8" providerId="ADAL" clId="{D902A6E8-8A7C-419B-98F9-0C3E4787C921}" dt="2022-10-25T22:18:03.602" v="4130" actId="113"/>
          <ac:spMkLst>
            <pc:docMk/>
            <pc:sldMk cId="656270158" sldId="1255"/>
            <ac:spMk id="3" creationId="{BED7EAED-B0E1-B0D7-4395-DEBFAEE26FF5}"/>
          </ac:spMkLst>
        </pc:spChg>
      </pc:sldChg>
      <pc:sldChg chg="modSp new del mod">
        <pc:chgData name="James Wagner" userId="2862651d-6f44-4741-89aa-aec1c8926fa8" providerId="ADAL" clId="{D902A6E8-8A7C-419B-98F9-0C3E4787C921}" dt="2022-10-25T21:53:24.138" v="2970" actId="47"/>
        <pc:sldMkLst>
          <pc:docMk/>
          <pc:sldMk cId="1022311988" sldId="1255"/>
        </pc:sldMkLst>
        <pc:spChg chg="mod">
          <ac:chgData name="James Wagner" userId="2862651d-6f44-4741-89aa-aec1c8926fa8" providerId="ADAL" clId="{D902A6E8-8A7C-419B-98F9-0C3E4787C921}" dt="2022-10-25T21:52:25.881" v="2887" actId="20577"/>
          <ac:spMkLst>
            <pc:docMk/>
            <pc:sldMk cId="1022311988" sldId="1255"/>
            <ac:spMk id="2" creationId="{6AA65617-7C98-4BA9-402F-E7F1701E1B86}"/>
          </ac:spMkLst>
        </pc:spChg>
        <pc:spChg chg="mod">
          <ac:chgData name="James Wagner" userId="2862651d-6f44-4741-89aa-aec1c8926fa8" providerId="ADAL" clId="{D902A6E8-8A7C-419B-98F9-0C3E4787C921}" dt="2022-10-25T21:52:41.939" v="2950" actId="20577"/>
          <ac:spMkLst>
            <pc:docMk/>
            <pc:sldMk cId="1022311988" sldId="1255"/>
            <ac:spMk id="3" creationId="{104601D1-4434-4858-4DC6-116BC5CAD7E3}"/>
          </ac:spMkLst>
        </pc:spChg>
      </pc:sldChg>
      <pc:sldChg chg="new del">
        <pc:chgData name="James Wagner" userId="2862651d-6f44-4741-89aa-aec1c8926fa8" providerId="ADAL" clId="{D902A6E8-8A7C-419B-98F9-0C3E4787C921}" dt="2022-10-25T21:52:12.740" v="2875" actId="47"/>
        <pc:sldMkLst>
          <pc:docMk/>
          <pc:sldMk cId="2717295573" sldId="1255"/>
        </pc:sldMkLst>
      </pc:sldChg>
      <pc:sldChg chg="modSp new del mod">
        <pc:chgData name="James Wagner" userId="2862651d-6f44-4741-89aa-aec1c8926fa8" providerId="ADAL" clId="{D902A6E8-8A7C-419B-98F9-0C3E4787C921}" dt="2022-10-25T22:13:42.318" v="4128" actId="47"/>
        <pc:sldMkLst>
          <pc:docMk/>
          <pc:sldMk cId="988988020" sldId="1256"/>
        </pc:sldMkLst>
        <pc:spChg chg="mod">
          <ac:chgData name="James Wagner" userId="2862651d-6f44-4741-89aa-aec1c8926fa8" providerId="ADAL" clId="{D902A6E8-8A7C-419B-98F9-0C3E4787C921}" dt="2022-10-25T22:10:37.713" v="3781" actId="20577"/>
          <ac:spMkLst>
            <pc:docMk/>
            <pc:sldMk cId="988988020" sldId="1256"/>
            <ac:spMk id="2" creationId="{382CDFF8-84A2-8542-2904-AC7510258708}"/>
          </ac:spMkLst>
        </pc:spChg>
        <pc:spChg chg="mod">
          <ac:chgData name="James Wagner" userId="2862651d-6f44-4741-89aa-aec1c8926fa8" providerId="ADAL" clId="{D902A6E8-8A7C-419B-98F9-0C3E4787C921}" dt="2022-10-25T22:12:42.796" v="4127" actId="20577"/>
          <ac:spMkLst>
            <pc:docMk/>
            <pc:sldMk cId="988988020" sldId="1256"/>
            <ac:spMk id="3" creationId="{B8EC2AE7-C6E2-062E-C376-EEEE2BD3EA99}"/>
          </ac:spMkLst>
        </pc:spChg>
      </pc:sldChg>
      <pc:sldChg chg="add">
        <pc:chgData name="James Wagner" userId="2862651d-6f44-4741-89aa-aec1c8926fa8" providerId="ADAL" clId="{D902A6E8-8A7C-419B-98F9-0C3E4787C921}" dt="2022-10-25T22:21:42.338" v="4133"/>
        <pc:sldMkLst>
          <pc:docMk/>
          <pc:sldMk cId="1761781357" sldId="1256"/>
        </pc:sldMkLst>
      </pc:sldChg>
      <pc:sldChg chg="add">
        <pc:chgData name="James Wagner" userId="2862651d-6f44-4741-89aa-aec1c8926fa8" providerId="ADAL" clId="{D902A6E8-8A7C-419B-98F9-0C3E4787C921}" dt="2022-10-25T22:21:42.338" v="4133"/>
        <pc:sldMkLst>
          <pc:docMk/>
          <pc:sldMk cId="2417994143" sldId="1257"/>
        </pc:sldMkLst>
      </pc:sldChg>
      <pc:sldChg chg="add">
        <pc:chgData name="James Wagner" userId="2862651d-6f44-4741-89aa-aec1c8926fa8" providerId="ADAL" clId="{D902A6E8-8A7C-419B-98F9-0C3E4787C921}" dt="2022-10-25T22:21:42.338" v="4133"/>
        <pc:sldMkLst>
          <pc:docMk/>
          <pc:sldMk cId="3623319967" sldId="1258"/>
        </pc:sldMkLst>
      </pc:sldChg>
      <pc:sldChg chg="add">
        <pc:chgData name="James Wagner" userId="2862651d-6f44-4741-89aa-aec1c8926fa8" providerId="ADAL" clId="{D902A6E8-8A7C-419B-98F9-0C3E4787C921}" dt="2022-10-25T22:21:42.338" v="4133"/>
        <pc:sldMkLst>
          <pc:docMk/>
          <pc:sldMk cId="1853744934" sldId="1259"/>
        </pc:sldMkLst>
      </pc:sldChg>
      <pc:sldChg chg="add">
        <pc:chgData name="James Wagner" userId="2862651d-6f44-4741-89aa-aec1c8926fa8" providerId="ADAL" clId="{D902A6E8-8A7C-419B-98F9-0C3E4787C921}" dt="2022-10-25T22:21:42.338" v="4133"/>
        <pc:sldMkLst>
          <pc:docMk/>
          <pc:sldMk cId="496218678" sldId="1260"/>
        </pc:sldMkLst>
      </pc:sldChg>
      <pc:sldChg chg="add">
        <pc:chgData name="James Wagner" userId="2862651d-6f44-4741-89aa-aec1c8926fa8" providerId="ADAL" clId="{D902A6E8-8A7C-419B-98F9-0C3E4787C921}" dt="2022-10-25T22:57:04.323" v="4735"/>
        <pc:sldMkLst>
          <pc:docMk/>
          <pc:sldMk cId="1936639777" sldId="1261"/>
        </pc:sldMkLst>
      </pc:sldChg>
    </pc:docChg>
  </pc:docChgLst>
  <pc:docChgLst>
    <pc:chgData name="James Wagner" userId="2862651d-6f44-4741-89aa-aec1c8926fa8" providerId="ADAL" clId="{48E32D24-1604-4086-AE77-00EC55FAF62A}"/>
    <pc:docChg chg="undo custSel addSld delSld modSld">
      <pc:chgData name="James Wagner" userId="2862651d-6f44-4741-89aa-aec1c8926fa8" providerId="ADAL" clId="{48E32D24-1604-4086-AE77-00EC55FAF62A}" dt="2023-10-24T22:56:03.645" v="136"/>
      <pc:docMkLst>
        <pc:docMk/>
      </pc:docMkLst>
      <pc:sldChg chg="modSp mod">
        <pc:chgData name="James Wagner" userId="2862651d-6f44-4741-89aa-aec1c8926fa8" providerId="ADAL" clId="{48E32D24-1604-4086-AE77-00EC55FAF62A}" dt="2023-10-24T21:19:14.576" v="6" actId="20577"/>
        <pc:sldMkLst>
          <pc:docMk/>
          <pc:sldMk cId="3549628654" sldId="272"/>
        </pc:sldMkLst>
        <pc:spChg chg="mod">
          <ac:chgData name="James Wagner" userId="2862651d-6f44-4741-89aa-aec1c8926fa8" providerId="ADAL" clId="{48E32D24-1604-4086-AE77-00EC55FAF62A}" dt="2023-10-24T21:19:14.576" v="6" actId="20577"/>
          <ac:spMkLst>
            <pc:docMk/>
            <pc:sldMk cId="3549628654" sldId="272"/>
            <ac:spMk id="5" creationId="{00000000-0000-0000-0000-000000000000}"/>
          </ac:spMkLst>
        </pc:spChg>
      </pc:sldChg>
      <pc:sldChg chg="modSp mod">
        <pc:chgData name="James Wagner" userId="2862651d-6f44-4741-89aa-aec1c8926fa8" providerId="ADAL" clId="{48E32D24-1604-4086-AE77-00EC55FAF62A}" dt="2023-10-24T21:19:38.743" v="9" actId="6549"/>
        <pc:sldMkLst>
          <pc:docMk/>
          <pc:sldMk cId="1107418130" sldId="707"/>
        </pc:sldMkLst>
        <pc:spChg chg="mod">
          <ac:chgData name="James Wagner" userId="2862651d-6f44-4741-89aa-aec1c8926fa8" providerId="ADAL" clId="{48E32D24-1604-4086-AE77-00EC55FAF62A}" dt="2023-10-24T21:19:38.743" v="9" actId="6549"/>
          <ac:spMkLst>
            <pc:docMk/>
            <pc:sldMk cId="1107418130" sldId="707"/>
            <ac:spMk id="3" creationId="{ADF719E9-DF5D-416F-841C-722E8D7AB880}"/>
          </ac:spMkLst>
        </pc:spChg>
      </pc:sldChg>
      <pc:sldChg chg="del">
        <pc:chgData name="James Wagner" userId="2862651d-6f44-4741-89aa-aec1c8926fa8" providerId="ADAL" clId="{48E32D24-1604-4086-AE77-00EC55FAF62A}" dt="2023-10-17T19:56:11.443" v="1" actId="47"/>
        <pc:sldMkLst>
          <pc:docMk/>
          <pc:sldMk cId="3544373474" sldId="1091"/>
        </pc:sldMkLst>
      </pc:sldChg>
      <pc:sldChg chg="add">
        <pc:chgData name="James Wagner" userId="2862651d-6f44-4741-89aa-aec1c8926fa8" providerId="ADAL" clId="{48E32D24-1604-4086-AE77-00EC55FAF62A}" dt="2023-10-17T19:51:48.597" v="0"/>
        <pc:sldMkLst>
          <pc:docMk/>
          <pc:sldMk cId="2879508107" sldId="1113"/>
        </pc:sldMkLst>
      </pc:sldChg>
      <pc:sldChg chg="modNotesTx">
        <pc:chgData name="James Wagner" userId="2862651d-6f44-4741-89aa-aec1c8926fa8" providerId="ADAL" clId="{48E32D24-1604-4086-AE77-00EC55FAF62A}" dt="2023-10-24T22:53:50.490" v="135" actId="20577"/>
        <pc:sldMkLst>
          <pc:docMk/>
          <pc:sldMk cId="2457563368" sldId="1127"/>
        </pc:sldMkLst>
      </pc:sldChg>
      <pc:sldChg chg="modSp mod">
        <pc:chgData name="James Wagner" userId="2862651d-6f44-4741-89aa-aec1c8926fa8" providerId="ADAL" clId="{48E32D24-1604-4086-AE77-00EC55FAF62A}" dt="2023-10-24T22:50:47.241" v="106" actId="6549"/>
        <pc:sldMkLst>
          <pc:docMk/>
          <pc:sldMk cId="4143162244" sldId="1128"/>
        </pc:sldMkLst>
        <pc:spChg chg="mod">
          <ac:chgData name="James Wagner" userId="2862651d-6f44-4741-89aa-aec1c8926fa8" providerId="ADAL" clId="{48E32D24-1604-4086-AE77-00EC55FAF62A}" dt="2023-10-24T22:50:47.241" v="106" actId="6549"/>
          <ac:spMkLst>
            <pc:docMk/>
            <pc:sldMk cId="4143162244" sldId="1128"/>
            <ac:spMk id="3" creationId="{ADF719E9-DF5D-416F-841C-722E8D7AB880}"/>
          </ac:spMkLst>
        </pc:spChg>
      </pc:sldChg>
      <pc:sldChg chg="add">
        <pc:chgData name="James Wagner" userId="2862651d-6f44-4741-89aa-aec1c8926fa8" providerId="ADAL" clId="{48E32D24-1604-4086-AE77-00EC55FAF62A}" dt="2023-10-24T21:20:17.528" v="10"/>
        <pc:sldMkLst>
          <pc:docMk/>
          <pc:sldMk cId="148362698" sldId="1133"/>
        </pc:sldMkLst>
      </pc:sldChg>
      <pc:sldChg chg="add">
        <pc:chgData name="James Wagner" userId="2862651d-6f44-4741-89aa-aec1c8926fa8" providerId="ADAL" clId="{48E32D24-1604-4086-AE77-00EC55FAF62A}" dt="2023-10-24T21:20:17.528" v="10"/>
        <pc:sldMkLst>
          <pc:docMk/>
          <pc:sldMk cId="2276454892" sldId="1134"/>
        </pc:sldMkLst>
      </pc:sldChg>
      <pc:sldChg chg="del">
        <pc:chgData name="James Wagner" userId="2862651d-6f44-4741-89aa-aec1c8926fa8" providerId="ADAL" clId="{48E32D24-1604-4086-AE77-00EC55FAF62A}" dt="2023-10-17T19:56:16.037" v="2" actId="47"/>
        <pc:sldMkLst>
          <pc:docMk/>
          <pc:sldMk cId="3594662558" sldId="1134"/>
        </pc:sldMkLst>
      </pc:sldChg>
      <pc:sldChg chg="del">
        <pc:chgData name="James Wagner" userId="2862651d-6f44-4741-89aa-aec1c8926fa8" providerId="ADAL" clId="{48E32D24-1604-4086-AE77-00EC55FAF62A}" dt="2023-10-17T19:56:16.037" v="2" actId="47"/>
        <pc:sldMkLst>
          <pc:docMk/>
          <pc:sldMk cId="449486501" sldId="1136"/>
        </pc:sldMkLst>
      </pc:sldChg>
      <pc:sldChg chg="add">
        <pc:chgData name="James Wagner" userId="2862651d-6f44-4741-89aa-aec1c8926fa8" providerId="ADAL" clId="{48E32D24-1604-4086-AE77-00EC55FAF62A}" dt="2023-10-24T21:20:17.528" v="10"/>
        <pc:sldMkLst>
          <pc:docMk/>
          <pc:sldMk cId="1781701773" sldId="1136"/>
        </pc:sldMkLst>
      </pc:sldChg>
      <pc:sldChg chg="modSp mod">
        <pc:chgData name="James Wagner" userId="2862651d-6f44-4741-89aa-aec1c8926fa8" providerId="ADAL" clId="{48E32D24-1604-4086-AE77-00EC55FAF62A}" dt="2023-10-24T22:25:46.166" v="62" actId="20577"/>
        <pc:sldMkLst>
          <pc:docMk/>
          <pc:sldMk cId="2531023812" sldId="1147"/>
        </pc:sldMkLst>
        <pc:spChg chg="mod">
          <ac:chgData name="James Wagner" userId="2862651d-6f44-4741-89aa-aec1c8926fa8" providerId="ADAL" clId="{48E32D24-1604-4086-AE77-00EC55FAF62A}" dt="2023-10-24T22:25:46.166" v="62" actId="20577"/>
          <ac:spMkLst>
            <pc:docMk/>
            <pc:sldMk cId="2531023812" sldId="1147"/>
            <ac:spMk id="3" creationId="{ADF719E9-DF5D-416F-841C-722E8D7AB880}"/>
          </ac:spMkLst>
        </pc:spChg>
      </pc:sldChg>
      <pc:sldChg chg="add del">
        <pc:chgData name="James Wagner" userId="2862651d-6f44-4741-89aa-aec1c8926fa8" providerId="ADAL" clId="{48E32D24-1604-4086-AE77-00EC55FAF62A}" dt="2023-10-24T22:56:03.645" v="136"/>
        <pc:sldMkLst>
          <pc:docMk/>
          <pc:sldMk cId="672602969" sldId="1165"/>
        </pc:sldMkLst>
      </pc:sldChg>
      <pc:sldChg chg="add del">
        <pc:chgData name="James Wagner" userId="2862651d-6f44-4741-89aa-aec1c8926fa8" providerId="ADAL" clId="{48E32D24-1604-4086-AE77-00EC55FAF62A}" dt="2023-10-24T22:56:03.645" v="136"/>
        <pc:sldMkLst>
          <pc:docMk/>
          <pc:sldMk cId="711966150" sldId="1186"/>
        </pc:sldMkLst>
      </pc:sldChg>
      <pc:sldChg chg="add del">
        <pc:chgData name="James Wagner" userId="2862651d-6f44-4741-89aa-aec1c8926fa8" providerId="ADAL" clId="{48E32D24-1604-4086-AE77-00EC55FAF62A}" dt="2023-10-24T22:56:03.645" v="136"/>
        <pc:sldMkLst>
          <pc:docMk/>
          <pc:sldMk cId="4019289769" sldId="1187"/>
        </pc:sldMkLst>
      </pc:sldChg>
      <pc:sldChg chg="modSp mod">
        <pc:chgData name="James Wagner" userId="2862651d-6f44-4741-89aa-aec1c8926fa8" providerId="ADAL" clId="{48E32D24-1604-4086-AE77-00EC55FAF62A}" dt="2023-10-24T22:22:22.231" v="61" actId="20577"/>
        <pc:sldMkLst>
          <pc:docMk/>
          <pc:sldMk cId="3887461694" sldId="1231"/>
        </pc:sldMkLst>
        <pc:spChg chg="mod">
          <ac:chgData name="James Wagner" userId="2862651d-6f44-4741-89aa-aec1c8926fa8" providerId="ADAL" clId="{48E32D24-1604-4086-AE77-00EC55FAF62A}" dt="2023-10-24T22:22:22.231" v="61" actId="20577"/>
          <ac:spMkLst>
            <pc:docMk/>
            <pc:sldMk cId="3887461694" sldId="1231"/>
            <ac:spMk id="3" creationId="{E19F3689-2676-4819-9F79-6CD6410FCD11}"/>
          </ac:spMkLst>
        </pc:spChg>
      </pc:sldChg>
      <pc:sldChg chg="modSp mod">
        <pc:chgData name="James Wagner" userId="2862651d-6f44-4741-89aa-aec1c8926fa8" providerId="ADAL" clId="{48E32D24-1604-4086-AE77-00EC55FAF62A}" dt="2023-10-24T22:14:49.457" v="47" actId="20577"/>
        <pc:sldMkLst>
          <pc:docMk/>
          <pc:sldMk cId="3450317033" sldId="1244"/>
        </pc:sldMkLst>
        <pc:spChg chg="mod">
          <ac:chgData name="James Wagner" userId="2862651d-6f44-4741-89aa-aec1c8926fa8" providerId="ADAL" clId="{48E32D24-1604-4086-AE77-00EC55FAF62A}" dt="2023-10-24T22:14:49.457" v="47" actId="20577"/>
          <ac:spMkLst>
            <pc:docMk/>
            <pc:sldMk cId="3450317033" sldId="1244"/>
            <ac:spMk id="3" creationId="{92A94366-7A0B-05B9-63CD-9843AE59A5AE}"/>
          </ac:spMkLst>
        </pc:spChg>
      </pc:sldChg>
      <pc:sldChg chg="modSp">
        <pc:chgData name="James Wagner" userId="2862651d-6f44-4741-89aa-aec1c8926fa8" providerId="ADAL" clId="{48E32D24-1604-4086-AE77-00EC55FAF62A}" dt="2023-10-24T21:30:05.815" v="41"/>
        <pc:sldMkLst>
          <pc:docMk/>
          <pc:sldMk cId="1096055875" sldId="1248"/>
        </pc:sldMkLst>
        <pc:spChg chg="mod">
          <ac:chgData name="James Wagner" userId="2862651d-6f44-4741-89aa-aec1c8926fa8" providerId="ADAL" clId="{48E32D24-1604-4086-AE77-00EC55FAF62A}" dt="2023-10-24T21:30:05.815" v="41"/>
          <ac:spMkLst>
            <pc:docMk/>
            <pc:sldMk cId="1096055875" sldId="1248"/>
            <ac:spMk id="5" creationId="{472E984B-6E66-A31D-BD0A-99CB0500BEBF}"/>
          </ac:spMkLst>
        </pc:spChg>
        <pc:spChg chg="mod">
          <ac:chgData name="James Wagner" userId="2862651d-6f44-4741-89aa-aec1c8926fa8" providerId="ADAL" clId="{48E32D24-1604-4086-AE77-00EC55FAF62A}" dt="2023-10-24T21:30:05.815" v="41"/>
          <ac:spMkLst>
            <pc:docMk/>
            <pc:sldMk cId="1096055875" sldId="1248"/>
            <ac:spMk id="6" creationId="{2AFADB21-92FB-38EA-46EC-4E524B5F738B}"/>
          </ac:spMkLst>
        </pc:spChg>
        <pc:spChg chg="mod">
          <ac:chgData name="James Wagner" userId="2862651d-6f44-4741-89aa-aec1c8926fa8" providerId="ADAL" clId="{48E32D24-1604-4086-AE77-00EC55FAF62A}" dt="2023-10-24T21:30:05.815" v="41"/>
          <ac:spMkLst>
            <pc:docMk/>
            <pc:sldMk cId="1096055875" sldId="1248"/>
            <ac:spMk id="7" creationId="{5C4C7018-EA63-DFF3-D7B2-06F0071CDD03}"/>
          </ac:spMkLst>
        </pc:spChg>
        <pc:spChg chg="mod">
          <ac:chgData name="James Wagner" userId="2862651d-6f44-4741-89aa-aec1c8926fa8" providerId="ADAL" clId="{48E32D24-1604-4086-AE77-00EC55FAF62A}" dt="2023-10-24T21:30:05.815" v="41"/>
          <ac:spMkLst>
            <pc:docMk/>
            <pc:sldMk cId="1096055875" sldId="1248"/>
            <ac:spMk id="8" creationId="{3246A270-8D19-D2E1-185C-0335EB1CF0CF}"/>
          </ac:spMkLst>
        </pc:spChg>
        <pc:spChg chg="mod">
          <ac:chgData name="James Wagner" userId="2862651d-6f44-4741-89aa-aec1c8926fa8" providerId="ADAL" clId="{48E32D24-1604-4086-AE77-00EC55FAF62A}" dt="2023-10-24T21:30:05.815" v="41"/>
          <ac:spMkLst>
            <pc:docMk/>
            <pc:sldMk cId="1096055875" sldId="1248"/>
            <ac:spMk id="9" creationId="{64D31DBC-87C1-8FD8-6C7F-603E39A8BA3E}"/>
          </ac:spMkLst>
        </pc:spChg>
        <pc:spChg chg="mod">
          <ac:chgData name="James Wagner" userId="2862651d-6f44-4741-89aa-aec1c8926fa8" providerId="ADAL" clId="{48E32D24-1604-4086-AE77-00EC55FAF62A}" dt="2023-10-24T21:30:05.815" v="41"/>
          <ac:spMkLst>
            <pc:docMk/>
            <pc:sldMk cId="1096055875" sldId="1248"/>
            <ac:spMk id="10" creationId="{4A6BB3B1-3910-F526-E105-1A6002617D2D}"/>
          </ac:spMkLst>
        </pc:spChg>
        <pc:spChg chg="mod">
          <ac:chgData name="James Wagner" userId="2862651d-6f44-4741-89aa-aec1c8926fa8" providerId="ADAL" clId="{48E32D24-1604-4086-AE77-00EC55FAF62A}" dt="2023-10-24T21:30:05.815" v="41"/>
          <ac:spMkLst>
            <pc:docMk/>
            <pc:sldMk cId="1096055875" sldId="1248"/>
            <ac:spMk id="11" creationId="{89674175-E635-B568-146F-2672832974A3}"/>
          </ac:spMkLst>
        </pc:spChg>
        <pc:spChg chg="mod">
          <ac:chgData name="James Wagner" userId="2862651d-6f44-4741-89aa-aec1c8926fa8" providerId="ADAL" clId="{48E32D24-1604-4086-AE77-00EC55FAF62A}" dt="2023-10-24T21:30:05.815" v="41"/>
          <ac:spMkLst>
            <pc:docMk/>
            <pc:sldMk cId="1096055875" sldId="1248"/>
            <ac:spMk id="12" creationId="{114C3024-A9F8-2FB6-40DA-DF4CCBA7FAFE}"/>
          </ac:spMkLst>
        </pc:spChg>
        <pc:spChg chg="mod">
          <ac:chgData name="James Wagner" userId="2862651d-6f44-4741-89aa-aec1c8926fa8" providerId="ADAL" clId="{48E32D24-1604-4086-AE77-00EC55FAF62A}" dt="2023-10-24T21:30:05.815" v="41"/>
          <ac:spMkLst>
            <pc:docMk/>
            <pc:sldMk cId="1096055875" sldId="1248"/>
            <ac:spMk id="13" creationId="{5814624B-6BA0-162B-00F0-A6344E6DB727}"/>
          </ac:spMkLst>
        </pc:spChg>
        <pc:spChg chg="mod">
          <ac:chgData name="James Wagner" userId="2862651d-6f44-4741-89aa-aec1c8926fa8" providerId="ADAL" clId="{48E32D24-1604-4086-AE77-00EC55FAF62A}" dt="2023-10-24T21:30:05.815" v="41"/>
          <ac:spMkLst>
            <pc:docMk/>
            <pc:sldMk cId="1096055875" sldId="1248"/>
            <ac:spMk id="14" creationId="{5EA509C8-DD42-8A23-7A64-759BB28E6DDB}"/>
          </ac:spMkLst>
        </pc:spChg>
        <pc:spChg chg="mod">
          <ac:chgData name="James Wagner" userId="2862651d-6f44-4741-89aa-aec1c8926fa8" providerId="ADAL" clId="{48E32D24-1604-4086-AE77-00EC55FAF62A}" dt="2023-10-24T21:30:05.815" v="41"/>
          <ac:spMkLst>
            <pc:docMk/>
            <pc:sldMk cId="1096055875" sldId="1248"/>
            <ac:spMk id="26" creationId="{CA11AD95-8808-F7BD-C1C8-C1A7F6447543}"/>
          </ac:spMkLst>
        </pc:spChg>
        <pc:spChg chg="mod">
          <ac:chgData name="James Wagner" userId="2862651d-6f44-4741-89aa-aec1c8926fa8" providerId="ADAL" clId="{48E32D24-1604-4086-AE77-00EC55FAF62A}" dt="2023-10-24T21:30:05.815" v="41"/>
          <ac:spMkLst>
            <pc:docMk/>
            <pc:sldMk cId="1096055875" sldId="1248"/>
            <ac:spMk id="27" creationId="{C21C0A5E-92C9-5AA6-C5FE-1164CDD2208E}"/>
          </ac:spMkLst>
        </pc:spChg>
        <pc:spChg chg="mod">
          <ac:chgData name="James Wagner" userId="2862651d-6f44-4741-89aa-aec1c8926fa8" providerId="ADAL" clId="{48E32D24-1604-4086-AE77-00EC55FAF62A}" dt="2023-10-24T21:30:05.815" v="41"/>
          <ac:spMkLst>
            <pc:docMk/>
            <pc:sldMk cId="1096055875" sldId="1248"/>
            <ac:spMk id="28" creationId="{060A825A-B198-F21B-88C1-638F4143CAA9}"/>
          </ac:spMkLst>
        </pc:spChg>
        <pc:spChg chg="mod">
          <ac:chgData name="James Wagner" userId="2862651d-6f44-4741-89aa-aec1c8926fa8" providerId="ADAL" clId="{48E32D24-1604-4086-AE77-00EC55FAF62A}" dt="2023-10-24T21:29:51.110" v="40"/>
          <ac:spMkLst>
            <pc:docMk/>
            <pc:sldMk cId="1096055875" sldId="1248"/>
            <ac:spMk id="29" creationId="{0C7A7BB1-07F8-C976-7040-05BC608A2282}"/>
          </ac:spMkLst>
        </pc:spChg>
      </pc:sldChg>
      <pc:sldChg chg="modSp mod">
        <pc:chgData name="James Wagner" userId="2862651d-6f44-4741-89aa-aec1c8926fa8" providerId="ADAL" clId="{48E32D24-1604-4086-AE77-00EC55FAF62A}" dt="2023-10-24T22:11:31.402" v="43" actId="20577"/>
        <pc:sldMkLst>
          <pc:docMk/>
          <pc:sldMk cId="2497773714" sldId="1249"/>
        </pc:sldMkLst>
        <pc:spChg chg="mod">
          <ac:chgData name="James Wagner" userId="2862651d-6f44-4741-89aa-aec1c8926fa8" providerId="ADAL" clId="{48E32D24-1604-4086-AE77-00EC55FAF62A}" dt="2023-10-24T22:11:31.402" v="43" actId="20577"/>
          <ac:spMkLst>
            <pc:docMk/>
            <pc:sldMk cId="2497773714" sldId="1249"/>
            <ac:spMk id="3" creationId="{91B39CDB-474A-C289-9FE1-1D4C2AC0EB21}"/>
          </ac:spMkLst>
        </pc:spChg>
      </pc:sldChg>
      <pc:sldChg chg="modSp mod">
        <pc:chgData name="James Wagner" userId="2862651d-6f44-4741-89aa-aec1c8926fa8" providerId="ADAL" clId="{48E32D24-1604-4086-AE77-00EC55FAF62A}" dt="2023-10-24T22:12:14.046" v="46"/>
        <pc:sldMkLst>
          <pc:docMk/>
          <pc:sldMk cId="976664754" sldId="1251"/>
        </pc:sldMkLst>
        <pc:spChg chg="mod">
          <ac:chgData name="James Wagner" userId="2862651d-6f44-4741-89aa-aec1c8926fa8" providerId="ADAL" clId="{48E32D24-1604-4086-AE77-00EC55FAF62A}" dt="2023-10-24T22:12:14.046" v="46"/>
          <ac:spMkLst>
            <pc:docMk/>
            <pc:sldMk cId="976664754" sldId="1251"/>
            <ac:spMk id="3" creationId="{52E67F09-E4E3-D0AD-DF13-9C4C61049B9D}"/>
          </ac:spMkLst>
        </pc:spChg>
      </pc:sldChg>
      <pc:sldChg chg="modSp mod">
        <pc:chgData name="James Wagner" userId="2862651d-6f44-4741-89aa-aec1c8926fa8" providerId="ADAL" clId="{48E32D24-1604-4086-AE77-00EC55FAF62A}" dt="2023-10-24T21:23:48.975" v="17" actId="20577"/>
        <pc:sldMkLst>
          <pc:docMk/>
          <pc:sldMk cId="3162418914" sldId="1254"/>
        </pc:sldMkLst>
        <pc:spChg chg="mod">
          <ac:chgData name="James Wagner" userId="2862651d-6f44-4741-89aa-aec1c8926fa8" providerId="ADAL" clId="{48E32D24-1604-4086-AE77-00EC55FAF62A}" dt="2023-10-24T21:23:48.975" v="17" actId="20577"/>
          <ac:spMkLst>
            <pc:docMk/>
            <pc:sldMk cId="3162418914" sldId="1254"/>
            <ac:spMk id="3" creationId="{73733FE1-E4BC-3F9D-525B-69EC43EDD52C}"/>
          </ac:spMkLst>
        </pc:spChg>
      </pc:sldChg>
      <pc:sldChg chg="del">
        <pc:chgData name="James Wagner" userId="2862651d-6f44-4741-89aa-aec1c8926fa8" providerId="ADAL" clId="{48E32D24-1604-4086-AE77-00EC55FAF62A}" dt="2023-10-17T19:56:16.037" v="2" actId="47"/>
        <pc:sldMkLst>
          <pc:docMk/>
          <pc:sldMk cId="1761781357" sldId="1256"/>
        </pc:sldMkLst>
      </pc:sldChg>
      <pc:sldChg chg="del">
        <pc:chgData name="James Wagner" userId="2862651d-6f44-4741-89aa-aec1c8926fa8" providerId="ADAL" clId="{48E32D24-1604-4086-AE77-00EC55FAF62A}" dt="2023-10-17T19:56:16.037" v="2" actId="47"/>
        <pc:sldMkLst>
          <pc:docMk/>
          <pc:sldMk cId="2417994143" sldId="1257"/>
        </pc:sldMkLst>
      </pc:sldChg>
      <pc:sldChg chg="del">
        <pc:chgData name="James Wagner" userId="2862651d-6f44-4741-89aa-aec1c8926fa8" providerId="ADAL" clId="{48E32D24-1604-4086-AE77-00EC55FAF62A}" dt="2023-10-17T19:56:16.037" v="2" actId="47"/>
        <pc:sldMkLst>
          <pc:docMk/>
          <pc:sldMk cId="3623319967" sldId="1258"/>
        </pc:sldMkLst>
      </pc:sldChg>
      <pc:sldChg chg="del">
        <pc:chgData name="James Wagner" userId="2862651d-6f44-4741-89aa-aec1c8926fa8" providerId="ADAL" clId="{48E32D24-1604-4086-AE77-00EC55FAF62A}" dt="2023-10-17T19:56:16.037" v="2" actId="47"/>
        <pc:sldMkLst>
          <pc:docMk/>
          <pc:sldMk cId="1853744934" sldId="1259"/>
        </pc:sldMkLst>
      </pc:sldChg>
      <pc:sldChg chg="del">
        <pc:chgData name="James Wagner" userId="2862651d-6f44-4741-89aa-aec1c8926fa8" providerId="ADAL" clId="{48E32D24-1604-4086-AE77-00EC55FAF62A}" dt="2023-10-17T19:56:16.037" v="2" actId="47"/>
        <pc:sldMkLst>
          <pc:docMk/>
          <pc:sldMk cId="496218678" sldId="1260"/>
        </pc:sldMkLst>
      </pc:sldChg>
      <pc:sldChg chg="modSp mod">
        <pc:chgData name="James Wagner" userId="2862651d-6f44-4741-89aa-aec1c8926fa8" providerId="ADAL" clId="{48E32D24-1604-4086-AE77-00EC55FAF62A}" dt="2023-10-24T22:38:54.284" v="63" actId="20577"/>
        <pc:sldMkLst>
          <pc:docMk/>
          <pc:sldMk cId="1936639777" sldId="1261"/>
        </pc:sldMkLst>
        <pc:spChg chg="mod">
          <ac:chgData name="James Wagner" userId="2862651d-6f44-4741-89aa-aec1c8926fa8" providerId="ADAL" clId="{48E32D24-1604-4086-AE77-00EC55FAF62A}" dt="2023-10-24T22:38:54.284" v="63" actId="20577"/>
          <ac:spMkLst>
            <pc:docMk/>
            <pc:sldMk cId="1936639777" sldId="1261"/>
            <ac:spMk id="3" creationId="{92A94366-7A0B-05B9-63CD-9843AE59A5AE}"/>
          </ac:spMkLst>
        </pc:spChg>
      </pc:sldChg>
      <pc:sldChg chg="add">
        <pc:chgData name="James Wagner" userId="2862651d-6f44-4741-89aa-aec1c8926fa8" providerId="ADAL" clId="{48E32D24-1604-4086-AE77-00EC55FAF62A}" dt="2023-10-24T21:20:17.528" v="10"/>
        <pc:sldMkLst>
          <pc:docMk/>
          <pc:sldMk cId="1966383467" sldId="1262"/>
        </pc:sldMkLst>
      </pc:sldChg>
      <pc:sldChg chg="add">
        <pc:chgData name="James Wagner" userId="2862651d-6f44-4741-89aa-aec1c8926fa8" providerId="ADAL" clId="{48E32D24-1604-4086-AE77-00EC55FAF62A}" dt="2023-10-24T22:56:03.645" v="136"/>
        <pc:sldMkLst>
          <pc:docMk/>
          <pc:sldMk cId="3594662558" sldId="1263"/>
        </pc:sldMkLst>
      </pc:sldChg>
      <pc:sldChg chg="add">
        <pc:chgData name="James Wagner" userId="2862651d-6f44-4741-89aa-aec1c8926fa8" providerId="ADAL" clId="{48E32D24-1604-4086-AE77-00EC55FAF62A}" dt="2023-10-24T22:56:03.645" v="136"/>
        <pc:sldMkLst>
          <pc:docMk/>
          <pc:sldMk cId="1052045901" sldId="1264"/>
        </pc:sldMkLst>
      </pc:sldChg>
      <pc:sldChg chg="add">
        <pc:chgData name="James Wagner" userId="2862651d-6f44-4741-89aa-aec1c8926fa8" providerId="ADAL" clId="{48E32D24-1604-4086-AE77-00EC55FAF62A}" dt="2023-10-24T22:56:03.645" v="136"/>
        <pc:sldMkLst>
          <pc:docMk/>
          <pc:sldMk cId="449486501" sldId="1265"/>
        </pc:sldMkLst>
      </pc:sldChg>
      <pc:sldChg chg="add">
        <pc:chgData name="James Wagner" userId="2862651d-6f44-4741-89aa-aec1c8926fa8" providerId="ADAL" clId="{48E32D24-1604-4086-AE77-00EC55FAF62A}" dt="2023-10-24T22:56:03.645" v="136"/>
        <pc:sldMkLst>
          <pc:docMk/>
          <pc:sldMk cId="2417994143" sldId="1266"/>
        </pc:sldMkLst>
      </pc:sldChg>
      <pc:sldChg chg="add">
        <pc:chgData name="James Wagner" userId="2862651d-6f44-4741-89aa-aec1c8926fa8" providerId="ADAL" clId="{48E32D24-1604-4086-AE77-00EC55FAF62A}" dt="2023-10-24T22:56:03.645" v="136"/>
        <pc:sldMkLst>
          <pc:docMk/>
          <pc:sldMk cId="3623319967" sldId="1267"/>
        </pc:sldMkLst>
      </pc:sldChg>
      <pc:sldChg chg="add">
        <pc:chgData name="James Wagner" userId="2862651d-6f44-4741-89aa-aec1c8926fa8" providerId="ADAL" clId="{48E32D24-1604-4086-AE77-00EC55FAF62A}" dt="2023-10-24T22:56:03.645" v="136"/>
        <pc:sldMkLst>
          <pc:docMk/>
          <pc:sldMk cId="1853744934" sldId="1268"/>
        </pc:sldMkLst>
      </pc:sldChg>
      <pc:sldChg chg="add">
        <pc:chgData name="James Wagner" userId="2862651d-6f44-4741-89aa-aec1c8926fa8" providerId="ADAL" clId="{48E32D24-1604-4086-AE77-00EC55FAF62A}" dt="2023-10-24T22:56:03.645" v="136"/>
        <pc:sldMkLst>
          <pc:docMk/>
          <pc:sldMk cId="496218678" sldId="1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2559 -&gt; int(2559/512), 9 * 512 + (2559 % 512) = 5119</a:t>
            </a:r>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97193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no open(), every read would require us to specify the name of the file accessed. We would have to fetch the </a:t>
            </a:r>
            <a:r>
              <a:rPr lang="en-US" dirty="0" err="1"/>
              <a:t>i</a:t>
            </a:r>
            <a:r>
              <a:rPr lang="en-US" dirty="0"/>
              <a:t>-node every time. </a:t>
            </a:r>
          </a:p>
          <a:p>
            <a:pPr marL="228600" indent="-228600">
              <a:buAutoNum type="arabicPeriod"/>
            </a:pPr>
            <a:r>
              <a:rPr lang="en-US" dirty="0"/>
              <a:t>Yes, rename does not change creation time or last modification, but creating the new file does. Also, if storage is full, the copy might fail. A copied file also inherits permissions.</a:t>
            </a:r>
          </a:p>
        </p:txBody>
      </p:sp>
      <p:sp>
        <p:nvSpPr>
          <p:cNvPr id="4" name="Slide Number Placeholder 3"/>
          <p:cNvSpPr>
            <a:spLocks noGrp="1"/>
          </p:cNvSpPr>
          <p:nvPr>
            <p:ph type="sldNum" sz="quarter" idx="5"/>
          </p:nvPr>
        </p:nvSpPr>
        <p:spPr/>
        <p:txBody>
          <a:bodyPr/>
          <a:lstStyle/>
          <a:p>
            <a:fld id="{893B0CF2-7F87-4E02-A248-870047730F99}" type="slidenum">
              <a:rPr lang="en-US" smtClean="0"/>
              <a:t>21</a:t>
            </a:fld>
            <a:endParaRPr lang="en-US"/>
          </a:p>
        </p:txBody>
      </p:sp>
    </p:spTree>
    <p:extLst>
      <p:ext uri="{BB962C8B-B14F-4D97-AF65-F5344CB8AC3E}">
        <p14:creationId xmlns:p14="http://schemas.microsoft.com/office/powerpoint/2010/main" val="36826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acyclic graph directories is cycles.</a:t>
            </a:r>
          </a:p>
        </p:txBody>
      </p:sp>
      <p:sp>
        <p:nvSpPr>
          <p:cNvPr id="4" name="Slide Number Placeholder 3"/>
          <p:cNvSpPr>
            <a:spLocks noGrp="1"/>
          </p:cNvSpPr>
          <p:nvPr>
            <p:ph type="sldNum" sz="quarter" idx="5"/>
          </p:nvPr>
        </p:nvSpPr>
        <p:spPr/>
        <p:txBody>
          <a:bodyPr/>
          <a:lstStyle/>
          <a:p>
            <a:fld id="{893B0CF2-7F87-4E02-A248-870047730F99}" type="slidenum">
              <a:rPr lang="en-US" smtClean="0"/>
              <a:t>46</a:t>
            </a:fld>
            <a:endParaRPr lang="en-US"/>
          </a:p>
        </p:txBody>
      </p:sp>
    </p:spTree>
    <p:extLst>
      <p:ext uri="{BB962C8B-B14F-4D97-AF65-F5344CB8AC3E}">
        <p14:creationId xmlns:p14="http://schemas.microsoft.com/office/powerpoint/2010/main" val="155305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user has X but not R, they can access a specific file. i.e., cannot list the files</a:t>
            </a:r>
          </a:p>
        </p:txBody>
      </p:sp>
      <p:sp>
        <p:nvSpPr>
          <p:cNvPr id="4" name="Slide Number Placeholder 3"/>
          <p:cNvSpPr>
            <a:spLocks noGrp="1"/>
          </p:cNvSpPr>
          <p:nvPr>
            <p:ph type="sldNum" sz="quarter" idx="5"/>
          </p:nvPr>
        </p:nvSpPr>
        <p:spPr/>
        <p:txBody>
          <a:bodyPr/>
          <a:lstStyle/>
          <a:p>
            <a:fld id="{893B0CF2-7F87-4E02-A248-870047730F99}" type="slidenum">
              <a:rPr lang="en-US" smtClean="0"/>
              <a:t>55</a:t>
            </a:fld>
            <a:endParaRPr lang="en-US"/>
          </a:p>
        </p:txBody>
      </p:sp>
    </p:spTree>
    <p:extLst>
      <p:ext uri="{BB962C8B-B14F-4D97-AF65-F5344CB8AC3E}">
        <p14:creationId xmlns:p14="http://schemas.microsoft.com/office/powerpoint/2010/main" val="88754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(or pointer) returned by open is used for all file operations. UNIX – file descriptor, Windows – file handle. Used for other operations (read &amp; write)</a:t>
            </a:r>
          </a:p>
        </p:txBody>
      </p:sp>
      <p:sp>
        <p:nvSpPr>
          <p:cNvPr id="4" name="Slide Number Placeholder 3"/>
          <p:cNvSpPr>
            <a:spLocks noGrp="1"/>
          </p:cNvSpPr>
          <p:nvPr>
            <p:ph type="sldNum" sz="quarter" idx="5"/>
          </p:nvPr>
        </p:nvSpPr>
        <p:spPr/>
        <p:txBody>
          <a:bodyPr/>
          <a:lstStyle/>
          <a:p>
            <a:fld id="{893B0CF2-7F87-4E02-A248-870047730F99}" type="slidenum">
              <a:rPr lang="en-US" smtClean="0"/>
              <a:t>73</a:t>
            </a:fld>
            <a:endParaRPr lang="en-US"/>
          </a:p>
        </p:txBody>
      </p:sp>
    </p:spTree>
    <p:extLst>
      <p:ext uri="{BB962C8B-B14F-4D97-AF65-F5344CB8AC3E}">
        <p14:creationId xmlns:p14="http://schemas.microsoft.com/office/powerpoint/2010/main" val="56813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10/24/2023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10/24/2023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10/24/2023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10/24/2023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10/24/2023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11, Lecture 20</a:t>
            </a:r>
          </a:p>
          <a:p>
            <a:r>
              <a:rPr lang="en-US" dirty="0"/>
              <a:t>October 24</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2028-0D93-5C80-450A-DF19930953F1}"/>
              </a:ext>
            </a:extLst>
          </p:cNvPr>
          <p:cNvSpPr>
            <a:spLocks noGrp="1"/>
          </p:cNvSpPr>
          <p:nvPr>
            <p:ph type="title"/>
          </p:nvPr>
        </p:nvSpPr>
        <p:spPr/>
        <p:txBody>
          <a:bodyPr/>
          <a:lstStyle/>
          <a:p>
            <a:r>
              <a:rPr lang="en-US" dirty="0"/>
              <a:t>Persistent Storage</a:t>
            </a:r>
          </a:p>
        </p:txBody>
      </p:sp>
      <p:sp>
        <p:nvSpPr>
          <p:cNvPr id="3" name="Content Placeholder 2">
            <a:extLst>
              <a:ext uri="{FF2B5EF4-FFF2-40B4-BE49-F238E27FC236}">
                <a16:creationId xmlns:a16="http://schemas.microsoft.com/office/drawing/2014/main" id="{52E67F09-E4E3-D0AD-DF13-9C4C61049B9D}"/>
              </a:ext>
            </a:extLst>
          </p:cNvPr>
          <p:cNvSpPr>
            <a:spLocks noGrp="1"/>
          </p:cNvSpPr>
          <p:nvPr>
            <p:ph idx="1"/>
          </p:nvPr>
        </p:nvSpPr>
        <p:spPr/>
        <p:txBody>
          <a:bodyPr/>
          <a:lstStyle/>
          <a:p>
            <a:r>
              <a:rPr lang="en-US" dirty="0"/>
              <a:t>Think of persistent storage (e.g., disk drives or solid state drives) as a linear storage space.</a:t>
            </a:r>
          </a:p>
          <a:p>
            <a:endParaRPr lang="en-US" dirty="0"/>
          </a:p>
          <a:p>
            <a:r>
              <a:rPr lang="en-US" dirty="0"/>
              <a:t>Persistent storage is broken up into fixed size blocks (i.e., the minimum I/O unit) with read and write access.</a:t>
            </a:r>
          </a:p>
          <a:p>
            <a:pPr lvl="1"/>
            <a:r>
              <a:rPr lang="en-US" dirty="0"/>
              <a:t>How do we find the information (i.e., the blocks)? </a:t>
            </a:r>
          </a:p>
          <a:p>
            <a:pPr lvl="1"/>
            <a:r>
              <a:rPr lang="en-US" dirty="0"/>
              <a:t>How do we protect one user’s data from another user?</a:t>
            </a:r>
          </a:p>
          <a:p>
            <a:pPr lvl="1"/>
            <a:r>
              <a:rPr lang="en-US" dirty="0"/>
              <a:t>How do we manage the blocks (free and allocated)?</a:t>
            </a:r>
          </a:p>
          <a:p>
            <a:endParaRPr lang="en-US" dirty="0"/>
          </a:p>
          <a:p>
            <a:endParaRPr lang="en-US" dirty="0"/>
          </a:p>
          <a:p>
            <a:endParaRPr lang="en-US" dirty="0"/>
          </a:p>
        </p:txBody>
      </p:sp>
    </p:spTree>
    <p:extLst>
      <p:ext uri="{BB962C8B-B14F-4D97-AF65-F5344CB8AC3E}">
        <p14:creationId xmlns:p14="http://schemas.microsoft.com/office/powerpoint/2010/main" val="9766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A82B-8518-A2B1-962C-3BD099456AAE}"/>
              </a:ext>
            </a:extLst>
          </p:cNvPr>
          <p:cNvSpPr>
            <a:spLocks noGrp="1"/>
          </p:cNvSpPr>
          <p:nvPr>
            <p:ph type="title"/>
          </p:nvPr>
        </p:nvSpPr>
        <p:spPr/>
        <p:txBody>
          <a:bodyPr/>
          <a:lstStyle/>
          <a:p>
            <a:r>
              <a:rPr lang="en-US" dirty="0"/>
              <a:t>File System Definition</a:t>
            </a:r>
          </a:p>
        </p:txBody>
      </p:sp>
      <p:sp>
        <p:nvSpPr>
          <p:cNvPr id="3" name="Content Placeholder 2">
            <a:extLst>
              <a:ext uri="{FF2B5EF4-FFF2-40B4-BE49-F238E27FC236}">
                <a16:creationId xmlns:a16="http://schemas.microsoft.com/office/drawing/2014/main" id="{31F104D7-9B42-9F1D-0A03-CBF3203D0D7B}"/>
              </a:ext>
            </a:extLst>
          </p:cNvPr>
          <p:cNvSpPr>
            <a:spLocks noGrp="1"/>
          </p:cNvSpPr>
          <p:nvPr>
            <p:ph idx="1"/>
          </p:nvPr>
        </p:nvSpPr>
        <p:spPr/>
        <p:txBody>
          <a:bodyPr/>
          <a:lstStyle/>
          <a:p>
            <a:r>
              <a:rPr lang="en-US" dirty="0"/>
              <a:t>File systems provide the abstraction that answers these questions.</a:t>
            </a:r>
          </a:p>
          <a:p>
            <a:endParaRPr lang="en-US" dirty="0"/>
          </a:p>
          <a:p>
            <a:r>
              <a:rPr lang="en-US" dirty="0"/>
              <a:t>Just as we had an abstract view of a process for memory, files provide us an abstraction for persistent storage. </a:t>
            </a:r>
          </a:p>
          <a:p>
            <a:pPr lvl="1"/>
            <a:r>
              <a:rPr lang="en-US" dirty="0"/>
              <a:t>Files are a logical unit of information</a:t>
            </a:r>
          </a:p>
          <a:p>
            <a:pPr lvl="1"/>
            <a:endParaRPr lang="en-US" dirty="0"/>
          </a:p>
          <a:p>
            <a:r>
              <a:rPr lang="en-US" b="1" dirty="0"/>
              <a:t> File system:</a:t>
            </a:r>
            <a:r>
              <a:rPr lang="en-US" dirty="0"/>
              <a:t> the part of the operating system dealing with files.</a:t>
            </a:r>
          </a:p>
          <a:p>
            <a:pPr lvl="1"/>
            <a:r>
              <a:rPr lang="en-US" dirty="0"/>
              <a:t>NTFS – used by Windows</a:t>
            </a:r>
          </a:p>
          <a:p>
            <a:pPr lvl="1"/>
            <a:r>
              <a:rPr lang="en-US" dirty="0"/>
              <a:t>FAT – used for early versions of Windows and smaller devices (e.g., thumb drives)</a:t>
            </a:r>
          </a:p>
          <a:p>
            <a:pPr lvl="1"/>
            <a:r>
              <a:rPr lang="en-US" dirty="0"/>
              <a:t>APFS – developed for MacOS X</a:t>
            </a:r>
          </a:p>
          <a:p>
            <a:pPr lvl="1"/>
            <a:r>
              <a:rPr lang="en-US" dirty="0"/>
              <a:t>EXT 4 – used by Linux</a:t>
            </a:r>
          </a:p>
        </p:txBody>
      </p:sp>
    </p:spTree>
    <p:extLst>
      <p:ext uri="{BB962C8B-B14F-4D97-AF65-F5344CB8AC3E}">
        <p14:creationId xmlns:p14="http://schemas.microsoft.com/office/powerpoint/2010/main" val="299553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 Concept</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390182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The File Concept</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Secondary storage:</a:t>
            </a:r>
          </a:p>
          <a:p>
            <a:pPr lvl="1"/>
            <a:r>
              <a:rPr lang="en-US" dirty="0"/>
              <a:t>Persistent (nonvolatile), large, cheap</a:t>
            </a:r>
          </a:p>
          <a:p>
            <a:pPr lvl="1"/>
            <a:r>
              <a:rPr lang="en-US" dirty="0"/>
              <a:t>Cannot be accessed by the CPU directly.</a:t>
            </a:r>
          </a:p>
          <a:p>
            <a:pPr lvl="1"/>
            <a:endParaRPr lang="en-US" dirty="0"/>
          </a:p>
          <a:p>
            <a:r>
              <a:rPr lang="en-US" dirty="0"/>
              <a:t>Multitude of storage devices:</a:t>
            </a:r>
          </a:p>
          <a:p>
            <a:pPr lvl="1"/>
            <a:r>
              <a:rPr lang="en-US" dirty="0"/>
              <a:t>HDD, SSD, CD, DVD, etc.</a:t>
            </a:r>
          </a:p>
          <a:p>
            <a:pPr lvl="1"/>
            <a:r>
              <a:rPr lang="en-US" dirty="0"/>
              <a:t>Need a common abstraction to make sense to the user.</a:t>
            </a:r>
          </a:p>
          <a:p>
            <a:pPr lvl="1"/>
            <a:endParaRPr lang="en-US" dirty="0"/>
          </a:p>
          <a:p>
            <a:r>
              <a:rPr lang="en-US" dirty="0"/>
              <a:t>File:</a:t>
            </a:r>
          </a:p>
          <a:p>
            <a:pPr lvl="1"/>
            <a:r>
              <a:rPr lang="en-US" dirty="0"/>
              <a:t>A named collection of (related) data recorded on secondary storage.</a:t>
            </a:r>
          </a:p>
          <a:p>
            <a:pPr lvl="1"/>
            <a:r>
              <a:rPr lang="en-US" dirty="0"/>
              <a:t>All data must be organized in a file in order to be placed in secondary storage.</a:t>
            </a:r>
          </a:p>
        </p:txBody>
      </p:sp>
    </p:spTree>
    <p:extLst>
      <p:ext uri="{BB962C8B-B14F-4D97-AF65-F5344CB8AC3E}">
        <p14:creationId xmlns:p14="http://schemas.microsoft.com/office/powerpoint/2010/main" val="397031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E6CA-2015-9FFC-578E-B2657AF16825}"/>
              </a:ext>
            </a:extLst>
          </p:cNvPr>
          <p:cNvSpPr>
            <a:spLocks noGrp="1"/>
          </p:cNvSpPr>
          <p:nvPr>
            <p:ph type="title"/>
          </p:nvPr>
        </p:nvSpPr>
        <p:spPr/>
        <p:txBody>
          <a:bodyPr/>
          <a:lstStyle/>
          <a:p>
            <a:r>
              <a:rPr lang="en-US" dirty="0"/>
              <a:t>The File Concept</a:t>
            </a:r>
          </a:p>
        </p:txBody>
      </p:sp>
      <p:sp>
        <p:nvSpPr>
          <p:cNvPr id="3" name="Content Placeholder 2">
            <a:extLst>
              <a:ext uri="{FF2B5EF4-FFF2-40B4-BE49-F238E27FC236}">
                <a16:creationId xmlns:a16="http://schemas.microsoft.com/office/drawing/2014/main" id="{0E9BEED2-0E6B-3F2F-0C93-396060C40D84}"/>
              </a:ext>
            </a:extLst>
          </p:cNvPr>
          <p:cNvSpPr>
            <a:spLocks noGrp="1"/>
          </p:cNvSpPr>
          <p:nvPr>
            <p:ph idx="1"/>
          </p:nvPr>
        </p:nvSpPr>
        <p:spPr/>
        <p:txBody>
          <a:bodyPr/>
          <a:lstStyle/>
          <a:p>
            <a:r>
              <a:rPr lang="en-US" dirty="0"/>
              <a:t>The user doesn’t care where on the disk a file is stored, whether it’s stored contiguously, etc.</a:t>
            </a:r>
          </a:p>
          <a:p>
            <a:pPr lvl="1"/>
            <a:r>
              <a:rPr lang="en-US" dirty="0"/>
              <a:t>These low-level details are abstracted away from the user.</a:t>
            </a:r>
          </a:p>
          <a:p>
            <a:pPr lvl="1"/>
            <a:endParaRPr lang="en-US" dirty="0"/>
          </a:p>
          <a:p>
            <a:r>
              <a:rPr lang="en-US" dirty="0"/>
              <a:t>This abstraction allows the user to:</a:t>
            </a:r>
          </a:p>
          <a:p>
            <a:pPr lvl="1"/>
            <a:r>
              <a:rPr lang="en-US" dirty="0"/>
              <a:t>Name files</a:t>
            </a:r>
          </a:p>
          <a:p>
            <a:pPr lvl="1"/>
            <a:r>
              <a:rPr lang="en-US" dirty="0"/>
              <a:t>Specify file location in a directory (not disk)</a:t>
            </a:r>
          </a:p>
          <a:p>
            <a:pPr lvl="1"/>
            <a:r>
              <a:rPr lang="en-US" dirty="0"/>
              <a:t>Access the file via a human-readable name</a:t>
            </a:r>
          </a:p>
          <a:p>
            <a:pPr lvl="1"/>
            <a:r>
              <a:rPr lang="en-US" dirty="0"/>
              <a:t>Provide protection (read, write, execute)</a:t>
            </a:r>
          </a:p>
        </p:txBody>
      </p:sp>
    </p:spTree>
    <p:extLst>
      <p:ext uri="{BB962C8B-B14F-4D97-AF65-F5344CB8AC3E}">
        <p14:creationId xmlns:p14="http://schemas.microsoft.com/office/powerpoint/2010/main" val="424722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What’s in a File?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Anything</a:t>
            </a:r>
          </a:p>
          <a:p>
            <a:pPr lvl="1"/>
            <a:r>
              <a:rPr lang="en-US" dirty="0"/>
              <a:t>Sequence of words, bytes</a:t>
            </a:r>
          </a:p>
          <a:p>
            <a:r>
              <a:rPr lang="en-US" dirty="0"/>
              <a:t>Simple Structure</a:t>
            </a:r>
          </a:p>
          <a:p>
            <a:pPr lvl="1"/>
            <a:r>
              <a:rPr lang="en-US" dirty="0"/>
              <a:t>Lines</a:t>
            </a:r>
          </a:p>
          <a:p>
            <a:r>
              <a:rPr lang="en-US" dirty="0"/>
              <a:t>Complex Structure</a:t>
            </a:r>
          </a:p>
          <a:p>
            <a:pPr lvl="1"/>
            <a:r>
              <a:rPr lang="en-US" dirty="0"/>
              <a:t>Formatted document (like this PowerPoint)</a:t>
            </a:r>
          </a:p>
          <a:p>
            <a:pPr lvl="1"/>
            <a:r>
              <a:rPr lang="en-US" dirty="0"/>
              <a:t>Compiled Java file (.class)</a:t>
            </a:r>
          </a:p>
          <a:p>
            <a:r>
              <a:rPr lang="en-US" dirty="0"/>
              <a:t>Structure is in the eye of the interpreter:</a:t>
            </a:r>
          </a:p>
          <a:p>
            <a:pPr lvl="1"/>
            <a:r>
              <a:rPr lang="en-US" dirty="0"/>
              <a:t>A .mp3 file makes no sense to </a:t>
            </a:r>
            <a:r>
              <a:rPr lang="en-US" dirty="0" err="1"/>
              <a:t>javac</a:t>
            </a:r>
            <a:endParaRPr lang="en-US" dirty="0"/>
          </a:p>
          <a:p>
            <a:pPr lvl="1"/>
            <a:r>
              <a:rPr lang="en-US" dirty="0"/>
              <a:t>A .class file makes no sense to your mp3 player</a:t>
            </a:r>
          </a:p>
          <a:p>
            <a:endParaRPr lang="en-US" dirty="0"/>
          </a:p>
        </p:txBody>
      </p:sp>
    </p:spTree>
    <p:extLst>
      <p:ext uri="{BB962C8B-B14F-4D97-AF65-F5344CB8AC3E}">
        <p14:creationId xmlns:p14="http://schemas.microsoft.com/office/powerpoint/2010/main" val="121989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Interpreting a File: Attributes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b="1" dirty="0"/>
              <a:t>Name</a:t>
            </a:r>
            <a:r>
              <a:rPr lang="en-US" dirty="0"/>
              <a:t> – human-readable identifier</a:t>
            </a:r>
          </a:p>
          <a:p>
            <a:r>
              <a:rPr lang="en-US" b="1" dirty="0"/>
              <a:t>Identifier</a:t>
            </a:r>
            <a:r>
              <a:rPr lang="en-US" dirty="0"/>
              <a:t> - non-human-readable identifier</a:t>
            </a:r>
          </a:p>
          <a:p>
            <a:r>
              <a:rPr lang="en-US" b="1" dirty="0"/>
              <a:t>Type</a:t>
            </a:r>
            <a:r>
              <a:rPr lang="en-US" dirty="0"/>
              <a:t> - text, executable, Word, etc.</a:t>
            </a:r>
          </a:p>
          <a:p>
            <a:r>
              <a:rPr lang="en-US" b="1" dirty="0"/>
              <a:t>Location</a:t>
            </a:r>
            <a:r>
              <a:rPr lang="en-US" dirty="0"/>
              <a:t> – pointer to file location on disk.</a:t>
            </a:r>
          </a:p>
          <a:p>
            <a:r>
              <a:rPr lang="en-US" b="1" dirty="0"/>
              <a:t>Size </a:t>
            </a:r>
            <a:r>
              <a:rPr lang="en-US" dirty="0"/>
              <a:t>– in bytes or pages/blocks</a:t>
            </a:r>
          </a:p>
          <a:p>
            <a:r>
              <a:rPr lang="en-US" b="1" dirty="0"/>
              <a:t>Protection </a:t>
            </a:r>
            <a:r>
              <a:rPr lang="en-US" dirty="0"/>
              <a:t> - indicates who is allowed to read, write, and execute.</a:t>
            </a:r>
          </a:p>
          <a:p>
            <a:r>
              <a:rPr lang="en-US" b="1" dirty="0"/>
              <a:t>Time, date, owner ID</a:t>
            </a:r>
            <a:r>
              <a:rPr lang="en-US" dirty="0"/>
              <a:t> - useful for protection and monitoring use.</a:t>
            </a:r>
            <a:endParaRPr lang="en-US" b="1" dirty="0"/>
          </a:p>
          <a:p>
            <a:endParaRPr lang="en-US" b="1" dirty="0"/>
          </a:p>
          <a:p>
            <a:endParaRPr lang="en-US" dirty="0"/>
          </a:p>
        </p:txBody>
      </p:sp>
    </p:spTree>
    <p:extLst>
      <p:ext uri="{BB962C8B-B14F-4D97-AF65-F5344CB8AC3E}">
        <p14:creationId xmlns:p14="http://schemas.microsoft.com/office/powerpoint/2010/main" val="301170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FEC6-71CA-DA7B-EF0E-1CFCD01FE5AB}"/>
              </a:ext>
            </a:extLst>
          </p:cNvPr>
          <p:cNvSpPr>
            <a:spLocks noGrp="1"/>
          </p:cNvSpPr>
          <p:nvPr>
            <p:ph type="title"/>
          </p:nvPr>
        </p:nvSpPr>
        <p:spPr>
          <a:xfrm>
            <a:off x="457200" y="643097"/>
            <a:ext cx="8229600" cy="1143000"/>
          </a:xfrm>
        </p:spPr>
        <p:txBody>
          <a:bodyPr/>
          <a:lstStyle/>
          <a:p>
            <a:r>
              <a:rPr lang="en-US" dirty="0"/>
              <a:t>File Attributes Examples</a:t>
            </a:r>
          </a:p>
        </p:txBody>
      </p:sp>
      <p:sp>
        <p:nvSpPr>
          <p:cNvPr id="3" name="Content Placeholder 2">
            <a:extLst>
              <a:ext uri="{FF2B5EF4-FFF2-40B4-BE49-F238E27FC236}">
                <a16:creationId xmlns:a16="http://schemas.microsoft.com/office/drawing/2014/main" id="{92A94366-7A0B-05B9-63CD-9843AE59A5AE}"/>
              </a:ext>
            </a:extLst>
          </p:cNvPr>
          <p:cNvSpPr>
            <a:spLocks noGrp="1"/>
          </p:cNvSpPr>
          <p:nvPr>
            <p:ph idx="1"/>
          </p:nvPr>
        </p:nvSpPr>
        <p:spPr>
          <a:xfrm>
            <a:off x="457200" y="1874489"/>
            <a:ext cx="8229600" cy="4389120"/>
          </a:xfrm>
        </p:spPr>
        <p:txBody>
          <a:bodyPr/>
          <a:lstStyle/>
          <a:p>
            <a:r>
              <a:rPr lang="en-US" dirty="0"/>
              <a:t>ls -</a:t>
            </a:r>
            <a:r>
              <a:rPr lang="en-US" dirty="0" err="1"/>
              <a:t>lh</a:t>
            </a:r>
            <a:endParaRPr lang="en-US" dirty="0"/>
          </a:p>
          <a:p>
            <a:pPr lvl="1"/>
            <a:r>
              <a:rPr lang="en-US" dirty="0"/>
              <a:t>ls lists the file names</a:t>
            </a:r>
          </a:p>
          <a:p>
            <a:pPr lvl="1"/>
            <a:r>
              <a:rPr lang="en-US" dirty="0"/>
              <a:t>-l give us more detailed information</a:t>
            </a:r>
          </a:p>
          <a:p>
            <a:pPr lvl="1"/>
            <a:r>
              <a:rPr lang="en-US" dirty="0"/>
              <a:t>-h make it human readable</a:t>
            </a:r>
          </a:p>
        </p:txBody>
      </p:sp>
      <p:pic>
        <p:nvPicPr>
          <p:cNvPr id="5" name="Picture 4">
            <a:extLst>
              <a:ext uri="{FF2B5EF4-FFF2-40B4-BE49-F238E27FC236}">
                <a16:creationId xmlns:a16="http://schemas.microsoft.com/office/drawing/2014/main" id="{A313A890-877B-667C-E70A-CBB2668B9F57}"/>
              </a:ext>
            </a:extLst>
          </p:cNvPr>
          <p:cNvPicPr>
            <a:picLocks noChangeAspect="1"/>
          </p:cNvPicPr>
          <p:nvPr/>
        </p:nvPicPr>
        <p:blipFill>
          <a:blip r:embed="rId2"/>
          <a:stretch>
            <a:fillRect/>
          </a:stretch>
        </p:blipFill>
        <p:spPr>
          <a:xfrm>
            <a:off x="274367" y="3276570"/>
            <a:ext cx="8248650" cy="1857375"/>
          </a:xfrm>
          <a:prstGeom prst="rect">
            <a:avLst/>
          </a:prstGeom>
        </p:spPr>
      </p:pic>
      <p:cxnSp>
        <p:nvCxnSpPr>
          <p:cNvPr id="7" name="Straight Arrow Connector 6">
            <a:extLst>
              <a:ext uri="{FF2B5EF4-FFF2-40B4-BE49-F238E27FC236}">
                <a16:creationId xmlns:a16="http://schemas.microsoft.com/office/drawing/2014/main" id="{E0FD8FC4-50E0-65BB-E882-103336DBCA5B}"/>
              </a:ext>
            </a:extLst>
          </p:cNvPr>
          <p:cNvCxnSpPr>
            <a:cxnSpLocks/>
          </p:cNvCxnSpPr>
          <p:nvPr/>
        </p:nvCxnSpPr>
        <p:spPr>
          <a:xfrm flipV="1">
            <a:off x="2468903"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BB9142-E086-7FF7-4A19-B40A5489C76B}"/>
              </a:ext>
            </a:extLst>
          </p:cNvPr>
          <p:cNvCxnSpPr>
            <a:cxnSpLocks/>
          </p:cNvCxnSpPr>
          <p:nvPr/>
        </p:nvCxnSpPr>
        <p:spPr>
          <a:xfrm flipV="1">
            <a:off x="3657610"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823646-C5F9-BA49-7233-1F060ECED734}"/>
              </a:ext>
            </a:extLst>
          </p:cNvPr>
          <p:cNvSpPr txBox="1"/>
          <p:nvPr/>
        </p:nvSpPr>
        <p:spPr>
          <a:xfrm>
            <a:off x="2048755" y="5684408"/>
            <a:ext cx="840295" cy="369332"/>
          </a:xfrm>
          <a:prstGeom prst="rect">
            <a:avLst/>
          </a:prstGeom>
          <a:noFill/>
          <a:ln>
            <a:noFill/>
          </a:ln>
        </p:spPr>
        <p:txBody>
          <a:bodyPr wrap="none" rtlCol="0">
            <a:spAutoFit/>
          </a:bodyPr>
          <a:lstStyle/>
          <a:p>
            <a:r>
              <a:rPr lang="en-US" dirty="0"/>
              <a:t>owner</a:t>
            </a:r>
          </a:p>
        </p:txBody>
      </p:sp>
      <p:sp>
        <p:nvSpPr>
          <p:cNvPr id="12" name="TextBox 11">
            <a:extLst>
              <a:ext uri="{FF2B5EF4-FFF2-40B4-BE49-F238E27FC236}">
                <a16:creationId xmlns:a16="http://schemas.microsoft.com/office/drawing/2014/main" id="{19DEC12E-4A86-0D4C-996D-91D326780B91}"/>
              </a:ext>
            </a:extLst>
          </p:cNvPr>
          <p:cNvSpPr txBox="1"/>
          <p:nvPr/>
        </p:nvSpPr>
        <p:spPr>
          <a:xfrm>
            <a:off x="3237462" y="5709808"/>
            <a:ext cx="809837" cy="369332"/>
          </a:xfrm>
          <a:prstGeom prst="rect">
            <a:avLst/>
          </a:prstGeom>
          <a:noFill/>
          <a:ln>
            <a:noFill/>
          </a:ln>
        </p:spPr>
        <p:txBody>
          <a:bodyPr wrap="none" rtlCol="0">
            <a:spAutoFit/>
          </a:bodyPr>
          <a:lstStyle/>
          <a:p>
            <a:r>
              <a:rPr lang="en-US" dirty="0"/>
              <a:t>group</a:t>
            </a:r>
          </a:p>
        </p:txBody>
      </p:sp>
      <p:cxnSp>
        <p:nvCxnSpPr>
          <p:cNvPr id="13" name="Straight Arrow Connector 12">
            <a:extLst>
              <a:ext uri="{FF2B5EF4-FFF2-40B4-BE49-F238E27FC236}">
                <a16:creationId xmlns:a16="http://schemas.microsoft.com/office/drawing/2014/main" id="{6AAD3109-22DD-2116-F7F2-682D7ED3A9A8}"/>
              </a:ext>
            </a:extLst>
          </p:cNvPr>
          <p:cNvCxnSpPr>
            <a:cxnSpLocks/>
          </p:cNvCxnSpPr>
          <p:nvPr/>
        </p:nvCxnSpPr>
        <p:spPr>
          <a:xfrm flipV="1">
            <a:off x="4398692"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A23004-B486-0C9C-DE59-4E97F07DC074}"/>
              </a:ext>
            </a:extLst>
          </p:cNvPr>
          <p:cNvSpPr txBox="1"/>
          <p:nvPr/>
        </p:nvSpPr>
        <p:spPr>
          <a:xfrm>
            <a:off x="4075686" y="5709808"/>
            <a:ext cx="1269899" cy="369332"/>
          </a:xfrm>
          <a:prstGeom prst="rect">
            <a:avLst/>
          </a:prstGeom>
          <a:noFill/>
          <a:ln>
            <a:noFill/>
          </a:ln>
        </p:spPr>
        <p:txBody>
          <a:bodyPr wrap="none" rtlCol="0">
            <a:spAutoFit/>
          </a:bodyPr>
          <a:lstStyle/>
          <a:p>
            <a:r>
              <a:rPr lang="en-US" dirty="0"/>
              <a:t>size(bytes)</a:t>
            </a:r>
          </a:p>
        </p:txBody>
      </p:sp>
      <p:cxnSp>
        <p:nvCxnSpPr>
          <p:cNvPr id="15" name="Straight Arrow Connector 14">
            <a:extLst>
              <a:ext uri="{FF2B5EF4-FFF2-40B4-BE49-F238E27FC236}">
                <a16:creationId xmlns:a16="http://schemas.microsoft.com/office/drawing/2014/main" id="{C1D149F2-C4D4-9CE1-7B4D-DD747CED2EFB}"/>
              </a:ext>
            </a:extLst>
          </p:cNvPr>
          <p:cNvCxnSpPr>
            <a:cxnSpLocks/>
          </p:cNvCxnSpPr>
          <p:nvPr/>
        </p:nvCxnSpPr>
        <p:spPr>
          <a:xfrm flipH="1" flipV="1">
            <a:off x="5486390" y="4465277"/>
            <a:ext cx="640073"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E43086C-DD27-8AB1-6EF5-70F6A579AA7C}"/>
              </a:ext>
            </a:extLst>
          </p:cNvPr>
          <p:cNvSpPr txBox="1"/>
          <p:nvPr/>
        </p:nvSpPr>
        <p:spPr>
          <a:xfrm>
            <a:off x="5674346" y="5653984"/>
            <a:ext cx="2837636" cy="369332"/>
          </a:xfrm>
          <a:prstGeom prst="rect">
            <a:avLst/>
          </a:prstGeom>
          <a:noFill/>
          <a:ln>
            <a:noFill/>
          </a:ln>
        </p:spPr>
        <p:txBody>
          <a:bodyPr wrap="none" rtlCol="0">
            <a:spAutoFit/>
          </a:bodyPr>
          <a:lstStyle/>
          <a:p>
            <a:r>
              <a:rPr lang="en-US" dirty="0"/>
              <a:t>modification(date &amp; time)</a:t>
            </a:r>
          </a:p>
        </p:txBody>
      </p:sp>
      <p:sp>
        <p:nvSpPr>
          <p:cNvPr id="19" name="TextBox 18">
            <a:extLst>
              <a:ext uri="{FF2B5EF4-FFF2-40B4-BE49-F238E27FC236}">
                <a16:creationId xmlns:a16="http://schemas.microsoft.com/office/drawing/2014/main" id="{8B05C6B4-B442-4251-3A18-7886B72DDEED}"/>
              </a:ext>
            </a:extLst>
          </p:cNvPr>
          <p:cNvSpPr txBox="1"/>
          <p:nvPr/>
        </p:nvSpPr>
        <p:spPr>
          <a:xfrm>
            <a:off x="365838" y="5647931"/>
            <a:ext cx="1418978" cy="369332"/>
          </a:xfrm>
          <a:prstGeom prst="rect">
            <a:avLst/>
          </a:prstGeom>
          <a:noFill/>
          <a:ln>
            <a:noFill/>
          </a:ln>
        </p:spPr>
        <p:txBody>
          <a:bodyPr wrap="none" rtlCol="0">
            <a:spAutoFit/>
          </a:bodyPr>
          <a:lstStyle/>
          <a:p>
            <a:r>
              <a:rPr lang="en-US" dirty="0"/>
              <a:t>permissions</a:t>
            </a:r>
          </a:p>
        </p:txBody>
      </p:sp>
      <p:cxnSp>
        <p:nvCxnSpPr>
          <p:cNvPr id="20" name="Straight Arrow Connector 19">
            <a:extLst>
              <a:ext uri="{FF2B5EF4-FFF2-40B4-BE49-F238E27FC236}">
                <a16:creationId xmlns:a16="http://schemas.microsoft.com/office/drawing/2014/main" id="{5B439753-8FED-1D64-93A7-CF9FC5301A8C}"/>
              </a:ext>
            </a:extLst>
          </p:cNvPr>
          <p:cNvCxnSpPr>
            <a:cxnSpLocks/>
            <a:stCxn id="19" idx="0"/>
          </p:cNvCxnSpPr>
          <p:nvPr/>
        </p:nvCxnSpPr>
        <p:spPr>
          <a:xfrm flipH="1" flipV="1">
            <a:off x="1005879" y="4465277"/>
            <a:ext cx="69448" cy="1182654"/>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E861530-83A0-885F-C8C3-8E07C83B5C5D}"/>
              </a:ext>
            </a:extLst>
          </p:cNvPr>
          <p:cNvCxnSpPr>
            <a:cxnSpLocks/>
          </p:cNvCxnSpPr>
          <p:nvPr/>
        </p:nvCxnSpPr>
        <p:spPr>
          <a:xfrm flipV="1">
            <a:off x="1828830" y="4465277"/>
            <a:ext cx="30770" cy="1613863"/>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635B29-D233-ABC8-B177-365BBF3CBEA6}"/>
              </a:ext>
            </a:extLst>
          </p:cNvPr>
          <p:cNvSpPr txBox="1"/>
          <p:nvPr/>
        </p:nvSpPr>
        <p:spPr>
          <a:xfrm>
            <a:off x="1250299" y="6094155"/>
            <a:ext cx="1218603" cy="369332"/>
          </a:xfrm>
          <a:prstGeom prst="rect">
            <a:avLst/>
          </a:prstGeom>
          <a:noFill/>
          <a:ln>
            <a:noFill/>
          </a:ln>
        </p:spPr>
        <p:txBody>
          <a:bodyPr wrap="none" rtlCol="0">
            <a:spAutoFit/>
          </a:bodyPr>
          <a:lstStyle/>
          <a:p>
            <a:r>
              <a:rPr lang="en-US" dirty="0"/>
              <a:t>link count</a:t>
            </a:r>
          </a:p>
        </p:txBody>
      </p:sp>
    </p:spTree>
    <p:extLst>
      <p:ext uri="{BB962C8B-B14F-4D97-AF65-F5344CB8AC3E}">
        <p14:creationId xmlns:p14="http://schemas.microsoft.com/office/powerpoint/2010/main" val="345031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FEC6-71CA-DA7B-EF0E-1CFCD01FE5AB}"/>
              </a:ext>
            </a:extLst>
          </p:cNvPr>
          <p:cNvSpPr>
            <a:spLocks noGrp="1"/>
          </p:cNvSpPr>
          <p:nvPr>
            <p:ph type="title"/>
          </p:nvPr>
        </p:nvSpPr>
        <p:spPr>
          <a:xfrm>
            <a:off x="457200" y="643097"/>
            <a:ext cx="8229600" cy="1143000"/>
          </a:xfrm>
        </p:spPr>
        <p:txBody>
          <a:bodyPr/>
          <a:lstStyle/>
          <a:p>
            <a:r>
              <a:rPr lang="en-US" dirty="0"/>
              <a:t>File Attributes Examples</a:t>
            </a:r>
          </a:p>
        </p:txBody>
      </p:sp>
      <p:sp>
        <p:nvSpPr>
          <p:cNvPr id="3" name="Content Placeholder 2">
            <a:extLst>
              <a:ext uri="{FF2B5EF4-FFF2-40B4-BE49-F238E27FC236}">
                <a16:creationId xmlns:a16="http://schemas.microsoft.com/office/drawing/2014/main" id="{92A94366-7A0B-05B9-63CD-9843AE59A5AE}"/>
              </a:ext>
            </a:extLst>
          </p:cNvPr>
          <p:cNvSpPr>
            <a:spLocks noGrp="1"/>
          </p:cNvSpPr>
          <p:nvPr>
            <p:ph idx="1"/>
          </p:nvPr>
        </p:nvSpPr>
        <p:spPr>
          <a:xfrm>
            <a:off x="457200" y="1874489"/>
            <a:ext cx="8229600" cy="4389120"/>
          </a:xfrm>
        </p:spPr>
        <p:txBody>
          <a:bodyPr/>
          <a:lstStyle/>
          <a:p>
            <a:r>
              <a:rPr lang="en-US" dirty="0"/>
              <a:t>ls -s</a:t>
            </a:r>
          </a:p>
          <a:p>
            <a:pPr lvl="1"/>
            <a:r>
              <a:rPr lang="en-US" dirty="0"/>
              <a:t>ls lists the file names</a:t>
            </a:r>
          </a:p>
          <a:p>
            <a:pPr lvl="1"/>
            <a:r>
              <a:rPr lang="en-US" dirty="0"/>
              <a:t>-s gives the size in blocks</a:t>
            </a:r>
          </a:p>
        </p:txBody>
      </p:sp>
      <p:pic>
        <p:nvPicPr>
          <p:cNvPr id="6" name="Picture 5">
            <a:extLst>
              <a:ext uri="{FF2B5EF4-FFF2-40B4-BE49-F238E27FC236}">
                <a16:creationId xmlns:a16="http://schemas.microsoft.com/office/drawing/2014/main" id="{DCF94384-0486-C346-FE6B-86DDD3FEBFE7}"/>
              </a:ext>
            </a:extLst>
          </p:cNvPr>
          <p:cNvPicPr>
            <a:picLocks noChangeAspect="1"/>
          </p:cNvPicPr>
          <p:nvPr/>
        </p:nvPicPr>
        <p:blipFill>
          <a:blip r:embed="rId2"/>
          <a:stretch>
            <a:fillRect/>
          </a:stretch>
        </p:blipFill>
        <p:spPr>
          <a:xfrm>
            <a:off x="438150" y="3063244"/>
            <a:ext cx="8248650" cy="1857375"/>
          </a:xfrm>
          <a:prstGeom prst="rect">
            <a:avLst/>
          </a:prstGeom>
        </p:spPr>
      </p:pic>
      <p:cxnSp>
        <p:nvCxnSpPr>
          <p:cNvPr id="8" name="Straight Arrow Connector 7">
            <a:extLst>
              <a:ext uri="{FF2B5EF4-FFF2-40B4-BE49-F238E27FC236}">
                <a16:creationId xmlns:a16="http://schemas.microsoft.com/office/drawing/2014/main" id="{C3260101-BC9F-5001-7330-749EAF986ED3}"/>
              </a:ext>
            </a:extLst>
          </p:cNvPr>
          <p:cNvCxnSpPr>
            <a:cxnSpLocks/>
          </p:cNvCxnSpPr>
          <p:nvPr/>
        </p:nvCxnSpPr>
        <p:spPr>
          <a:xfrm flipH="1" flipV="1">
            <a:off x="2103147" y="3977634"/>
            <a:ext cx="91439" cy="1765612"/>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B82637-485D-EDBF-588C-B9FF55FAFA66}"/>
              </a:ext>
            </a:extLst>
          </p:cNvPr>
          <p:cNvSpPr txBox="1"/>
          <p:nvPr/>
        </p:nvSpPr>
        <p:spPr>
          <a:xfrm>
            <a:off x="1645952" y="5743246"/>
            <a:ext cx="1380506" cy="369332"/>
          </a:xfrm>
          <a:prstGeom prst="rect">
            <a:avLst/>
          </a:prstGeom>
          <a:noFill/>
          <a:ln>
            <a:noFill/>
          </a:ln>
        </p:spPr>
        <p:txBody>
          <a:bodyPr wrap="none" rtlCol="0">
            <a:spAutoFit/>
          </a:bodyPr>
          <a:lstStyle/>
          <a:p>
            <a:r>
              <a:rPr lang="en-US" dirty="0"/>
              <a:t>size(blocks)</a:t>
            </a:r>
          </a:p>
        </p:txBody>
      </p:sp>
      <p:cxnSp>
        <p:nvCxnSpPr>
          <p:cNvPr id="17" name="Straight Arrow Connector 16">
            <a:extLst>
              <a:ext uri="{FF2B5EF4-FFF2-40B4-BE49-F238E27FC236}">
                <a16:creationId xmlns:a16="http://schemas.microsoft.com/office/drawing/2014/main" id="{463DED7C-ABE0-29F4-439B-34E25E08F467}"/>
              </a:ext>
            </a:extLst>
          </p:cNvPr>
          <p:cNvCxnSpPr>
            <a:cxnSpLocks/>
          </p:cNvCxnSpPr>
          <p:nvPr/>
        </p:nvCxnSpPr>
        <p:spPr>
          <a:xfrm flipH="1" flipV="1">
            <a:off x="548684" y="3977634"/>
            <a:ext cx="1188707" cy="1765612"/>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98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8602-73D9-F881-0352-B16C4C54AF08}"/>
              </a:ext>
            </a:extLst>
          </p:cNvPr>
          <p:cNvSpPr>
            <a:spLocks noGrp="1"/>
          </p:cNvSpPr>
          <p:nvPr>
            <p:ph type="title"/>
          </p:nvPr>
        </p:nvSpPr>
        <p:spPr/>
        <p:txBody>
          <a:bodyPr/>
          <a:lstStyle/>
          <a:p>
            <a:r>
              <a:rPr lang="en-US" dirty="0"/>
              <a:t>File Attributes Examples</a:t>
            </a:r>
          </a:p>
        </p:txBody>
      </p:sp>
      <p:sp>
        <p:nvSpPr>
          <p:cNvPr id="3" name="Content Placeholder 2">
            <a:extLst>
              <a:ext uri="{FF2B5EF4-FFF2-40B4-BE49-F238E27FC236}">
                <a16:creationId xmlns:a16="http://schemas.microsoft.com/office/drawing/2014/main" id="{A535A7FE-70C8-8654-2CCB-5F84686951FE}"/>
              </a:ext>
            </a:extLst>
          </p:cNvPr>
          <p:cNvSpPr>
            <a:spLocks noGrp="1"/>
          </p:cNvSpPr>
          <p:nvPr>
            <p:ph idx="1"/>
          </p:nvPr>
        </p:nvSpPr>
        <p:spPr/>
        <p:txBody>
          <a:bodyPr/>
          <a:lstStyle/>
          <a:p>
            <a:r>
              <a:rPr lang="en-US" dirty="0"/>
              <a:t>ls -il</a:t>
            </a:r>
          </a:p>
          <a:p>
            <a:pPr lvl="1"/>
            <a:r>
              <a:rPr lang="en-US" dirty="0"/>
              <a:t>-</a:t>
            </a:r>
            <a:r>
              <a:rPr lang="en-US" dirty="0" err="1"/>
              <a:t>i</a:t>
            </a:r>
            <a:r>
              <a:rPr lang="en-US" dirty="0"/>
              <a:t> gives us the </a:t>
            </a:r>
            <a:r>
              <a:rPr lang="en-US" dirty="0" err="1"/>
              <a:t>inode</a:t>
            </a:r>
            <a:r>
              <a:rPr lang="en-US" dirty="0"/>
              <a:t>. Not really readable to us. We’ll come back to </a:t>
            </a:r>
            <a:r>
              <a:rPr lang="en-US" dirty="0" err="1"/>
              <a:t>inodes</a:t>
            </a:r>
            <a:r>
              <a:rPr lang="en-US" dirty="0"/>
              <a:t>.</a:t>
            </a:r>
          </a:p>
          <a:p>
            <a:endParaRPr lang="en-US" dirty="0"/>
          </a:p>
        </p:txBody>
      </p:sp>
      <p:pic>
        <p:nvPicPr>
          <p:cNvPr id="5" name="Picture 4">
            <a:extLst>
              <a:ext uri="{FF2B5EF4-FFF2-40B4-BE49-F238E27FC236}">
                <a16:creationId xmlns:a16="http://schemas.microsoft.com/office/drawing/2014/main" id="{FFDC9CB4-4598-6087-ADCF-DE0A2EC2B6A3}"/>
              </a:ext>
            </a:extLst>
          </p:cNvPr>
          <p:cNvPicPr>
            <a:picLocks noChangeAspect="1"/>
          </p:cNvPicPr>
          <p:nvPr/>
        </p:nvPicPr>
        <p:blipFill>
          <a:blip r:embed="rId2"/>
          <a:stretch>
            <a:fillRect/>
          </a:stretch>
        </p:blipFill>
        <p:spPr>
          <a:xfrm>
            <a:off x="498759" y="3154683"/>
            <a:ext cx="8229600" cy="1722783"/>
          </a:xfrm>
          <a:prstGeom prst="rect">
            <a:avLst/>
          </a:prstGeom>
        </p:spPr>
      </p:pic>
    </p:spTree>
    <p:extLst>
      <p:ext uri="{BB962C8B-B14F-4D97-AF65-F5344CB8AC3E}">
        <p14:creationId xmlns:p14="http://schemas.microsoft.com/office/powerpoint/2010/main" val="26289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Assignment 3 is due Monday, November 6</a:t>
            </a:r>
            <a:r>
              <a:rPr lang="en-US" baseline="30000" dirty="0"/>
              <a:t>th</a:t>
            </a:r>
            <a:r>
              <a:rPr lang="en-US" dirty="0"/>
              <a:t> @ 11:59pm </a:t>
            </a:r>
          </a:p>
          <a:p>
            <a:endParaRPr lang="en-US" dirty="0"/>
          </a:p>
          <a:p>
            <a:r>
              <a:rPr lang="en-US" dirty="0"/>
              <a:t>Quiz 4 is due Monday, October 30</a:t>
            </a:r>
            <a:r>
              <a:rPr lang="en-US" baseline="30000" dirty="0"/>
              <a:t>th</a:t>
            </a:r>
            <a:r>
              <a:rPr lang="en-US" dirty="0"/>
              <a:t> @ 11:59pm. </a:t>
            </a:r>
          </a:p>
          <a:p>
            <a:pPr lvl="1"/>
            <a:r>
              <a:rPr lang="en-US" dirty="0"/>
              <a:t>Main Memory &amp; Virtual Memory</a:t>
            </a:r>
          </a:p>
          <a:p>
            <a:pPr lvl="1"/>
            <a:endParaRPr lang="en-US" dirty="0"/>
          </a:p>
          <a:p>
            <a:endParaRPr lang="en-US" dirty="0"/>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Using a File: Operations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Create – find space in the file system and add new entry</a:t>
            </a:r>
          </a:p>
          <a:p>
            <a:r>
              <a:rPr lang="en-US" dirty="0"/>
              <a:t>Delete – find the file in the directory and release file space</a:t>
            </a:r>
          </a:p>
          <a:p>
            <a:r>
              <a:rPr lang="en-US" dirty="0"/>
              <a:t>Rename – rename file “old” to “new”</a:t>
            </a:r>
          </a:p>
          <a:p>
            <a:r>
              <a:rPr lang="en-US" dirty="0"/>
              <a:t>Open – open an existing file for access</a:t>
            </a:r>
          </a:p>
          <a:p>
            <a:r>
              <a:rPr lang="en-US" dirty="0"/>
              <a:t>Close – close access to the file</a:t>
            </a:r>
          </a:p>
          <a:p>
            <a:r>
              <a:rPr lang="en-US" dirty="0"/>
              <a:t>Write – sys call specifying the file name and data to write</a:t>
            </a:r>
          </a:p>
          <a:p>
            <a:r>
              <a:rPr lang="en-US" dirty="0"/>
              <a:t>Read – sys call specifying the file name and where to store the blocks</a:t>
            </a:r>
          </a:p>
          <a:p>
            <a:r>
              <a:rPr lang="en-US" dirty="0"/>
              <a:t>Seek – reposition within a file</a:t>
            </a:r>
          </a:p>
          <a:p>
            <a:r>
              <a:rPr lang="en-US" dirty="0"/>
              <a:t>Truncate – erase file contents but keep attributes</a:t>
            </a:r>
          </a:p>
          <a:p>
            <a:endParaRPr lang="en-US" dirty="0"/>
          </a:p>
          <a:p>
            <a:endParaRPr lang="en-US" dirty="0"/>
          </a:p>
        </p:txBody>
      </p:sp>
    </p:spTree>
    <p:extLst>
      <p:ext uri="{BB962C8B-B14F-4D97-AF65-F5344CB8AC3E}">
        <p14:creationId xmlns:p14="http://schemas.microsoft.com/office/powerpoint/2010/main" val="1990960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8311-1D0B-C69A-6FF9-151BB55D16C4}"/>
              </a:ext>
            </a:extLst>
          </p:cNvPr>
          <p:cNvSpPr>
            <a:spLocks noGrp="1"/>
          </p:cNvSpPr>
          <p:nvPr>
            <p:ph type="title"/>
          </p:nvPr>
        </p:nvSpPr>
        <p:spPr/>
        <p:txBody>
          <a:bodyPr/>
          <a:lstStyle/>
          <a:p>
            <a:r>
              <a:rPr lang="en-US" dirty="0"/>
              <a:t>File Operations</a:t>
            </a:r>
          </a:p>
        </p:txBody>
      </p:sp>
      <p:sp>
        <p:nvSpPr>
          <p:cNvPr id="3" name="Content Placeholder 2">
            <a:extLst>
              <a:ext uri="{FF2B5EF4-FFF2-40B4-BE49-F238E27FC236}">
                <a16:creationId xmlns:a16="http://schemas.microsoft.com/office/drawing/2014/main" id="{73733FE1-E4BC-3F9D-525B-69EC43EDD52C}"/>
              </a:ext>
            </a:extLst>
          </p:cNvPr>
          <p:cNvSpPr>
            <a:spLocks noGrp="1"/>
          </p:cNvSpPr>
          <p:nvPr>
            <p:ph idx="1"/>
          </p:nvPr>
        </p:nvSpPr>
        <p:spPr/>
        <p:txBody>
          <a:bodyPr/>
          <a:lstStyle/>
          <a:p>
            <a:pPr marL="457200" indent="-457200">
              <a:buFont typeface="+mj-lt"/>
              <a:buAutoNum type="arabicPeriod"/>
            </a:pPr>
            <a:r>
              <a:rPr lang="en-US" dirty="0"/>
              <a:t>Is the open() system call essential? What would be the consequences of not having it?</a:t>
            </a:r>
          </a:p>
          <a:p>
            <a:pPr marL="457200" indent="-457200">
              <a:buFont typeface="+mj-lt"/>
              <a:buAutoNum type="arabicPeriod"/>
            </a:pPr>
            <a:endParaRPr lang="en-US" dirty="0"/>
          </a:p>
          <a:p>
            <a:pPr marL="457200" indent="-457200">
              <a:buFont typeface="+mj-lt"/>
              <a:buAutoNum type="arabicPeriod"/>
            </a:pPr>
            <a:r>
              <a:rPr lang="en-US" dirty="0"/>
              <a:t>Is the any difference between using the rename() system call vs. copying the file to a new file and deleting the old file? </a:t>
            </a:r>
          </a:p>
          <a:p>
            <a:pPr marL="457200" indent="-457200">
              <a:buFont typeface="+mj-lt"/>
              <a:buAutoNum type="arabicPeriod"/>
            </a:pPr>
            <a:endParaRPr lang="en-US" dirty="0"/>
          </a:p>
          <a:p>
            <a:r>
              <a:rPr lang="en-US" dirty="0"/>
              <a:t>We will talk about some of these details later on when we get to file system implementation. </a:t>
            </a:r>
          </a:p>
        </p:txBody>
      </p:sp>
    </p:spTree>
    <p:extLst>
      <p:ext uri="{BB962C8B-B14F-4D97-AF65-F5344CB8AC3E}">
        <p14:creationId xmlns:p14="http://schemas.microsoft.com/office/powerpoint/2010/main" val="316241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Using a File: Operations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Most file operations require searching the file directory. A smaller, </a:t>
            </a:r>
            <a:r>
              <a:rPr lang="en-US" b="1" dirty="0"/>
              <a:t>open-file table</a:t>
            </a:r>
            <a:r>
              <a:rPr lang="en-US" dirty="0"/>
              <a:t> speeds up this process:</a:t>
            </a:r>
          </a:p>
          <a:p>
            <a:endParaRPr lang="en-US" dirty="0"/>
          </a:p>
          <a:p>
            <a:r>
              <a:rPr lang="en-US" dirty="0"/>
              <a:t>Open (F</a:t>
            </a:r>
            <a:r>
              <a:rPr lang="en-US" baseline="-25000" dirty="0"/>
              <a:t>i</a:t>
            </a:r>
            <a:r>
              <a:rPr lang="en-US" dirty="0"/>
              <a:t>) – search the directory structure on disk for entry F</a:t>
            </a:r>
            <a:r>
              <a:rPr lang="en-US" baseline="-25000" dirty="0"/>
              <a:t>i</a:t>
            </a:r>
            <a:r>
              <a:rPr lang="en-US" dirty="0"/>
              <a:t> and move the content into memory.</a:t>
            </a:r>
          </a:p>
          <a:p>
            <a:r>
              <a:rPr lang="en-US" dirty="0"/>
              <a:t>Close (F</a:t>
            </a:r>
            <a:r>
              <a:rPr lang="en-US" baseline="-25000" dirty="0"/>
              <a:t>i</a:t>
            </a:r>
            <a:r>
              <a:rPr lang="en-US" dirty="0"/>
              <a:t>) – move the content of entry F</a:t>
            </a:r>
            <a:r>
              <a:rPr lang="en-US" baseline="-25000" dirty="0"/>
              <a:t>i</a:t>
            </a:r>
            <a:r>
              <a:rPr lang="en-US" dirty="0"/>
              <a:t> in memory to disk.</a:t>
            </a:r>
          </a:p>
          <a:p>
            <a:endParaRPr lang="en-US" dirty="0"/>
          </a:p>
          <a:p>
            <a:endParaRPr lang="en-US" dirty="0"/>
          </a:p>
        </p:txBody>
      </p:sp>
    </p:spTree>
    <p:extLst>
      <p:ext uri="{BB962C8B-B14F-4D97-AF65-F5344CB8AC3E}">
        <p14:creationId xmlns:p14="http://schemas.microsoft.com/office/powerpoint/2010/main" val="3247649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69A7-D128-496C-8F72-C486C332254E}"/>
              </a:ext>
            </a:extLst>
          </p:cNvPr>
          <p:cNvSpPr>
            <a:spLocks noGrp="1"/>
          </p:cNvSpPr>
          <p:nvPr>
            <p:ph type="title"/>
          </p:nvPr>
        </p:nvSpPr>
        <p:spPr/>
        <p:txBody>
          <a:bodyPr/>
          <a:lstStyle/>
          <a:p>
            <a:r>
              <a:rPr lang="en-US" dirty="0"/>
              <a:t>Open-File Table</a:t>
            </a:r>
          </a:p>
        </p:txBody>
      </p:sp>
      <p:sp>
        <p:nvSpPr>
          <p:cNvPr id="3" name="Content Placeholder 2">
            <a:extLst>
              <a:ext uri="{FF2B5EF4-FFF2-40B4-BE49-F238E27FC236}">
                <a16:creationId xmlns:a16="http://schemas.microsoft.com/office/drawing/2014/main" id="{D36516CF-C53A-4B52-92B8-90EFAB05C6EB}"/>
              </a:ext>
            </a:extLst>
          </p:cNvPr>
          <p:cNvSpPr>
            <a:spLocks noGrp="1"/>
          </p:cNvSpPr>
          <p:nvPr>
            <p:ph idx="1"/>
          </p:nvPr>
        </p:nvSpPr>
        <p:spPr/>
        <p:txBody>
          <a:bodyPr/>
          <a:lstStyle/>
          <a:p>
            <a:r>
              <a:rPr lang="en-US" dirty="0"/>
              <a:t>File pointer – tracks the last read/write location</a:t>
            </a:r>
          </a:p>
          <a:p>
            <a:endParaRPr lang="en-US" dirty="0"/>
          </a:p>
          <a:p>
            <a:r>
              <a:rPr lang="en-US" dirty="0"/>
              <a:t>File-open count – number of open files. Close() helps keep the number of entries small.</a:t>
            </a:r>
          </a:p>
          <a:p>
            <a:endParaRPr lang="en-US" dirty="0"/>
          </a:p>
          <a:p>
            <a:r>
              <a:rPr lang="en-US" dirty="0"/>
              <a:t>Disk location of the file – need to locate the file on disk if we modify it.</a:t>
            </a:r>
          </a:p>
          <a:p>
            <a:endParaRPr lang="en-US" dirty="0"/>
          </a:p>
          <a:p>
            <a:r>
              <a:rPr lang="en-US" dirty="0"/>
              <a:t>Access rights – a process opens a file in an access mode. Allow or deny requests based on this mode.</a:t>
            </a:r>
          </a:p>
        </p:txBody>
      </p:sp>
    </p:spTree>
    <p:extLst>
      <p:ext uri="{BB962C8B-B14F-4D97-AF65-F5344CB8AC3E}">
        <p14:creationId xmlns:p14="http://schemas.microsoft.com/office/powerpoint/2010/main" val="336029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C81F-0439-41B5-A38A-B65B75B9C9A5}"/>
              </a:ext>
            </a:extLst>
          </p:cNvPr>
          <p:cNvSpPr>
            <a:spLocks noGrp="1"/>
          </p:cNvSpPr>
          <p:nvPr>
            <p:ph type="title"/>
          </p:nvPr>
        </p:nvSpPr>
        <p:spPr/>
        <p:txBody>
          <a:bodyPr/>
          <a:lstStyle/>
          <a:p>
            <a:r>
              <a:rPr lang="en-US" dirty="0"/>
              <a:t>File Locking</a:t>
            </a:r>
          </a:p>
        </p:txBody>
      </p:sp>
      <p:sp>
        <p:nvSpPr>
          <p:cNvPr id="3" name="Content Placeholder 2">
            <a:extLst>
              <a:ext uri="{FF2B5EF4-FFF2-40B4-BE49-F238E27FC236}">
                <a16:creationId xmlns:a16="http://schemas.microsoft.com/office/drawing/2014/main" id="{2EAF994E-1D8E-4217-92ED-2C7BEC71519E}"/>
              </a:ext>
            </a:extLst>
          </p:cNvPr>
          <p:cNvSpPr>
            <a:spLocks noGrp="1"/>
          </p:cNvSpPr>
          <p:nvPr>
            <p:ph idx="1"/>
          </p:nvPr>
        </p:nvSpPr>
        <p:spPr/>
        <p:txBody>
          <a:bodyPr/>
          <a:lstStyle/>
          <a:p>
            <a:r>
              <a:rPr lang="en-US" dirty="0"/>
              <a:t>File locks allow one process to lock a file and prevent other processes from gaining access to it.</a:t>
            </a:r>
          </a:p>
          <a:p>
            <a:endParaRPr lang="en-US" dirty="0"/>
          </a:p>
          <a:p>
            <a:r>
              <a:rPr lang="en-US" dirty="0"/>
              <a:t>Similar idea to reader-writer locks with process synchronization.</a:t>
            </a:r>
          </a:p>
          <a:p>
            <a:pPr lvl="1"/>
            <a:r>
              <a:rPr lang="en-US" dirty="0"/>
              <a:t>Don’t hold an exclusive lock if you’re not using the file.</a:t>
            </a:r>
          </a:p>
          <a:p>
            <a:pPr lvl="1"/>
            <a:r>
              <a:rPr lang="en-US" dirty="0"/>
              <a:t>Deadlocks can occur while waiting to acquire locks.</a:t>
            </a:r>
          </a:p>
          <a:p>
            <a:endParaRPr lang="en-US" dirty="0"/>
          </a:p>
          <a:p>
            <a:r>
              <a:rPr lang="en-US" dirty="0"/>
              <a:t>Shared Lock – several processes can read the file concurrently.</a:t>
            </a:r>
          </a:p>
          <a:p>
            <a:endParaRPr lang="en-US" dirty="0"/>
          </a:p>
          <a:p>
            <a:r>
              <a:rPr lang="en-US" dirty="0"/>
              <a:t>Exclusive Lock – only one process can acquire this lock to read &amp; write. </a:t>
            </a:r>
          </a:p>
          <a:p>
            <a:endParaRPr lang="en-US" dirty="0"/>
          </a:p>
          <a:p>
            <a:endParaRPr lang="en-US" dirty="0"/>
          </a:p>
        </p:txBody>
      </p:sp>
    </p:spTree>
    <p:extLst>
      <p:ext uri="{BB962C8B-B14F-4D97-AF65-F5344CB8AC3E}">
        <p14:creationId xmlns:p14="http://schemas.microsoft.com/office/powerpoint/2010/main" val="232849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File Types</a:t>
            </a:r>
          </a:p>
        </p:txBody>
      </p:sp>
      <p:sp>
        <p:nvSpPr>
          <p:cNvPr id="4" name="Content Placeholder 3">
            <a:extLst>
              <a:ext uri="{FF2B5EF4-FFF2-40B4-BE49-F238E27FC236}">
                <a16:creationId xmlns:a16="http://schemas.microsoft.com/office/drawing/2014/main" id="{292BF311-4E9D-4820-81EA-A0FA0FFD7A62}"/>
              </a:ext>
            </a:extLst>
          </p:cNvPr>
          <p:cNvSpPr>
            <a:spLocks noGrp="1"/>
          </p:cNvSpPr>
          <p:nvPr>
            <p:ph sz="half" idx="1"/>
          </p:nvPr>
        </p:nvSpPr>
        <p:spPr/>
        <p:txBody>
          <a:bodyPr/>
          <a:lstStyle/>
          <a:p>
            <a:r>
              <a:rPr lang="en-US" dirty="0"/>
              <a:t>Special file extensions indicate the type of each file.</a:t>
            </a:r>
          </a:p>
          <a:p>
            <a:endParaRPr lang="en-US" dirty="0"/>
          </a:p>
          <a:p>
            <a:r>
              <a:rPr lang="en-US" dirty="0"/>
              <a:t>Extensions may or may not have a meaning to the OS.</a:t>
            </a:r>
          </a:p>
        </p:txBody>
      </p:sp>
      <p:sp>
        <p:nvSpPr>
          <p:cNvPr id="5" name="Content Placeholder 4">
            <a:extLst>
              <a:ext uri="{FF2B5EF4-FFF2-40B4-BE49-F238E27FC236}">
                <a16:creationId xmlns:a16="http://schemas.microsoft.com/office/drawing/2014/main" id="{E3D3408C-4463-482B-8036-4978382D3131}"/>
              </a:ext>
            </a:extLst>
          </p:cNvPr>
          <p:cNvSpPr>
            <a:spLocks noGrp="1"/>
          </p:cNvSpPr>
          <p:nvPr>
            <p:ph sz="half" idx="2"/>
          </p:nvPr>
        </p:nvSpPr>
        <p:spPr/>
        <p:txBody>
          <a:bodyPr/>
          <a:lstStyle/>
          <a:p>
            <a:endParaRPr lang="en-US"/>
          </a:p>
        </p:txBody>
      </p:sp>
      <p:sp>
        <p:nvSpPr>
          <p:cNvPr id="6" name="AutoShape 2">
            <a:extLst>
              <a:ext uri="{FF2B5EF4-FFF2-40B4-BE49-F238E27FC236}">
                <a16:creationId xmlns:a16="http://schemas.microsoft.com/office/drawing/2014/main" id="{EC9517DE-311A-411E-A4A9-963C26331B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BB81E821-C954-44AE-8F99-0BE46C25D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72912"/>
            <a:ext cx="4266570" cy="457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8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B76D-F6A4-477C-ACA6-302BCB5865AA}"/>
              </a:ext>
            </a:extLst>
          </p:cNvPr>
          <p:cNvSpPr>
            <a:spLocks noGrp="1"/>
          </p:cNvSpPr>
          <p:nvPr>
            <p:ph type="title"/>
          </p:nvPr>
        </p:nvSpPr>
        <p:spPr/>
        <p:txBody>
          <a:bodyPr/>
          <a:lstStyle/>
          <a:p>
            <a:r>
              <a:rPr lang="en-US" dirty="0"/>
              <a:t>File Structure</a:t>
            </a:r>
          </a:p>
        </p:txBody>
      </p:sp>
      <p:sp>
        <p:nvSpPr>
          <p:cNvPr id="3" name="Content Placeholder 2">
            <a:extLst>
              <a:ext uri="{FF2B5EF4-FFF2-40B4-BE49-F238E27FC236}">
                <a16:creationId xmlns:a16="http://schemas.microsoft.com/office/drawing/2014/main" id="{E19F3689-2676-4819-9F79-6CD6410FCD11}"/>
              </a:ext>
            </a:extLst>
          </p:cNvPr>
          <p:cNvSpPr>
            <a:spLocks noGrp="1"/>
          </p:cNvSpPr>
          <p:nvPr>
            <p:ph idx="1"/>
          </p:nvPr>
        </p:nvSpPr>
        <p:spPr/>
        <p:txBody>
          <a:bodyPr/>
          <a:lstStyle/>
          <a:p>
            <a:r>
              <a:rPr lang="en-US" dirty="0"/>
              <a:t>Some files contain an internal structure, which may or may not be known to the OS. The file type helps identify the appropriate application.</a:t>
            </a:r>
          </a:p>
          <a:p>
            <a:endParaRPr lang="en-US" dirty="0"/>
          </a:p>
          <a:p>
            <a:r>
              <a:rPr lang="en-US" dirty="0"/>
              <a:t>Disk files are accessed in units of blocks (e.g., 512 bytes or 1024 bytes). </a:t>
            </a:r>
          </a:p>
          <a:p>
            <a:pPr lvl="1"/>
            <a:r>
              <a:rPr lang="en-US" dirty="0"/>
              <a:t>OS sees files as a set of blocks</a:t>
            </a:r>
          </a:p>
          <a:p>
            <a:pPr lvl="1"/>
            <a:r>
              <a:rPr lang="en-US" dirty="0"/>
              <a:t>Applications can interpret the logical structures. </a:t>
            </a:r>
          </a:p>
          <a:p>
            <a:pPr lvl="1"/>
            <a:r>
              <a:rPr lang="en-US" dirty="0"/>
              <a:t>Blocks are the minimum I/O unit.</a:t>
            </a:r>
          </a:p>
          <a:p>
            <a:pPr lvl="1"/>
            <a:r>
              <a:rPr lang="en-US" dirty="0"/>
              <a:t>Internal fragmentation</a:t>
            </a:r>
          </a:p>
          <a:p>
            <a:endParaRPr lang="en-US" dirty="0"/>
          </a:p>
          <a:p>
            <a:endParaRPr lang="en-US" dirty="0"/>
          </a:p>
        </p:txBody>
      </p:sp>
    </p:spTree>
    <p:extLst>
      <p:ext uri="{BB962C8B-B14F-4D97-AF65-F5344CB8AC3E}">
        <p14:creationId xmlns:p14="http://schemas.microsoft.com/office/powerpoint/2010/main" val="38874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Access Methods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86616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Access Methods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pPr>
              <a:lnSpc>
                <a:spcPct val="90000"/>
              </a:lnSpc>
              <a:spcAft>
                <a:spcPts val="0"/>
              </a:spcAft>
              <a:tabLst>
                <a:tab pos="3203575" algn="l"/>
                <a:tab pos="4056063" algn="l"/>
              </a:tabLst>
            </a:pPr>
            <a:r>
              <a:rPr lang="en-US" altLang="en-US" sz="1800" b="1" dirty="0"/>
              <a:t>Sequential Access</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dirty="0"/>
              <a:t>		</a:t>
            </a:r>
            <a:r>
              <a:rPr lang="en-US" altLang="en-US" sz="1800" i="1" dirty="0"/>
              <a:t>read next</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write next </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rewind</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skip n records</a:t>
            </a:r>
          </a:p>
          <a:p>
            <a:pPr>
              <a:lnSpc>
                <a:spcPct val="90000"/>
              </a:lnSpc>
              <a:spcBef>
                <a:spcPct val="10000"/>
              </a:spcBef>
              <a:spcAft>
                <a:spcPts val="0"/>
              </a:spcAft>
              <a:buFont typeface="Wingdings" panose="05000000000000000000" pitchFamily="2" charset="2"/>
              <a:buNone/>
              <a:tabLst>
                <a:tab pos="3203575" algn="l"/>
                <a:tab pos="4056063" algn="l"/>
              </a:tabLst>
            </a:pPr>
            <a:endParaRPr lang="en-US" altLang="en-US" sz="1800" i="1" dirty="0"/>
          </a:p>
          <a:p>
            <a:pPr>
              <a:lnSpc>
                <a:spcPct val="90000"/>
              </a:lnSpc>
              <a:spcAft>
                <a:spcPts val="0"/>
              </a:spcAft>
              <a:tabLst>
                <a:tab pos="3203575" algn="l"/>
                <a:tab pos="4056063" algn="l"/>
              </a:tabLst>
            </a:pPr>
            <a:r>
              <a:rPr lang="en-US" altLang="en-US" sz="1800" b="1" dirty="0"/>
              <a:t>Direct Access</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dirty="0"/>
              <a:t>		</a:t>
            </a:r>
            <a:r>
              <a:rPr lang="en-US" altLang="en-US" sz="1800" i="1" dirty="0"/>
              <a:t>read n</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write n</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position to n</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read next</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i="1" dirty="0"/>
              <a:t>			write next </a:t>
            </a:r>
          </a:p>
          <a:p>
            <a:pPr>
              <a:lnSpc>
                <a:spcPct val="90000"/>
              </a:lnSpc>
              <a:spcBef>
                <a:spcPct val="10000"/>
              </a:spcBef>
              <a:spcAft>
                <a:spcPts val="0"/>
              </a:spcAft>
              <a:buFont typeface="Wingdings" panose="05000000000000000000" pitchFamily="2" charset="2"/>
              <a:buNone/>
              <a:tabLst>
                <a:tab pos="3203575" algn="l"/>
                <a:tab pos="4056063" algn="l"/>
              </a:tabLst>
            </a:pPr>
            <a:r>
              <a:rPr lang="en-US" altLang="en-US" sz="1800" dirty="0"/>
              <a:t>		</a:t>
            </a:r>
            <a:r>
              <a:rPr lang="en-US" altLang="en-US" sz="1800" i="1" dirty="0"/>
              <a:t>rewrite n</a:t>
            </a:r>
          </a:p>
          <a:p>
            <a:pPr>
              <a:lnSpc>
                <a:spcPct val="90000"/>
              </a:lnSpc>
              <a:spcAft>
                <a:spcPts val="0"/>
              </a:spcAft>
              <a:buFont typeface="Wingdings" panose="05000000000000000000" pitchFamily="2" charset="2"/>
              <a:buNone/>
              <a:tabLst>
                <a:tab pos="3203575" algn="l"/>
                <a:tab pos="4056063" algn="l"/>
              </a:tabLst>
            </a:pPr>
            <a:r>
              <a:rPr lang="en-US" altLang="en-US" sz="1800" dirty="0"/>
              <a:t>	</a:t>
            </a:r>
            <a:r>
              <a:rPr lang="en-US" altLang="en-US" sz="1800" i="1" dirty="0"/>
              <a:t>n</a:t>
            </a:r>
            <a:r>
              <a:rPr lang="en-US" altLang="en-US" sz="1800" dirty="0"/>
              <a:t> = relative block number</a:t>
            </a:r>
          </a:p>
        </p:txBody>
      </p:sp>
    </p:spTree>
    <p:extLst>
      <p:ext uri="{BB962C8B-B14F-4D97-AF65-F5344CB8AC3E}">
        <p14:creationId xmlns:p14="http://schemas.microsoft.com/office/powerpoint/2010/main" val="2218240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Sequential Access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Simple and generally supports a few operations:</a:t>
            </a:r>
          </a:p>
          <a:p>
            <a:pPr>
              <a:buFont typeface="Courier New" panose="02070309020205020404" pitchFamily="49" charset="0"/>
              <a:buChar char="o"/>
            </a:pPr>
            <a:r>
              <a:rPr lang="en-US" dirty="0"/>
              <a:t>Read next – read a record and advance to the next position.</a:t>
            </a:r>
          </a:p>
          <a:p>
            <a:pPr>
              <a:buFont typeface="Courier New" panose="02070309020205020404" pitchFamily="49" charset="0"/>
              <a:buChar char="o"/>
            </a:pPr>
            <a:r>
              <a:rPr lang="en-US" dirty="0"/>
              <a:t>Write next – write a record and advance to the next position.</a:t>
            </a:r>
          </a:p>
          <a:p>
            <a:pPr>
              <a:buFont typeface="Courier New" panose="02070309020205020404" pitchFamily="49" charset="0"/>
              <a:buChar char="o"/>
            </a:pPr>
            <a:r>
              <a:rPr lang="en-US" dirty="0"/>
              <a:t>Rewind</a:t>
            </a:r>
          </a:p>
          <a:p>
            <a:pPr>
              <a:buFont typeface="Courier New" panose="02070309020205020404" pitchFamily="49" charset="0"/>
              <a:buChar char="o"/>
            </a:pPr>
            <a:r>
              <a:rPr lang="en-US" dirty="0"/>
              <a:t>Skip </a:t>
            </a:r>
            <a:r>
              <a:rPr lang="en-US" i="1" dirty="0"/>
              <a:t>n </a:t>
            </a:r>
            <a:r>
              <a:rPr lang="en-US" dirty="0"/>
              <a:t>records</a:t>
            </a:r>
          </a:p>
        </p:txBody>
      </p:sp>
      <p:pic>
        <p:nvPicPr>
          <p:cNvPr id="1026" name="Picture 2">
            <a:extLst>
              <a:ext uri="{FF2B5EF4-FFF2-40B4-BE49-F238E27FC236}">
                <a16:creationId xmlns:a16="http://schemas.microsoft.com/office/drawing/2014/main" id="{3FCAD401-BC97-48FA-8C57-68E35B443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4343390"/>
            <a:ext cx="56102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3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Introduction to File Systems </a:t>
            </a:r>
            <a:r>
              <a:rPr lang="en-US"/>
              <a:t>(Chapter 4)</a:t>
            </a:r>
            <a:endParaRPr lang="en-US" dirty="0"/>
          </a:p>
          <a:p>
            <a:pPr lvl="1"/>
            <a:r>
              <a:rPr lang="en-US" dirty="0"/>
              <a:t>File Concept</a:t>
            </a:r>
          </a:p>
          <a:p>
            <a:pPr lvl="1"/>
            <a:r>
              <a:rPr lang="en-US" dirty="0"/>
              <a:t>Access Methods</a:t>
            </a:r>
          </a:p>
          <a:p>
            <a:pPr lvl="1"/>
            <a:r>
              <a:rPr lang="en-US" dirty="0"/>
              <a:t>Directory and Disk Structure</a:t>
            </a:r>
          </a:p>
          <a:p>
            <a:pPr lvl="1"/>
            <a:r>
              <a:rPr lang="en-US" dirty="0"/>
              <a:t>File-System Mounting</a:t>
            </a:r>
          </a:p>
          <a:p>
            <a:pPr lvl="1"/>
            <a:r>
              <a:rPr lang="en-US" dirty="0"/>
              <a:t>File Sharing</a:t>
            </a:r>
          </a:p>
          <a:p>
            <a:pPr lvl="1"/>
            <a:r>
              <a:rPr lang="en-US" dirty="0"/>
              <a:t>Protection</a:t>
            </a:r>
          </a:p>
          <a:p>
            <a:pPr lvl="1"/>
            <a:r>
              <a:rPr lang="en-US" dirty="0"/>
              <a:t>File System Structure</a:t>
            </a:r>
          </a:p>
          <a:p>
            <a:pPr lvl="1"/>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Direct Access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Jump to any record and read that record. Operations supported include:</a:t>
            </a:r>
          </a:p>
          <a:p>
            <a:pPr>
              <a:buFont typeface="Courier New" panose="02070309020205020404" pitchFamily="49" charset="0"/>
              <a:buChar char="o"/>
            </a:pPr>
            <a:r>
              <a:rPr lang="en-US" dirty="0"/>
              <a:t>Read </a:t>
            </a:r>
            <a:r>
              <a:rPr lang="en-US" i="1" dirty="0"/>
              <a:t>n </a:t>
            </a:r>
            <a:r>
              <a:rPr lang="en-US" dirty="0"/>
              <a:t>– read record number n</a:t>
            </a:r>
          </a:p>
          <a:p>
            <a:pPr>
              <a:buFont typeface="Courier New" panose="02070309020205020404" pitchFamily="49" charset="0"/>
              <a:buChar char="o"/>
            </a:pPr>
            <a:r>
              <a:rPr lang="en-US" dirty="0"/>
              <a:t>Write </a:t>
            </a:r>
            <a:r>
              <a:rPr lang="en-US" i="1" dirty="0"/>
              <a:t>n </a:t>
            </a:r>
            <a:r>
              <a:rPr lang="en-US" dirty="0"/>
              <a:t>– write record n.</a:t>
            </a:r>
          </a:p>
          <a:p>
            <a:pPr>
              <a:buFont typeface="Courier New" panose="02070309020205020404" pitchFamily="49" charset="0"/>
              <a:buChar char="o"/>
            </a:pPr>
            <a:r>
              <a:rPr lang="en-US" dirty="0"/>
              <a:t>Jump to record </a:t>
            </a:r>
            <a:r>
              <a:rPr lang="en-US" i="1" dirty="0"/>
              <a:t>n </a:t>
            </a:r>
            <a:r>
              <a:rPr lang="en-US" dirty="0"/>
              <a:t>– could be 0 or the end of file.</a:t>
            </a:r>
          </a:p>
          <a:p>
            <a:pPr>
              <a:buFont typeface="Courier New" panose="02070309020205020404" pitchFamily="49" charset="0"/>
              <a:buChar char="o"/>
            </a:pPr>
            <a:r>
              <a:rPr lang="en-US" dirty="0"/>
              <a:t>Sequential access can be easily emulated using direct access. The inverse is complicated and inefficient.</a:t>
            </a:r>
          </a:p>
        </p:txBody>
      </p:sp>
      <p:pic>
        <p:nvPicPr>
          <p:cNvPr id="2050" name="Picture 2">
            <a:extLst>
              <a:ext uri="{FF2B5EF4-FFF2-40B4-BE49-F238E27FC236}">
                <a16:creationId xmlns:a16="http://schemas.microsoft.com/office/drawing/2014/main" id="{DFC37415-0757-4E51-A361-F1C18C424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30" y="4251951"/>
            <a:ext cx="530542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64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Other Access Methods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An indexed access scheme can be easily built on top of a direct access system. Very large files may require a multi-tiered indexing scheme, i.e., indexes of indexes.</a:t>
            </a:r>
          </a:p>
        </p:txBody>
      </p:sp>
      <p:pic>
        <p:nvPicPr>
          <p:cNvPr id="3074" name="Picture 2">
            <a:extLst>
              <a:ext uri="{FF2B5EF4-FFF2-40B4-BE49-F238E27FC236}">
                <a16:creationId xmlns:a16="http://schemas.microsoft.com/office/drawing/2014/main" id="{03E041B0-ACA7-4B85-A839-3E37FB9BF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52" y="3022092"/>
            <a:ext cx="57531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145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2F90-1184-BEDE-1982-946D484C4977}"/>
              </a:ext>
            </a:extLst>
          </p:cNvPr>
          <p:cNvSpPr>
            <a:spLocks noGrp="1"/>
          </p:cNvSpPr>
          <p:nvPr>
            <p:ph type="title"/>
          </p:nvPr>
        </p:nvSpPr>
        <p:spPr>
          <a:xfrm>
            <a:off x="640033" y="228635"/>
            <a:ext cx="8229600" cy="1143000"/>
          </a:xfrm>
        </p:spPr>
        <p:txBody>
          <a:bodyPr/>
          <a:lstStyle/>
          <a:p>
            <a:r>
              <a:rPr lang="en-US" dirty="0"/>
              <a:t>File Access Methods</a:t>
            </a:r>
          </a:p>
        </p:txBody>
      </p:sp>
      <p:sp>
        <p:nvSpPr>
          <p:cNvPr id="5" name="Rectangle 4">
            <a:extLst>
              <a:ext uri="{FF2B5EF4-FFF2-40B4-BE49-F238E27FC236}">
                <a16:creationId xmlns:a16="http://schemas.microsoft.com/office/drawing/2014/main" id="{472E984B-6E66-A31D-BD0A-99CB0500BEBF}"/>
              </a:ext>
            </a:extLst>
          </p:cNvPr>
          <p:cNvSpPr/>
          <p:nvPr/>
        </p:nvSpPr>
        <p:spPr>
          <a:xfrm>
            <a:off x="2398863" y="1738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Block1</a:t>
            </a:r>
          </a:p>
        </p:txBody>
      </p:sp>
      <p:sp>
        <p:nvSpPr>
          <p:cNvPr id="6" name="Rectangle 5">
            <a:extLst>
              <a:ext uri="{FF2B5EF4-FFF2-40B4-BE49-F238E27FC236}">
                <a16:creationId xmlns:a16="http://schemas.microsoft.com/office/drawing/2014/main" id="{2AFADB21-92FB-38EA-46EC-4E524B5F738B}"/>
              </a:ext>
            </a:extLst>
          </p:cNvPr>
          <p:cNvSpPr/>
          <p:nvPr/>
        </p:nvSpPr>
        <p:spPr>
          <a:xfrm>
            <a:off x="3404683" y="1738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Block2</a:t>
            </a:r>
          </a:p>
        </p:txBody>
      </p:sp>
      <p:sp>
        <p:nvSpPr>
          <p:cNvPr id="7" name="Rectangle 6">
            <a:extLst>
              <a:ext uri="{FF2B5EF4-FFF2-40B4-BE49-F238E27FC236}">
                <a16:creationId xmlns:a16="http://schemas.microsoft.com/office/drawing/2014/main" id="{5C4C7018-EA63-DFF3-D7B2-06F0071CDD03}"/>
              </a:ext>
            </a:extLst>
          </p:cNvPr>
          <p:cNvSpPr/>
          <p:nvPr/>
        </p:nvSpPr>
        <p:spPr>
          <a:xfrm>
            <a:off x="4380043" y="1738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Block3</a:t>
            </a:r>
          </a:p>
        </p:txBody>
      </p:sp>
      <p:sp>
        <p:nvSpPr>
          <p:cNvPr id="8" name="Rectangle 7">
            <a:extLst>
              <a:ext uri="{FF2B5EF4-FFF2-40B4-BE49-F238E27FC236}">
                <a16:creationId xmlns:a16="http://schemas.microsoft.com/office/drawing/2014/main" id="{3246A270-8D19-D2E1-185C-0335EB1CF0CF}"/>
              </a:ext>
            </a:extLst>
          </p:cNvPr>
          <p:cNvSpPr/>
          <p:nvPr/>
        </p:nvSpPr>
        <p:spPr>
          <a:xfrm>
            <a:off x="5385863" y="1738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Block4</a:t>
            </a:r>
          </a:p>
        </p:txBody>
      </p:sp>
      <p:sp>
        <p:nvSpPr>
          <p:cNvPr id="9" name="Rectangle 8">
            <a:extLst>
              <a:ext uri="{FF2B5EF4-FFF2-40B4-BE49-F238E27FC236}">
                <a16:creationId xmlns:a16="http://schemas.microsoft.com/office/drawing/2014/main" id="{64D31DBC-87C1-8FD8-6C7F-603E39A8BA3E}"/>
              </a:ext>
            </a:extLst>
          </p:cNvPr>
          <p:cNvSpPr/>
          <p:nvPr/>
        </p:nvSpPr>
        <p:spPr>
          <a:xfrm>
            <a:off x="6452663" y="1738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Block5</a:t>
            </a:r>
          </a:p>
        </p:txBody>
      </p:sp>
      <p:sp>
        <p:nvSpPr>
          <p:cNvPr id="10" name="Rectangle 9">
            <a:extLst>
              <a:ext uri="{FF2B5EF4-FFF2-40B4-BE49-F238E27FC236}">
                <a16:creationId xmlns:a16="http://schemas.microsoft.com/office/drawing/2014/main" id="{4A6BB3B1-3910-F526-E105-1A6002617D2D}"/>
              </a:ext>
            </a:extLst>
          </p:cNvPr>
          <p:cNvSpPr/>
          <p:nvPr/>
        </p:nvSpPr>
        <p:spPr>
          <a:xfrm>
            <a:off x="2398863" y="3262661"/>
            <a:ext cx="82296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Block1</a:t>
            </a:r>
          </a:p>
        </p:txBody>
      </p:sp>
      <p:sp>
        <p:nvSpPr>
          <p:cNvPr id="11" name="Rectangle 10">
            <a:extLst>
              <a:ext uri="{FF2B5EF4-FFF2-40B4-BE49-F238E27FC236}">
                <a16:creationId xmlns:a16="http://schemas.microsoft.com/office/drawing/2014/main" id="{89674175-E635-B568-146F-2672832974A3}"/>
              </a:ext>
            </a:extLst>
          </p:cNvPr>
          <p:cNvSpPr/>
          <p:nvPr/>
        </p:nvSpPr>
        <p:spPr>
          <a:xfrm>
            <a:off x="3404683" y="3262661"/>
            <a:ext cx="82296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Block2</a:t>
            </a:r>
          </a:p>
        </p:txBody>
      </p:sp>
      <p:sp>
        <p:nvSpPr>
          <p:cNvPr id="12" name="Rectangle 11">
            <a:extLst>
              <a:ext uri="{FF2B5EF4-FFF2-40B4-BE49-F238E27FC236}">
                <a16:creationId xmlns:a16="http://schemas.microsoft.com/office/drawing/2014/main" id="{114C3024-A9F8-2FB6-40DA-DF4CCBA7FAFE}"/>
              </a:ext>
            </a:extLst>
          </p:cNvPr>
          <p:cNvSpPr/>
          <p:nvPr/>
        </p:nvSpPr>
        <p:spPr>
          <a:xfrm>
            <a:off x="4380043" y="3262661"/>
            <a:ext cx="82296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Block3</a:t>
            </a:r>
          </a:p>
        </p:txBody>
      </p:sp>
      <p:sp>
        <p:nvSpPr>
          <p:cNvPr id="13" name="Rectangle 12">
            <a:extLst>
              <a:ext uri="{FF2B5EF4-FFF2-40B4-BE49-F238E27FC236}">
                <a16:creationId xmlns:a16="http://schemas.microsoft.com/office/drawing/2014/main" id="{5814624B-6BA0-162B-00F0-A6344E6DB727}"/>
              </a:ext>
            </a:extLst>
          </p:cNvPr>
          <p:cNvSpPr/>
          <p:nvPr/>
        </p:nvSpPr>
        <p:spPr>
          <a:xfrm>
            <a:off x="5385863" y="3262661"/>
            <a:ext cx="82296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Block4</a:t>
            </a:r>
          </a:p>
        </p:txBody>
      </p:sp>
      <p:sp>
        <p:nvSpPr>
          <p:cNvPr id="14" name="Rectangle 13">
            <a:extLst>
              <a:ext uri="{FF2B5EF4-FFF2-40B4-BE49-F238E27FC236}">
                <a16:creationId xmlns:a16="http://schemas.microsoft.com/office/drawing/2014/main" id="{5EA509C8-DD42-8A23-7A64-759BB28E6DDB}"/>
              </a:ext>
            </a:extLst>
          </p:cNvPr>
          <p:cNvSpPr/>
          <p:nvPr/>
        </p:nvSpPr>
        <p:spPr>
          <a:xfrm>
            <a:off x="6452663" y="3262661"/>
            <a:ext cx="82296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Block5</a:t>
            </a:r>
          </a:p>
        </p:txBody>
      </p:sp>
      <p:cxnSp>
        <p:nvCxnSpPr>
          <p:cNvPr id="15" name="Straight Arrow Connector 14">
            <a:extLst>
              <a:ext uri="{FF2B5EF4-FFF2-40B4-BE49-F238E27FC236}">
                <a16:creationId xmlns:a16="http://schemas.microsoft.com/office/drawing/2014/main" id="{CE8D8C4F-2976-2DC1-A238-CAABDF821941}"/>
              </a:ext>
            </a:extLst>
          </p:cNvPr>
          <p:cNvCxnSpPr>
            <a:cxnSpLocks/>
          </p:cNvCxnSpPr>
          <p:nvPr/>
        </p:nvCxnSpPr>
        <p:spPr>
          <a:xfrm>
            <a:off x="1941663" y="2424460"/>
            <a:ext cx="5333960"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AC389-0493-7F57-C1CF-EAD0DFFA1A9C}"/>
              </a:ext>
            </a:extLst>
          </p:cNvPr>
          <p:cNvCxnSpPr>
            <a:cxnSpLocks/>
          </p:cNvCxnSpPr>
          <p:nvPr/>
        </p:nvCxnSpPr>
        <p:spPr>
          <a:xfrm>
            <a:off x="4791523" y="2907402"/>
            <a:ext cx="0" cy="336470"/>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666DAE-21C3-2CCB-D173-CEFAB9F5FB7B}"/>
              </a:ext>
            </a:extLst>
          </p:cNvPr>
          <p:cNvCxnSpPr>
            <a:cxnSpLocks/>
          </p:cNvCxnSpPr>
          <p:nvPr/>
        </p:nvCxnSpPr>
        <p:spPr>
          <a:xfrm>
            <a:off x="1636863" y="2926191"/>
            <a:ext cx="3154660"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29D5A4-4160-B2B2-41B4-6E8A938C344F}"/>
              </a:ext>
            </a:extLst>
          </p:cNvPr>
          <p:cNvCxnSpPr>
            <a:cxnSpLocks/>
            <a:endCxn id="5" idx="2"/>
          </p:cNvCxnSpPr>
          <p:nvPr/>
        </p:nvCxnSpPr>
        <p:spPr>
          <a:xfrm flipV="1">
            <a:off x="2810343" y="2119661"/>
            <a:ext cx="0" cy="304799"/>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4E2A75-6C2A-5456-EB2A-064B96059B33}"/>
              </a:ext>
            </a:extLst>
          </p:cNvPr>
          <p:cNvCxnSpPr>
            <a:cxnSpLocks/>
          </p:cNvCxnSpPr>
          <p:nvPr/>
        </p:nvCxnSpPr>
        <p:spPr>
          <a:xfrm flipV="1">
            <a:off x="3770463" y="2119661"/>
            <a:ext cx="0" cy="304799"/>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B932EC-6A75-4437-1801-A6F2869A044E}"/>
              </a:ext>
            </a:extLst>
          </p:cNvPr>
          <p:cNvCxnSpPr>
            <a:cxnSpLocks/>
          </p:cNvCxnSpPr>
          <p:nvPr/>
        </p:nvCxnSpPr>
        <p:spPr>
          <a:xfrm flipV="1">
            <a:off x="4799163" y="2106962"/>
            <a:ext cx="0" cy="304799"/>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A1AB0-1630-97E9-66E4-7155B2429179}"/>
              </a:ext>
            </a:extLst>
          </p:cNvPr>
          <p:cNvCxnSpPr>
            <a:cxnSpLocks/>
          </p:cNvCxnSpPr>
          <p:nvPr/>
        </p:nvCxnSpPr>
        <p:spPr>
          <a:xfrm flipV="1">
            <a:off x="5789763" y="2119662"/>
            <a:ext cx="0" cy="304799"/>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D3E7D0-0979-E89A-6BC4-DCADFFFFA145}"/>
              </a:ext>
            </a:extLst>
          </p:cNvPr>
          <p:cNvCxnSpPr>
            <a:cxnSpLocks/>
          </p:cNvCxnSpPr>
          <p:nvPr/>
        </p:nvCxnSpPr>
        <p:spPr>
          <a:xfrm flipV="1">
            <a:off x="6818463" y="2119661"/>
            <a:ext cx="0" cy="304799"/>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5C3F8F-9243-A71F-DCB5-ABB3FEED7613}"/>
              </a:ext>
            </a:extLst>
          </p:cNvPr>
          <p:cNvSpPr txBox="1"/>
          <p:nvPr/>
        </p:nvSpPr>
        <p:spPr>
          <a:xfrm>
            <a:off x="182928" y="2236331"/>
            <a:ext cx="1917338" cy="369332"/>
          </a:xfrm>
          <a:prstGeom prst="rect">
            <a:avLst/>
          </a:prstGeom>
          <a:noFill/>
        </p:spPr>
        <p:txBody>
          <a:bodyPr wrap="square" rtlCol="0">
            <a:spAutoFit/>
          </a:bodyPr>
          <a:lstStyle/>
          <a:p>
            <a:r>
              <a:rPr lang="en-US" dirty="0"/>
              <a:t>Sequential Scan</a:t>
            </a:r>
          </a:p>
        </p:txBody>
      </p:sp>
      <p:sp>
        <p:nvSpPr>
          <p:cNvPr id="24" name="TextBox 23">
            <a:extLst>
              <a:ext uri="{FF2B5EF4-FFF2-40B4-BE49-F238E27FC236}">
                <a16:creationId xmlns:a16="http://schemas.microsoft.com/office/drawing/2014/main" id="{151230FD-5E7E-9935-6D80-263861800C5A}"/>
              </a:ext>
            </a:extLst>
          </p:cNvPr>
          <p:cNvSpPr txBox="1"/>
          <p:nvPr/>
        </p:nvSpPr>
        <p:spPr>
          <a:xfrm>
            <a:off x="123419" y="2729259"/>
            <a:ext cx="1705411" cy="369332"/>
          </a:xfrm>
          <a:prstGeom prst="rect">
            <a:avLst/>
          </a:prstGeom>
          <a:noFill/>
        </p:spPr>
        <p:txBody>
          <a:bodyPr wrap="square" rtlCol="0">
            <a:spAutoFit/>
          </a:bodyPr>
          <a:lstStyle/>
          <a:p>
            <a:r>
              <a:rPr lang="en-US" dirty="0"/>
              <a:t>Index Access</a:t>
            </a:r>
          </a:p>
        </p:txBody>
      </p:sp>
      <p:pic>
        <p:nvPicPr>
          <p:cNvPr id="25" name="Picture 2" descr="https://encrypted-tbn0.gstatic.com/images?q=tbn%3AANd9GcQY4DgodCFgGJCCrPO32raF8NCaS6Q5wSV1LNsrqFZ9wACN-RUK">
            <a:extLst>
              <a:ext uri="{FF2B5EF4-FFF2-40B4-BE49-F238E27FC236}">
                <a16:creationId xmlns:a16="http://schemas.microsoft.com/office/drawing/2014/main" id="{E276B420-0768-8F7A-81DB-DADFA01D11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0583" y="3871904"/>
            <a:ext cx="5027392" cy="166290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CA11AD95-8808-F7BD-C1C8-C1A7F6447543}"/>
              </a:ext>
            </a:extLst>
          </p:cNvPr>
          <p:cNvSpPr/>
          <p:nvPr/>
        </p:nvSpPr>
        <p:spPr>
          <a:xfrm>
            <a:off x="1354773" y="5826852"/>
            <a:ext cx="822960" cy="8229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Block1</a:t>
            </a:r>
          </a:p>
        </p:txBody>
      </p:sp>
      <p:sp>
        <p:nvSpPr>
          <p:cNvPr id="27" name="Rectangle 26">
            <a:extLst>
              <a:ext uri="{FF2B5EF4-FFF2-40B4-BE49-F238E27FC236}">
                <a16:creationId xmlns:a16="http://schemas.microsoft.com/office/drawing/2014/main" id="{C21C0A5E-92C9-5AA6-C5FE-1164CDD2208E}"/>
              </a:ext>
            </a:extLst>
          </p:cNvPr>
          <p:cNvSpPr/>
          <p:nvPr/>
        </p:nvSpPr>
        <p:spPr>
          <a:xfrm>
            <a:off x="2532871" y="5802884"/>
            <a:ext cx="822960" cy="8229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Block2</a:t>
            </a:r>
          </a:p>
        </p:txBody>
      </p:sp>
      <p:sp>
        <p:nvSpPr>
          <p:cNvPr id="28" name="Rectangle 27">
            <a:extLst>
              <a:ext uri="{FF2B5EF4-FFF2-40B4-BE49-F238E27FC236}">
                <a16:creationId xmlns:a16="http://schemas.microsoft.com/office/drawing/2014/main" id="{060A825A-B198-F21B-88C1-638F4143CAA9}"/>
              </a:ext>
            </a:extLst>
          </p:cNvPr>
          <p:cNvSpPr/>
          <p:nvPr/>
        </p:nvSpPr>
        <p:spPr>
          <a:xfrm>
            <a:off x="3805107" y="5789589"/>
            <a:ext cx="822960" cy="8229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Block3</a:t>
            </a:r>
          </a:p>
        </p:txBody>
      </p:sp>
      <p:sp>
        <p:nvSpPr>
          <p:cNvPr id="29" name="Rectangle 28">
            <a:extLst>
              <a:ext uri="{FF2B5EF4-FFF2-40B4-BE49-F238E27FC236}">
                <a16:creationId xmlns:a16="http://schemas.microsoft.com/office/drawing/2014/main" id="{0C7A7BB1-07F8-C976-7040-05BC608A2282}"/>
              </a:ext>
            </a:extLst>
          </p:cNvPr>
          <p:cNvSpPr/>
          <p:nvPr/>
        </p:nvSpPr>
        <p:spPr>
          <a:xfrm>
            <a:off x="5405902" y="5789589"/>
            <a:ext cx="822960" cy="8229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t>Block4</a:t>
            </a:r>
          </a:p>
        </p:txBody>
      </p:sp>
      <p:cxnSp>
        <p:nvCxnSpPr>
          <p:cNvPr id="30" name="Straight Arrow Connector 29">
            <a:extLst>
              <a:ext uri="{FF2B5EF4-FFF2-40B4-BE49-F238E27FC236}">
                <a16:creationId xmlns:a16="http://schemas.microsoft.com/office/drawing/2014/main" id="{8EF484E9-67C5-18E0-3EA4-8C9D206BE556}"/>
              </a:ext>
            </a:extLst>
          </p:cNvPr>
          <p:cNvCxnSpPr>
            <a:cxnSpLocks/>
            <a:endCxn id="27" idx="0"/>
          </p:cNvCxnSpPr>
          <p:nvPr/>
        </p:nvCxnSpPr>
        <p:spPr>
          <a:xfrm>
            <a:off x="2439324" y="5329834"/>
            <a:ext cx="505027" cy="473050"/>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2C2C65C-3FCA-426C-2A69-E495BF3086D8}"/>
              </a:ext>
            </a:extLst>
          </p:cNvPr>
          <p:cNvCxnSpPr>
            <a:cxnSpLocks/>
          </p:cNvCxnSpPr>
          <p:nvPr/>
        </p:nvCxnSpPr>
        <p:spPr>
          <a:xfrm>
            <a:off x="2241669" y="5383017"/>
            <a:ext cx="1693590" cy="406572"/>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8EB5F9-3D0C-73A0-98A7-EDCA6B832173}"/>
              </a:ext>
            </a:extLst>
          </p:cNvPr>
          <p:cNvCxnSpPr>
            <a:cxnSpLocks/>
          </p:cNvCxnSpPr>
          <p:nvPr/>
        </p:nvCxnSpPr>
        <p:spPr>
          <a:xfrm>
            <a:off x="3288112" y="5329834"/>
            <a:ext cx="2117790" cy="497018"/>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010FE8D-DE23-BF72-46D2-44AD81D9E967}"/>
              </a:ext>
            </a:extLst>
          </p:cNvPr>
          <p:cNvCxnSpPr>
            <a:cxnSpLocks/>
          </p:cNvCxnSpPr>
          <p:nvPr/>
        </p:nvCxnSpPr>
        <p:spPr>
          <a:xfrm>
            <a:off x="3492890" y="5329834"/>
            <a:ext cx="923904" cy="473050"/>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8B4323-B1B6-775E-15E7-2C41360F167F}"/>
              </a:ext>
            </a:extLst>
          </p:cNvPr>
          <p:cNvCxnSpPr>
            <a:cxnSpLocks/>
            <a:endCxn id="26" idx="0"/>
          </p:cNvCxnSpPr>
          <p:nvPr/>
        </p:nvCxnSpPr>
        <p:spPr>
          <a:xfrm flipH="1">
            <a:off x="1766253" y="5356424"/>
            <a:ext cx="292050" cy="470428"/>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CF95584-CFC2-6A3E-09BF-8E9274D76EA4}"/>
              </a:ext>
            </a:extLst>
          </p:cNvPr>
          <p:cNvCxnSpPr>
            <a:cxnSpLocks/>
          </p:cNvCxnSpPr>
          <p:nvPr/>
        </p:nvCxnSpPr>
        <p:spPr>
          <a:xfrm>
            <a:off x="4515383" y="5372266"/>
            <a:ext cx="1091467" cy="454586"/>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7D9E76-BE96-EE9A-95D2-82D819C7A77F}"/>
              </a:ext>
            </a:extLst>
          </p:cNvPr>
          <p:cNvCxnSpPr>
            <a:cxnSpLocks/>
            <a:endCxn id="29" idx="0"/>
          </p:cNvCxnSpPr>
          <p:nvPr/>
        </p:nvCxnSpPr>
        <p:spPr>
          <a:xfrm>
            <a:off x="4721614" y="5351050"/>
            <a:ext cx="1095768" cy="438539"/>
          </a:xfrm>
          <a:prstGeom prst="straightConnector1">
            <a:avLst/>
          </a:prstGeom>
          <a:ln w="28575">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B2A2AB-CA32-E2A9-3744-6BAA0287AB8F}"/>
              </a:ext>
            </a:extLst>
          </p:cNvPr>
          <p:cNvCxnSpPr>
            <a:cxnSpLocks/>
          </p:cNvCxnSpPr>
          <p:nvPr/>
        </p:nvCxnSpPr>
        <p:spPr>
          <a:xfrm>
            <a:off x="1941663" y="2429061"/>
            <a:ext cx="5333960" cy="1"/>
          </a:xfrm>
          <a:prstGeom prst="straightConnector1">
            <a:avLst/>
          </a:prstGeom>
          <a:ln w="50800">
            <a:solidFill>
              <a:srgbClr val="96D1F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6E08D8C-EA85-7ED7-AA50-FA3C7B8D3F4D}"/>
              </a:ext>
            </a:extLst>
          </p:cNvPr>
          <p:cNvCxnSpPr>
            <a:cxnSpLocks/>
          </p:cNvCxnSpPr>
          <p:nvPr/>
        </p:nvCxnSpPr>
        <p:spPr>
          <a:xfrm>
            <a:off x="1636863" y="2930792"/>
            <a:ext cx="3154660" cy="0"/>
          </a:xfrm>
          <a:prstGeom prst="straightConnector1">
            <a:avLst/>
          </a:prstGeom>
          <a:ln w="50800">
            <a:solidFill>
              <a:srgbClr val="96D1F2"/>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27"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Directory Structure &amp; Disk Structure</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4228759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Storage Structure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 disk can be used in its entirety for a file system.</a:t>
            </a:r>
          </a:p>
          <a:p>
            <a:endParaRPr lang="en-US" dirty="0"/>
          </a:p>
          <a:p>
            <a:r>
              <a:rPr lang="en-US" dirty="0"/>
              <a:t>Alternatively, a physical disk can be broken up into multiple partitions. </a:t>
            </a:r>
          </a:p>
          <a:p>
            <a:pPr lvl="1"/>
            <a:r>
              <a:rPr lang="en-US" dirty="0"/>
              <a:t>Each partition becomes a virtual disk and can have its own filesystem. </a:t>
            </a:r>
          </a:p>
          <a:p>
            <a:endParaRPr lang="en-US" dirty="0"/>
          </a:p>
          <a:p>
            <a:r>
              <a:rPr lang="en-US" dirty="0"/>
              <a:t>Or, multiple physical disks can be combined into one volume, i.e., a larger virtual disk, with its own filesystem spanning the physical disks.</a:t>
            </a:r>
          </a:p>
        </p:txBody>
      </p:sp>
    </p:spTree>
    <p:extLst>
      <p:ext uri="{BB962C8B-B14F-4D97-AF65-F5344CB8AC3E}">
        <p14:creationId xmlns:p14="http://schemas.microsoft.com/office/powerpoint/2010/main" val="1373118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File-System Organization</a:t>
            </a:r>
          </a:p>
        </p:txBody>
      </p:sp>
      <p:pic>
        <p:nvPicPr>
          <p:cNvPr id="4" name="Picture 2">
            <a:extLst>
              <a:ext uri="{FF2B5EF4-FFF2-40B4-BE49-F238E27FC236}">
                <a16:creationId xmlns:a16="http://schemas.microsoft.com/office/drawing/2014/main" id="{EA019322-13FE-493A-8CEC-426CACD59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40" y="2148854"/>
            <a:ext cx="6885854" cy="377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21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Directories</a:t>
            </a:r>
          </a:p>
        </p:txBody>
      </p:sp>
      <p:sp>
        <p:nvSpPr>
          <p:cNvPr id="4" name="Oval 4">
            <a:extLst>
              <a:ext uri="{FF2B5EF4-FFF2-40B4-BE49-F238E27FC236}">
                <a16:creationId xmlns:a16="http://schemas.microsoft.com/office/drawing/2014/main" id="{689E4B5F-71EB-41F2-A02C-6F417AD221F6}"/>
              </a:ext>
            </a:extLst>
          </p:cNvPr>
          <p:cNvSpPr>
            <a:spLocks noChangeArrowheads="1"/>
          </p:cNvSpPr>
          <p:nvPr/>
        </p:nvSpPr>
        <p:spPr bwMode="auto">
          <a:xfrm>
            <a:off x="2819400" y="2929899"/>
            <a:ext cx="533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5" name="Oval 5">
            <a:extLst>
              <a:ext uri="{FF2B5EF4-FFF2-40B4-BE49-F238E27FC236}">
                <a16:creationId xmlns:a16="http://schemas.microsoft.com/office/drawing/2014/main" id="{47804453-74FE-4B37-8ED6-FE4BAF697CF2}"/>
              </a:ext>
            </a:extLst>
          </p:cNvPr>
          <p:cNvSpPr>
            <a:spLocks noChangeArrowheads="1"/>
          </p:cNvSpPr>
          <p:nvPr/>
        </p:nvSpPr>
        <p:spPr bwMode="auto">
          <a:xfrm>
            <a:off x="3581400" y="2929899"/>
            <a:ext cx="533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6" name="Oval 6">
            <a:extLst>
              <a:ext uri="{FF2B5EF4-FFF2-40B4-BE49-F238E27FC236}">
                <a16:creationId xmlns:a16="http://schemas.microsoft.com/office/drawing/2014/main" id="{5ACF73F6-096D-4568-AC77-42EE1C990697}"/>
              </a:ext>
            </a:extLst>
          </p:cNvPr>
          <p:cNvSpPr>
            <a:spLocks noChangeArrowheads="1"/>
          </p:cNvSpPr>
          <p:nvPr/>
        </p:nvSpPr>
        <p:spPr bwMode="auto">
          <a:xfrm>
            <a:off x="4343400" y="2929899"/>
            <a:ext cx="533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7" name="Oval 7">
            <a:extLst>
              <a:ext uri="{FF2B5EF4-FFF2-40B4-BE49-F238E27FC236}">
                <a16:creationId xmlns:a16="http://schemas.microsoft.com/office/drawing/2014/main" id="{C0700439-CE24-4229-96CB-394B70AF1BFF}"/>
              </a:ext>
            </a:extLst>
          </p:cNvPr>
          <p:cNvSpPr>
            <a:spLocks noChangeArrowheads="1"/>
          </p:cNvSpPr>
          <p:nvPr/>
        </p:nvSpPr>
        <p:spPr bwMode="auto">
          <a:xfrm>
            <a:off x="5105400" y="2929899"/>
            <a:ext cx="533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 name="Oval 8">
            <a:extLst>
              <a:ext uri="{FF2B5EF4-FFF2-40B4-BE49-F238E27FC236}">
                <a16:creationId xmlns:a16="http://schemas.microsoft.com/office/drawing/2014/main" id="{EC9887D8-81BB-418B-BA97-BA691C910C3C}"/>
              </a:ext>
            </a:extLst>
          </p:cNvPr>
          <p:cNvSpPr>
            <a:spLocks noChangeArrowheads="1"/>
          </p:cNvSpPr>
          <p:nvPr/>
        </p:nvSpPr>
        <p:spPr bwMode="auto">
          <a:xfrm>
            <a:off x="5867400" y="3234699"/>
            <a:ext cx="533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9" name="Rectangle 9">
            <a:extLst>
              <a:ext uri="{FF2B5EF4-FFF2-40B4-BE49-F238E27FC236}">
                <a16:creationId xmlns:a16="http://schemas.microsoft.com/office/drawing/2014/main" id="{28943671-548E-4A7B-A525-2B86447607A2}"/>
              </a:ext>
            </a:extLst>
          </p:cNvPr>
          <p:cNvSpPr>
            <a:spLocks noChangeArrowheads="1"/>
          </p:cNvSpPr>
          <p:nvPr/>
        </p:nvSpPr>
        <p:spPr bwMode="auto">
          <a:xfrm>
            <a:off x="2819400" y="4911099"/>
            <a:ext cx="457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i="1" dirty="0">
                <a:latin typeface="Candara" panose="020E0502030303020204" pitchFamily="34" charset="0"/>
              </a:rPr>
              <a:t>F</a:t>
            </a:r>
            <a:r>
              <a:rPr lang="en-US" altLang="en-US" sz="1800" i="1" baseline="-25000" dirty="0">
                <a:latin typeface="Candara" panose="020E0502030303020204" pitchFamily="34" charset="0"/>
              </a:rPr>
              <a:t>1</a:t>
            </a:r>
          </a:p>
        </p:txBody>
      </p:sp>
      <p:sp>
        <p:nvSpPr>
          <p:cNvPr id="10" name="Rectangle 10">
            <a:extLst>
              <a:ext uri="{FF2B5EF4-FFF2-40B4-BE49-F238E27FC236}">
                <a16:creationId xmlns:a16="http://schemas.microsoft.com/office/drawing/2014/main" id="{A5CAB8BC-ACF0-4062-8E38-DE385A74E267}"/>
              </a:ext>
            </a:extLst>
          </p:cNvPr>
          <p:cNvSpPr>
            <a:spLocks noChangeArrowheads="1"/>
          </p:cNvSpPr>
          <p:nvPr/>
        </p:nvSpPr>
        <p:spPr bwMode="auto">
          <a:xfrm>
            <a:off x="3581400" y="4911099"/>
            <a:ext cx="457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i="1" dirty="0">
                <a:latin typeface="Candara" panose="020E0502030303020204" pitchFamily="34" charset="0"/>
              </a:rPr>
              <a:t>F</a:t>
            </a:r>
            <a:r>
              <a:rPr lang="en-US" altLang="en-US" sz="1800" i="1" baseline="-25000" dirty="0">
                <a:latin typeface="Candara" panose="020E0502030303020204" pitchFamily="34" charset="0"/>
              </a:rPr>
              <a:t>2</a:t>
            </a:r>
          </a:p>
        </p:txBody>
      </p:sp>
      <p:sp>
        <p:nvSpPr>
          <p:cNvPr id="11" name="Rectangle 11">
            <a:extLst>
              <a:ext uri="{FF2B5EF4-FFF2-40B4-BE49-F238E27FC236}">
                <a16:creationId xmlns:a16="http://schemas.microsoft.com/office/drawing/2014/main" id="{FC01CBD4-87B3-413A-B0E8-1F5C5BDD9D7A}"/>
              </a:ext>
            </a:extLst>
          </p:cNvPr>
          <p:cNvSpPr>
            <a:spLocks noChangeArrowheads="1"/>
          </p:cNvSpPr>
          <p:nvPr/>
        </p:nvSpPr>
        <p:spPr bwMode="auto">
          <a:xfrm>
            <a:off x="4343400" y="4911099"/>
            <a:ext cx="4572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i="1" dirty="0">
                <a:latin typeface="Candara" panose="020E0502030303020204" pitchFamily="34" charset="0"/>
              </a:rPr>
              <a:t>F</a:t>
            </a:r>
            <a:r>
              <a:rPr lang="en-US" altLang="en-US" sz="1800" i="1" baseline="-25000" dirty="0">
                <a:latin typeface="Candara" panose="020E0502030303020204" pitchFamily="34" charset="0"/>
              </a:rPr>
              <a:t>3</a:t>
            </a:r>
          </a:p>
        </p:txBody>
      </p:sp>
      <p:sp>
        <p:nvSpPr>
          <p:cNvPr id="12" name="Rectangle 12">
            <a:extLst>
              <a:ext uri="{FF2B5EF4-FFF2-40B4-BE49-F238E27FC236}">
                <a16:creationId xmlns:a16="http://schemas.microsoft.com/office/drawing/2014/main" id="{4C9982DF-77FB-43CB-99F4-977E21E65EFC}"/>
              </a:ext>
            </a:extLst>
          </p:cNvPr>
          <p:cNvSpPr>
            <a:spLocks noChangeArrowheads="1"/>
          </p:cNvSpPr>
          <p:nvPr/>
        </p:nvSpPr>
        <p:spPr bwMode="auto">
          <a:xfrm>
            <a:off x="5105400" y="4911099"/>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i="1" dirty="0">
                <a:latin typeface="Candara" panose="020E0502030303020204" pitchFamily="34" charset="0"/>
              </a:rPr>
              <a:t>F</a:t>
            </a:r>
            <a:r>
              <a:rPr lang="en-US" altLang="en-US" sz="1800" i="1" baseline="-25000" dirty="0">
                <a:latin typeface="Candara" panose="020E0502030303020204" pitchFamily="34" charset="0"/>
              </a:rPr>
              <a:t>4</a:t>
            </a:r>
          </a:p>
        </p:txBody>
      </p:sp>
      <p:sp>
        <p:nvSpPr>
          <p:cNvPr id="13" name="Rectangle 13">
            <a:extLst>
              <a:ext uri="{FF2B5EF4-FFF2-40B4-BE49-F238E27FC236}">
                <a16:creationId xmlns:a16="http://schemas.microsoft.com/office/drawing/2014/main" id="{7C01E8F3-C1A0-41B8-99A0-90A09B6E93BB}"/>
              </a:ext>
            </a:extLst>
          </p:cNvPr>
          <p:cNvSpPr>
            <a:spLocks noChangeArrowheads="1"/>
          </p:cNvSpPr>
          <p:nvPr/>
        </p:nvSpPr>
        <p:spPr bwMode="auto">
          <a:xfrm>
            <a:off x="5867400" y="5292099"/>
            <a:ext cx="457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i="1" dirty="0" err="1">
                <a:latin typeface="Candara" panose="020E0502030303020204" pitchFamily="34" charset="0"/>
              </a:rPr>
              <a:t>F</a:t>
            </a:r>
            <a:r>
              <a:rPr lang="en-US" altLang="en-US" sz="1800" i="1" baseline="-25000" dirty="0" err="1">
                <a:latin typeface="Candara" panose="020E0502030303020204" pitchFamily="34" charset="0"/>
              </a:rPr>
              <a:t>n</a:t>
            </a:r>
            <a:endParaRPr lang="en-US" altLang="en-US" sz="1800" i="1" baseline="-25000" dirty="0">
              <a:latin typeface="Candara" panose="020E0502030303020204" pitchFamily="34" charset="0"/>
            </a:endParaRPr>
          </a:p>
        </p:txBody>
      </p:sp>
      <p:sp>
        <p:nvSpPr>
          <p:cNvPr id="14" name="Line 14">
            <a:extLst>
              <a:ext uri="{FF2B5EF4-FFF2-40B4-BE49-F238E27FC236}">
                <a16:creationId xmlns:a16="http://schemas.microsoft.com/office/drawing/2014/main" id="{85762688-2329-4B71-ABEB-037DFA7706E3}"/>
              </a:ext>
            </a:extLst>
          </p:cNvPr>
          <p:cNvSpPr>
            <a:spLocks noChangeShapeType="1"/>
          </p:cNvSpPr>
          <p:nvPr/>
        </p:nvSpPr>
        <p:spPr bwMode="auto">
          <a:xfrm>
            <a:off x="3838575" y="3387099"/>
            <a:ext cx="0" cy="1524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5" name="Line 15">
            <a:extLst>
              <a:ext uri="{FF2B5EF4-FFF2-40B4-BE49-F238E27FC236}">
                <a16:creationId xmlns:a16="http://schemas.microsoft.com/office/drawing/2014/main" id="{03F1C3FF-E213-4B49-9243-173EAE01F267}"/>
              </a:ext>
            </a:extLst>
          </p:cNvPr>
          <p:cNvSpPr>
            <a:spLocks noChangeShapeType="1"/>
          </p:cNvSpPr>
          <p:nvPr/>
        </p:nvSpPr>
        <p:spPr bwMode="auto">
          <a:xfrm>
            <a:off x="4572000" y="3387099"/>
            <a:ext cx="0" cy="1524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6" name="Line 16">
            <a:extLst>
              <a:ext uri="{FF2B5EF4-FFF2-40B4-BE49-F238E27FC236}">
                <a16:creationId xmlns:a16="http://schemas.microsoft.com/office/drawing/2014/main" id="{F3B740C5-831D-4F02-9AEC-D39EE8369761}"/>
              </a:ext>
            </a:extLst>
          </p:cNvPr>
          <p:cNvSpPr>
            <a:spLocks noChangeShapeType="1"/>
          </p:cNvSpPr>
          <p:nvPr/>
        </p:nvSpPr>
        <p:spPr bwMode="auto">
          <a:xfrm>
            <a:off x="6096000" y="3691899"/>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7" name="Line 17">
            <a:extLst>
              <a:ext uri="{FF2B5EF4-FFF2-40B4-BE49-F238E27FC236}">
                <a16:creationId xmlns:a16="http://schemas.microsoft.com/office/drawing/2014/main" id="{44F19FF8-A26C-49E3-9A8C-FA725E6136EE}"/>
              </a:ext>
            </a:extLst>
          </p:cNvPr>
          <p:cNvSpPr>
            <a:spLocks noChangeShapeType="1"/>
          </p:cNvSpPr>
          <p:nvPr/>
        </p:nvSpPr>
        <p:spPr bwMode="auto">
          <a:xfrm>
            <a:off x="5334000" y="3387099"/>
            <a:ext cx="0" cy="1524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8" name="Line 18">
            <a:extLst>
              <a:ext uri="{FF2B5EF4-FFF2-40B4-BE49-F238E27FC236}">
                <a16:creationId xmlns:a16="http://schemas.microsoft.com/office/drawing/2014/main" id="{8C62D09B-D4E7-4DBE-AD90-6831C1B3A136}"/>
              </a:ext>
            </a:extLst>
          </p:cNvPr>
          <p:cNvSpPr>
            <a:spLocks noChangeShapeType="1"/>
          </p:cNvSpPr>
          <p:nvPr/>
        </p:nvSpPr>
        <p:spPr bwMode="auto">
          <a:xfrm>
            <a:off x="3048000" y="3387099"/>
            <a:ext cx="0" cy="1524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9" name="Freeform 19">
            <a:extLst>
              <a:ext uri="{FF2B5EF4-FFF2-40B4-BE49-F238E27FC236}">
                <a16:creationId xmlns:a16="http://schemas.microsoft.com/office/drawing/2014/main" id="{01E544CF-6835-4683-8F8F-EDFBD7D646CF}"/>
              </a:ext>
            </a:extLst>
          </p:cNvPr>
          <p:cNvSpPr>
            <a:spLocks/>
          </p:cNvSpPr>
          <p:nvPr/>
        </p:nvSpPr>
        <p:spPr bwMode="auto">
          <a:xfrm>
            <a:off x="2538413" y="2606049"/>
            <a:ext cx="4186237" cy="1473200"/>
          </a:xfrm>
          <a:custGeom>
            <a:avLst/>
            <a:gdLst>
              <a:gd name="T0" fmla="*/ 10 w 2637"/>
              <a:gd name="T1" fmla="*/ 328 h 928"/>
              <a:gd name="T2" fmla="*/ 28 w 2637"/>
              <a:gd name="T3" fmla="*/ 219 h 928"/>
              <a:gd name="T4" fmla="*/ 410 w 2637"/>
              <a:gd name="T5" fmla="*/ 37 h 928"/>
              <a:gd name="T6" fmla="*/ 583 w 2637"/>
              <a:gd name="T7" fmla="*/ 10 h 928"/>
              <a:gd name="T8" fmla="*/ 1019 w 2637"/>
              <a:gd name="T9" fmla="*/ 0 h 928"/>
              <a:gd name="T10" fmla="*/ 1401 w 2637"/>
              <a:gd name="T11" fmla="*/ 10 h 928"/>
              <a:gd name="T12" fmla="*/ 1655 w 2637"/>
              <a:gd name="T13" fmla="*/ 55 h 928"/>
              <a:gd name="T14" fmla="*/ 1901 w 2637"/>
              <a:gd name="T15" fmla="*/ 128 h 928"/>
              <a:gd name="T16" fmla="*/ 2019 w 2637"/>
              <a:gd name="T17" fmla="*/ 164 h 928"/>
              <a:gd name="T18" fmla="*/ 2246 w 2637"/>
              <a:gd name="T19" fmla="*/ 210 h 928"/>
              <a:gd name="T20" fmla="*/ 2382 w 2637"/>
              <a:gd name="T21" fmla="*/ 255 h 928"/>
              <a:gd name="T22" fmla="*/ 2519 w 2637"/>
              <a:gd name="T23" fmla="*/ 391 h 928"/>
              <a:gd name="T24" fmla="*/ 2573 w 2637"/>
              <a:gd name="T25" fmla="*/ 446 h 928"/>
              <a:gd name="T26" fmla="*/ 2619 w 2637"/>
              <a:gd name="T27" fmla="*/ 573 h 928"/>
              <a:gd name="T28" fmla="*/ 2637 w 2637"/>
              <a:gd name="T29" fmla="*/ 628 h 928"/>
              <a:gd name="T30" fmla="*/ 2619 w 2637"/>
              <a:gd name="T31" fmla="*/ 737 h 928"/>
              <a:gd name="T32" fmla="*/ 2401 w 2637"/>
              <a:gd name="T33" fmla="*/ 873 h 928"/>
              <a:gd name="T34" fmla="*/ 2201 w 2637"/>
              <a:gd name="T35" fmla="*/ 919 h 928"/>
              <a:gd name="T36" fmla="*/ 1146 w 2637"/>
              <a:gd name="T37" fmla="*/ 873 h 928"/>
              <a:gd name="T38" fmla="*/ 474 w 2637"/>
              <a:gd name="T39" fmla="*/ 700 h 928"/>
              <a:gd name="T40" fmla="*/ 446 w 2637"/>
              <a:gd name="T41" fmla="*/ 691 h 928"/>
              <a:gd name="T42" fmla="*/ 410 w 2637"/>
              <a:gd name="T43" fmla="*/ 673 h 928"/>
              <a:gd name="T44" fmla="*/ 83 w 2637"/>
              <a:gd name="T45" fmla="*/ 564 h 928"/>
              <a:gd name="T46" fmla="*/ 28 w 2637"/>
              <a:gd name="T47" fmla="*/ 400 h 928"/>
              <a:gd name="T48" fmla="*/ 1 w 2637"/>
              <a:gd name="T49" fmla="*/ 319 h 928"/>
              <a:gd name="T50" fmla="*/ 10 w 2637"/>
              <a:gd name="T51" fmla="*/ 3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20" name="Text Box 21">
            <a:extLst>
              <a:ext uri="{FF2B5EF4-FFF2-40B4-BE49-F238E27FC236}">
                <a16:creationId xmlns:a16="http://schemas.microsoft.com/office/drawing/2014/main" id="{4120535F-5CA8-4EB2-B13C-51C7A06ACE49}"/>
              </a:ext>
            </a:extLst>
          </p:cNvPr>
          <p:cNvSpPr txBox="1">
            <a:spLocks noChangeArrowheads="1"/>
          </p:cNvSpPr>
          <p:nvPr/>
        </p:nvSpPr>
        <p:spPr bwMode="auto">
          <a:xfrm>
            <a:off x="1296988" y="2929899"/>
            <a:ext cx="10937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Candara" panose="020E0502030303020204" pitchFamily="34" charset="0"/>
              </a:rPr>
              <a:t>Directory</a:t>
            </a:r>
          </a:p>
        </p:txBody>
      </p:sp>
      <p:sp>
        <p:nvSpPr>
          <p:cNvPr id="21" name="Text Box 22">
            <a:extLst>
              <a:ext uri="{FF2B5EF4-FFF2-40B4-BE49-F238E27FC236}">
                <a16:creationId xmlns:a16="http://schemas.microsoft.com/office/drawing/2014/main" id="{26B5B778-C321-48F0-9E94-6BF7F3C25BF4}"/>
              </a:ext>
            </a:extLst>
          </p:cNvPr>
          <p:cNvSpPr txBox="1">
            <a:spLocks noChangeArrowheads="1"/>
          </p:cNvSpPr>
          <p:nvPr/>
        </p:nvSpPr>
        <p:spPr bwMode="auto">
          <a:xfrm>
            <a:off x="1461339" y="4833590"/>
            <a:ext cx="61427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Candara" panose="020E0502030303020204" pitchFamily="34" charset="0"/>
              </a:rPr>
              <a:t>Files</a:t>
            </a:r>
          </a:p>
        </p:txBody>
      </p:sp>
      <p:sp>
        <p:nvSpPr>
          <p:cNvPr id="3" name="Content Placeholder 2">
            <a:extLst>
              <a:ext uri="{FF2B5EF4-FFF2-40B4-BE49-F238E27FC236}">
                <a16:creationId xmlns:a16="http://schemas.microsoft.com/office/drawing/2014/main" id="{BB4349CA-36D3-BFAB-9F82-D97FD6D36D53}"/>
              </a:ext>
            </a:extLst>
          </p:cNvPr>
          <p:cNvSpPr>
            <a:spLocks noGrp="1"/>
          </p:cNvSpPr>
          <p:nvPr>
            <p:ph idx="1"/>
          </p:nvPr>
        </p:nvSpPr>
        <p:spPr>
          <a:xfrm>
            <a:off x="457200" y="1935480"/>
            <a:ext cx="8229600" cy="4389120"/>
          </a:xfrm>
        </p:spPr>
        <p:txBody>
          <a:bodyPr/>
          <a:lstStyle/>
          <a:p>
            <a:r>
              <a:rPr lang="en-US" dirty="0"/>
              <a:t>Directory – the abstraction that allows us to organize files</a:t>
            </a:r>
          </a:p>
          <a:p>
            <a:endParaRPr lang="en-US" dirty="0"/>
          </a:p>
          <a:p>
            <a:endParaRPr lang="en-US" dirty="0"/>
          </a:p>
        </p:txBody>
      </p:sp>
    </p:spTree>
    <p:extLst>
      <p:ext uri="{BB962C8B-B14F-4D97-AF65-F5344CB8AC3E}">
        <p14:creationId xmlns:p14="http://schemas.microsoft.com/office/powerpoint/2010/main" val="3368182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File Information (attributes) in a Directory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pPr>
              <a:lnSpc>
                <a:spcPct val="90000"/>
              </a:lnSpc>
            </a:pPr>
            <a:r>
              <a:rPr lang="en-US" altLang="en-US" sz="2000" dirty="0"/>
              <a:t>Name </a:t>
            </a:r>
          </a:p>
          <a:p>
            <a:pPr>
              <a:lnSpc>
                <a:spcPct val="90000"/>
              </a:lnSpc>
            </a:pPr>
            <a:r>
              <a:rPr lang="en-US" altLang="en-US" sz="2000" dirty="0"/>
              <a:t>Type</a:t>
            </a:r>
          </a:p>
          <a:p>
            <a:pPr>
              <a:lnSpc>
                <a:spcPct val="90000"/>
              </a:lnSpc>
            </a:pPr>
            <a:r>
              <a:rPr lang="en-US" altLang="en-US" sz="2000" dirty="0"/>
              <a:t>Address </a:t>
            </a:r>
          </a:p>
          <a:p>
            <a:pPr>
              <a:lnSpc>
                <a:spcPct val="90000"/>
              </a:lnSpc>
            </a:pPr>
            <a:r>
              <a:rPr lang="en-US" altLang="en-US" sz="2000" dirty="0"/>
              <a:t>Current length</a:t>
            </a:r>
          </a:p>
          <a:p>
            <a:pPr>
              <a:lnSpc>
                <a:spcPct val="90000"/>
              </a:lnSpc>
            </a:pPr>
            <a:r>
              <a:rPr lang="en-US" altLang="en-US" sz="2000" dirty="0"/>
              <a:t>Maximum length</a:t>
            </a:r>
          </a:p>
          <a:p>
            <a:pPr>
              <a:lnSpc>
                <a:spcPct val="90000"/>
              </a:lnSpc>
            </a:pPr>
            <a:r>
              <a:rPr lang="en-US" altLang="en-US" sz="2000" dirty="0"/>
              <a:t>Date last accessed</a:t>
            </a:r>
          </a:p>
          <a:p>
            <a:pPr>
              <a:lnSpc>
                <a:spcPct val="90000"/>
              </a:lnSpc>
            </a:pPr>
            <a:r>
              <a:rPr lang="en-US" altLang="en-US" sz="2000" dirty="0"/>
              <a:t>Date last updated </a:t>
            </a:r>
          </a:p>
          <a:p>
            <a:pPr>
              <a:lnSpc>
                <a:spcPct val="90000"/>
              </a:lnSpc>
            </a:pPr>
            <a:r>
              <a:rPr lang="en-US" altLang="en-US" sz="2000" dirty="0"/>
              <a:t>Owner ID</a:t>
            </a:r>
          </a:p>
          <a:p>
            <a:pPr>
              <a:lnSpc>
                <a:spcPct val="90000"/>
              </a:lnSpc>
            </a:pPr>
            <a:r>
              <a:rPr lang="en-US" altLang="en-US" sz="2000" dirty="0"/>
              <a:t>Protection information</a:t>
            </a:r>
          </a:p>
          <a:p>
            <a:pPr marL="0" indent="0">
              <a:lnSpc>
                <a:spcPct val="90000"/>
              </a:lnSpc>
              <a:buNone/>
            </a:pPr>
            <a:r>
              <a:rPr lang="en-US" altLang="en-US" sz="2000" dirty="0"/>
              <a:t>…</a:t>
            </a:r>
          </a:p>
          <a:p>
            <a:endParaRPr lang="en-US" dirty="0"/>
          </a:p>
        </p:txBody>
      </p:sp>
    </p:spTree>
    <p:extLst>
      <p:ext uri="{BB962C8B-B14F-4D97-AF65-F5344CB8AC3E}">
        <p14:creationId xmlns:p14="http://schemas.microsoft.com/office/powerpoint/2010/main" val="2996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Operations Performed on a Directory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pPr>
              <a:buFont typeface="Arial" panose="020B0604020202020204" pitchFamily="34" charset="0"/>
              <a:buChar char="•"/>
            </a:pPr>
            <a:r>
              <a:rPr lang="en-US" dirty="0"/>
              <a:t>Create a file – add to the directory</a:t>
            </a:r>
          </a:p>
          <a:p>
            <a:pPr>
              <a:buFont typeface="Arial" panose="020B0604020202020204" pitchFamily="34" charset="0"/>
              <a:buChar char="•"/>
            </a:pPr>
            <a:r>
              <a:rPr lang="en-US" dirty="0"/>
              <a:t>Delete a file – remove from the directory</a:t>
            </a:r>
          </a:p>
          <a:p>
            <a:pPr>
              <a:buFont typeface="Arial" panose="020B0604020202020204" pitchFamily="34" charset="0"/>
              <a:buChar char="•"/>
            </a:pPr>
            <a:r>
              <a:rPr lang="en-US" dirty="0"/>
              <a:t>List a directory – possibly ordered in different ways.</a:t>
            </a:r>
          </a:p>
          <a:p>
            <a:pPr>
              <a:buFont typeface="Arial" panose="020B0604020202020204" pitchFamily="34" charset="0"/>
              <a:buChar char="•"/>
            </a:pPr>
            <a:r>
              <a:rPr lang="en-US" dirty="0"/>
              <a:t>Rename a file </a:t>
            </a:r>
          </a:p>
          <a:p>
            <a:r>
              <a:rPr lang="en-US" dirty="0"/>
              <a:t>Link – allow a file to appear in more than one directory</a:t>
            </a:r>
          </a:p>
          <a:p>
            <a:pPr lvl="1"/>
            <a:r>
              <a:rPr lang="en-US" dirty="0"/>
              <a:t>Keep a single copy of the file, but create an alias</a:t>
            </a:r>
          </a:p>
          <a:p>
            <a:pPr lvl="1"/>
            <a:r>
              <a:rPr lang="en-US" dirty="0">
                <a:solidFill>
                  <a:srgbClr val="00B0F0"/>
                </a:solidFill>
              </a:rPr>
              <a:t>E.g., ln -s (target file or path) (symbolic-filename/pathname)</a:t>
            </a:r>
          </a:p>
          <a:p>
            <a:r>
              <a:rPr lang="en-US" dirty="0"/>
              <a:t>Unlink – remove a link</a:t>
            </a:r>
          </a:p>
        </p:txBody>
      </p:sp>
    </p:spTree>
    <p:extLst>
      <p:ext uri="{BB962C8B-B14F-4D97-AF65-F5344CB8AC3E}">
        <p14:creationId xmlns:p14="http://schemas.microsoft.com/office/powerpoint/2010/main" val="2531023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Directory Organization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Efficiency</a:t>
            </a:r>
          </a:p>
          <a:p>
            <a:pPr lvl="1"/>
            <a:r>
              <a:rPr lang="en-US" dirty="0"/>
              <a:t>Locate a file quickly</a:t>
            </a:r>
          </a:p>
          <a:p>
            <a:endParaRPr lang="en-US" dirty="0"/>
          </a:p>
          <a:p>
            <a:r>
              <a:rPr lang="en-US" dirty="0"/>
              <a:t>Naming Convenience</a:t>
            </a:r>
          </a:p>
          <a:p>
            <a:pPr lvl="1"/>
            <a:r>
              <a:rPr lang="en-US" dirty="0"/>
              <a:t>Two users can have the same name for different files.</a:t>
            </a:r>
          </a:p>
          <a:p>
            <a:pPr lvl="1"/>
            <a:r>
              <a:rPr lang="en-US" dirty="0"/>
              <a:t>The same file can have several different names.</a:t>
            </a:r>
          </a:p>
          <a:p>
            <a:pPr lvl="1"/>
            <a:endParaRPr lang="en-US" dirty="0"/>
          </a:p>
          <a:p>
            <a:r>
              <a:rPr lang="en-US" dirty="0"/>
              <a:t>Grouping</a:t>
            </a:r>
          </a:p>
          <a:p>
            <a:pPr lvl="1"/>
            <a:r>
              <a:rPr lang="en-US" dirty="0"/>
              <a:t>Logical grouping of files by properties.</a:t>
            </a:r>
          </a:p>
          <a:p>
            <a:pPr lvl="1"/>
            <a:r>
              <a:rPr lang="en-US" dirty="0"/>
              <a:t>E.g., all Java programs, all games, …</a:t>
            </a:r>
          </a:p>
        </p:txBody>
      </p:sp>
    </p:spTree>
    <p:extLst>
      <p:ext uri="{BB962C8B-B14F-4D97-AF65-F5344CB8AC3E}">
        <p14:creationId xmlns:p14="http://schemas.microsoft.com/office/powerpoint/2010/main" val="388936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58E1-12F4-4A24-A9DF-F4E7C140B9D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04E3789-77F5-47DA-9F8A-E2B9665FE9E4}"/>
              </a:ext>
            </a:extLst>
          </p:cNvPr>
          <p:cNvSpPr>
            <a:spLocks noGrp="1"/>
          </p:cNvSpPr>
          <p:nvPr>
            <p:ph idx="1"/>
          </p:nvPr>
        </p:nvSpPr>
        <p:spPr/>
        <p:txBody>
          <a:bodyPr>
            <a:normAutofit lnSpcReduction="10000"/>
          </a:bodyPr>
          <a:lstStyle/>
          <a:p>
            <a:pPr marL="457200" indent="-457200">
              <a:buFont typeface="+mj-lt"/>
              <a:buAutoNum type="arabicPeriod"/>
            </a:pPr>
            <a:r>
              <a:rPr lang="en-US" dirty="0"/>
              <a:t>What is the difference between contiguous memory allocation and paging?</a:t>
            </a:r>
          </a:p>
          <a:p>
            <a:pPr marL="457200" indent="-457200">
              <a:buFont typeface="+mj-lt"/>
              <a:buAutoNum type="arabicPeriod"/>
            </a:pPr>
            <a:endParaRPr lang="en-US" dirty="0"/>
          </a:p>
          <a:p>
            <a:pPr marL="457200" indent="-457200">
              <a:buFont typeface="+mj-lt"/>
              <a:buAutoNum type="arabicPeriod"/>
            </a:pPr>
            <a:r>
              <a:rPr lang="en-US" dirty="0"/>
              <a:t>What does the page table store?</a:t>
            </a:r>
          </a:p>
          <a:p>
            <a:pPr marL="457200" indent="-457200">
              <a:buFont typeface="+mj-lt"/>
              <a:buAutoNum type="arabicPeriod"/>
            </a:pPr>
            <a:endParaRPr lang="en-US" dirty="0"/>
          </a:p>
          <a:p>
            <a:pPr marL="457200" indent="-457200">
              <a:buFont typeface="+mj-lt"/>
              <a:buAutoNum type="arabicPeriod"/>
            </a:pPr>
            <a:r>
              <a:rPr lang="en-US" dirty="0"/>
              <a:t>On a system with paging, a process cannot access memory that it does not own. Why?</a:t>
            </a:r>
          </a:p>
          <a:p>
            <a:pPr marL="457200" indent="-457200">
              <a:buFont typeface="+mj-lt"/>
              <a:buAutoNum type="arabicPeriod"/>
            </a:pPr>
            <a:endParaRPr lang="en-US" dirty="0"/>
          </a:p>
          <a:p>
            <a:pPr marL="457200" indent="-457200">
              <a:buFont typeface="+mj-lt"/>
              <a:buAutoNum type="arabicPeriod"/>
            </a:pPr>
            <a:r>
              <a:rPr lang="en-US" dirty="0"/>
              <a:t>What is the purpose of paging the page tables (e.g., hierarchical paging)?</a:t>
            </a:r>
          </a:p>
          <a:p>
            <a:pPr marL="457200" indent="-457200">
              <a:buFont typeface="+mj-lt"/>
              <a:buAutoNum type="arabicPeriod"/>
            </a:pPr>
            <a:endParaRPr lang="en-US" dirty="0"/>
          </a:p>
          <a:p>
            <a:pPr marL="457200" indent="-457200">
              <a:buFont typeface="+mj-lt"/>
              <a:buAutoNum type="arabicPeriod"/>
            </a:pPr>
            <a:r>
              <a:rPr lang="en-US" dirty="0"/>
              <a:t>Under what circumstances do page faults occur? Describe the actions taken by the OS when a page fault occurs.</a:t>
            </a:r>
          </a:p>
          <a:p>
            <a:pPr marL="457200" indent="-457200">
              <a:buFont typeface="+mj-lt"/>
              <a:buAutoNum type="arabicPeriod"/>
            </a:pPr>
            <a:endParaRPr lang="en-US" dirty="0"/>
          </a:p>
        </p:txBody>
      </p:sp>
    </p:spTree>
    <p:extLst>
      <p:ext uri="{BB962C8B-B14F-4D97-AF65-F5344CB8AC3E}">
        <p14:creationId xmlns:p14="http://schemas.microsoft.com/office/powerpoint/2010/main" val="14836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Single-Level Directory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 single directory for all files.</a:t>
            </a:r>
          </a:p>
          <a:p>
            <a:r>
              <a:rPr lang="en-US" dirty="0"/>
              <a:t>Simple to implement. </a:t>
            </a:r>
          </a:p>
          <a:p>
            <a:r>
              <a:rPr lang="en-US" dirty="0"/>
              <a:t>Trade-offs:</a:t>
            </a:r>
          </a:p>
          <a:p>
            <a:pPr lvl="1"/>
            <a:r>
              <a:rPr lang="en-US" dirty="0"/>
              <a:t>Each file must have a unique name</a:t>
            </a:r>
          </a:p>
          <a:p>
            <a:pPr lvl="1"/>
            <a:r>
              <a:rPr lang="en-US" dirty="0"/>
              <a:t>Efficiency</a:t>
            </a:r>
          </a:p>
          <a:p>
            <a:pPr lvl="1"/>
            <a:r>
              <a:rPr lang="en-US" dirty="0"/>
              <a:t>Usability</a:t>
            </a:r>
          </a:p>
        </p:txBody>
      </p:sp>
      <p:pic>
        <p:nvPicPr>
          <p:cNvPr id="5122" name="Picture 2">
            <a:extLst>
              <a:ext uri="{FF2B5EF4-FFF2-40B4-BE49-F238E27FC236}">
                <a16:creationId xmlns:a16="http://schemas.microsoft.com/office/drawing/2014/main" id="{5E5DCF8C-04AA-426A-AFCD-F7D0FC267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83" y="4343390"/>
            <a:ext cx="7527434" cy="15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2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Two-Level Directory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Separate directory for each user.</a:t>
            </a:r>
          </a:p>
          <a:p>
            <a:r>
              <a:rPr lang="en-US" dirty="0"/>
              <a:t>File names only need to be unique within a given user directory.</a:t>
            </a:r>
          </a:p>
          <a:p>
            <a:r>
              <a:rPr lang="en-US" dirty="0"/>
              <a:t>A root file directory tracks all user directories.</a:t>
            </a:r>
          </a:p>
          <a:p>
            <a:r>
              <a:rPr lang="en-US" dirty="0"/>
              <a:t>Sharing files between users can still be a challenge.</a:t>
            </a:r>
          </a:p>
        </p:txBody>
      </p:sp>
      <p:pic>
        <p:nvPicPr>
          <p:cNvPr id="5" name="Picture 2">
            <a:extLst>
              <a:ext uri="{FF2B5EF4-FFF2-40B4-BE49-F238E27FC236}">
                <a16:creationId xmlns:a16="http://schemas.microsoft.com/office/drawing/2014/main" id="{A983A36D-2E88-47BE-B38B-10816FD36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524059"/>
            <a:ext cx="7858125" cy="262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772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Tree-Structured Directories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An obvious extension to the two-tiered directory structure, and the one with which we are all most familiar.</a:t>
            </a:r>
          </a:p>
        </p:txBody>
      </p:sp>
      <p:pic>
        <p:nvPicPr>
          <p:cNvPr id="4" name="Picture 2">
            <a:extLst>
              <a:ext uri="{FF2B5EF4-FFF2-40B4-BE49-F238E27FC236}">
                <a16:creationId xmlns:a16="http://schemas.microsoft.com/office/drawing/2014/main" id="{B6CA81F9-F145-442C-A786-695CEC2ED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485" y="2606049"/>
            <a:ext cx="5959029" cy="413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458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Tree-Structured Directories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Each user/process has the concept of a </a:t>
            </a:r>
            <a:r>
              <a:rPr lang="en-US" b="1" dirty="0"/>
              <a:t>current directory</a:t>
            </a:r>
            <a:r>
              <a:rPr lang="en-US" dirty="0"/>
              <a:t> from which all (relative) searches take place.</a:t>
            </a:r>
          </a:p>
          <a:p>
            <a:endParaRPr lang="en-US" dirty="0"/>
          </a:p>
          <a:p>
            <a:r>
              <a:rPr lang="en-US" dirty="0"/>
              <a:t>Files may be accessed using either:</a:t>
            </a:r>
          </a:p>
          <a:p>
            <a:pPr lvl="1"/>
            <a:r>
              <a:rPr lang="en-US" b="1" dirty="0"/>
              <a:t>Absolute pathnames</a:t>
            </a:r>
            <a:r>
              <a:rPr lang="en-US" dirty="0"/>
              <a:t> - relative to the root of the tree </a:t>
            </a:r>
          </a:p>
          <a:p>
            <a:pPr lvl="1"/>
            <a:r>
              <a:rPr lang="en-US" b="1" dirty="0"/>
              <a:t>Relative pathnames</a:t>
            </a:r>
            <a:r>
              <a:rPr lang="en-US" dirty="0"/>
              <a:t> - relative to the current directory</a:t>
            </a:r>
          </a:p>
          <a:p>
            <a:pPr lvl="1"/>
            <a:endParaRPr lang="en-US" dirty="0"/>
          </a:p>
          <a:p>
            <a:r>
              <a:rPr lang="en-US" dirty="0"/>
              <a:t>Users can now share files by specifying pathnames.</a:t>
            </a:r>
          </a:p>
          <a:p>
            <a:endParaRPr lang="en-US" dirty="0"/>
          </a:p>
          <a:p>
            <a:r>
              <a:rPr lang="en-US" dirty="0"/>
              <a:t>Results in more efficient searching and grouping.</a:t>
            </a:r>
          </a:p>
        </p:txBody>
      </p:sp>
    </p:spTree>
    <p:extLst>
      <p:ext uri="{BB962C8B-B14F-4D97-AF65-F5344CB8AC3E}">
        <p14:creationId xmlns:p14="http://schemas.microsoft.com/office/powerpoint/2010/main" val="4080967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5281-75D2-8258-5D08-E6E05B75A6D5}"/>
              </a:ext>
            </a:extLst>
          </p:cNvPr>
          <p:cNvSpPr>
            <a:spLocks noGrp="1"/>
          </p:cNvSpPr>
          <p:nvPr>
            <p:ph type="title"/>
          </p:nvPr>
        </p:nvSpPr>
        <p:spPr/>
        <p:txBody>
          <a:bodyPr/>
          <a:lstStyle/>
          <a:p>
            <a:r>
              <a:rPr lang="en-US" dirty="0"/>
              <a:t>Path Names</a:t>
            </a:r>
          </a:p>
        </p:txBody>
      </p:sp>
      <p:sp>
        <p:nvSpPr>
          <p:cNvPr id="3" name="Content Placeholder 2">
            <a:extLst>
              <a:ext uri="{FF2B5EF4-FFF2-40B4-BE49-F238E27FC236}">
                <a16:creationId xmlns:a16="http://schemas.microsoft.com/office/drawing/2014/main" id="{BED7EAED-B0E1-B0D7-4395-DEBFAEE26FF5}"/>
              </a:ext>
            </a:extLst>
          </p:cNvPr>
          <p:cNvSpPr>
            <a:spLocks noGrp="1"/>
          </p:cNvSpPr>
          <p:nvPr>
            <p:ph idx="1"/>
          </p:nvPr>
        </p:nvSpPr>
        <p:spPr/>
        <p:txBody>
          <a:bodyPr/>
          <a:lstStyle/>
          <a:p>
            <a:r>
              <a:rPr lang="en-US" dirty="0"/>
              <a:t>In a single-level structure, naming files is simple</a:t>
            </a:r>
          </a:p>
          <a:p>
            <a:endParaRPr lang="en-US" dirty="0"/>
          </a:p>
          <a:p>
            <a:r>
              <a:rPr lang="en-US" dirty="0"/>
              <a:t>In a hierarchical structure, we need to specify the path name</a:t>
            </a:r>
          </a:p>
          <a:p>
            <a:pPr lvl="1"/>
            <a:r>
              <a:rPr lang="en-US" b="1" dirty="0"/>
              <a:t>Absolute path name </a:t>
            </a:r>
            <a:r>
              <a:rPr lang="en-US" dirty="0"/>
              <a:t>– starting with the root, where is the file</a:t>
            </a:r>
          </a:p>
          <a:p>
            <a:pPr lvl="2"/>
            <a:r>
              <a:rPr lang="en-US" altLang="en-US" dirty="0">
                <a:latin typeface="Arial" panose="020B0604020202020204" pitchFamily="34" charset="0"/>
              </a:rPr>
              <a:t>/</a:t>
            </a:r>
            <a:r>
              <a:rPr lang="en-US" altLang="en-US" dirty="0" err="1">
                <a:latin typeface="Arial" panose="020B0604020202020204" pitchFamily="34" charset="0"/>
              </a:rPr>
              <a:t>usr</a:t>
            </a:r>
            <a:r>
              <a:rPr lang="en-US" altLang="en-US" dirty="0">
                <a:latin typeface="Arial" panose="020B0604020202020204" pitchFamily="34" charset="0"/>
              </a:rPr>
              <a:t>/csci4401/homework/HW1.doc</a:t>
            </a:r>
          </a:p>
          <a:p>
            <a:pPr lvl="2"/>
            <a:r>
              <a:rPr lang="en-US" dirty="0"/>
              <a:t>Inconvenient, especially when the directory structure gets deep</a:t>
            </a:r>
          </a:p>
          <a:p>
            <a:pPr lvl="1"/>
            <a:r>
              <a:rPr lang="en-US" b="1" dirty="0"/>
              <a:t>Relative path name </a:t>
            </a:r>
            <a:r>
              <a:rPr lang="en-US" dirty="0"/>
              <a:t>– starting at the working, where is it </a:t>
            </a:r>
          </a:p>
          <a:p>
            <a:pPr lvl="2"/>
            <a:r>
              <a:rPr lang="en-US" altLang="en-US" dirty="0">
                <a:latin typeface="Arial" panose="020B0604020202020204" pitchFamily="34" charset="0"/>
              </a:rPr>
              <a:t>cd /</a:t>
            </a:r>
            <a:r>
              <a:rPr lang="en-US" altLang="en-US" dirty="0" err="1">
                <a:latin typeface="Arial" panose="020B0604020202020204" pitchFamily="34" charset="0"/>
              </a:rPr>
              <a:t>usr</a:t>
            </a:r>
            <a:r>
              <a:rPr lang="en-US" altLang="en-US" dirty="0">
                <a:latin typeface="Arial" panose="020B0604020202020204" pitchFamily="34" charset="0"/>
              </a:rPr>
              <a:t>/csci4401/homework/ (change the working directory)</a:t>
            </a:r>
            <a:endParaRPr lang="en-US" dirty="0"/>
          </a:p>
          <a:p>
            <a:pPr lvl="2"/>
            <a:r>
              <a:rPr lang="en-US" dirty="0"/>
              <a:t>Convenient, but make sure you’re in the correct directory</a:t>
            </a:r>
          </a:p>
        </p:txBody>
      </p:sp>
    </p:spTree>
    <p:extLst>
      <p:ext uri="{BB962C8B-B14F-4D97-AF65-F5344CB8AC3E}">
        <p14:creationId xmlns:p14="http://schemas.microsoft.com/office/powerpoint/2010/main" val="65627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Acyclic-Graph Directory</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Two programmers are working on the same project. </a:t>
            </a:r>
          </a:p>
          <a:p>
            <a:pPr lvl="1"/>
            <a:r>
              <a:rPr lang="en-US" dirty="0"/>
              <a:t>They need to share the project files. </a:t>
            </a:r>
          </a:p>
          <a:p>
            <a:pPr lvl="1"/>
            <a:r>
              <a:rPr lang="en-US" dirty="0"/>
              <a:t>Both also want the files in their own directory. </a:t>
            </a:r>
          </a:p>
          <a:p>
            <a:pPr lvl="1"/>
            <a:endParaRPr lang="en-US" dirty="0"/>
          </a:p>
          <a:p>
            <a:r>
              <a:rPr lang="en-US" dirty="0"/>
              <a:t>An acyclic-graph directory allows directories/files to be shared.</a:t>
            </a:r>
          </a:p>
          <a:p>
            <a:pPr lvl="1"/>
            <a:r>
              <a:rPr lang="en-US" dirty="0"/>
              <a:t>The same file/directory can be in two different directories.</a:t>
            </a:r>
          </a:p>
          <a:p>
            <a:pPr lvl="1"/>
            <a:r>
              <a:rPr lang="en-US" dirty="0"/>
              <a:t>Two different names (aliasing).</a:t>
            </a:r>
          </a:p>
          <a:p>
            <a:pPr lvl="1"/>
            <a:r>
              <a:rPr lang="en-US" dirty="0"/>
              <a:t>Only one copy - any changes made by one person are immediately visible by the other.</a:t>
            </a:r>
          </a:p>
          <a:p>
            <a:pPr lvl="1"/>
            <a:r>
              <a:rPr lang="en-US" dirty="0"/>
              <a:t>In UNIX this is a called a </a:t>
            </a:r>
            <a:r>
              <a:rPr lang="en-US" b="1" dirty="0"/>
              <a:t>link</a:t>
            </a:r>
          </a:p>
        </p:txBody>
      </p:sp>
    </p:spTree>
    <p:extLst>
      <p:ext uri="{BB962C8B-B14F-4D97-AF65-F5344CB8AC3E}">
        <p14:creationId xmlns:p14="http://schemas.microsoft.com/office/powerpoint/2010/main" val="274490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Acyclic-Graph Directories</a:t>
            </a:r>
          </a:p>
        </p:txBody>
      </p:sp>
      <p:pic>
        <p:nvPicPr>
          <p:cNvPr id="8194" name="Picture 2">
            <a:extLst>
              <a:ext uri="{FF2B5EF4-FFF2-40B4-BE49-F238E27FC236}">
                <a16:creationId xmlns:a16="http://schemas.microsoft.com/office/drawing/2014/main" id="{FE6B3273-423C-4B1D-9AA7-2BFAE75B0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74" y="1940243"/>
            <a:ext cx="5374958" cy="437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56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 System Mounting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368205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File-System Mounting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Just as a file must be opened before it is used, a file system must be mounted before it can be available to processes</a:t>
            </a:r>
          </a:p>
          <a:p>
            <a:endParaRPr lang="en-US" b="1" dirty="0"/>
          </a:p>
          <a:p>
            <a:r>
              <a:rPr lang="en-US" b="1" dirty="0"/>
              <a:t>Mounting</a:t>
            </a:r>
            <a:r>
              <a:rPr lang="en-US" dirty="0"/>
              <a:t> - combine multiple file systems into one large tree structure.</a:t>
            </a:r>
          </a:p>
          <a:p>
            <a:pPr lvl="1"/>
            <a:r>
              <a:rPr lang="en-US" dirty="0"/>
              <a:t>Allows a file system to be accessed.</a:t>
            </a:r>
          </a:p>
          <a:p>
            <a:endParaRPr lang="en-US" dirty="0"/>
          </a:p>
          <a:p>
            <a:r>
              <a:rPr lang="en-US" dirty="0"/>
              <a:t>An unmounted filesystem is mounted at a </a:t>
            </a:r>
            <a:r>
              <a:rPr lang="en-US" b="1" dirty="0"/>
              <a:t>mount point</a:t>
            </a:r>
            <a:r>
              <a:rPr lang="en-US" dirty="0"/>
              <a:t> (directory on which to attach it).</a:t>
            </a:r>
          </a:p>
          <a:p>
            <a:endParaRPr lang="en-US" dirty="0"/>
          </a:p>
          <a:p>
            <a:r>
              <a:rPr lang="en-US" dirty="0"/>
              <a:t>Mounting occurs at boot time. </a:t>
            </a:r>
          </a:p>
          <a:p>
            <a:pPr lvl="1"/>
            <a:r>
              <a:rPr lang="en-US" dirty="0"/>
              <a:t>An external drive such as a thumb drive is usually mounted automatically for 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87414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Mounted vs Unmounted Partitions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Files in b) are not available until the FS is mounted.</a:t>
            </a:r>
          </a:p>
        </p:txBody>
      </p:sp>
      <p:pic>
        <p:nvPicPr>
          <p:cNvPr id="1026" name="Picture 2">
            <a:extLst>
              <a:ext uri="{FF2B5EF4-FFF2-40B4-BE49-F238E27FC236}">
                <a16:creationId xmlns:a16="http://schemas.microsoft.com/office/drawing/2014/main" id="{61144244-E953-4CC4-92B6-EC9ABAD3C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249039"/>
            <a:ext cx="68389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156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76E6-EF85-41D7-A32B-C825B64AB31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FF7E1B2-1EC0-45D6-9F3C-97B4C8483F51}"/>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91DEF1FF-D80B-40EC-AE0A-E1957EC71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98" y="1409715"/>
            <a:ext cx="4620805" cy="487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5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Mount Point</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An empty directory serves as a root for the mounted filesystem.</a:t>
            </a:r>
          </a:p>
        </p:txBody>
      </p:sp>
      <p:pic>
        <p:nvPicPr>
          <p:cNvPr id="2050" name="Picture 2">
            <a:extLst>
              <a:ext uri="{FF2B5EF4-FFF2-40B4-BE49-F238E27FC236}">
                <a16:creationId xmlns:a16="http://schemas.microsoft.com/office/drawing/2014/main" id="{A892456B-CFBA-4EF3-9735-4283EDA8D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88" y="2331732"/>
            <a:ext cx="31337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0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 Sharing &amp; Protection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86027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File Sharing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altLang="en-US" dirty="0"/>
              <a:t>Sharing of files on multi-user systems is desirable.</a:t>
            </a:r>
          </a:p>
          <a:p>
            <a:endParaRPr lang="en-US" altLang="en-US" dirty="0"/>
          </a:p>
          <a:p>
            <a:r>
              <a:rPr lang="en-US" dirty="0"/>
              <a:t>Files must be kept safe for protection (against deliberate malicious access). </a:t>
            </a:r>
          </a:p>
          <a:p>
            <a:endParaRPr lang="en-US" altLang="en-US" dirty="0"/>
          </a:p>
          <a:p>
            <a:r>
              <a:rPr lang="en-US" altLang="en-US" dirty="0"/>
              <a:t>Sharing may be done through a </a:t>
            </a:r>
            <a:r>
              <a:rPr lang="en-US" altLang="en-US" i="1" dirty="0"/>
              <a:t>protection</a:t>
            </a:r>
            <a:r>
              <a:rPr lang="en-US" altLang="en-US" dirty="0"/>
              <a:t> scheme -&gt; some sort of controlled access.</a:t>
            </a:r>
          </a:p>
        </p:txBody>
      </p:sp>
    </p:spTree>
    <p:extLst>
      <p:ext uri="{BB962C8B-B14F-4D97-AF65-F5344CB8AC3E}">
        <p14:creationId xmlns:p14="http://schemas.microsoft.com/office/powerpoint/2010/main" val="827557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Types of Access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The file owner/creator should be able to control what can be done and by whom:</a:t>
            </a:r>
          </a:p>
          <a:p>
            <a:pPr>
              <a:buFont typeface="Wingdings" panose="05000000000000000000" pitchFamily="2" charset="2"/>
              <a:buChar char="Ø"/>
            </a:pPr>
            <a:r>
              <a:rPr lang="en-US" dirty="0"/>
              <a:t>Read – view the file contents</a:t>
            </a:r>
          </a:p>
          <a:p>
            <a:pPr>
              <a:buFont typeface="Wingdings" panose="05000000000000000000" pitchFamily="2" charset="2"/>
              <a:buChar char="Ø"/>
            </a:pPr>
            <a:r>
              <a:rPr lang="en-US" dirty="0"/>
              <a:t>Write – change the file contents</a:t>
            </a:r>
          </a:p>
          <a:p>
            <a:pPr>
              <a:buFont typeface="Wingdings" panose="05000000000000000000" pitchFamily="2" charset="2"/>
              <a:buChar char="Ø"/>
            </a:pPr>
            <a:r>
              <a:rPr lang="en-US" dirty="0"/>
              <a:t>Execute – load the file onto the CPU and follow the instructions</a:t>
            </a:r>
          </a:p>
          <a:p>
            <a:pPr>
              <a:buFont typeface="Wingdings" panose="05000000000000000000" pitchFamily="2" charset="2"/>
              <a:buChar char="Ø"/>
            </a:pPr>
            <a:r>
              <a:rPr lang="en-US" dirty="0"/>
              <a:t>Append – add to the end of an existing file</a:t>
            </a:r>
          </a:p>
          <a:p>
            <a:pPr>
              <a:buFont typeface="Wingdings" panose="05000000000000000000" pitchFamily="2" charset="2"/>
              <a:buChar char="Ø"/>
            </a:pPr>
            <a:r>
              <a:rPr lang="en-US" dirty="0"/>
              <a:t>Delete – remove a file from the system</a:t>
            </a:r>
          </a:p>
          <a:p>
            <a:pPr>
              <a:buFont typeface="Wingdings" panose="05000000000000000000" pitchFamily="2" charset="2"/>
              <a:buChar char="Ø"/>
            </a:pPr>
            <a:r>
              <a:rPr lang="en-US" dirty="0"/>
              <a:t>List – view the name and other attributes of files on the system.</a:t>
            </a:r>
          </a:p>
          <a:p>
            <a:endParaRPr lang="en-US" dirty="0"/>
          </a:p>
          <a:p>
            <a:r>
              <a:rPr lang="en-US" dirty="0"/>
              <a:t>Higher-level operations, such as copy, can generally be performed through combinations of the above.</a:t>
            </a:r>
          </a:p>
        </p:txBody>
      </p:sp>
    </p:spTree>
    <p:extLst>
      <p:ext uri="{BB962C8B-B14F-4D97-AF65-F5344CB8AC3E}">
        <p14:creationId xmlns:p14="http://schemas.microsoft.com/office/powerpoint/2010/main" val="121466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Access Control Lists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b="1" dirty="0"/>
              <a:t>Access control lists</a:t>
            </a:r>
            <a:r>
              <a:rPr lang="en-US" dirty="0"/>
              <a:t> specify all user names and the types of access for each user. </a:t>
            </a:r>
          </a:p>
          <a:p>
            <a:endParaRPr lang="en-US" dirty="0"/>
          </a:p>
          <a:p>
            <a:r>
              <a:rPr lang="en-US" dirty="0"/>
              <a:t>Pros – flexibility, specify anything</a:t>
            </a:r>
          </a:p>
          <a:p>
            <a:endParaRPr lang="en-US" dirty="0"/>
          </a:p>
          <a:p>
            <a:r>
              <a:rPr lang="en-US" dirty="0"/>
              <a:t>Cons – huge, sparse</a:t>
            </a:r>
          </a:p>
        </p:txBody>
      </p:sp>
      <p:graphicFrame>
        <p:nvGraphicFramePr>
          <p:cNvPr id="6" name="Object 34">
            <a:extLst>
              <a:ext uri="{FF2B5EF4-FFF2-40B4-BE49-F238E27FC236}">
                <a16:creationId xmlns:a16="http://schemas.microsoft.com/office/drawing/2014/main" id="{25DECC90-6F9C-425A-8C44-0DAD7E1DFDC6}"/>
              </a:ext>
            </a:extLst>
          </p:cNvPr>
          <p:cNvGraphicFramePr>
            <a:graphicFrameLocks noChangeAspect="1"/>
          </p:cNvGraphicFramePr>
          <p:nvPr>
            <p:extLst>
              <p:ext uri="{D42A27DB-BD31-4B8C-83A1-F6EECF244321}">
                <p14:modId xmlns:p14="http://schemas.microsoft.com/office/powerpoint/2010/main" val="2948771160"/>
              </p:ext>
            </p:extLst>
          </p:nvPr>
        </p:nvGraphicFramePr>
        <p:xfrm>
          <a:off x="980574" y="4431377"/>
          <a:ext cx="7548562" cy="1685925"/>
        </p:xfrm>
        <a:graphic>
          <a:graphicData uri="http://schemas.openxmlformats.org/presentationml/2006/ole">
            <mc:AlternateContent xmlns:mc="http://schemas.openxmlformats.org/markup-compatibility/2006">
              <mc:Choice xmlns:v="urn:schemas-microsoft-com:vml" Requires="v">
                <p:oleObj name="Worksheet" r:id="rId2" imgW="3666994" imgH="819286" progId="Excel.Sheet.8">
                  <p:embed/>
                </p:oleObj>
              </mc:Choice>
              <mc:Fallback>
                <p:oleObj name="Worksheet" r:id="rId2" imgW="3666994" imgH="819286" progId="Excel.Sheet.8">
                  <p:embed/>
                  <p:pic>
                    <p:nvPicPr>
                      <p:cNvPr id="6" name="Object 34">
                        <a:extLst>
                          <a:ext uri="{FF2B5EF4-FFF2-40B4-BE49-F238E27FC236}">
                            <a16:creationId xmlns:a16="http://schemas.microsoft.com/office/drawing/2014/main" id="{25DECC90-6F9C-425A-8C44-0DAD7E1DFDC6}"/>
                          </a:ext>
                        </a:extLst>
                      </p:cNvPr>
                      <p:cNvPicPr>
                        <a:picLocks noChangeAspect="1" noChangeArrowheads="1"/>
                      </p:cNvPicPr>
                      <p:nvPr/>
                    </p:nvPicPr>
                    <p:blipFill>
                      <a:blip r:embed="rId3"/>
                      <a:srcRect/>
                      <a:stretch>
                        <a:fillRect/>
                      </a:stretch>
                    </p:blipFill>
                    <p:spPr bwMode="auto">
                      <a:xfrm>
                        <a:off x="980574" y="4431377"/>
                        <a:ext cx="754856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807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UNIX Access Control</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UNIX uses a set of 9 access control bits in three groups of three. These correspond to R, W, and X permissions for each of the Owner, Group, and Others. The RWX bits control the following privileges for ordinary files and directories:</a:t>
            </a:r>
          </a:p>
        </p:txBody>
      </p:sp>
      <p:graphicFrame>
        <p:nvGraphicFramePr>
          <p:cNvPr id="4" name="Table 4">
            <a:extLst>
              <a:ext uri="{FF2B5EF4-FFF2-40B4-BE49-F238E27FC236}">
                <a16:creationId xmlns:a16="http://schemas.microsoft.com/office/drawing/2014/main" id="{1E63BC5B-E397-401D-916F-25BDE0EFBD08}"/>
              </a:ext>
            </a:extLst>
          </p:cNvPr>
          <p:cNvGraphicFramePr>
            <a:graphicFrameLocks noGrp="1"/>
          </p:cNvGraphicFramePr>
          <p:nvPr>
            <p:extLst>
              <p:ext uri="{D42A27DB-BD31-4B8C-83A1-F6EECF244321}">
                <p14:modId xmlns:p14="http://schemas.microsoft.com/office/powerpoint/2010/main" val="3776523654"/>
              </p:ext>
            </p:extLst>
          </p:nvPr>
        </p:nvGraphicFramePr>
        <p:xfrm>
          <a:off x="1264883" y="3520439"/>
          <a:ext cx="6979944" cy="2301240"/>
        </p:xfrm>
        <a:graphic>
          <a:graphicData uri="http://schemas.openxmlformats.org/drawingml/2006/table">
            <a:tbl>
              <a:tblPr firstRow="1" bandRow="1">
                <a:tableStyleId>{8799B23B-EC83-4686-B30A-512413B5E67A}</a:tableStyleId>
              </a:tblPr>
              <a:tblGrid>
                <a:gridCol w="1256376">
                  <a:extLst>
                    <a:ext uri="{9D8B030D-6E8A-4147-A177-3AD203B41FA5}">
                      <a16:colId xmlns:a16="http://schemas.microsoft.com/office/drawing/2014/main" val="564672588"/>
                    </a:ext>
                  </a:extLst>
                </a:gridCol>
                <a:gridCol w="2128924">
                  <a:extLst>
                    <a:ext uri="{9D8B030D-6E8A-4147-A177-3AD203B41FA5}">
                      <a16:colId xmlns:a16="http://schemas.microsoft.com/office/drawing/2014/main" val="3450097459"/>
                    </a:ext>
                  </a:extLst>
                </a:gridCol>
                <a:gridCol w="3594644">
                  <a:extLst>
                    <a:ext uri="{9D8B030D-6E8A-4147-A177-3AD203B41FA5}">
                      <a16:colId xmlns:a16="http://schemas.microsoft.com/office/drawing/2014/main" val="3385430909"/>
                    </a:ext>
                  </a:extLst>
                </a:gridCol>
              </a:tblGrid>
              <a:tr h="370840">
                <a:tc>
                  <a:txBody>
                    <a:bodyPr/>
                    <a:lstStyle/>
                    <a:p>
                      <a:r>
                        <a:rPr lang="en-US" dirty="0"/>
                        <a:t>Bit</a:t>
                      </a:r>
                    </a:p>
                  </a:txBody>
                  <a:tcPr/>
                </a:tc>
                <a:tc>
                  <a:txBody>
                    <a:bodyPr/>
                    <a:lstStyle/>
                    <a:p>
                      <a:r>
                        <a:rPr lang="en-US" dirty="0"/>
                        <a:t>Files</a:t>
                      </a:r>
                    </a:p>
                  </a:txBody>
                  <a:tcPr/>
                </a:tc>
                <a:tc>
                  <a:txBody>
                    <a:bodyPr/>
                    <a:lstStyle/>
                    <a:p>
                      <a:r>
                        <a:rPr lang="en-US" dirty="0"/>
                        <a:t>Directories</a:t>
                      </a:r>
                    </a:p>
                  </a:txBody>
                  <a:tcPr/>
                </a:tc>
                <a:extLst>
                  <a:ext uri="{0D108BD9-81ED-4DB2-BD59-A6C34878D82A}">
                    <a16:rowId xmlns:a16="http://schemas.microsoft.com/office/drawing/2014/main" val="3721414041"/>
                  </a:ext>
                </a:extLst>
              </a:tr>
              <a:tr h="370840">
                <a:tc>
                  <a:txBody>
                    <a:bodyPr/>
                    <a:lstStyle/>
                    <a:p>
                      <a:r>
                        <a:rPr lang="en-US" dirty="0"/>
                        <a:t>R</a:t>
                      </a:r>
                    </a:p>
                  </a:txBody>
                  <a:tcPr/>
                </a:tc>
                <a:tc>
                  <a:txBody>
                    <a:bodyPr/>
                    <a:lstStyle/>
                    <a:p>
                      <a:r>
                        <a:rPr lang="en-US" dirty="0"/>
                        <a:t>Read</a:t>
                      </a:r>
                    </a:p>
                  </a:txBody>
                  <a:tcPr/>
                </a:tc>
                <a:tc>
                  <a:txBody>
                    <a:bodyPr/>
                    <a:lstStyle/>
                    <a:p>
                      <a:r>
                        <a:rPr lang="en-US" dirty="0"/>
                        <a:t>Read directory contents.</a:t>
                      </a:r>
                    </a:p>
                  </a:txBody>
                  <a:tcPr/>
                </a:tc>
                <a:extLst>
                  <a:ext uri="{0D108BD9-81ED-4DB2-BD59-A6C34878D82A}">
                    <a16:rowId xmlns:a16="http://schemas.microsoft.com/office/drawing/2014/main" val="4039648424"/>
                  </a:ext>
                </a:extLst>
              </a:tr>
              <a:tr h="370840">
                <a:tc>
                  <a:txBody>
                    <a:bodyPr/>
                    <a:lstStyle/>
                    <a:p>
                      <a:r>
                        <a:rPr lang="en-US" dirty="0"/>
                        <a:t>W</a:t>
                      </a:r>
                    </a:p>
                  </a:txBody>
                  <a:tcPr/>
                </a:tc>
                <a:tc>
                  <a:txBody>
                    <a:bodyPr/>
                    <a:lstStyle/>
                    <a:p>
                      <a:r>
                        <a:rPr lang="en-US" dirty="0"/>
                        <a:t>Write</a:t>
                      </a:r>
                    </a:p>
                  </a:txBody>
                  <a:tcPr/>
                </a:tc>
                <a:tc>
                  <a:txBody>
                    <a:bodyPr/>
                    <a:lstStyle/>
                    <a:p>
                      <a:r>
                        <a:rPr lang="en-US" dirty="0"/>
                        <a:t>Change directory contents.</a:t>
                      </a:r>
                    </a:p>
                  </a:txBody>
                  <a:tcPr/>
                </a:tc>
                <a:extLst>
                  <a:ext uri="{0D108BD9-81ED-4DB2-BD59-A6C34878D82A}">
                    <a16:rowId xmlns:a16="http://schemas.microsoft.com/office/drawing/2014/main" val="617296136"/>
                  </a:ext>
                </a:extLst>
              </a:tr>
              <a:tr h="370840">
                <a:tc>
                  <a:txBody>
                    <a:bodyPr/>
                    <a:lstStyle/>
                    <a:p>
                      <a:r>
                        <a:rPr lang="en-US" dirty="0"/>
                        <a:t>X</a:t>
                      </a:r>
                    </a:p>
                  </a:txBody>
                  <a:tcPr/>
                </a:tc>
                <a:tc>
                  <a:txBody>
                    <a:bodyPr/>
                    <a:lstStyle/>
                    <a:p>
                      <a:r>
                        <a:rPr lang="en-US" dirty="0"/>
                        <a:t>Execute</a:t>
                      </a:r>
                    </a:p>
                  </a:txBody>
                  <a:tcPr/>
                </a:tc>
                <a:tc>
                  <a:txBody>
                    <a:bodyPr/>
                    <a:lstStyle/>
                    <a:p>
                      <a:r>
                        <a:rPr lang="en-US" dirty="0"/>
                        <a:t>Access detailed directory information. If a user has X but not R, they can access a specific file.</a:t>
                      </a:r>
                    </a:p>
                  </a:txBody>
                  <a:tcPr/>
                </a:tc>
                <a:extLst>
                  <a:ext uri="{0D108BD9-81ED-4DB2-BD59-A6C34878D82A}">
                    <a16:rowId xmlns:a16="http://schemas.microsoft.com/office/drawing/2014/main" val="1676215775"/>
                  </a:ext>
                </a:extLst>
              </a:tr>
            </a:tbl>
          </a:graphicData>
        </a:graphic>
      </p:graphicFrame>
    </p:spTree>
    <p:extLst>
      <p:ext uri="{BB962C8B-B14F-4D97-AF65-F5344CB8AC3E}">
        <p14:creationId xmlns:p14="http://schemas.microsoft.com/office/powerpoint/2010/main" val="245756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FEC6-71CA-DA7B-EF0E-1CFCD01FE5AB}"/>
              </a:ext>
            </a:extLst>
          </p:cNvPr>
          <p:cNvSpPr>
            <a:spLocks noGrp="1"/>
          </p:cNvSpPr>
          <p:nvPr>
            <p:ph type="title"/>
          </p:nvPr>
        </p:nvSpPr>
        <p:spPr>
          <a:xfrm>
            <a:off x="457200" y="643097"/>
            <a:ext cx="8229600" cy="1143000"/>
          </a:xfrm>
        </p:spPr>
        <p:txBody>
          <a:bodyPr/>
          <a:lstStyle/>
          <a:p>
            <a:r>
              <a:rPr lang="en-US" dirty="0"/>
              <a:t>File Attributes Examples</a:t>
            </a:r>
          </a:p>
        </p:txBody>
      </p:sp>
      <p:sp>
        <p:nvSpPr>
          <p:cNvPr id="3" name="Content Placeholder 2">
            <a:extLst>
              <a:ext uri="{FF2B5EF4-FFF2-40B4-BE49-F238E27FC236}">
                <a16:creationId xmlns:a16="http://schemas.microsoft.com/office/drawing/2014/main" id="{92A94366-7A0B-05B9-63CD-9843AE59A5AE}"/>
              </a:ext>
            </a:extLst>
          </p:cNvPr>
          <p:cNvSpPr>
            <a:spLocks noGrp="1"/>
          </p:cNvSpPr>
          <p:nvPr>
            <p:ph idx="1"/>
          </p:nvPr>
        </p:nvSpPr>
        <p:spPr>
          <a:xfrm>
            <a:off x="457200" y="1874489"/>
            <a:ext cx="8229600" cy="4389120"/>
          </a:xfrm>
        </p:spPr>
        <p:txBody>
          <a:bodyPr/>
          <a:lstStyle/>
          <a:p>
            <a:r>
              <a:rPr lang="en-US" dirty="0"/>
              <a:t>ls -</a:t>
            </a:r>
            <a:r>
              <a:rPr lang="en-US" dirty="0" err="1"/>
              <a:t>lh</a:t>
            </a:r>
            <a:endParaRPr lang="en-US" dirty="0"/>
          </a:p>
          <a:p>
            <a:pPr lvl="1"/>
            <a:r>
              <a:rPr lang="en-US" dirty="0"/>
              <a:t>ls lists the file names</a:t>
            </a:r>
          </a:p>
          <a:p>
            <a:pPr lvl="1"/>
            <a:r>
              <a:rPr lang="en-US" dirty="0"/>
              <a:t>-l give us more detailed information</a:t>
            </a:r>
          </a:p>
          <a:p>
            <a:pPr lvl="1"/>
            <a:r>
              <a:rPr lang="en-US" dirty="0"/>
              <a:t>-h make it human readable</a:t>
            </a:r>
          </a:p>
        </p:txBody>
      </p:sp>
      <p:pic>
        <p:nvPicPr>
          <p:cNvPr id="5" name="Picture 4">
            <a:extLst>
              <a:ext uri="{FF2B5EF4-FFF2-40B4-BE49-F238E27FC236}">
                <a16:creationId xmlns:a16="http://schemas.microsoft.com/office/drawing/2014/main" id="{A313A890-877B-667C-E70A-CBB2668B9F57}"/>
              </a:ext>
            </a:extLst>
          </p:cNvPr>
          <p:cNvPicPr>
            <a:picLocks noChangeAspect="1"/>
          </p:cNvPicPr>
          <p:nvPr/>
        </p:nvPicPr>
        <p:blipFill>
          <a:blip r:embed="rId2"/>
          <a:stretch>
            <a:fillRect/>
          </a:stretch>
        </p:blipFill>
        <p:spPr>
          <a:xfrm>
            <a:off x="274367" y="3276570"/>
            <a:ext cx="8248650" cy="1857375"/>
          </a:xfrm>
          <a:prstGeom prst="rect">
            <a:avLst/>
          </a:prstGeom>
        </p:spPr>
      </p:pic>
      <p:cxnSp>
        <p:nvCxnSpPr>
          <p:cNvPr id="7" name="Straight Arrow Connector 6">
            <a:extLst>
              <a:ext uri="{FF2B5EF4-FFF2-40B4-BE49-F238E27FC236}">
                <a16:creationId xmlns:a16="http://schemas.microsoft.com/office/drawing/2014/main" id="{E0FD8FC4-50E0-65BB-E882-103336DBCA5B}"/>
              </a:ext>
            </a:extLst>
          </p:cNvPr>
          <p:cNvCxnSpPr>
            <a:cxnSpLocks/>
          </p:cNvCxnSpPr>
          <p:nvPr/>
        </p:nvCxnSpPr>
        <p:spPr>
          <a:xfrm flipV="1">
            <a:off x="2468903"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BB9142-E086-7FF7-4A19-B40A5489C76B}"/>
              </a:ext>
            </a:extLst>
          </p:cNvPr>
          <p:cNvCxnSpPr>
            <a:cxnSpLocks/>
          </p:cNvCxnSpPr>
          <p:nvPr/>
        </p:nvCxnSpPr>
        <p:spPr>
          <a:xfrm flipV="1">
            <a:off x="3657610"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823646-C5F9-BA49-7233-1F060ECED734}"/>
              </a:ext>
            </a:extLst>
          </p:cNvPr>
          <p:cNvSpPr txBox="1"/>
          <p:nvPr/>
        </p:nvSpPr>
        <p:spPr>
          <a:xfrm>
            <a:off x="2048755" y="5684408"/>
            <a:ext cx="840295" cy="369332"/>
          </a:xfrm>
          <a:prstGeom prst="rect">
            <a:avLst/>
          </a:prstGeom>
          <a:noFill/>
          <a:ln>
            <a:noFill/>
          </a:ln>
        </p:spPr>
        <p:txBody>
          <a:bodyPr wrap="none" rtlCol="0">
            <a:spAutoFit/>
          </a:bodyPr>
          <a:lstStyle/>
          <a:p>
            <a:r>
              <a:rPr lang="en-US" dirty="0"/>
              <a:t>owner</a:t>
            </a:r>
          </a:p>
        </p:txBody>
      </p:sp>
      <p:sp>
        <p:nvSpPr>
          <p:cNvPr id="12" name="TextBox 11">
            <a:extLst>
              <a:ext uri="{FF2B5EF4-FFF2-40B4-BE49-F238E27FC236}">
                <a16:creationId xmlns:a16="http://schemas.microsoft.com/office/drawing/2014/main" id="{19DEC12E-4A86-0D4C-996D-91D326780B91}"/>
              </a:ext>
            </a:extLst>
          </p:cNvPr>
          <p:cNvSpPr txBox="1"/>
          <p:nvPr/>
        </p:nvSpPr>
        <p:spPr>
          <a:xfrm>
            <a:off x="3237462" y="5709808"/>
            <a:ext cx="809837" cy="369332"/>
          </a:xfrm>
          <a:prstGeom prst="rect">
            <a:avLst/>
          </a:prstGeom>
          <a:noFill/>
          <a:ln>
            <a:noFill/>
          </a:ln>
        </p:spPr>
        <p:txBody>
          <a:bodyPr wrap="none" rtlCol="0">
            <a:spAutoFit/>
          </a:bodyPr>
          <a:lstStyle/>
          <a:p>
            <a:r>
              <a:rPr lang="en-US" dirty="0"/>
              <a:t>group</a:t>
            </a:r>
          </a:p>
        </p:txBody>
      </p:sp>
      <p:cxnSp>
        <p:nvCxnSpPr>
          <p:cNvPr id="13" name="Straight Arrow Connector 12">
            <a:extLst>
              <a:ext uri="{FF2B5EF4-FFF2-40B4-BE49-F238E27FC236}">
                <a16:creationId xmlns:a16="http://schemas.microsoft.com/office/drawing/2014/main" id="{6AAD3109-22DD-2116-F7F2-682D7ED3A9A8}"/>
              </a:ext>
            </a:extLst>
          </p:cNvPr>
          <p:cNvCxnSpPr>
            <a:cxnSpLocks/>
          </p:cNvCxnSpPr>
          <p:nvPr/>
        </p:nvCxnSpPr>
        <p:spPr>
          <a:xfrm flipV="1">
            <a:off x="4398692" y="4465277"/>
            <a:ext cx="0"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A23004-B486-0C9C-DE59-4E97F07DC074}"/>
              </a:ext>
            </a:extLst>
          </p:cNvPr>
          <p:cNvSpPr txBox="1"/>
          <p:nvPr/>
        </p:nvSpPr>
        <p:spPr>
          <a:xfrm>
            <a:off x="4075686" y="5709808"/>
            <a:ext cx="1269899" cy="369332"/>
          </a:xfrm>
          <a:prstGeom prst="rect">
            <a:avLst/>
          </a:prstGeom>
          <a:noFill/>
          <a:ln>
            <a:noFill/>
          </a:ln>
        </p:spPr>
        <p:txBody>
          <a:bodyPr wrap="none" rtlCol="0">
            <a:spAutoFit/>
          </a:bodyPr>
          <a:lstStyle/>
          <a:p>
            <a:r>
              <a:rPr lang="en-US" dirty="0"/>
              <a:t>size(bytes)</a:t>
            </a:r>
          </a:p>
        </p:txBody>
      </p:sp>
      <p:cxnSp>
        <p:nvCxnSpPr>
          <p:cNvPr id="15" name="Straight Arrow Connector 14">
            <a:extLst>
              <a:ext uri="{FF2B5EF4-FFF2-40B4-BE49-F238E27FC236}">
                <a16:creationId xmlns:a16="http://schemas.microsoft.com/office/drawing/2014/main" id="{C1D149F2-C4D4-9CE1-7B4D-DD747CED2EFB}"/>
              </a:ext>
            </a:extLst>
          </p:cNvPr>
          <p:cNvCxnSpPr>
            <a:cxnSpLocks/>
          </p:cNvCxnSpPr>
          <p:nvPr/>
        </p:nvCxnSpPr>
        <p:spPr>
          <a:xfrm flipH="1" flipV="1">
            <a:off x="5486390" y="4465277"/>
            <a:ext cx="640073" cy="1188707"/>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E43086C-DD27-8AB1-6EF5-70F6A579AA7C}"/>
              </a:ext>
            </a:extLst>
          </p:cNvPr>
          <p:cNvSpPr txBox="1"/>
          <p:nvPr/>
        </p:nvSpPr>
        <p:spPr>
          <a:xfrm>
            <a:off x="5674346" y="5653984"/>
            <a:ext cx="2837636" cy="369332"/>
          </a:xfrm>
          <a:prstGeom prst="rect">
            <a:avLst/>
          </a:prstGeom>
          <a:noFill/>
          <a:ln>
            <a:noFill/>
          </a:ln>
        </p:spPr>
        <p:txBody>
          <a:bodyPr wrap="none" rtlCol="0">
            <a:spAutoFit/>
          </a:bodyPr>
          <a:lstStyle/>
          <a:p>
            <a:r>
              <a:rPr lang="en-US" dirty="0"/>
              <a:t>modification(date &amp; time)</a:t>
            </a:r>
          </a:p>
        </p:txBody>
      </p:sp>
      <p:sp>
        <p:nvSpPr>
          <p:cNvPr id="19" name="TextBox 18">
            <a:extLst>
              <a:ext uri="{FF2B5EF4-FFF2-40B4-BE49-F238E27FC236}">
                <a16:creationId xmlns:a16="http://schemas.microsoft.com/office/drawing/2014/main" id="{8B05C6B4-B442-4251-3A18-7886B72DDEED}"/>
              </a:ext>
            </a:extLst>
          </p:cNvPr>
          <p:cNvSpPr txBox="1"/>
          <p:nvPr/>
        </p:nvSpPr>
        <p:spPr>
          <a:xfrm>
            <a:off x="365838" y="5647931"/>
            <a:ext cx="1418978" cy="369332"/>
          </a:xfrm>
          <a:prstGeom prst="rect">
            <a:avLst/>
          </a:prstGeom>
          <a:noFill/>
          <a:ln>
            <a:noFill/>
          </a:ln>
        </p:spPr>
        <p:txBody>
          <a:bodyPr wrap="none" rtlCol="0">
            <a:spAutoFit/>
          </a:bodyPr>
          <a:lstStyle/>
          <a:p>
            <a:r>
              <a:rPr lang="en-US" dirty="0"/>
              <a:t>permissions</a:t>
            </a:r>
          </a:p>
        </p:txBody>
      </p:sp>
      <p:cxnSp>
        <p:nvCxnSpPr>
          <p:cNvPr id="20" name="Straight Arrow Connector 19">
            <a:extLst>
              <a:ext uri="{FF2B5EF4-FFF2-40B4-BE49-F238E27FC236}">
                <a16:creationId xmlns:a16="http://schemas.microsoft.com/office/drawing/2014/main" id="{5B439753-8FED-1D64-93A7-CF9FC5301A8C}"/>
              </a:ext>
            </a:extLst>
          </p:cNvPr>
          <p:cNvCxnSpPr>
            <a:cxnSpLocks/>
            <a:stCxn id="19" idx="0"/>
          </p:cNvCxnSpPr>
          <p:nvPr/>
        </p:nvCxnSpPr>
        <p:spPr>
          <a:xfrm flipH="1" flipV="1">
            <a:off x="1005879" y="4465277"/>
            <a:ext cx="69448" cy="1182654"/>
          </a:xfrm>
          <a:prstGeom prst="straightConnector1">
            <a:avLst/>
          </a:prstGeom>
          <a:ln w="25400">
            <a:solidFill>
              <a:srgbClr val="0066FF"/>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63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UNIX Access Control</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lnSpcReduction="10000"/>
          </a:bodyPr>
          <a:lstStyle/>
          <a:p>
            <a:r>
              <a:rPr lang="en-US" dirty="0"/>
              <a:t>Example:</a:t>
            </a:r>
          </a:p>
          <a:p>
            <a:pPr lvl="1"/>
            <a:r>
              <a:rPr lang="en-US" dirty="0"/>
              <a:t>Sara is writing a new book -&gt; should have all file operations.</a:t>
            </a:r>
          </a:p>
          <a:p>
            <a:pPr lvl="1"/>
            <a:r>
              <a:rPr lang="en-US" dirty="0"/>
              <a:t>Jim, Dawn, and Jill are helping with the book -&gt; just read and write.</a:t>
            </a:r>
          </a:p>
          <a:p>
            <a:pPr lvl="1"/>
            <a:r>
              <a:rPr lang="en-US" dirty="0"/>
              <a:t>All other users should be able to read, not write. </a:t>
            </a:r>
          </a:p>
          <a:p>
            <a:pPr lvl="1"/>
            <a:endParaRPr lang="en-US" dirty="0"/>
          </a:p>
          <a:p>
            <a:r>
              <a:rPr lang="en-US" dirty="0"/>
              <a:t>Assign Jim, Dawn, and Jill to a group called “Helpers”</a:t>
            </a:r>
          </a:p>
          <a:p>
            <a:endParaRPr lang="en-US" dirty="0"/>
          </a:p>
          <a:p>
            <a:r>
              <a:rPr lang="en-US" dirty="0"/>
              <a:t>Bit assignments:</a:t>
            </a:r>
          </a:p>
          <a:p>
            <a:pPr lvl="1"/>
            <a:r>
              <a:rPr lang="en-US" dirty="0"/>
              <a:t>Sara – </a:t>
            </a:r>
            <a:r>
              <a:rPr lang="en-US" dirty="0" err="1"/>
              <a:t>rwx</a:t>
            </a:r>
            <a:endParaRPr lang="en-US" dirty="0"/>
          </a:p>
          <a:p>
            <a:pPr lvl="1"/>
            <a:r>
              <a:rPr lang="en-US" dirty="0"/>
              <a:t>Helpers – </a:t>
            </a:r>
            <a:r>
              <a:rPr lang="en-US" dirty="0" err="1"/>
              <a:t>rw</a:t>
            </a:r>
            <a:r>
              <a:rPr lang="en-US" dirty="0"/>
              <a:t>-</a:t>
            </a:r>
          </a:p>
          <a:p>
            <a:pPr lvl="1"/>
            <a:r>
              <a:rPr lang="en-US" dirty="0"/>
              <a:t>Other – r--</a:t>
            </a:r>
          </a:p>
          <a:p>
            <a:pPr lvl="1"/>
            <a:endParaRPr lang="en-US" dirty="0"/>
          </a:p>
          <a:p>
            <a:pPr lvl="1"/>
            <a:r>
              <a:rPr lang="en-US" dirty="0" err="1"/>
              <a:t>rwxrw</a:t>
            </a:r>
            <a:r>
              <a:rPr lang="en-US" dirty="0"/>
              <a:t>-r-- sara helpers </a:t>
            </a:r>
          </a:p>
          <a:p>
            <a:endParaRPr lang="en-US" dirty="0"/>
          </a:p>
        </p:txBody>
      </p:sp>
    </p:spTree>
    <p:extLst>
      <p:ext uri="{BB962C8B-B14F-4D97-AF65-F5344CB8AC3E}">
        <p14:creationId xmlns:p14="http://schemas.microsoft.com/office/powerpoint/2010/main" val="4143162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 System Structure</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21211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Secondary Storage</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p:txBody>
          <a:bodyPr/>
          <a:lstStyle/>
          <a:p>
            <a:r>
              <a:rPr lang="en-US" dirty="0"/>
              <a:t>Hard disks are used to store file system files because of two properties:</a:t>
            </a:r>
          </a:p>
          <a:p>
            <a:pPr marL="457200" indent="-457200">
              <a:buFont typeface="+mj-lt"/>
              <a:buAutoNum type="alphaUcPeriod"/>
            </a:pPr>
            <a:r>
              <a:rPr lang="en-US" dirty="0"/>
              <a:t>Blocks of data can be rewritten in place.</a:t>
            </a:r>
          </a:p>
          <a:p>
            <a:pPr marL="457200" indent="-457200">
              <a:buFont typeface="+mj-lt"/>
              <a:buAutoNum type="alphaUcPeriod"/>
            </a:pPr>
            <a:r>
              <a:rPr lang="en-US" dirty="0"/>
              <a:t>They are direct access, allowing any block of data to be accessed.</a:t>
            </a:r>
          </a:p>
          <a:p>
            <a:pPr marL="457200" indent="-457200">
              <a:buFont typeface="+mj-lt"/>
              <a:buAutoNum type="alphaUcPeriod"/>
            </a:pPr>
            <a:endParaRPr lang="en-US" dirty="0"/>
          </a:p>
          <a:p>
            <a:r>
              <a:rPr lang="en-US" dirty="0"/>
              <a:t>Disks are accessed in physical blocks, not a byte at a time. Block sizes typically range from 512 bytes to 4 KB (or larger).</a:t>
            </a:r>
          </a:p>
        </p:txBody>
      </p:sp>
    </p:spTree>
    <p:extLst>
      <p:ext uri="{BB962C8B-B14F-4D97-AF65-F5344CB8AC3E}">
        <p14:creationId xmlns:p14="http://schemas.microsoft.com/office/powerpoint/2010/main" val="3017606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B240-B1FA-4601-A8ED-2CD77507E3A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4BAFDCC0-C1BB-4A17-9334-AC089EBCBFC4}"/>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CDB10296-B2A9-4992-994A-A89617EDD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64" y="1325903"/>
            <a:ext cx="6442365" cy="540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70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File System Design Problems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p:txBody>
          <a:bodyPr/>
          <a:lstStyle/>
          <a:p>
            <a:pPr marL="457200" indent="-457200">
              <a:buFont typeface="+mj-lt"/>
              <a:buAutoNum type="arabicPeriod"/>
            </a:pPr>
            <a:r>
              <a:rPr lang="en-US" dirty="0"/>
              <a:t>Defining how the file system should look to the user </a:t>
            </a:r>
          </a:p>
          <a:p>
            <a:pPr marL="731520" lvl="1" indent="-457200"/>
            <a:r>
              <a:rPr lang="en-US" dirty="0"/>
              <a:t>(e.g., defining a file, operations allowed)</a:t>
            </a:r>
          </a:p>
          <a:p>
            <a:pPr marL="457200" indent="-457200">
              <a:buFont typeface="+mj-lt"/>
              <a:buAutoNum type="arabicPeriod"/>
            </a:pPr>
            <a:r>
              <a:rPr lang="en-US" dirty="0"/>
              <a:t>What algorithms and data structures should we use to map the logical file system onto the physical devices.</a:t>
            </a:r>
          </a:p>
          <a:p>
            <a:pPr marL="0" indent="0">
              <a:buNone/>
            </a:pPr>
            <a:endParaRPr lang="en-US" dirty="0"/>
          </a:p>
        </p:txBody>
      </p:sp>
    </p:spTree>
    <p:extLst>
      <p:ext uri="{BB962C8B-B14F-4D97-AF65-F5344CB8AC3E}">
        <p14:creationId xmlns:p14="http://schemas.microsoft.com/office/powerpoint/2010/main" val="282038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Layered Designed of File Systems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a:xfrm>
            <a:off x="457200" y="1935480"/>
            <a:ext cx="5120629" cy="4968202"/>
          </a:xfrm>
        </p:spPr>
        <p:txBody>
          <a:bodyPr>
            <a:normAutofit/>
          </a:bodyPr>
          <a:lstStyle/>
          <a:p>
            <a:r>
              <a:rPr lang="en-US" dirty="0"/>
              <a:t>File systems are composed of many levels.</a:t>
            </a:r>
          </a:p>
          <a:p>
            <a:endParaRPr lang="en-US" dirty="0"/>
          </a:p>
          <a:p>
            <a:r>
              <a:rPr lang="en-US" dirty="0"/>
              <a:t>Each level uses the lower levels to create new features for use by higher levels.</a:t>
            </a:r>
          </a:p>
        </p:txBody>
      </p:sp>
      <p:pic>
        <p:nvPicPr>
          <p:cNvPr id="4" name="Picture 3">
            <a:extLst>
              <a:ext uri="{FF2B5EF4-FFF2-40B4-BE49-F238E27FC236}">
                <a16:creationId xmlns:a16="http://schemas.microsoft.com/office/drawing/2014/main" id="{5E11B050-B17E-443A-B5A6-7371137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t="1251" r="33133" b="2055"/>
          <a:stretch>
            <a:fillRect/>
          </a:stretch>
        </p:blipFill>
        <p:spPr bwMode="auto">
          <a:xfrm>
            <a:off x="5669268" y="1990345"/>
            <a:ext cx="2882900" cy="457200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8738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Layered Designed of File Systems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a:xfrm>
            <a:off x="457200" y="1935480"/>
            <a:ext cx="5120629" cy="4968202"/>
          </a:xfrm>
        </p:spPr>
        <p:txBody>
          <a:bodyPr>
            <a:normAutofit/>
          </a:bodyPr>
          <a:lstStyle/>
          <a:p>
            <a:pPr>
              <a:buFont typeface="Arial" panose="020B0604020202020204" pitchFamily="34" charset="0"/>
              <a:buChar char="•"/>
            </a:pPr>
            <a:r>
              <a:rPr lang="en-US" b="1" dirty="0"/>
              <a:t>Devices</a:t>
            </a:r>
            <a:r>
              <a:rPr lang="en-US" dirty="0"/>
              <a:t> (e.g., disk drives) – very bottom.</a:t>
            </a:r>
          </a:p>
          <a:p>
            <a:pPr>
              <a:buFont typeface="Arial" panose="020B0604020202020204" pitchFamily="34" charset="0"/>
              <a:buChar char="•"/>
            </a:pPr>
            <a:endParaRPr lang="en-US" dirty="0"/>
          </a:p>
          <a:p>
            <a:pPr>
              <a:buFont typeface="Arial" panose="020B0604020202020204" pitchFamily="34" charset="0"/>
              <a:buChar char="•"/>
            </a:pPr>
            <a:r>
              <a:rPr lang="en-US" b="1" dirty="0"/>
              <a:t>I/O Control (i.e., device drivers)</a:t>
            </a:r>
            <a:r>
              <a:rPr lang="en-US" dirty="0"/>
              <a:t> – </a:t>
            </a:r>
            <a:br>
              <a:rPr lang="en-US" dirty="0"/>
            </a:br>
            <a:r>
              <a:rPr lang="en-US" altLang="en-US" sz="2000" dirty="0"/>
              <a:t>low-level transfer of data between main memory and disk.</a:t>
            </a:r>
          </a:p>
          <a:p>
            <a:pPr lvl="1">
              <a:buFont typeface="Arial" panose="020B0604020202020204" pitchFamily="34" charset="0"/>
              <a:buChar char="•"/>
            </a:pPr>
            <a:r>
              <a:rPr lang="en-US" dirty="0"/>
              <a:t>A “translator”</a:t>
            </a:r>
          </a:p>
          <a:p>
            <a:pPr lvl="1">
              <a:buFont typeface="Arial" panose="020B0604020202020204" pitchFamily="34" charset="0"/>
              <a:buChar char="•"/>
            </a:pPr>
            <a:r>
              <a:rPr lang="en-US" dirty="0"/>
              <a:t>Input – high-level commands, e.g., “retrieve block 123”</a:t>
            </a:r>
          </a:p>
          <a:p>
            <a:pPr lvl="1">
              <a:buFont typeface="Arial" panose="020B0604020202020204" pitchFamily="34" charset="0"/>
              <a:buChar char="•"/>
            </a:pPr>
            <a:r>
              <a:rPr lang="en-US" dirty="0"/>
              <a:t>Output – low-level, hardware-specific instructions, e.g., the specific bit patterns and device locations.</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5E11B050-B17E-443A-B5A6-7371137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t="1251" r="33133" b="2055"/>
          <a:stretch>
            <a:fillRect/>
          </a:stretch>
        </p:blipFill>
        <p:spPr bwMode="auto">
          <a:xfrm>
            <a:off x="5669268" y="1990345"/>
            <a:ext cx="2882900" cy="457200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247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Layered Designed of File Systems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a:xfrm>
            <a:off x="457200" y="1935480"/>
            <a:ext cx="5029190" cy="4968202"/>
          </a:xfrm>
        </p:spPr>
        <p:txBody>
          <a:bodyPr>
            <a:normAutofit/>
          </a:bodyPr>
          <a:lstStyle/>
          <a:p>
            <a:r>
              <a:rPr lang="en-US" dirty="0"/>
              <a:t>Basic file system</a:t>
            </a:r>
          </a:p>
          <a:p>
            <a:pPr>
              <a:buFont typeface="Courier New" panose="02070309020205020404" pitchFamily="49" charset="0"/>
              <a:buChar char="o"/>
            </a:pPr>
            <a:r>
              <a:rPr lang="en-US" dirty="0"/>
              <a:t>Issues generic commands to device drivers to read/write blocks.</a:t>
            </a:r>
          </a:p>
          <a:p>
            <a:pPr>
              <a:buFont typeface="Courier New" panose="02070309020205020404" pitchFamily="49" charset="0"/>
              <a:buChar char="o"/>
            </a:pPr>
            <a:r>
              <a:rPr lang="en-US" dirty="0"/>
              <a:t>Ex. Access the physical block on drive 1, cylinder 73, track 2, sector 10.</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5E11B050-B17E-443A-B5A6-7371137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t="1251" r="33133" b="2055"/>
          <a:stretch>
            <a:fillRect/>
          </a:stretch>
        </p:blipFill>
        <p:spPr bwMode="auto">
          <a:xfrm>
            <a:off x="5669268" y="1990345"/>
            <a:ext cx="2882900" cy="457200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3080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Layered Designed of File Systems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a:xfrm>
            <a:off x="457200" y="1935480"/>
            <a:ext cx="5120629" cy="4968202"/>
          </a:xfrm>
        </p:spPr>
        <p:txBody>
          <a:bodyPr>
            <a:normAutofit/>
          </a:bodyPr>
          <a:lstStyle/>
          <a:p>
            <a:r>
              <a:rPr lang="en-US" dirty="0"/>
              <a:t>File-organization module</a:t>
            </a:r>
          </a:p>
          <a:p>
            <a:pPr>
              <a:buFont typeface="Courier New" panose="02070309020205020404" pitchFamily="49" charset="0"/>
              <a:buChar char="o"/>
            </a:pPr>
            <a:r>
              <a:rPr lang="en-US" dirty="0"/>
              <a:t>Knows about files and both their logical blocks and physical blocks.</a:t>
            </a:r>
          </a:p>
          <a:p>
            <a:pPr>
              <a:buFont typeface="Courier New" panose="02070309020205020404" pitchFamily="49" charset="0"/>
              <a:buChar char="o"/>
            </a:pPr>
            <a:r>
              <a:rPr lang="en-US" dirty="0"/>
              <a:t>Translates logical block addresses to physical addresses for the basic file system.</a:t>
            </a:r>
          </a:p>
          <a:p>
            <a:pPr>
              <a:buFont typeface="Courier New" panose="02070309020205020404" pitchFamily="49" charset="0"/>
              <a:buChar char="o"/>
            </a:pPr>
            <a:r>
              <a:rPr lang="en-US" dirty="0"/>
              <a:t>Free-space manager tracks and allocates unused blocks.</a:t>
            </a:r>
          </a:p>
          <a:p>
            <a:pPr>
              <a:buFont typeface="Courier New" panose="02070309020205020404" pitchFamily="49" charset="0"/>
              <a:buChar char="o"/>
            </a:pPr>
            <a:endParaRPr lang="en-US" dirty="0"/>
          </a:p>
          <a:p>
            <a:endParaRPr lang="en-US" dirty="0"/>
          </a:p>
        </p:txBody>
      </p:sp>
      <p:pic>
        <p:nvPicPr>
          <p:cNvPr id="4" name="Picture 3">
            <a:extLst>
              <a:ext uri="{FF2B5EF4-FFF2-40B4-BE49-F238E27FC236}">
                <a16:creationId xmlns:a16="http://schemas.microsoft.com/office/drawing/2014/main" id="{5E11B050-B17E-443A-B5A6-7371137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t="1251" r="33133" b="2055"/>
          <a:stretch>
            <a:fillRect/>
          </a:stretch>
        </p:blipFill>
        <p:spPr bwMode="auto">
          <a:xfrm>
            <a:off x="5669268" y="1990345"/>
            <a:ext cx="2882900" cy="457200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9701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2B31-1CF3-4FA3-B6E7-1EA8D6230C5A}"/>
              </a:ext>
            </a:extLst>
          </p:cNvPr>
          <p:cNvSpPr>
            <a:spLocks noGrp="1"/>
          </p:cNvSpPr>
          <p:nvPr>
            <p:ph type="title"/>
          </p:nvPr>
        </p:nvSpPr>
        <p:spPr/>
        <p:txBody>
          <a:bodyPr/>
          <a:lstStyle/>
          <a:p>
            <a:r>
              <a:rPr lang="en-US" dirty="0"/>
              <a:t>Layered Designed of File Systems</a:t>
            </a:r>
          </a:p>
        </p:txBody>
      </p:sp>
      <p:sp>
        <p:nvSpPr>
          <p:cNvPr id="3" name="Content Placeholder 2">
            <a:extLst>
              <a:ext uri="{FF2B5EF4-FFF2-40B4-BE49-F238E27FC236}">
                <a16:creationId xmlns:a16="http://schemas.microsoft.com/office/drawing/2014/main" id="{11DE57C2-108A-4BF8-A984-ECADCB5AE3BE}"/>
              </a:ext>
            </a:extLst>
          </p:cNvPr>
          <p:cNvSpPr>
            <a:spLocks noGrp="1"/>
          </p:cNvSpPr>
          <p:nvPr>
            <p:ph idx="1"/>
          </p:nvPr>
        </p:nvSpPr>
        <p:spPr>
          <a:xfrm>
            <a:off x="457200" y="1935480"/>
            <a:ext cx="5120629" cy="4968202"/>
          </a:xfrm>
        </p:spPr>
        <p:txBody>
          <a:bodyPr>
            <a:normAutofit/>
          </a:bodyPr>
          <a:lstStyle/>
          <a:p>
            <a:r>
              <a:rPr lang="en-US" dirty="0"/>
              <a:t>Logical file system</a:t>
            </a:r>
          </a:p>
          <a:p>
            <a:pPr>
              <a:buFont typeface="Courier New" panose="02070309020205020404" pitchFamily="49" charset="0"/>
              <a:buChar char="o"/>
            </a:pPr>
            <a:r>
              <a:rPr lang="en-US" dirty="0"/>
              <a:t>Manages metadata information.</a:t>
            </a:r>
          </a:p>
          <a:p>
            <a:pPr>
              <a:buFont typeface="Courier New" panose="02070309020205020404" pitchFamily="49" charset="0"/>
              <a:buChar char="o"/>
            </a:pPr>
            <a:r>
              <a:rPr lang="en-US" dirty="0"/>
              <a:t>All of the file-system structure except the actual data (or file contents).</a:t>
            </a:r>
          </a:p>
          <a:p>
            <a:pPr>
              <a:buFont typeface="Courier New" panose="02070309020205020404" pitchFamily="49" charset="0"/>
              <a:buChar char="o"/>
            </a:pPr>
            <a:r>
              <a:rPr lang="en-US" dirty="0"/>
              <a:t>Manages the directory structure.</a:t>
            </a:r>
          </a:p>
          <a:p>
            <a:pPr>
              <a:buFont typeface="Courier New" panose="02070309020205020404" pitchFamily="49" charset="0"/>
              <a:buChar char="o"/>
            </a:pPr>
            <a:r>
              <a:rPr lang="en-US" dirty="0"/>
              <a:t>File metadata is maintained in </a:t>
            </a:r>
            <a:r>
              <a:rPr lang="en-US" b="1" dirty="0"/>
              <a:t>file-control blocks (FCB)</a:t>
            </a:r>
            <a:r>
              <a:rPr lang="en-US" dirty="0"/>
              <a:t>.</a:t>
            </a:r>
          </a:p>
          <a:p>
            <a:pPr lvl="1">
              <a:buFont typeface="Courier New" panose="02070309020205020404" pitchFamily="49" charset="0"/>
              <a:buChar char="o"/>
            </a:pPr>
            <a:r>
              <a:rPr lang="en-US" dirty="0"/>
              <a:t>An </a:t>
            </a:r>
            <a:r>
              <a:rPr lang="en-US" b="1" dirty="0" err="1"/>
              <a:t>inode</a:t>
            </a:r>
            <a:r>
              <a:rPr lang="en-US" dirty="0"/>
              <a:t> in UNIX</a:t>
            </a:r>
          </a:p>
        </p:txBody>
      </p:sp>
      <p:pic>
        <p:nvPicPr>
          <p:cNvPr id="4" name="Picture 3">
            <a:extLst>
              <a:ext uri="{FF2B5EF4-FFF2-40B4-BE49-F238E27FC236}">
                <a16:creationId xmlns:a16="http://schemas.microsoft.com/office/drawing/2014/main" id="{5E11B050-B17E-443A-B5A6-737113701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t="1251" r="33133" b="2055"/>
          <a:stretch>
            <a:fillRect/>
          </a:stretch>
        </p:blipFill>
        <p:spPr bwMode="auto">
          <a:xfrm>
            <a:off x="5669268" y="1990345"/>
            <a:ext cx="2882900" cy="4572000"/>
          </a:xfrm>
          <a:prstGeom prst="rect">
            <a:avLst/>
          </a:prstGeom>
          <a:noFill/>
          <a:ln w="57150" cmpd="thickThin">
            <a:solidFill>
              <a:schemeClr val="tx1"/>
            </a:solidFill>
            <a:miter lim="800000"/>
            <a:headEnd/>
            <a:tailEnd/>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29242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File-System Implementation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672602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We need on-disk and in-memory structures to implement a file system.</a:t>
            </a:r>
          </a:p>
          <a:p>
            <a:endParaRPr lang="en-US" dirty="0"/>
          </a:p>
          <a:p>
            <a:r>
              <a:rPr lang="en-US" dirty="0"/>
              <a:t>Disk structures information:</a:t>
            </a:r>
          </a:p>
          <a:p>
            <a:pPr lvl="1"/>
            <a:r>
              <a:rPr lang="en-US" dirty="0"/>
              <a:t>How we can boot an operating system stored there.</a:t>
            </a:r>
          </a:p>
          <a:p>
            <a:pPr lvl="1"/>
            <a:r>
              <a:rPr lang="en-US" dirty="0"/>
              <a:t>The total number of blocks.</a:t>
            </a:r>
          </a:p>
          <a:p>
            <a:pPr lvl="1"/>
            <a:r>
              <a:rPr lang="en-US" dirty="0"/>
              <a:t>The number and location of free blocks</a:t>
            </a:r>
          </a:p>
          <a:p>
            <a:pPr lvl="1"/>
            <a:r>
              <a:rPr lang="en-US" dirty="0"/>
              <a:t>Directory structure</a:t>
            </a:r>
          </a:p>
          <a:p>
            <a:pPr lvl="1"/>
            <a:r>
              <a:rPr lang="en-US" dirty="0"/>
              <a:t>Individual files.</a:t>
            </a:r>
          </a:p>
          <a:p>
            <a:pPr lvl="1"/>
            <a:endParaRPr lang="en-US" dirty="0"/>
          </a:p>
          <a:p>
            <a:r>
              <a:rPr lang="en-US" dirty="0"/>
              <a:t>Memory structures information:</a:t>
            </a:r>
          </a:p>
          <a:p>
            <a:pPr lvl="1"/>
            <a:r>
              <a:rPr lang="en-US" dirty="0"/>
              <a:t>File-system management</a:t>
            </a:r>
          </a:p>
          <a:p>
            <a:pPr lvl="1"/>
            <a:r>
              <a:rPr lang="en-US" dirty="0"/>
              <a:t>Performance improvements (caching)</a:t>
            </a:r>
          </a:p>
        </p:txBody>
      </p:sp>
    </p:spTree>
    <p:extLst>
      <p:ext uri="{BB962C8B-B14F-4D97-AF65-F5344CB8AC3E}">
        <p14:creationId xmlns:p14="http://schemas.microsoft.com/office/powerpoint/2010/main" val="3594662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411513"/>
            <a:ext cx="8229600" cy="1143000"/>
          </a:xfrm>
        </p:spPr>
        <p:txBody>
          <a:bodyPr/>
          <a:lstStyle/>
          <a:p>
            <a:r>
              <a:rPr lang="en-US" dirty="0"/>
              <a:t>On-Disk Data Structures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642905"/>
            <a:ext cx="8229600" cy="4389120"/>
          </a:xfrm>
        </p:spPr>
        <p:txBody>
          <a:bodyPr>
            <a:normAutofit/>
          </a:bodyPr>
          <a:lstStyle/>
          <a:p>
            <a:r>
              <a:rPr lang="en-US" b="1" dirty="0"/>
              <a:t>Boot-control block</a:t>
            </a:r>
            <a:r>
              <a:rPr lang="en-US" dirty="0"/>
              <a:t> (</a:t>
            </a:r>
            <a:r>
              <a:rPr lang="en-US" i="1" dirty="0"/>
              <a:t>per volume</a:t>
            </a:r>
            <a:r>
              <a:rPr lang="en-US" dirty="0"/>
              <a:t>) - how to boot the OS from disk.</a:t>
            </a:r>
          </a:p>
          <a:p>
            <a:pPr lvl="1"/>
            <a:r>
              <a:rPr lang="en-US" dirty="0"/>
              <a:t>Address 0 of the partition</a:t>
            </a:r>
          </a:p>
          <a:p>
            <a:r>
              <a:rPr lang="en-US" b="1" dirty="0"/>
              <a:t>Volume control block</a:t>
            </a:r>
            <a:r>
              <a:rPr lang="en-US" dirty="0"/>
              <a:t> (</a:t>
            </a:r>
            <a:r>
              <a:rPr lang="en-US" i="1" dirty="0"/>
              <a:t>per volume</a:t>
            </a:r>
            <a:r>
              <a:rPr lang="en-US" dirty="0"/>
              <a:t>) – contains file system info: # of blocks, size of blocks, # of free block &amp; pointers. </a:t>
            </a:r>
          </a:p>
          <a:p>
            <a:pPr lvl="1"/>
            <a:r>
              <a:rPr lang="en-US" dirty="0"/>
              <a:t>Windows: master file table </a:t>
            </a:r>
          </a:p>
          <a:p>
            <a:pPr lvl="1"/>
            <a:r>
              <a:rPr lang="en-US" dirty="0"/>
              <a:t>UNIX: superblock </a:t>
            </a:r>
          </a:p>
          <a:p>
            <a:r>
              <a:rPr lang="en-US" b="1" dirty="0"/>
              <a:t>Directory</a:t>
            </a:r>
            <a:r>
              <a:rPr lang="en-US" dirty="0"/>
              <a:t> (</a:t>
            </a:r>
            <a:r>
              <a:rPr lang="en-US" i="1" dirty="0"/>
              <a:t>per FS</a:t>
            </a:r>
            <a:r>
              <a:rPr lang="en-US" dirty="0"/>
              <a:t>) – organizes the files and contains file info: names and pointers to corresponding FCBs.</a:t>
            </a:r>
          </a:p>
          <a:p>
            <a:r>
              <a:rPr lang="en-US" b="1" dirty="0"/>
              <a:t>File Control Block (or I-nodes on UNIX)</a:t>
            </a:r>
            <a:r>
              <a:rPr lang="en-US" dirty="0"/>
              <a:t> (</a:t>
            </a:r>
            <a:r>
              <a:rPr lang="en-US" i="1" dirty="0"/>
              <a:t>per file</a:t>
            </a:r>
            <a:r>
              <a:rPr lang="en-US" dirty="0"/>
              <a:t>) – contains file details: ownership, size, permissions, dates, etc. </a:t>
            </a:r>
          </a:p>
        </p:txBody>
      </p:sp>
      <p:sp>
        <p:nvSpPr>
          <p:cNvPr id="14" name="Rectangle 13">
            <a:extLst>
              <a:ext uri="{FF2B5EF4-FFF2-40B4-BE49-F238E27FC236}">
                <a16:creationId xmlns:a16="http://schemas.microsoft.com/office/drawing/2014/main" id="{5DAF4464-F879-DBC5-8D47-0CD21FE4EBB0}"/>
              </a:ext>
            </a:extLst>
          </p:cNvPr>
          <p:cNvSpPr/>
          <p:nvPr/>
        </p:nvSpPr>
        <p:spPr>
          <a:xfrm>
            <a:off x="548666" y="4999382"/>
            <a:ext cx="1645920" cy="91440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Boot Block</a:t>
            </a:r>
          </a:p>
        </p:txBody>
      </p:sp>
      <p:sp>
        <p:nvSpPr>
          <p:cNvPr id="15" name="Rectangle 14">
            <a:extLst>
              <a:ext uri="{FF2B5EF4-FFF2-40B4-BE49-F238E27FC236}">
                <a16:creationId xmlns:a16="http://schemas.microsoft.com/office/drawing/2014/main" id="{F955D292-A11E-364B-3668-F3787335989C}"/>
              </a:ext>
            </a:extLst>
          </p:cNvPr>
          <p:cNvSpPr/>
          <p:nvPr/>
        </p:nvSpPr>
        <p:spPr>
          <a:xfrm>
            <a:off x="2194586" y="4999382"/>
            <a:ext cx="1737360" cy="91440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Volume Control Block</a:t>
            </a:r>
          </a:p>
        </p:txBody>
      </p:sp>
      <p:sp>
        <p:nvSpPr>
          <p:cNvPr id="16" name="Rectangle 15">
            <a:extLst>
              <a:ext uri="{FF2B5EF4-FFF2-40B4-BE49-F238E27FC236}">
                <a16:creationId xmlns:a16="http://schemas.microsoft.com/office/drawing/2014/main" id="{3D1E4717-EF77-EBAB-00A7-6E3A39972A8D}"/>
              </a:ext>
            </a:extLst>
          </p:cNvPr>
          <p:cNvSpPr/>
          <p:nvPr/>
        </p:nvSpPr>
        <p:spPr>
          <a:xfrm>
            <a:off x="3931927" y="4999382"/>
            <a:ext cx="1737360" cy="91440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File Control Blocks</a:t>
            </a:r>
          </a:p>
        </p:txBody>
      </p:sp>
      <p:sp>
        <p:nvSpPr>
          <p:cNvPr id="17" name="Rectangle 16">
            <a:extLst>
              <a:ext uri="{FF2B5EF4-FFF2-40B4-BE49-F238E27FC236}">
                <a16:creationId xmlns:a16="http://schemas.microsoft.com/office/drawing/2014/main" id="{705CBE91-8910-BCAF-EF36-AE698C17640D}"/>
              </a:ext>
            </a:extLst>
          </p:cNvPr>
          <p:cNvSpPr/>
          <p:nvPr/>
        </p:nvSpPr>
        <p:spPr>
          <a:xfrm>
            <a:off x="5669268" y="4999382"/>
            <a:ext cx="1737360" cy="91440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Files themselves</a:t>
            </a:r>
          </a:p>
        </p:txBody>
      </p:sp>
      <p:sp>
        <p:nvSpPr>
          <p:cNvPr id="18" name="TextBox 17">
            <a:extLst>
              <a:ext uri="{FF2B5EF4-FFF2-40B4-BE49-F238E27FC236}">
                <a16:creationId xmlns:a16="http://schemas.microsoft.com/office/drawing/2014/main" id="{9A0A4D8F-D365-54B1-0787-44000D0926D2}"/>
              </a:ext>
            </a:extLst>
          </p:cNvPr>
          <p:cNvSpPr txBox="1"/>
          <p:nvPr/>
        </p:nvSpPr>
        <p:spPr>
          <a:xfrm>
            <a:off x="2750514" y="6260033"/>
            <a:ext cx="2362826" cy="369332"/>
          </a:xfrm>
          <a:prstGeom prst="rect">
            <a:avLst/>
          </a:prstGeom>
          <a:noFill/>
          <a:ln>
            <a:noFill/>
          </a:ln>
        </p:spPr>
        <p:txBody>
          <a:bodyPr wrap="none" rtlCol="0">
            <a:spAutoFit/>
          </a:bodyPr>
          <a:lstStyle/>
          <a:p>
            <a:r>
              <a:rPr lang="en-US" dirty="0"/>
              <a:t>Volume (or partition)</a:t>
            </a:r>
          </a:p>
        </p:txBody>
      </p:sp>
      <p:sp>
        <p:nvSpPr>
          <p:cNvPr id="19" name="Right Brace 18">
            <a:extLst>
              <a:ext uri="{FF2B5EF4-FFF2-40B4-BE49-F238E27FC236}">
                <a16:creationId xmlns:a16="http://schemas.microsoft.com/office/drawing/2014/main" id="{BFC7E958-D650-4470-D110-62F988C9D61D}"/>
              </a:ext>
            </a:extLst>
          </p:cNvPr>
          <p:cNvSpPr/>
          <p:nvPr/>
        </p:nvSpPr>
        <p:spPr>
          <a:xfrm rot="5400000">
            <a:off x="3859740" y="2713148"/>
            <a:ext cx="235813" cy="685796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52045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File Control Block Example</a:t>
            </a:r>
          </a:p>
        </p:txBody>
      </p:sp>
      <p:pic>
        <p:nvPicPr>
          <p:cNvPr id="1026" name="Picture 2">
            <a:extLst>
              <a:ext uri="{FF2B5EF4-FFF2-40B4-BE49-F238E27FC236}">
                <a16:creationId xmlns:a16="http://schemas.microsoft.com/office/drawing/2014/main" id="{9EE1076D-0090-4230-AE7F-BABB48728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96" y="2057415"/>
            <a:ext cx="6492169" cy="420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486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3556-4682-49EC-9D42-3474D2E2FAD5}"/>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1571F06-8027-4DFB-A7A0-9B895F637EB3}"/>
              </a:ext>
            </a:extLst>
          </p:cNvPr>
          <p:cNvSpPr>
            <a:spLocks noGrp="1"/>
          </p:cNvSpPr>
          <p:nvPr>
            <p:ph idx="1"/>
          </p:nvPr>
        </p:nvSpPr>
        <p:spPr/>
        <p:txBody>
          <a:bodyPr/>
          <a:lstStyle/>
          <a:p>
            <a:pPr marL="457200" indent="-457200">
              <a:buFont typeface="+mj-lt"/>
              <a:buAutoNum type="arabicPeriod" startAt="6"/>
            </a:pPr>
            <a:r>
              <a:rPr lang="en-US" dirty="0"/>
              <a:t>When a virtual address is translated to a physical address, the MMU first determines the page number and the page offset and then uses the page table to determine the physical address. Assume that the page size is 512 bytes and the page table below. Determine if the virtual address reference will cause a page fault. If not, what is the physical address?</a:t>
            </a:r>
          </a:p>
          <a:p>
            <a:pPr marL="731520" lvl="1" indent="-457200"/>
            <a:r>
              <a:rPr lang="en-US" dirty="0"/>
              <a:t>2560</a:t>
            </a:r>
          </a:p>
          <a:p>
            <a:pPr marL="731520" lvl="1" indent="-457200"/>
            <a:r>
              <a:rPr lang="en-US" dirty="0"/>
              <a:t>2559</a:t>
            </a:r>
          </a:p>
          <a:p>
            <a:pPr marL="457200" indent="-457200">
              <a:buFont typeface="+mj-lt"/>
              <a:buAutoNum type="arabicPeriod" startAt="6"/>
            </a:pPr>
            <a:endParaRPr lang="en-US" dirty="0"/>
          </a:p>
        </p:txBody>
      </p:sp>
      <p:sp>
        <p:nvSpPr>
          <p:cNvPr id="5" name="Rectangle 1">
            <a:extLst>
              <a:ext uri="{FF2B5EF4-FFF2-40B4-BE49-F238E27FC236}">
                <a16:creationId xmlns:a16="http://schemas.microsoft.com/office/drawing/2014/main" id="{A0F62294-B5F6-4047-9E96-65CF2ABDA726}"/>
              </a:ext>
            </a:extLst>
          </p:cNvPr>
          <p:cNvSpPr>
            <a:spLocks noChangeArrowheads="1"/>
          </p:cNvSpPr>
          <p:nvPr/>
        </p:nvSpPr>
        <p:spPr bwMode="auto">
          <a:xfrm flipV="1">
            <a:off x="3017537" y="2766067"/>
            <a:ext cx="6400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18EBB84B-5894-435C-81DC-FEBE626EFE98}"/>
              </a:ext>
            </a:extLst>
          </p:cNvPr>
          <p:cNvGraphicFramePr>
            <a:graphicFrameLocks noGrp="1"/>
          </p:cNvGraphicFramePr>
          <p:nvPr/>
        </p:nvGraphicFramePr>
        <p:xfrm>
          <a:off x="4023366" y="3707580"/>
          <a:ext cx="4114755" cy="2966720"/>
        </p:xfrm>
        <a:graphic>
          <a:graphicData uri="http://schemas.openxmlformats.org/drawingml/2006/table">
            <a:tbl>
              <a:tblPr firstRow="1" bandRow="1">
                <a:tableStyleId>{8799B23B-EC83-4686-B30A-512413B5E67A}</a:tableStyleId>
              </a:tblPr>
              <a:tblGrid>
                <a:gridCol w="1371585">
                  <a:extLst>
                    <a:ext uri="{9D8B030D-6E8A-4147-A177-3AD203B41FA5}">
                      <a16:colId xmlns:a16="http://schemas.microsoft.com/office/drawing/2014/main" val="2293248710"/>
                    </a:ext>
                  </a:extLst>
                </a:gridCol>
                <a:gridCol w="1371585">
                  <a:extLst>
                    <a:ext uri="{9D8B030D-6E8A-4147-A177-3AD203B41FA5}">
                      <a16:colId xmlns:a16="http://schemas.microsoft.com/office/drawing/2014/main" val="424663824"/>
                    </a:ext>
                  </a:extLst>
                </a:gridCol>
                <a:gridCol w="1371585">
                  <a:extLst>
                    <a:ext uri="{9D8B030D-6E8A-4147-A177-3AD203B41FA5}">
                      <a16:colId xmlns:a16="http://schemas.microsoft.com/office/drawing/2014/main" val="1173029544"/>
                    </a:ext>
                  </a:extLst>
                </a:gridCol>
              </a:tblGrid>
              <a:tr h="370840">
                <a:tc>
                  <a:txBody>
                    <a:bodyPr/>
                    <a:lstStyle/>
                    <a:p>
                      <a:r>
                        <a:rPr lang="en-US" dirty="0"/>
                        <a:t>Page ID</a:t>
                      </a:r>
                    </a:p>
                  </a:txBody>
                  <a:tcPr/>
                </a:tc>
                <a:tc>
                  <a:txBody>
                    <a:bodyPr/>
                    <a:lstStyle/>
                    <a:p>
                      <a:r>
                        <a:rPr lang="en-US" dirty="0"/>
                        <a:t>Valid Bit</a:t>
                      </a:r>
                    </a:p>
                  </a:txBody>
                  <a:tcPr/>
                </a:tc>
                <a:tc>
                  <a:txBody>
                    <a:bodyPr/>
                    <a:lstStyle/>
                    <a:p>
                      <a:r>
                        <a:rPr lang="en-US" dirty="0"/>
                        <a:t>Frame #</a:t>
                      </a:r>
                    </a:p>
                  </a:txBody>
                  <a:tcPr/>
                </a:tc>
                <a:extLst>
                  <a:ext uri="{0D108BD9-81ED-4DB2-BD59-A6C34878D82A}">
                    <a16:rowId xmlns:a16="http://schemas.microsoft.com/office/drawing/2014/main" val="3860827108"/>
                  </a:ext>
                </a:extLst>
              </a:tr>
              <a:tr h="370840">
                <a:tc>
                  <a:txBody>
                    <a:bodyPr/>
                    <a:lstStyle/>
                    <a:p>
                      <a:r>
                        <a:rPr lang="en-US" dirty="0"/>
                        <a:t>0</a:t>
                      </a:r>
                    </a:p>
                  </a:txBody>
                  <a:tcPr/>
                </a:tc>
                <a:tc>
                  <a:txBody>
                    <a:bodyPr/>
                    <a:lstStyle/>
                    <a:p>
                      <a:r>
                        <a:rPr lang="en-US" dirty="0"/>
                        <a:t>1</a:t>
                      </a:r>
                    </a:p>
                  </a:txBody>
                  <a:tcPr/>
                </a:tc>
                <a:tc>
                  <a:txBody>
                    <a:bodyPr/>
                    <a:lstStyle/>
                    <a:p>
                      <a:r>
                        <a:rPr lang="en-US" dirty="0"/>
                        <a:t>13</a:t>
                      </a:r>
                    </a:p>
                  </a:txBody>
                  <a:tcPr/>
                </a:tc>
                <a:extLst>
                  <a:ext uri="{0D108BD9-81ED-4DB2-BD59-A6C34878D82A}">
                    <a16:rowId xmlns:a16="http://schemas.microsoft.com/office/drawing/2014/main" val="789878865"/>
                  </a:ext>
                </a:extLst>
              </a:tr>
              <a:tr h="370840">
                <a:tc>
                  <a:txBody>
                    <a:bodyPr/>
                    <a:lstStyle/>
                    <a:p>
                      <a:r>
                        <a:rPr lang="en-US" dirty="0"/>
                        <a:t>1</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1251773310"/>
                  </a:ext>
                </a:extLst>
              </a:tr>
              <a:tr h="370840">
                <a:tc>
                  <a:txBody>
                    <a:bodyPr/>
                    <a:lstStyle/>
                    <a:p>
                      <a:r>
                        <a:rPr lang="en-US" dirty="0"/>
                        <a:t>2</a:t>
                      </a:r>
                    </a:p>
                  </a:txBody>
                  <a:tcPr/>
                </a:tc>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val="1147018318"/>
                  </a:ext>
                </a:extLst>
              </a:tr>
              <a:tr h="370840">
                <a:tc>
                  <a:txBody>
                    <a:bodyPr/>
                    <a:lstStyle/>
                    <a:p>
                      <a:r>
                        <a:rPr lang="en-US" dirty="0"/>
                        <a:t>3</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1587168686"/>
                  </a:ext>
                </a:extLst>
              </a:tr>
              <a:tr h="370840">
                <a:tc>
                  <a:txBody>
                    <a:bodyPr/>
                    <a:lstStyle/>
                    <a:p>
                      <a:r>
                        <a:rPr lang="en-US" dirty="0"/>
                        <a:t>4</a:t>
                      </a:r>
                    </a:p>
                  </a:txBody>
                  <a:tcPr/>
                </a:tc>
                <a:tc>
                  <a:txBody>
                    <a:bodyPr/>
                    <a:lstStyle/>
                    <a:p>
                      <a:r>
                        <a:rPr lang="en-US" dirty="0"/>
                        <a:t>1</a:t>
                      </a:r>
                    </a:p>
                  </a:txBody>
                  <a:tcPr/>
                </a:tc>
                <a:tc>
                  <a:txBody>
                    <a:bodyPr/>
                    <a:lstStyle/>
                    <a:p>
                      <a:r>
                        <a:rPr lang="en-US" dirty="0"/>
                        <a:t>9</a:t>
                      </a:r>
                    </a:p>
                  </a:txBody>
                  <a:tcPr/>
                </a:tc>
                <a:extLst>
                  <a:ext uri="{0D108BD9-81ED-4DB2-BD59-A6C34878D82A}">
                    <a16:rowId xmlns:a16="http://schemas.microsoft.com/office/drawing/2014/main" val="2313534455"/>
                  </a:ext>
                </a:extLst>
              </a:tr>
              <a:tr h="370840">
                <a:tc>
                  <a:txBody>
                    <a:bodyPr/>
                    <a:lstStyle/>
                    <a:p>
                      <a:r>
                        <a:rPr lang="en-US" dirty="0"/>
                        <a:t>5</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2833855577"/>
                  </a:ext>
                </a:extLst>
              </a:tr>
              <a:tr h="370840">
                <a:tc>
                  <a:txBody>
                    <a:bodyPr/>
                    <a:lstStyle/>
                    <a:p>
                      <a:r>
                        <a:rPr lang="en-US" dirty="0"/>
                        <a:t>6</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403773573"/>
                  </a:ext>
                </a:extLst>
              </a:tr>
            </a:tbl>
          </a:graphicData>
        </a:graphic>
      </p:graphicFrame>
    </p:spTree>
    <p:extLst>
      <p:ext uri="{BB962C8B-B14F-4D97-AF65-F5344CB8AC3E}">
        <p14:creationId xmlns:p14="http://schemas.microsoft.com/office/powerpoint/2010/main" val="19663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In-Memory Data Structures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When the file system is mounted, some data may be loaded into memory:</a:t>
            </a:r>
          </a:p>
          <a:p>
            <a:endParaRPr lang="en-US" b="1" dirty="0"/>
          </a:p>
          <a:p>
            <a:r>
              <a:rPr lang="en-US" b="1" dirty="0"/>
              <a:t>In-memory mount table</a:t>
            </a:r>
            <a:r>
              <a:rPr lang="en-US" dirty="0"/>
              <a:t> – info about each mounted volume</a:t>
            </a:r>
          </a:p>
          <a:p>
            <a:r>
              <a:rPr lang="en-US" b="1" dirty="0"/>
              <a:t>In-memory directory cache</a:t>
            </a:r>
            <a:r>
              <a:rPr lang="en-US" dirty="0"/>
              <a:t> – holds recently accessed directory information.</a:t>
            </a:r>
          </a:p>
          <a:p>
            <a:r>
              <a:rPr lang="en-US" b="1" dirty="0"/>
              <a:t>System-wide open-file table</a:t>
            </a:r>
            <a:r>
              <a:rPr lang="en-US" dirty="0"/>
              <a:t> – contains a FCB copy for every currently open file in the system.</a:t>
            </a:r>
          </a:p>
          <a:p>
            <a:r>
              <a:rPr lang="en-US" b="1" dirty="0"/>
              <a:t>Per-process open-file table </a:t>
            </a:r>
            <a:r>
              <a:rPr lang="en-US" dirty="0"/>
              <a:t>–</a:t>
            </a:r>
            <a:r>
              <a:rPr lang="en-US" b="1" dirty="0"/>
              <a:t> </a:t>
            </a:r>
            <a:r>
              <a:rPr lang="en-US" dirty="0"/>
              <a:t>contains</a:t>
            </a:r>
            <a:r>
              <a:rPr lang="en-US" b="1" dirty="0"/>
              <a:t> </a:t>
            </a:r>
            <a:r>
              <a:rPr lang="en-US" dirty="0"/>
              <a:t>a pointer to an entry in the system-wide open-file table.</a:t>
            </a:r>
          </a:p>
        </p:txBody>
      </p:sp>
    </p:spTree>
    <p:extLst>
      <p:ext uri="{BB962C8B-B14F-4D97-AF65-F5344CB8AC3E}">
        <p14:creationId xmlns:p14="http://schemas.microsoft.com/office/powerpoint/2010/main" val="711966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Interaction of File System Components: File Creation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An application program calls the logical file system.</a:t>
            </a:r>
          </a:p>
          <a:p>
            <a:endParaRPr lang="en-US" dirty="0"/>
          </a:p>
          <a:p>
            <a:r>
              <a:rPr lang="en-US" dirty="0"/>
              <a:t>The logical file system knows the format of the directory structures.</a:t>
            </a:r>
          </a:p>
          <a:p>
            <a:pPr lvl="1"/>
            <a:r>
              <a:rPr lang="en-US" dirty="0"/>
              <a:t>It allocates and creates a new FCB.</a:t>
            </a:r>
          </a:p>
          <a:p>
            <a:pPr lvl="1"/>
            <a:r>
              <a:rPr lang="en-US" dirty="0"/>
              <a:t>Updates the directory with the new file name &amp; FCB.</a:t>
            </a:r>
          </a:p>
        </p:txBody>
      </p:sp>
    </p:spTree>
    <p:extLst>
      <p:ext uri="{BB962C8B-B14F-4D97-AF65-F5344CB8AC3E}">
        <p14:creationId xmlns:p14="http://schemas.microsoft.com/office/powerpoint/2010/main" val="401928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548659"/>
            <a:ext cx="8229600" cy="1143000"/>
          </a:xfrm>
        </p:spPr>
        <p:txBody>
          <a:bodyPr>
            <a:normAutofit fontScale="90000"/>
          </a:bodyPr>
          <a:lstStyle/>
          <a:p>
            <a:r>
              <a:rPr lang="en-US" dirty="0"/>
              <a:t>Interaction of File System Components:</a:t>
            </a:r>
            <a:br>
              <a:rPr lang="en-US" dirty="0"/>
            </a:br>
            <a:r>
              <a:rPr lang="en-US" dirty="0"/>
              <a:t>Open() File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8" y="1691611"/>
            <a:ext cx="8534399" cy="4389120"/>
          </a:xfrm>
        </p:spPr>
        <p:txBody>
          <a:bodyPr>
            <a:normAutofit/>
          </a:bodyPr>
          <a:lstStyle/>
          <a:p>
            <a:r>
              <a:rPr lang="en-US" dirty="0"/>
              <a:t>The open() call passes a filename to the logical file system.</a:t>
            </a:r>
          </a:p>
          <a:p>
            <a:r>
              <a:rPr lang="en-US" dirty="0"/>
              <a:t>Open() searches parts of directory cached in memory for the filename.</a:t>
            </a:r>
          </a:p>
          <a:p>
            <a:pPr lvl="1"/>
            <a:r>
              <a:rPr lang="en-US" dirty="0"/>
              <a:t>If not found, search the directory on disk.</a:t>
            </a:r>
          </a:p>
          <a:p>
            <a:r>
              <a:rPr lang="en-US" dirty="0"/>
              <a:t>Copy the FCB into the system-wide open-file table in memory. </a:t>
            </a:r>
          </a:p>
          <a:p>
            <a:r>
              <a:rPr lang="en-US" dirty="0"/>
              <a:t>(Not shown) Add entry into the system-wide table and per-process table.</a:t>
            </a:r>
          </a:p>
        </p:txBody>
      </p:sp>
      <p:graphicFrame>
        <p:nvGraphicFramePr>
          <p:cNvPr id="4" name="Object 4">
            <a:extLst>
              <a:ext uri="{FF2B5EF4-FFF2-40B4-BE49-F238E27FC236}">
                <a16:creationId xmlns:a16="http://schemas.microsoft.com/office/drawing/2014/main" id="{2B3FA0C9-91CD-4F0A-9A5B-D59848B7A9E5}"/>
              </a:ext>
            </a:extLst>
          </p:cNvPr>
          <p:cNvGraphicFramePr>
            <a:graphicFrameLocks noChangeAspect="1"/>
          </p:cNvGraphicFramePr>
          <p:nvPr/>
        </p:nvGraphicFramePr>
        <p:xfrm>
          <a:off x="304800" y="3611878"/>
          <a:ext cx="8534400" cy="2820988"/>
        </p:xfrm>
        <a:graphic>
          <a:graphicData uri="http://schemas.openxmlformats.org/presentationml/2006/ole">
            <mc:AlternateContent xmlns:mc="http://schemas.openxmlformats.org/markup-compatibility/2006">
              <mc:Choice xmlns:v="urn:schemas-microsoft-com:vml" Requires="v">
                <p:oleObj name="Bitmap Image" r:id="rId2" imgW="4266667" imgH="1409897" progId="Paint.Picture">
                  <p:embed/>
                </p:oleObj>
              </mc:Choice>
              <mc:Fallback>
                <p:oleObj name="Bitmap Image" r:id="rId2" imgW="4266667" imgH="1409897" progId="Paint.Picture">
                  <p:embed/>
                  <p:pic>
                    <p:nvPicPr>
                      <p:cNvPr id="4" name="Object 4">
                        <a:extLst>
                          <a:ext uri="{FF2B5EF4-FFF2-40B4-BE49-F238E27FC236}">
                            <a16:creationId xmlns:a16="http://schemas.microsoft.com/office/drawing/2014/main" id="{2B3FA0C9-91CD-4F0A-9A5B-D59848B7A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11878"/>
                        <a:ext cx="8534400"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7994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Interaction of File System Components: File Read/Write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Open() returns an index to the per-process table.</a:t>
            </a:r>
          </a:p>
          <a:p>
            <a:r>
              <a:rPr lang="en-US" dirty="0"/>
              <a:t>The entry in the per-process table references the system-wide table.</a:t>
            </a:r>
          </a:p>
          <a:p>
            <a:r>
              <a:rPr lang="en-US" dirty="0"/>
              <a:t>The system-wide table stores FCB info &amp; processes that have a file open.</a:t>
            </a:r>
          </a:p>
        </p:txBody>
      </p:sp>
      <p:graphicFrame>
        <p:nvGraphicFramePr>
          <p:cNvPr id="4" name="Object 3">
            <a:extLst>
              <a:ext uri="{FF2B5EF4-FFF2-40B4-BE49-F238E27FC236}">
                <a16:creationId xmlns:a16="http://schemas.microsoft.com/office/drawing/2014/main" id="{04B5971E-F428-4ABC-9B38-85A5FBC686DC}"/>
              </a:ext>
            </a:extLst>
          </p:cNvPr>
          <p:cNvGraphicFramePr>
            <a:graphicFrameLocks noChangeAspect="1"/>
          </p:cNvGraphicFramePr>
          <p:nvPr/>
        </p:nvGraphicFramePr>
        <p:xfrm>
          <a:off x="451465" y="3232912"/>
          <a:ext cx="8534400" cy="2921000"/>
        </p:xfrm>
        <a:graphic>
          <a:graphicData uri="http://schemas.openxmlformats.org/presentationml/2006/ole">
            <mc:AlternateContent xmlns:mc="http://schemas.openxmlformats.org/markup-compatibility/2006">
              <mc:Choice xmlns:v="urn:schemas-microsoft-com:vml" Requires="v">
                <p:oleObj name="Bitmap Image" r:id="rId3" imgW="4258269" imgH="1457143" progId="Paint.Picture">
                  <p:embed/>
                </p:oleObj>
              </mc:Choice>
              <mc:Fallback>
                <p:oleObj name="Bitmap Image" r:id="rId3" imgW="4258269" imgH="1457143" progId="Paint.Picture">
                  <p:embed/>
                  <p:pic>
                    <p:nvPicPr>
                      <p:cNvPr id="4" name="Object 3">
                        <a:extLst>
                          <a:ext uri="{FF2B5EF4-FFF2-40B4-BE49-F238E27FC236}">
                            <a16:creationId xmlns:a16="http://schemas.microsoft.com/office/drawing/2014/main" id="{04B5971E-F428-4ABC-9B38-85A5FBC68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65" y="3232912"/>
                        <a:ext cx="8534400"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331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Interaction of File System Components:</a:t>
            </a:r>
            <a:br>
              <a:rPr lang="en-US" dirty="0"/>
            </a:br>
            <a:r>
              <a:rPr lang="en-US" dirty="0"/>
              <a:t>File Close()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The per-process table entry is freed</a:t>
            </a:r>
          </a:p>
          <a:p>
            <a:r>
              <a:rPr lang="en-US" dirty="0"/>
              <a:t>The counter in the system-wide table is decremented. If that counter reaches zero, then </a:t>
            </a:r>
          </a:p>
          <a:p>
            <a:pPr lvl="1"/>
            <a:r>
              <a:rPr lang="en-US" dirty="0"/>
              <a:t>The system-wide table entry is also freed. </a:t>
            </a:r>
          </a:p>
          <a:p>
            <a:pPr lvl="1"/>
            <a:r>
              <a:rPr lang="en-US" dirty="0"/>
              <a:t>Any data currently stored in memory cache for this file is written out to disk (if necessary).</a:t>
            </a:r>
          </a:p>
          <a:p>
            <a:endParaRPr lang="en-US" dirty="0"/>
          </a:p>
        </p:txBody>
      </p:sp>
    </p:spTree>
    <p:extLst>
      <p:ext uri="{BB962C8B-B14F-4D97-AF65-F5344CB8AC3E}">
        <p14:creationId xmlns:p14="http://schemas.microsoft.com/office/powerpoint/2010/main" val="185374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Layout of Disk: Partitions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320995" cy="4389120"/>
          </a:xfrm>
        </p:spPr>
        <p:txBody>
          <a:bodyPr>
            <a:normAutofit lnSpcReduction="10000"/>
          </a:bodyPr>
          <a:lstStyle/>
          <a:p>
            <a:r>
              <a:rPr lang="en-US" dirty="0"/>
              <a:t>Physical disks are commonly divided into smaller units, </a:t>
            </a:r>
            <a:r>
              <a:rPr lang="en-US" i="1" dirty="0"/>
              <a:t>partitions</a:t>
            </a:r>
            <a:r>
              <a:rPr lang="en-US" dirty="0"/>
              <a:t>.</a:t>
            </a:r>
          </a:p>
          <a:p>
            <a:pPr lvl="1"/>
            <a:r>
              <a:rPr lang="en-US" dirty="0"/>
              <a:t>Disks can also be combined (more on that when we get to RAID)</a:t>
            </a:r>
          </a:p>
          <a:p>
            <a:r>
              <a:rPr lang="en-US" dirty="0"/>
              <a:t>Partitions can be “raw” - no FS, or “cooked” - contains a FS</a:t>
            </a:r>
          </a:p>
          <a:p>
            <a:pPr lvl="1"/>
            <a:r>
              <a:rPr lang="en-US" dirty="0"/>
              <a:t>Raw examples – swap space, databases, RAID</a:t>
            </a:r>
          </a:p>
          <a:p>
            <a:pPr lvl="1"/>
            <a:endParaRPr lang="en-US" dirty="0"/>
          </a:p>
          <a:p>
            <a:r>
              <a:rPr lang="en-US" dirty="0"/>
              <a:t>Boot partition</a:t>
            </a:r>
          </a:p>
          <a:p>
            <a:pPr lvl="1"/>
            <a:r>
              <a:rPr lang="en-US" dirty="0"/>
              <a:t>Raw</a:t>
            </a:r>
          </a:p>
          <a:p>
            <a:pPr lvl="1"/>
            <a:r>
              <a:rPr lang="en-US" dirty="0"/>
              <a:t>Pre-defined location, (e.g., address 0)</a:t>
            </a:r>
          </a:p>
          <a:p>
            <a:pPr lvl="1"/>
            <a:r>
              <a:rPr lang="en-US" dirty="0"/>
              <a:t>Executes the boot loader -&gt; boots an OS from disk and executes the FS.</a:t>
            </a:r>
          </a:p>
          <a:p>
            <a:r>
              <a:rPr lang="en-US" dirty="0"/>
              <a:t>Root partition</a:t>
            </a:r>
          </a:p>
          <a:p>
            <a:pPr lvl="1"/>
            <a:r>
              <a:rPr lang="en-US" dirty="0"/>
              <a:t>Contains the OS kernel and other system files</a:t>
            </a:r>
          </a:p>
          <a:p>
            <a:pPr lvl="1"/>
            <a:r>
              <a:rPr lang="en-US" dirty="0"/>
              <a:t>Mounted at boot time and control is transferred from the boot loader to the kernel.</a:t>
            </a:r>
          </a:p>
          <a:p>
            <a:pPr lvl="1"/>
            <a:r>
              <a:rPr lang="en-US" dirty="0"/>
              <a:t>Additional file systems get mounted as we continue to boot.</a:t>
            </a:r>
          </a:p>
        </p:txBody>
      </p:sp>
    </p:spTree>
    <p:extLst>
      <p:ext uri="{BB962C8B-B14F-4D97-AF65-F5344CB8AC3E}">
        <p14:creationId xmlns:p14="http://schemas.microsoft.com/office/powerpoint/2010/main" val="496218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File System Implementation</a:t>
            </a:r>
          </a:p>
          <a:p>
            <a:pPr lvl="1"/>
            <a:r>
              <a:rPr lang="en-US" dirty="0"/>
              <a:t>Directory Implementation</a:t>
            </a:r>
          </a:p>
          <a:p>
            <a:pPr lvl="1"/>
            <a:r>
              <a:rPr lang="en-US" dirty="0"/>
              <a:t>Allocation Methods</a:t>
            </a:r>
          </a:p>
          <a:p>
            <a:pPr lvl="1"/>
            <a:r>
              <a:rPr lang="en-US" dirty="0"/>
              <a:t>Free-Space Management</a:t>
            </a:r>
          </a:p>
          <a:p>
            <a:pPr lvl="1"/>
            <a:r>
              <a:rPr lang="en-US" dirty="0"/>
              <a:t>Efficiency and Performance</a:t>
            </a:r>
          </a:p>
          <a:p>
            <a:pPr lvl="1"/>
            <a:r>
              <a:rPr lang="en-US" dirty="0"/>
              <a:t>Recovery</a:t>
            </a:r>
          </a:p>
        </p:txBody>
      </p:sp>
    </p:spTree>
    <p:extLst>
      <p:ext uri="{BB962C8B-B14F-4D97-AF65-F5344CB8AC3E}">
        <p14:creationId xmlns:p14="http://schemas.microsoft.com/office/powerpoint/2010/main" val="962626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File Systems Introduction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1506625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14A4-4A2F-3005-E5A9-C2D96B37A468}"/>
              </a:ext>
            </a:extLst>
          </p:cNvPr>
          <p:cNvSpPr>
            <a:spLocks noGrp="1"/>
          </p:cNvSpPr>
          <p:nvPr>
            <p:ph type="title"/>
          </p:nvPr>
        </p:nvSpPr>
        <p:spPr/>
        <p:txBody>
          <a:bodyPr/>
          <a:lstStyle/>
          <a:p>
            <a:r>
              <a:rPr lang="en-US" dirty="0"/>
              <a:t>Why Do We Need File Systems?</a:t>
            </a:r>
          </a:p>
        </p:txBody>
      </p:sp>
      <p:sp>
        <p:nvSpPr>
          <p:cNvPr id="3" name="Content Placeholder 2">
            <a:extLst>
              <a:ext uri="{FF2B5EF4-FFF2-40B4-BE49-F238E27FC236}">
                <a16:creationId xmlns:a16="http://schemas.microsoft.com/office/drawing/2014/main" id="{91B39CDB-474A-C289-9FE1-1D4C2AC0EB21}"/>
              </a:ext>
            </a:extLst>
          </p:cNvPr>
          <p:cNvSpPr>
            <a:spLocks noGrp="1"/>
          </p:cNvSpPr>
          <p:nvPr>
            <p:ph idx="1"/>
          </p:nvPr>
        </p:nvSpPr>
        <p:spPr/>
        <p:txBody>
          <a:bodyPr/>
          <a:lstStyle/>
          <a:p>
            <a:r>
              <a:rPr lang="en-US" dirty="0"/>
              <a:t>The amount of data we can store in a process address space is limited.</a:t>
            </a:r>
          </a:p>
          <a:p>
            <a:pPr lvl="1"/>
            <a:r>
              <a:rPr lang="en-US" dirty="0"/>
              <a:t>We want to ability to store large amounts of data. </a:t>
            </a:r>
          </a:p>
          <a:p>
            <a:endParaRPr lang="en-US" dirty="0"/>
          </a:p>
          <a:p>
            <a:r>
              <a:rPr lang="en-US" dirty="0"/>
              <a:t>When a process terminates the information is lost.</a:t>
            </a:r>
          </a:p>
          <a:p>
            <a:pPr lvl="1"/>
            <a:r>
              <a:rPr lang="en-US" dirty="0"/>
              <a:t>We may need to store useful data that was processed.</a:t>
            </a:r>
          </a:p>
          <a:p>
            <a:pPr lvl="1"/>
            <a:endParaRPr lang="en-US" dirty="0"/>
          </a:p>
          <a:p>
            <a:r>
              <a:rPr lang="en-US" dirty="0"/>
              <a:t>Multiple processes may need to access data from the same resources. </a:t>
            </a:r>
          </a:p>
          <a:p>
            <a:pPr lvl="1"/>
            <a:r>
              <a:rPr lang="en-US" dirty="0"/>
              <a:t>What if a file needs to be accessed by multiple processes?</a:t>
            </a:r>
          </a:p>
          <a:p>
            <a:pPr lvl="1"/>
            <a:r>
              <a:rPr lang="en-US" dirty="0"/>
              <a:t>Storing the information in a single process is not convenient.</a:t>
            </a:r>
          </a:p>
          <a:p>
            <a:pPr lvl="1"/>
            <a:r>
              <a:rPr lang="en-US" dirty="0"/>
              <a:t>Information sharing should be independent of any one process.</a:t>
            </a:r>
          </a:p>
          <a:p>
            <a:pPr marL="294894" lvl="1" indent="0">
              <a:buNone/>
            </a:pPr>
            <a:endParaRPr lang="en-US" dirty="0"/>
          </a:p>
          <a:p>
            <a:pPr lvl="1"/>
            <a:endParaRPr lang="en-US" dirty="0"/>
          </a:p>
        </p:txBody>
      </p:sp>
    </p:spTree>
    <p:extLst>
      <p:ext uri="{BB962C8B-B14F-4D97-AF65-F5344CB8AC3E}">
        <p14:creationId xmlns:p14="http://schemas.microsoft.com/office/powerpoint/2010/main" val="249777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19604</TotalTime>
  <Words>3769</Words>
  <Application>Microsoft Office PowerPoint</Application>
  <PresentationFormat>On-screen Show (4:3)</PresentationFormat>
  <Paragraphs>552</Paragraphs>
  <Slides>76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7" baseType="lpstr">
      <vt:lpstr>Arial</vt:lpstr>
      <vt:lpstr>Calibri</vt:lpstr>
      <vt:lpstr>Candara</vt:lpstr>
      <vt:lpstr>Century Gothic</vt:lpstr>
      <vt:lpstr>Courier New</vt:lpstr>
      <vt:lpstr>Palatino Linotype</vt:lpstr>
      <vt:lpstr>Wingdings</vt:lpstr>
      <vt:lpstr>Wingdings 2</vt:lpstr>
      <vt:lpstr>Presentation on brainstorming</vt:lpstr>
      <vt:lpstr>Worksheet</vt:lpstr>
      <vt:lpstr>Bitmap Image</vt:lpstr>
      <vt:lpstr>CSCI 4401/5401:  Principles of Operation Systems</vt:lpstr>
      <vt:lpstr>Announcements</vt:lpstr>
      <vt:lpstr>What We’re Doing Today</vt:lpstr>
      <vt:lpstr>Review</vt:lpstr>
      <vt:lpstr>Review</vt:lpstr>
      <vt:lpstr>Review</vt:lpstr>
      <vt:lpstr>Review</vt:lpstr>
      <vt:lpstr>File Systems Introduction</vt:lpstr>
      <vt:lpstr>Why Do We Need File Systems?</vt:lpstr>
      <vt:lpstr>Persistent Storage</vt:lpstr>
      <vt:lpstr>File System Definition</vt:lpstr>
      <vt:lpstr>File Concept</vt:lpstr>
      <vt:lpstr>The File Concept</vt:lpstr>
      <vt:lpstr>The File Concept</vt:lpstr>
      <vt:lpstr>What’s in a File?</vt:lpstr>
      <vt:lpstr>Interpreting a File: Attributes</vt:lpstr>
      <vt:lpstr>File Attributes Examples</vt:lpstr>
      <vt:lpstr>File Attributes Examples</vt:lpstr>
      <vt:lpstr>File Attributes Examples</vt:lpstr>
      <vt:lpstr>Using a File: Operations</vt:lpstr>
      <vt:lpstr>File Operations</vt:lpstr>
      <vt:lpstr>Using a File: Operations</vt:lpstr>
      <vt:lpstr>Open-File Table</vt:lpstr>
      <vt:lpstr>File Locking</vt:lpstr>
      <vt:lpstr>File Types</vt:lpstr>
      <vt:lpstr>File Structure</vt:lpstr>
      <vt:lpstr>Access Methods</vt:lpstr>
      <vt:lpstr>Access Methods</vt:lpstr>
      <vt:lpstr>Sequential Access</vt:lpstr>
      <vt:lpstr>Direct Access</vt:lpstr>
      <vt:lpstr>Other Access Methods</vt:lpstr>
      <vt:lpstr>File Access Methods</vt:lpstr>
      <vt:lpstr>Directory Structure &amp; Disk Structure</vt:lpstr>
      <vt:lpstr>Storage Structure</vt:lpstr>
      <vt:lpstr>File-System Organization</vt:lpstr>
      <vt:lpstr>Directories</vt:lpstr>
      <vt:lpstr>File Information (attributes) in a Directory</vt:lpstr>
      <vt:lpstr>Operations Performed on a Directory</vt:lpstr>
      <vt:lpstr>Directory Organization</vt:lpstr>
      <vt:lpstr>Single-Level Directory</vt:lpstr>
      <vt:lpstr>Two-Level Directory</vt:lpstr>
      <vt:lpstr>Tree-Structured Directories</vt:lpstr>
      <vt:lpstr>Tree-Structured Directories</vt:lpstr>
      <vt:lpstr>Path Names</vt:lpstr>
      <vt:lpstr>Acyclic-Graph Directory</vt:lpstr>
      <vt:lpstr>Acyclic-Graph Directories</vt:lpstr>
      <vt:lpstr>File System Mounting</vt:lpstr>
      <vt:lpstr>File-System Mounting</vt:lpstr>
      <vt:lpstr>Mounted vs Unmounted Partitions</vt:lpstr>
      <vt:lpstr>Mount Point</vt:lpstr>
      <vt:lpstr>File Sharing &amp; Protection</vt:lpstr>
      <vt:lpstr>File Sharing</vt:lpstr>
      <vt:lpstr>Types of Access</vt:lpstr>
      <vt:lpstr>Access Control Lists</vt:lpstr>
      <vt:lpstr>UNIX Access Control</vt:lpstr>
      <vt:lpstr>File Attributes Examples</vt:lpstr>
      <vt:lpstr>UNIX Access Control</vt:lpstr>
      <vt:lpstr>File System Structure</vt:lpstr>
      <vt:lpstr>Secondary Storage</vt:lpstr>
      <vt:lpstr>File System Design Problems</vt:lpstr>
      <vt:lpstr>Layered Designed of File Systems</vt:lpstr>
      <vt:lpstr>Layered Designed of File Systems</vt:lpstr>
      <vt:lpstr>Layered Designed of File Systems</vt:lpstr>
      <vt:lpstr>Layered Designed of File Systems</vt:lpstr>
      <vt:lpstr>Layered Designed of File Systems</vt:lpstr>
      <vt:lpstr>File-System Implementation</vt:lpstr>
      <vt:lpstr>Overview</vt:lpstr>
      <vt:lpstr>On-Disk Data Structures</vt:lpstr>
      <vt:lpstr>File Control Block Example</vt:lpstr>
      <vt:lpstr>In-Memory Data Structures</vt:lpstr>
      <vt:lpstr>Interaction of File System Components: File Creation</vt:lpstr>
      <vt:lpstr>Interaction of File System Components: Open() File</vt:lpstr>
      <vt:lpstr>Interaction of File System Components: File Read/Write</vt:lpstr>
      <vt:lpstr>Interaction of File System Components: File Close()</vt:lpstr>
      <vt:lpstr>Layout of Disk: Partitions</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796</cp:revision>
  <dcterms:created xsi:type="dcterms:W3CDTF">2018-08-26T03:11:26Z</dcterms:created>
  <dcterms:modified xsi:type="dcterms:W3CDTF">2023-10-24T22:56:13Z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