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1"/>
  </p:notesMasterIdLst>
  <p:sldIdLst>
    <p:sldId id="272" r:id="rId2"/>
    <p:sldId id="707" r:id="rId3"/>
    <p:sldId id="705" r:id="rId4"/>
    <p:sldId id="1165" r:id="rId5"/>
    <p:sldId id="1134" r:id="rId6"/>
    <p:sldId id="1135" r:id="rId7"/>
    <p:sldId id="1136" r:id="rId8"/>
    <p:sldId id="1186" r:id="rId9"/>
    <p:sldId id="1187" r:id="rId10"/>
    <p:sldId id="1228" r:id="rId11"/>
    <p:sldId id="1229" r:id="rId12"/>
    <p:sldId id="1230" r:id="rId13"/>
    <p:sldId id="1231" r:id="rId14"/>
    <p:sldId id="1166" r:id="rId15"/>
    <p:sldId id="1167" r:id="rId16"/>
    <p:sldId id="1168" r:id="rId17"/>
    <p:sldId id="1240" r:id="rId18"/>
    <p:sldId id="1241" r:id="rId19"/>
    <p:sldId id="1268" r:id="rId20"/>
    <p:sldId id="1242" r:id="rId21"/>
    <p:sldId id="1169" r:id="rId22"/>
    <p:sldId id="1239" r:id="rId23"/>
    <p:sldId id="1170" r:id="rId24"/>
    <p:sldId id="1171" r:id="rId25"/>
    <p:sldId id="1172" r:id="rId26"/>
    <p:sldId id="1266" r:id="rId27"/>
    <p:sldId id="1173" r:id="rId28"/>
    <p:sldId id="1197" r:id="rId29"/>
    <p:sldId id="1267" r:id="rId30"/>
    <p:sldId id="1198" r:id="rId31"/>
    <p:sldId id="1199" r:id="rId32"/>
    <p:sldId id="1201" r:id="rId33"/>
    <p:sldId id="1233" r:id="rId34"/>
    <p:sldId id="1202" r:id="rId35"/>
    <p:sldId id="279" r:id="rId36"/>
    <p:sldId id="414" r:id="rId37"/>
    <p:sldId id="1174" r:id="rId38"/>
    <p:sldId id="1175" r:id="rId39"/>
    <p:sldId id="1176" r:id="rId40"/>
    <p:sldId id="1195" r:id="rId41"/>
    <p:sldId id="1265" r:id="rId42"/>
    <p:sldId id="1234" r:id="rId43"/>
    <p:sldId id="1243" r:id="rId44"/>
    <p:sldId id="1269" r:id="rId45"/>
    <p:sldId id="1263" r:id="rId46"/>
    <p:sldId id="1178" r:id="rId47"/>
    <p:sldId id="1179" r:id="rId48"/>
    <p:sldId id="1248" r:id="rId49"/>
    <p:sldId id="1180" r:id="rId50"/>
    <p:sldId id="1181" r:id="rId51"/>
    <p:sldId id="1215" r:id="rId52"/>
    <p:sldId id="1216" r:id="rId53"/>
    <p:sldId id="1251" r:id="rId54"/>
    <p:sldId id="1277" r:id="rId55"/>
    <p:sldId id="1273" r:id="rId56"/>
    <p:sldId id="1274" r:id="rId57"/>
    <p:sldId id="1275" r:id="rId58"/>
    <p:sldId id="1278" r:id="rId59"/>
    <p:sldId id="1279" r:id="rId60"/>
    <p:sldId id="1182" r:id="rId61"/>
    <p:sldId id="1183" r:id="rId62"/>
    <p:sldId id="1184" r:id="rId63"/>
    <p:sldId id="1252" r:id="rId64"/>
    <p:sldId id="1185" r:id="rId65"/>
    <p:sldId id="1253" r:id="rId66"/>
    <p:sldId id="1254" r:id="rId67"/>
    <p:sldId id="1222" r:id="rId68"/>
    <p:sldId id="1264" r:id="rId69"/>
    <p:sldId id="109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Wagner" initials="JW" lastIdx="1" clrIdx="0">
    <p:extLst>
      <p:ext uri="{19B8F6BF-5375-455C-9EA6-DF929625EA0E}">
        <p15:presenceInfo xmlns:p15="http://schemas.microsoft.com/office/powerpoint/2012/main" userId="e4470d077970d2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876A6-98C7-498C-ABD7-73CF21975634}" v="1" dt="2023-10-26T20:59:07.679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>
      <p:cViewPr varScale="1">
        <p:scale>
          <a:sx n="102" d="100"/>
          <a:sy n="102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39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Wagner" userId="2862651d-6f44-4741-89aa-aec1c8926fa8" providerId="ADAL" clId="{E59876A6-98C7-498C-ABD7-73CF21975634}"/>
    <pc:docChg chg="custSel addSld delSld modSld">
      <pc:chgData name="James Wagner" userId="2862651d-6f44-4741-89aa-aec1c8926fa8" providerId="ADAL" clId="{E59876A6-98C7-498C-ABD7-73CF21975634}" dt="2023-10-26T22:52:07.500" v="103" actId="20577"/>
      <pc:docMkLst>
        <pc:docMk/>
      </pc:docMkLst>
      <pc:sldChg chg="modSp mod">
        <pc:chgData name="James Wagner" userId="2862651d-6f44-4741-89aa-aec1c8926fa8" providerId="ADAL" clId="{E59876A6-98C7-498C-ABD7-73CF21975634}" dt="2023-10-24T21:33:30.528" v="4" actId="20577"/>
        <pc:sldMkLst>
          <pc:docMk/>
          <pc:sldMk cId="3549628654" sldId="272"/>
        </pc:sldMkLst>
        <pc:spChg chg="mod">
          <ac:chgData name="James Wagner" userId="2862651d-6f44-4741-89aa-aec1c8926fa8" providerId="ADAL" clId="{E59876A6-98C7-498C-ABD7-73CF21975634}" dt="2023-10-24T21:33:30.528" v="4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E59876A6-98C7-498C-ABD7-73CF21975634}" dt="2023-10-24T21:33:41.920" v="5"/>
        <pc:sldMkLst>
          <pc:docMk/>
          <pc:sldMk cId="1107418130" sldId="707"/>
        </pc:sldMkLst>
        <pc:spChg chg="mod">
          <ac:chgData name="James Wagner" userId="2862651d-6f44-4741-89aa-aec1c8926fa8" providerId="ADAL" clId="{E59876A6-98C7-498C-ABD7-73CF21975634}" dt="2023-10-24T21:33:41.920" v="5"/>
          <ac:spMkLst>
            <pc:docMk/>
            <pc:sldMk cId="1107418130" sldId="707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E59876A6-98C7-498C-ABD7-73CF21975634}" dt="2023-10-24T21:33:21.129" v="0" actId="47"/>
        <pc:sldMkLst>
          <pc:docMk/>
          <pc:sldMk cId="3544373474" sldId="1091"/>
        </pc:sldMkLst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3017606653" sldId="1157"/>
        </pc:sldMkLst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4048738220" sldId="1164"/>
        </pc:sldMkLst>
      </pc:sldChg>
      <pc:sldChg chg="modSp mod">
        <pc:chgData name="James Wagner" userId="2862651d-6f44-4741-89aa-aec1c8926fa8" providerId="ADAL" clId="{E59876A6-98C7-498C-ABD7-73CF21975634}" dt="2023-10-26T22:18:53.111" v="16" actId="15"/>
        <pc:sldMkLst>
          <pc:docMk/>
          <pc:sldMk cId="1760767690" sldId="1168"/>
        </pc:sldMkLst>
        <pc:spChg chg="mod">
          <ac:chgData name="James Wagner" userId="2862651d-6f44-4741-89aa-aec1c8926fa8" providerId="ADAL" clId="{E59876A6-98C7-498C-ABD7-73CF21975634}" dt="2023-10-26T22:18:53.111" v="16" actId="15"/>
          <ac:spMkLst>
            <pc:docMk/>
            <pc:sldMk cId="1760767690" sldId="1168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2820386400" sldId="1223"/>
        </pc:sldMkLst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3182477229" sldId="1224"/>
        </pc:sldMkLst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333080607" sldId="1225"/>
        </pc:sldMkLst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1397015293" sldId="1226"/>
        </pc:sldMkLst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929242920" sldId="1227"/>
        </pc:sldMkLst>
      </pc:sldChg>
      <pc:sldChg chg="modSp mod">
        <pc:chgData name="James Wagner" userId="2862651d-6f44-4741-89aa-aec1c8926fa8" providerId="ADAL" clId="{E59876A6-98C7-498C-ABD7-73CF21975634}" dt="2023-10-26T22:15:00.522" v="15" actId="1037"/>
        <pc:sldMkLst>
          <pc:docMk/>
          <pc:sldMk cId="3623319967" sldId="1229"/>
        </pc:sldMkLst>
        <pc:spChg chg="mod">
          <ac:chgData name="James Wagner" userId="2862651d-6f44-4741-89aa-aec1c8926fa8" providerId="ADAL" clId="{E59876A6-98C7-498C-ABD7-73CF21975634}" dt="2023-10-26T22:15:00.522" v="15" actId="1037"/>
          <ac:spMkLst>
            <pc:docMk/>
            <pc:sldMk cId="3623319967" sldId="1229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E59876A6-98C7-498C-ABD7-73CF21975634}" dt="2023-10-26T20:55:02.692" v="6" actId="47"/>
        <pc:sldMkLst>
          <pc:docMk/>
          <pc:sldMk cId="368783844" sldId="1236"/>
        </pc:sldMkLst>
      </pc:sldChg>
      <pc:sldChg chg="modSp mod modNotesTx">
        <pc:chgData name="James Wagner" userId="2862651d-6f44-4741-89aa-aec1c8926fa8" providerId="ADAL" clId="{E59876A6-98C7-498C-ABD7-73CF21975634}" dt="2023-10-26T22:52:07.500" v="103" actId="20577"/>
        <pc:sldMkLst>
          <pc:docMk/>
          <pc:sldMk cId="4285466527" sldId="1243"/>
        </pc:sldMkLst>
        <pc:spChg chg="mod">
          <ac:chgData name="James Wagner" userId="2862651d-6f44-4741-89aa-aec1c8926fa8" providerId="ADAL" clId="{E59876A6-98C7-498C-ABD7-73CF21975634}" dt="2023-10-26T22:50:19.027" v="38" actId="20577"/>
          <ac:spMkLst>
            <pc:docMk/>
            <pc:sldMk cId="4285466527" sldId="1243"/>
            <ac:spMk id="3" creationId="{D285148A-966B-4D3E-9551-232051DEB0F0}"/>
          </ac:spMkLst>
        </pc:spChg>
      </pc:sldChg>
      <pc:sldChg chg="add">
        <pc:chgData name="James Wagner" userId="2862651d-6f44-4741-89aa-aec1c8926fa8" providerId="ADAL" clId="{E59876A6-98C7-498C-ABD7-73CF21975634}" dt="2023-10-26T20:59:07.679" v="7"/>
        <pc:sldMkLst>
          <pc:docMk/>
          <pc:sldMk cId="3865730204" sldId="1273"/>
        </pc:sldMkLst>
      </pc:sldChg>
      <pc:sldChg chg="add">
        <pc:chgData name="James Wagner" userId="2862651d-6f44-4741-89aa-aec1c8926fa8" providerId="ADAL" clId="{E59876A6-98C7-498C-ABD7-73CF21975634}" dt="2023-10-26T20:59:07.679" v="7"/>
        <pc:sldMkLst>
          <pc:docMk/>
          <pc:sldMk cId="3856173819" sldId="1274"/>
        </pc:sldMkLst>
      </pc:sldChg>
      <pc:sldChg chg="add">
        <pc:chgData name="James Wagner" userId="2862651d-6f44-4741-89aa-aec1c8926fa8" providerId="ADAL" clId="{E59876A6-98C7-498C-ABD7-73CF21975634}" dt="2023-10-26T20:59:07.679" v="7"/>
        <pc:sldMkLst>
          <pc:docMk/>
          <pc:sldMk cId="2238047637" sldId="1275"/>
        </pc:sldMkLst>
      </pc:sldChg>
      <pc:sldChg chg="add">
        <pc:chgData name="James Wagner" userId="2862651d-6f44-4741-89aa-aec1c8926fa8" providerId="ADAL" clId="{E59876A6-98C7-498C-ABD7-73CF21975634}" dt="2023-10-26T20:59:07.679" v="7"/>
        <pc:sldMkLst>
          <pc:docMk/>
          <pc:sldMk cId="1107247014" sldId="1277"/>
        </pc:sldMkLst>
      </pc:sldChg>
      <pc:sldChg chg="add">
        <pc:chgData name="James Wagner" userId="2862651d-6f44-4741-89aa-aec1c8926fa8" providerId="ADAL" clId="{E59876A6-98C7-498C-ABD7-73CF21975634}" dt="2023-10-26T20:59:07.679" v="7"/>
        <pc:sldMkLst>
          <pc:docMk/>
          <pc:sldMk cId="2221042419" sldId="1278"/>
        </pc:sldMkLst>
      </pc:sldChg>
      <pc:sldChg chg="add">
        <pc:chgData name="James Wagner" userId="2862651d-6f44-4741-89aa-aec1c8926fa8" providerId="ADAL" clId="{E59876A6-98C7-498C-ABD7-73CF21975634}" dt="2023-10-26T20:59:07.679" v="7"/>
        <pc:sldMkLst>
          <pc:docMk/>
          <pc:sldMk cId="585193046" sldId="1279"/>
        </pc:sldMkLst>
      </pc:sldChg>
    </pc:docChg>
  </pc:docChgLst>
  <pc:docChgLst>
    <pc:chgData name="James Wagner" userId="2862651d-6f44-4741-89aa-aec1c8926fa8" providerId="ADAL" clId="{F337BF6F-FEC7-45A0-9260-2E611B846E15}"/>
    <pc:docChg chg="custSel modSld">
      <pc:chgData name="James Wagner" userId="2862651d-6f44-4741-89aa-aec1c8926fa8" providerId="ADAL" clId="{F337BF6F-FEC7-45A0-9260-2E611B846E15}" dt="2022-10-28T00:43:39.149" v="186" actId="20577"/>
      <pc:docMkLst>
        <pc:docMk/>
      </pc:docMkLst>
      <pc:sldChg chg="modSp mod">
        <pc:chgData name="James Wagner" userId="2862651d-6f44-4741-89aa-aec1c8926fa8" providerId="ADAL" clId="{F337BF6F-FEC7-45A0-9260-2E611B846E15}" dt="2022-10-28T00:43:39.149" v="186" actId="20577"/>
        <pc:sldMkLst>
          <pc:docMk/>
          <pc:sldMk cId="4285466527" sldId="1243"/>
        </pc:sldMkLst>
        <pc:spChg chg="mod">
          <ac:chgData name="James Wagner" userId="2862651d-6f44-4741-89aa-aec1c8926fa8" providerId="ADAL" clId="{F337BF6F-FEC7-45A0-9260-2E611B846E15}" dt="2022-10-28T00:43:04.814" v="182" actId="20577"/>
          <ac:spMkLst>
            <pc:docMk/>
            <pc:sldMk cId="4285466527" sldId="1243"/>
            <ac:spMk id="3" creationId="{D285148A-966B-4D3E-9551-232051DEB0F0}"/>
          </ac:spMkLst>
        </pc:spChg>
        <pc:graphicFrameChg chg="modGraphic">
          <ac:chgData name="James Wagner" userId="2862651d-6f44-4741-89aa-aec1c8926fa8" providerId="ADAL" clId="{F337BF6F-FEC7-45A0-9260-2E611B846E15}" dt="2022-10-28T00:43:39.149" v="186" actId="20577"/>
          <ac:graphicFrameMkLst>
            <pc:docMk/>
            <pc:sldMk cId="4285466527" sldId="1243"/>
            <ac:graphicFrameMk id="4" creationId="{978A67ED-D8AB-4F2D-AFDA-1FF1C7E417E8}"/>
          </ac:graphicFrameMkLst>
        </pc:graphicFrameChg>
      </pc:sldChg>
    </pc:docChg>
  </pc:docChgLst>
  <pc:docChgLst>
    <pc:chgData name="James Wagner" userId="2862651d-6f44-4741-89aa-aec1c8926fa8" providerId="ADAL" clId="{E595D489-FB00-4564-A31E-3E06173713F5}"/>
    <pc:docChg chg="custSel addSld delSld modSld sldOrd">
      <pc:chgData name="James Wagner" userId="2862651d-6f44-4741-89aa-aec1c8926fa8" providerId="ADAL" clId="{E595D489-FB00-4564-A31E-3E06173713F5}" dt="2022-10-27T22:44:40.180" v="1164" actId="20577"/>
      <pc:docMkLst>
        <pc:docMk/>
      </pc:docMkLst>
      <pc:sldChg chg="modSp mod">
        <pc:chgData name="James Wagner" userId="2862651d-6f44-4741-89aa-aec1c8926fa8" providerId="ADAL" clId="{E595D489-FB00-4564-A31E-3E06173713F5}" dt="2022-10-27T19:27:36.799" v="18" actId="20577"/>
        <pc:sldMkLst>
          <pc:docMk/>
          <pc:sldMk cId="3549628654" sldId="272"/>
        </pc:sldMkLst>
        <pc:spChg chg="mod">
          <ac:chgData name="James Wagner" userId="2862651d-6f44-4741-89aa-aec1c8926fa8" providerId="ADAL" clId="{E595D489-FB00-4564-A31E-3E06173713F5}" dt="2022-10-27T19:27:36.799" v="18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James Wagner" userId="2862651d-6f44-4741-89aa-aec1c8926fa8" providerId="ADAL" clId="{E595D489-FB00-4564-A31E-3E06173713F5}" dt="2022-10-27T21:40:30.691" v="661" actId="20577"/>
        <pc:sldMkLst>
          <pc:docMk/>
          <pc:sldMk cId="1962834633" sldId="705"/>
        </pc:sldMkLst>
        <pc:spChg chg="mod">
          <ac:chgData name="James Wagner" userId="2862651d-6f44-4741-89aa-aec1c8926fa8" providerId="ADAL" clId="{E595D489-FB00-4564-A31E-3E06173713F5}" dt="2022-10-27T21:40:30.691" v="661" actId="20577"/>
          <ac:spMkLst>
            <pc:docMk/>
            <pc:sldMk cId="1962834633" sldId="705"/>
            <ac:spMk id="2" creationId="{00000000-0000-0000-0000-000000000000}"/>
          </ac:spMkLst>
        </pc:spChg>
      </pc:sldChg>
      <pc:sldChg chg="modSp mod">
        <pc:chgData name="James Wagner" userId="2862651d-6f44-4741-89aa-aec1c8926fa8" providerId="ADAL" clId="{E595D489-FB00-4564-A31E-3E06173713F5}" dt="2022-10-27T21:39:58.739" v="627"/>
        <pc:sldMkLst>
          <pc:docMk/>
          <pc:sldMk cId="1107418130" sldId="707"/>
        </pc:sldMkLst>
        <pc:spChg chg="mod">
          <ac:chgData name="James Wagner" userId="2862651d-6f44-4741-89aa-aec1c8926fa8" providerId="ADAL" clId="{E595D489-FB00-4564-A31E-3E06173713F5}" dt="2022-10-27T21:39:58.739" v="627"/>
          <ac:spMkLst>
            <pc:docMk/>
            <pc:sldMk cId="1107418130" sldId="707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E595D489-FB00-4564-A31E-3E06173713F5}" dt="2022-10-27T19:28:24.273" v="21" actId="47"/>
        <pc:sldMkLst>
          <pc:docMk/>
          <pc:sldMk cId="2390182671" sldId="1035"/>
        </pc:sldMkLst>
      </pc:sldChg>
      <pc:sldChg chg="modSp mod">
        <pc:chgData name="James Wagner" userId="2862651d-6f44-4741-89aa-aec1c8926fa8" providerId="ADAL" clId="{E595D489-FB00-4564-A31E-3E06173713F5}" dt="2022-10-27T21:39:19.919" v="626"/>
        <pc:sldMkLst>
          <pc:docMk/>
          <pc:sldMk cId="3544373474" sldId="1091"/>
        </pc:sldMkLst>
        <pc:spChg chg="mod">
          <ac:chgData name="James Wagner" userId="2862651d-6f44-4741-89aa-aec1c8926fa8" providerId="ADAL" clId="{E595D489-FB00-4564-A31E-3E06173713F5}" dt="2022-10-27T21:39:19.919" v="626"/>
          <ac:spMkLst>
            <pc:docMk/>
            <pc:sldMk cId="3544373474" sldId="1091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1:38:55.962" v="625" actId="20577"/>
        <pc:sldMkLst>
          <pc:docMk/>
          <pc:sldMk cId="962626934" sldId="1096"/>
        </pc:sldMkLst>
        <pc:spChg chg="mod">
          <ac:chgData name="James Wagner" userId="2862651d-6f44-4741-89aa-aec1c8926fa8" providerId="ADAL" clId="{E595D489-FB00-4564-A31E-3E06173713F5}" dt="2022-10-27T21:38:55.962" v="625" actId="20577"/>
          <ac:spMkLst>
            <pc:docMk/>
            <pc:sldMk cId="962626934" sldId="1096"/>
            <ac:spMk id="3" creationId="{ADF719E9-DF5D-416F-841C-722E8D7AB880}"/>
          </ac:spMkLst>
        </pc:spChg>
      </pc:sldChg>
      <pc:sldChg chg="del">
        <pc:chgData name="James Wagner" userId="2862651d-6f44-4741-89aa-aec1c8926fa8" providerId="ADAL" clId="{E595D489-FB00-4564-A31E-3E06173713F5}" dt="2022-10-27T19:28:24.273" v="21" actId="47"/>
        <pc:sldMkLst>
          <pc:docMk/>
          <pc:sldMk cId="690338922" sldId="1097"/>
        </pc:sldMkLst>
      </pc:sldChg>
      <pc:sldChg chg="del">
        <pc:chgData name="James Wagner" userId="2862651d-6f44-4741-89aa-aec1c8926fa8" providerId="ADAL" clId="{E595D489-FB00-4564-A31E-3E06173713F5}" dt="2022-10-27T19:28:24.273" v="21" actId="47"/>
        <pc:sldMkLst>
          <pc:docMk/>
          <pc:sldMk cId="2129647136" sldId="1098"/>
        </pc:sldMkLst>
      </pc:sldChg>
      <pc:sldChg chg="del">
        <pc:chgData name="James Wagner" userId="2862651d-6f44-4741-89aa-aec1c8926fa8" providerId="ADAL" clId="{E595D489-FB00-4564-A31E-3E06173713F5}" dt="2022-10-27T19:28:24.273" v="21" actId="47"/>
        <pc:sldMkLst>
          <pc:docMk/>
          <pc:sldMk cId="3541145006" sldId="1099"/>
        </pc:sldMkLst>
      </pc:sldChg>
      <pc:sldChg chg="addSp delSp modSp mod">
        <pc:chgData name="James Wagner" userId="2862651d-6f44-4741-89aa-aec1c8926fa8" providerId="ADAL" clId="{E595D489-FB00-4564-A31E-3E06173713F5}" dt="2022-10-27T20:13:08.603" v="446" actId="20577"/>
        <pc:sldMkLst>
          <pc:docMk/>
          <pc:sldMk cId="3128073493" sldId="1135"/>
        </pc:sldMkLst>
        <pc:spChg chg="mod">
          <ac:chgData name="James Wagner" userId="2862651d-6f44-4741-89aa-aec1c8926fa8" providerId="ADAL" clId="{E595D489-FB00-4564-A31E-3E06173713F5}" dt="2022-10-27T20:11:35.100" v="426" actId="1035"/>
          <ac:spMkLst>
            <pc:docMk/>
            <pc:sldMk cId="3128073493" sldId="1135"/>
            <ac:spMk id="2" creationId="{5512B81A-1FF7-4E1A-8357-56505160C48B}"/>
          </ac:spMkLst>
        </pc:spChg>
        <pc:spChg chg="mod">
          <ac:chgData name="James Wagner" userId="2862651d-6f44-4741-89aa-aec1c8926fa8" providerId="ADAL" clId="{E595D489-FB00-4564-A31E-3E06173713F5}" dt="2022-10-27T20:13:08.603" v="446" actId="20577"/>
          <ac:spMkLst>
            <pc:docMk/>
            <pc:sldMk cId="3128073493" sldId="1135"/>
            <ac:spMk id="3" creationId="{ADF719E9-DF5D-416F-841C-722E8D7AB880}"/>
          </ac:spMkLst>
        </pc:spChg>
        <pc:spChg chg="add del mod">
          <ac:chgData name="James Wagner" userId="2862651d-6f44-4741-89aa-aec1c8926fa8" providerId="ADAL" clId="{E595D489-FB00-4564-A31E-3E06173713F5}" dt="2022-10-27T20:07:07.867" v="288" actId="478"/>
          <ac:spMkLst>
            <pc:docMk/>
            <pc:sldMk cId="3128073493" sldId="1135"/>
            <ac:spMk id="4" creationId="{72251A6A-1D70-7F5D-6109-1F7D651687A3}"/>
          </ac:spMkLst>
        </pc:spChg>
        <pc:spChg chg="add del mod">
          <ac:chgData name="James Wagner" userId="2862651d-6f44-4741-89aa-aec1c8926fa8" providerId="ADAL" clId="{E595D489-FB00-4564-A31E-3E06173713F5}" dt="2022-10-27T20:07:07.867" v="288" actId="478"/>
          <ac:spMkLst>
            <pc:docMk/>
            <pc:sldMk cId="3128073493" sldId="1135"/>
            <ac:spMk id="5" creationId="{D9162574-99B9-4AC0-31CD-1C438B47AC63}"/>
          </ac:spMkLst>
        </pc:spChg>
        <pc:spChg chg="add del mod">
          <ac:chgData name="James Wagner" userId="2862651d-6f44-4741-89aa-aec1c8926fa8" providerId="ADAL" clId="{E595D489-FB00-4564-A31E-3E06173713F5}" dt="2022-10-27T20:07:07.867" v="288" actId="478"/>
          <ac:spMkLst>
            <pc:docMk/>
            <pc:sldMk cId="3128073493" sldId="1135"/>
            <ac:spMk id="7" creationId="{0B958956-7275-E05D-2596-9105BBD692EB}"/>
          </ac:spMkLst>
        </pc:spChg>
        <pc:spChg chg="add del mod">
          <ac:chgData name="James Wagner" userId="2862651d-6f44-4741-89aa-aec1c8926fa8" providerId="ADAL" clId="{E595D489-FB00-4564-A31E-3E06173713F5}" dt="2022-10-27T20:07:07.867" v="288" actId="478"/>
          <ac:spMkLst>
            <pc:docMk/>
            <pc:sldMk cId="3128073493" sldId="1135"/>
            <ac:spMk id="9" creationId="{64749D54-B31D-4629-D78B-C08E9449C979}"/>
          </ac:spMkLst>
        </pc:spChg>
        <pc:spChg chg="add del mod">
          <ac:chgData name="James Wagner" userId="2862651d-6f44-4741-89aa-aec1c8926fa8" providerId="ADAL" clId="{E595D489-FB00-4564-A31E-3E06173713F5}" dt="2022-10-27T20:07:07.867" v="288" actId="478"/>
          <ac:spMkLst>
            <pc:docMk/>
            <pc:sldMk cId="3128073493" sldId="1135"/>
            <ac:spMk id="11" creationId="{FA106211-1D1A-898E-A96E-E11E68220F02}"/>
          </ac:spMkLst>
        </pc:spChg>
        <pc:spChg chg="add del mod">
          <ac:chgData name="James Wagner" userId="2862651d-6f44-4741-89aa-aec1c8926fa8" providerId="ADAL" clId="{E595D489-FB00-4564-A31E-3E06173713F5}" dt="2022-10-27T20:07:07.867" v="288" actId="478"/>
          <ac:spMkLst>
            <pc:docMk/>
            <pc:sldMk cId="3128073493" sldId="1135"/>
            <ac:spMk id="13" creationId="{B77F950E-24A0-F41D-12E1-00BFD6DE975E}"/>
          </ac:spMkLst>
        </pc:spChg>
        <pc:spChg chg="add mod">
          <ac:chgData name="James Wagner" userId="2862651d-6f44-4741-89aa-aec1c8926fa8" providerId="ADAL" clId="{E595D489-FB00-4564-A31E-3E06173713F5}" dt="2022-10-27T20:11:35.100" v="426" actId="1035"/>
          <ac:spMkLst>
            <pc:docMk/>
            <pc:sldMk cId="3128073493" sldId="1135"/>
            <ac:spMk id="14" creationId="{5DAF4464-F879-DBC5-8D47-0CD21FE4EBB0}"/>
          </ac:spMkLst>
        </pc:spChg>
        <pc:spChg chg="add mod">
          <ac:chgData name="James Wagner" userId="2862651d-6f44-4741-89aa-aec1c8926fa8" providerId="ADAL" clId="{E595D489-FB00-4564-A31E-3E06173713F5}" dt="2022-10-27T20:11:35.100" v="426" actId="1035"/>
          <ac:spMkLst>
            <pc:docMk/>
            <pc:sldMk cId="3128073493" sldId="1135"/>
            <ac:spMk id="15" creationId="{F955D292-A11E-364B-3668-F3787335989C}"/>
          </ac:spMkLst>
        </pc:spChg>
        <pc:spChg chg="add mod">
          <ac:chgData name="James Wagner" userId="2862651d-6f44-4741-89aa-aec1c8926fa8" providerId="ADAL" clId="{E595D489-FB00-4564-A31E-3E06173713F5}" dt="2022-10-27T20:11:35.100" v="426" actId="1035"/>
          <ac:spMkLst>
            <pc:docMk/>
            <pc:sldMk cId="3128073493" sldId="1135"/>
            <ac:spMk id="16" creationId="{3D1E4717-EF77-EBAB-00A7-6E3A39972A8D}"/>
          </ac:spMkLst>
        </pc:spChg>
        <pc:spChg chg="add mod">
          <ac:chgData name="James Wagner" userId="2862651d-6f44-4741-89aa-aec1c8926fa8" providerId="ADAL" clId="{E595D489-FB00-4564-A31E-3E06173713F5}" dt="2022-10-27T20:11:35.100" v="426" actId="1035"/>
          <ac:spMkLst>
            <pc:docMk/>
            <pc:sldMk cId="3128073493" sldId="1135"/>
            <ac:spMk id="17" creationId="{705CBE91-8910-BCAF-EF36-AE698C17640D}"/>
          </ac:spMkLst>
        </pc:spChg>
        <pc:spChg chg="add mod">
          <ac:chgData name="James Wagner" userId="2862651d-6f44-4741-89aa-aec1c8926fa8" providerId="ADAL" clId="{E595D489-FB00-4564-A31E-3E06173713F5}" dt="2022-10-27T20:11:41.739" v="430" actId="1036"/>
          <ac:spMkLst>
            <pc:docMk/>
            <pc:sldMk cId="3128073493" sldId="1135"/>
            <ac:spMk id="18" creationId="{9A0A4D8F-D365-54B1-0787-44000D0926D2}"/>
          </ac:spMkLst>
        </pc:spChg>
        <pc:spChg chg="add mod">
          <ac:chgData name="James Wagner" userId="2862651d-6f44-4741-89aa-aec1c8926fa8" providerId="ADAL" clId="{E595D489-FB00-4564-A31E-3E06173713F5}" dt="2022-10-27T20:11:46.032" v="431" actId="14100"/>
          <ac:spMkLst>
            <pc:docMk/>
            <pc:sldMk cId="3128073493" sldId="1135"/>
            <ac:spMk id="19" creationId="{BFC7E958-D650-4470-D110-62F988C9D61D}"/>
          </ac:spMkLst>
        </pc:spChg>
        <pc:cxnChg chg="add del mod">
          <ac:chgData name="James Wagner" userId="2862651d-6f44-4741-89aa-aec1c8926fa8" providerId="ADAL" clId="{E595D489-FB00-4564-A31E-3E06173713F5}" dt="2022-10-27T20:07:07.867" v="288" actId="478"/>
          <ac:cxnSpMkLst>
            <pc:docMk/>
            <pc:sldMk cId="3128073493" sldId="1135"/>
            <ac:cxnSpMk id="6" creationId="{978742C6-C0D0-7FB1-84D8-CA29A884749F}"/>
          </ac:cxnSpMkLst>
        </pc:cxnChg>
        <pc:cxnChg chg="add del mod">
          <ac:chgData name="James Wagner" userId="2862651d-6f44-4741-89aa-aec1c8926fa8" providerId="ADAL" clId="{E595D489-FB00-4564-A31E-3E06173713F5}" dt="2022-10-27T20:07:07.867" v="288" actId="478"/>
          <ac:cxnSpMkLst>
            <pc:docMk/>
            <pc:sldMk cId="3128073493" sldId="1135"/>
            <ac:cxnSpMk id="8" creationId="{A2749E57-3D27-8D68-7464-0B9A5DA1D631}"/>
          </ac:cxnSpMkLst>
        </pc:cxnChg>
        <pc:cxnChg chg="add del mod">
          <ac:chgData name="James Wagner" userId="2862651d-6f44-4741-89aa-aec1c8926fa8" providerId="ADAL" clId="{E595D489-FB00-4564-A31E-3E06173713F5}" dt="2022-10-27T20:07:07.867" v="288" actId="478"/>
          <ac:cxnSpMkLst>
            <pc:docMk/>
            <pc:sldMk cId="3128073493" sldId="1135"/>
            <ac:cxnSpMk id="10" creationId="{81DD36E9-5004-8CFF-2E32-29FEC5E3DE45}"/>
          </ac:cxnSpMkLst>
        </pc:cxnChg>
        <pc:cxnChg chg="add del mod">
          <ac:chgData name="James Wagner" userId="2862651d-6f44-4741-89aa-aec1c8926fa8" providerId="ADAL" clId="{E595D489-FB00-4564-A31E-3E06173713F5}" dt="2022-10-27T20:07:07.867" v="288" actId="478"/>
          <ac:cxnSpMkLst>
            <pc:docMk/>
            <pc:sldMk cId="3128073493" sldId="1135"/>
            <ac:cxnSpMk id="12" creationId="{191133AA-9442-C26F-B223-D928A8D06568}"/>
          </ac:cxnSpMkLst>
        </pc:cxnChg>
      </pc:sldChg>
      <pc:sldChg chg="modSp mod">
        <pc:chgData name="James Wagner" userId="2862651d-6f44-4741-89aa-aec1c8926fa8" providerId="ADAL" clId="{E595D489-FB00-4564-A31E-3E06173713F5}" dt="2022-10-27T21:52:29.335" v="839" actId="20577"/>
        <pc:sldMkLst>
          <pc:docMk/>
          <pc:sldMk cId="872234353" sldId="1167"/>
        </pc:sldMkLst>
        <pc:spChg chg="mod">
          <ac:chgData name="James Wagner" userId="2862651d-6f44-4741-89aa-aec1c8926fa8" providerId="ADAL" clId="{E595D489-FB00-4564-A31E-3E06173713F5}" dt="2022-10-27T21:52:29.335" v="839" actId="20577"/>
          <ac:spMkLst>
            <pc:docMk/>
            <pc:sldMk cId="872234353" sldId="116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2:06:11.990" v="1015" actId="20577"/>
        <pc:sldMkLst>
          <pc:docMk/>
          <pc:sldMk cId="516547890" sldId="1169"/>
        </pc:sldMkLst>
        <pc:spChg chg="mod">
          <ac:chgData name="James Wagner" userId="2862651d-6f44-4741-89aa-aec1c8926fa8" providerId="ADAL" clId="{E595D489-FB00-4564-A31E-3E06173713F5}" dt="2022-10-27T22:06:11.990" v="1015" actId="20577"/>
          <ac:spMkLst>
            <pc:docMk/>
            <pc:sldMk cId="516547890" sldId="1169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2:13:11.143" v="1031" actId="20577"/>
        <pc:sldMkLst>
          <pc:docMk/>
          <pc:sldMk cId="3484259506" sldId="1171"/>
        </pc:sldMkLst>
        <pc:spChg chg="mod">
          <ac:chgData name="James Wagner" userId="2862651d-6f44-4741-89aa-aec1c8926fa8" providerId="ADAL" clId="{E595D489-FB00-4564-A31E-3E06173713F5}" dt="2022-10-27T22:13:11.143" v="1031" actId="20577"/>
          <ac:spMkLst>
            <pc:docMk/>
            <pc:sldMk cId="3484259506" sldId="1171"/>
            <ac:spMk id="3" creationId="{ADF719E9-DF5D-416F-841C-722E8D7AB880}"/>
          </ac:spMkLst>
        </pc:spChg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3348946738" sldId="1178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369923989" sldId="1179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238251318" sldId="1180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1757977803" sldId="1181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161984044" sldId="1182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545587763" sldId="1183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287851706" sldId="1184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3870452208" sldId="1185"/>
        </pc:sldMkLst>
      </pc:sldChg>
      <pc:sldChg chg="modSp mod">
        <pc:chgData name="James Wagner" userId="2862651d-6f44-4741-89aa-aec1c8926fa8" providerId="ADAL" clId="{E595D489-FB00-4564-A31E-3E06173713F5}" dt="2022-10-27T21:41:45.417" v="662" actId="20577"/>
        <pc:sldMkLst>
          <pc:docMk/>
          <pc:sldMk cId="711966150" sldId="1186"/>
        </pc:sldMkLst>
        <pc:spChg chg="mod">
          <ac:chgData name="James Wagner" userId="2862651d-6f44-4741-89aa-aec1c8926fa8" providerId="ADAL" clId="{E595D489-FB00-4564-A31E-3E06173713F5}" dt="2022-10-27T21:41:45.417" v="662" actId="20577"/>
          <ac:spMkLst>
            <pc:docMk/>
            <pc:sldMk cId="711966150" sldId="1186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2:35:01.345" v="1071" actId="20577"/>
        <pc:sldMkLst>
          <pc:docMk/>
          <pc:sldMk cId="30112013" sldId="1195"/>
        </pc:sldMkLst>
        <pc:spChg chg="mod">
          <ac:chgData name="James Wagner" userId="2862651d-6f44-4741-89aa-aec1c8926fa8" providerId="ADAL" clId="{E595D489-FB00-4564-A31E-3E06173713F5}" dt="2022-10-27T22:35:01.345" v="1071" actId="20577"/>
          <ac:spMkLst>
            <pc:docMk/>
            <pc:sldMk cId="30112013" sldId="1195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2:15:25.200" v="1055" actId="20577"/>
        <pc:sldMkLst>
          <pc:docMk/>
          <pc:sldMk cId="3459803352" sldId="1197"/>
        </pc:sldMkLst>
        <pc:spChg chg="mod">
          <ac:chgData name="James Wagner" userId="2862651d-6f44-4741-89aa-aec1c8926fa8" providerId="ADAL" clId="{E595D489-FB00-4564-A31E-3E06173713F5}" dt="2022-10-27T22:15:25.200" v="1055" actId="20577"/>
          <ac:spMkLst>
            <pc:docMk/>
            <pc:sldMk cId="3459803352" sldId="1197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1:37:26.231" v="581" actId="27636"/>
        <pc:sldMkLst>
          <pc:docMk/>
          <pc:sldMk cId="3958005618" sldId="1202"/>
        </pc:sldMkLst>
        <pc:spChg chg="mod">
          <ac:chgData name="James Wagner" userId="2862651d-6f44-4741-89aa-aec1c8926fa8" providerId="ADAL" clId="{E595D489-FB00-4564-A31E-3E06173713F5}" dt="2022-10-27T21:37:26.231" v="581" actId="27636"/>
          <ac:spMkLst>
            <pc:docMk/>
            <pc:sldMk cId="3958005618" sldId="1202"/>
            <ac:spMk id="3" creationId="{ADF719E9-DF5D-416F-841C-722E8D7AB880}"/>
          </ac:spMkLst>
        </pc:spChg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801315431" sldId="1215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99324281" sldId="1216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712687713" sldId="1222"/>
        </pc:sldMkLst>
      </pc:sldChg>
      <pc:sldChg chg="modSp mod">
        <pc:chgData name="James Wagner" userId="2862651d-6f44-4741-89aa-aec1c8926fa8" providerId="ADAL" clId="{E595D489-FB00-4564-A31E-3E06173713F5}" dt="2022-10-27T21:50:03.498" v="835" actId="20577"/>
        <pc:sldMkLst>
          <pc:docMk/>
          <pc:sldMk cId="2417994143" sldId="1228"/>
        </pc:sldMkLst>
        <pc:spChg chg="mod">
          <ac:chgData name="James Wagner" userId="2862651d-6f44-4741-89aa-aec1c8926fa8" providerId="ADAL" clId="{E595D489-FB00-4564-A31E-3E06173713F5}" dt="2022-10-27T21:50:03.498" v="835" actId="20577"/>
          <ac:spMkLst>
            <pc:docMk/>
            <pc:sldMk cId="2417994143" sldId="1228"/>
            <ac:spMk id="2" creationId="{5512B81A-1FF7-4E1A-8357-56505160C48B}"/>
          </ac:spMkLst>
        </pc:spChg>
      </pc:sldChg>
      <pc:sldChg chg="modSp mod modNotesTx">
        <pc:chgData name="James Wagner" userId="2862651d-6f44-4741-89aa-aec1c8926fa8" providerId="ADAL" clId="{E595D489-FB00-4564-A31E-3E06173713F5}" dt="2022-10-27T21:49:37.707" v="831" actId="20577"/>
        <pc:sldMkLst>
          <pc:docMk/>
          <pc:sldMk cId="3623319967" sldId="1229"/>
        </pc:sldMkLst>
        <pc:spChg chg="mod">
          <ac:chgData name="James Wagner" userId="2862651d-6f44-4741-89aa-aec1c8926fa8" providerId="ADAL" clId="{E595D489-FB00-4564-A31E-3E06173713F5}" dt="2022-10-27T21:47:38.392" v="666" actId="20577"/>
          <ac:spMkLst>
            <pc:docMk/>
            <pc:sldMk cId="3623319967" sldId="1229"/>
            <ac:spMk id="3" creationId="{ADF719E9-DF5D-416F-841C-722E8D7AB880}"/>
          </ac:spMkLst>
        </pc:spChg>
      </pc:sldChg>
      <pc:sldChg chg="modSp mod">
        <pc:chgData name="James Wagner" userId="2862651d-6f44-4741-89aa-aec1c8926fa8" providerId="ADAL" clId="{E595D489-FB00-4564-A31E-3E06173713F5}" dt="2022-10-27T21:49:54.277" v="833" actId="20577"/>
        <pc:sldMkLst>
          <pc:docMk/>
          <pc:sldMk cId="1853744934" sldId="1230"/>
        </pc:sldMkLst>
        <pc:spChg chg="mod">
          <ac:chgData name="James Wagner" userId="2862651d-6f44-4741-89aa-aec1c8926fa8" providerId="ADAL" clId="{E595D489-FB00-4564-A31E-3E06173713F5}" dt="2022-10-27T21:49:54.277" v="833" actId="20577"/>
          <ac:spMkLst>
            <pc:docMk/>
            <pc:sldMk cId="1853744934" sldId="1230"/>
            <ac:spMk id="2" creationId="{5512B81A-1FF7-4E1A-8357-56505160C48B}"/>
          </ac:spMkLst>
        </pc:spChg>
      </pc:sldChg>
      <pc:sldChg chg="del">
        <pc:chgData name="James Wagner" userId="2862651d-6f44-4741-89aa-aec1c8926fa8" providerId="ADAL" clId="{E595D489-FB00-4564-A31E-3E06173713F5}" dt="2022-10-27T21:38:02.655" v="582" actId="2696"/>
        <pc:sldMkLst>
          <pc:docMk/>
          <pc:sldMk cId="709456553" sldId="1234"/>
        </pc:sldMkLst>
      </pc:sldChg>
      <pc:sldChg chg="add">
        <pc:chgData name="James Wagner" userId="2862651d-6f44-4741-89aa-aec1c8926fa8" providerId="ADAL" clId="{E595D489-FB00-4564-A31E-3E06173713F5}" dt="2022-10-27T21:38:09.357" v="583"/>
        <pc:sldMkLst>
          <pc:docMk/>
          <pc:sldMk cId="2494618976" sldId="1234"/>
        </pc:sldMkLst>
      </pc:sldChg>
      <pc:sldChg chg="del">
        <pc:chgData name="James Wagner" userId="2862651d-6f44-4741-89aa-aec1c8926fa8" providerId="ADAL" clId="{E595D489-FB00-4564-A31E-3E06173713F5}" dt="2022-10-27T19:28:24.273" v="21" actId="47"/>
        <pc:sldMkLst>
          <pc:docMk/>
          <pc:sldMk cId="4269891025" sldId="1237"/>
        </pc:sldMkLst>
      </pc:sldChg>
      <pc:sldChg chg="modSp mod">
        <pc:chgData name="James Wagner" userId="2862651d-6f44-4741-89aa-aec1c8926fa8" providerId="ADAL" clId="{E595D489-FB00-4564-A31E-3E06173713F5}" dt="2022-10-27T21:54:47.842" v="856" actId="20577"/>
        <pc:sldMkLst>
          <pc:docMk/>
          <pc:sldMk cId="3472387484" sldId="1240"/>
        </pc:sldMkLst>
        <pc:spChg chg="mod">
          <ac:chgData name="James Wagner" userId="2862651d-6f44-4741-89aa-aec1c8926fa8" providerId="ADAL" clId="{E595D489-FB00-4564-A31E-3E06173713F5}" dt="2022-10-27T21:54:47.842" v="856" actId="20577"/>
          <ac:spMkLst>
            <pc:docMk/>
            <pc:sldMk cId="3472387484" sldId="1240"/>
            <ac:spMk id="3" creationId="{1D12AE18-46EC-4896-936B-A3E3184E3250}"/>
          </ac:spMkLst>
        </pc:spChg>
      </pc:sldChg>
      <pc:sldChg chg="addSp modSp mod">
        <pc:chgData name="James Wagner" userId="2862651d-6f44-4741-89aa-aec1c8926fa8" providerId="ADAL" clId="{E595D489-FB00-4564-A31E-3E06173713F5}" dt="2022-10-27T21:55:49.861" v="870" actId="1076"/>
        <pc:sldMkLst>
          <pc:docMk/>
          <pc:sldMk cId="833788995" sldId="1241"/>
        </pc:sldMkLst>
        <pc:spChg chg="mod">
          <ac:chgData name="James Wagner" userId="2862651d-6f44-4741-89aa-aec1c8926fa8" providerId="ADAL" clId="{E595D489-FB00-4564-A31E-3E06173713F5}" dt="2022-10-27T20:22:15.853" v="524" actId="20577"/>
          <ac:spMkLst>
            <pc:docMk/>
            <pc:sldMk cId="833788995" sldId="1241"/>
            <ac:spMk id="3" creationId="{1D12AE18-46EC-4896-936B-A3E3184E3250}"/>
          </ac:spMkLst>
        </pc:spChg>
        <pc:spChg chg="add mod">
          <ac:chgData name="James Wagner" userId="2862651d-6f44-4741-89aa-aec1c8926fa8" providerId="ADAL" clId="{E595D489-FB00-4564-A31E-3E06173713F5}" dt="2022-10-27T21:55:49.861" v="870" actId="1076"/>
          <ac:spMkLst>
            <pc:docMk/>
            <pc:sldMk cId="833788995" sldId="1241"/>
            <ac:spMk id="4" creationId="{57621CAE-5B68-2B09-FB2C-601777C5A876}"/>
          </ac:spMkLst>
        </pc:spChg>
      </pc:sldChg>
      <pc:sldChg chg="modSp mod modNotesTx">
        <pc:chgData name="James Wagner" userId="2862651d-6f44-4741-89aa-aec1c8926fa8" providerId="ADAL" clId="{E595D489-FB00-4564-A31E-3E06173713F5}" dt="2022-10-27T21:58:19.112" v="897" actId="20577"/>
        <pc:sldMkLst>
          <pc:docMk/>
          <pc:sldMk cId="516627536" sldId="1242"/>
        </pc:sldMkLst>
        <pc:spChg chg="mod">
          <ac:chgData name="James Wagner" userId="2862651d-6f44-4741-89aa-aec1c8926fa8" providerId="ADAL" clId="{E595D489-FB00-4564-A31E-3E06173713F5}" dt="2022-10-27T20:22:38.060" v="530" actId="20577"/>
          <ac:spMkLst>
            <pc:docMk/>
            <pc:sldMk cId="516627536" sldId="1242"/>
            <ac:spMk id="3" creationId="{1D12AE18-46EC-4896-936B-A3E3184E3250}"/>
          </ac:spMkLst>
        </pc:spChg>
      </pc:sldChg>
      <pc:sldChg chg="del">
        <pc:chgData name="James Wagner" userId="2862651d-6f44-4741-89aa-aec1c8926fa8" providerId="ADAL" clId="{E595D489-FB00-4564-A31E-3E06173713F5}" dt="2022-10-27T21:38:02.655" v="582" actId="2696"/>
        <pc:sldMkLst>
          <pc:docMk/>
          <pc:sldMk cId="2043519951" sldId="1243"/>
        </pc:sldMkLst>
      </pc:sldChg>
      <pc:sldChg chg="modSp add mod">
        <pc:chgData name="James Wagner" userId="2862651d-6f44-4741-89aa-aec1c8926fa8" providerId="ADAL" clId="{E595D489-FB00-4564-A31E-3E06173713F5}" dt="2022-10-27T22:43:42.996" v="1138" actId="113"/>
        <pc:sldMkLst>
          <pc:docMk/>
          <pc:sldMk cId="4285466527" sldId="1243"/>
        </pc:sldMkLst>
        <pc:spChg chg="mod">
          <ac:chgData name="James Wagner" userId="2862651d-6f44-4741-89aa-aec1c8926fa8" providerId="ADAL" clId="{E595D489-FB00-4564-A31E-3E06173713F5}" dt="2022-10-27T22:39:46.032" v="1105" actId="20577"/>
          <ac:spMkLst>
            <pc:docMk/>
            <pc:sldMk cId="4285466527" sldId="1243"/>
            <ac:spMk id="3" creationId="{D285148A-966B-4D3E-9551-232051DEB0F0}"/>
          </ac:spMkLst>
        </pc:spChg>
        <pc:spChg chg="mod">
          <ac:chgData name="James Wagner" userId="2862651d-6f44-4741-89aa-aec1c8926fa8" providerId="ADAL" clId="{E595D489-FB00-4564-A31E-3E06173713F5}" dt="2022-10-27T22:43:42.996" v="1138" actId="113"/>
          <ac:spMkLst>
            <pc:docMk/>
            <pc:sldMk cId="4285466527" sldId="1243"/>
            <ac:spMk id="6" creationId="{BC3A3603-C714-4332-9838-FF30AE3C123D}"/>
          </ac:spMkLst>
        </pc:spChg>
        <pc:graphicFrameChg chg="modGraphic">
          <ac:chgData name="James Wagner" userId="2862651d-6f44-4741-89aa-aec1c8926fa8" providerId="ADAL" clId="{E595D489-FB00-4564-A31E-3E06173713F5}" dt="2022-10-27T22:43:32.100" v="1134" actId="6549"/>
          <ac:graphicFrameMkLst>
            <pc:docMk/>
            <pc:sldMk cId="4285466527" sldId="1243"/>
            <ac:graphicFrameMk id="4" creationId="{978A67ED-D8AB-4F2D-AFDA-1FF1C7E417E8}"/>
          </ac:graphicFrameMkLst>
        </pc:graphicFrameChg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154685516" sldId="1248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1184091803" sldId="1251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1203028452" sldId="1252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165849541" sldId="1253"/>
        </pc:sldMkLst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4005318479" sldId="1254"/>
        </pc:sldMkLst>
      </pc:sldChg>
      <pc:sldChg chg="modSp add del mod ord">
        <pc:chgData name="James Wagner" userId="2862651d-6f44-4741-89aa-aec1c8926fa8" providerId="ADAL" clId="{E595D489-FB00-4564-A31E-3E06173713F5}" dt="2022-10-27T21:38:02.655" v="582" actId="2696"/>
        <pc:sldMkLst>
          <pc:docMk/>
          <pc:sldMk cId="2655899285" sldId="1263"/>
        </pc:sldMkLst>
        <pc:spChg chg="mod">
          <ac:chgData name="James Wagner" userId="2862651d-6f44-4741-89aa-aec1c8926fa8" providerId="ADAL" clId="{E595D489-FB00-4564-A31E-3E06173713F5}" dt="2022-10-27T19:37:47.401" v="45" actId="12"/>
          <ac:spMkLst>
            <pc:docMk/>
            <pc:sldMk cId="2655899285" sldId="1263"/>
            <ac:spMk id="3" creationId="{B5D9E5D5-A9EA-4A41-89F5-AA5BD607C874}"/>
          </ac:spMkLst>
        </pc:spChg>
      </pc:sldChg>
      <pc:sldChg chg="modSp add mod">
        <pc:chgData name="James Wagner" userId="2862651d-6f44-4741-89aa-aec1c8926fa8" providerId="ADAL" clId="{E595D489-FB00-4564-A31E-3E06173713F5}" dt="2022-10-27T22:44:40.180" v="1164" actId="20577"/>
        <pc:sldMkLst>
          <pc:docMk/>
          <pc:sldMk cId="3201962016" sldId="1263"/>
        </pc:sldMkLst>
        <pc:spChg chg="mod">
          <ac:chgData name="James Wagner" userId="2862651d-6f44-4741-89aa-aec1c8926fa8" providerId="ADAL" clId="{E595D489-FB00-4564-A31E-3E06173713F5}" dt="2022-10-27T22:44:40.180" v="1164" actId="20577"/>
          <ac:spMkLst>
            <pc:docMk/>
            <pc:sldMk cId="3201962016" sldId="1263"/>
            <ac:spMk id="3" creationId="{B5D9E5D5-A9EA-4A41-89F5-AA5BD607C874}"/>
          </ac:spMkLst>
        </pc:spChg>
      </pc:sldChg>
      <pc:sldChg chg="add">
        <pc:chgData name="James Wagner" userId="2862651d-6f44-4741-89aa-aec1c8926fa8" providerId="ADAL" clId="{E595D489-FB00-4564-A31E-3E06173713F5}" dt="2022-10-27T19:36:32.947" v="25"/>
        <pc:sldMkLst>
          <pc:docMk/>
          <pc:sldMk cId="2049118611" sldId="1264"/>
        </pc:sldMkLst>
      </pc:sldChg>
      <pc:sldChg chg="add">
        <pc:chgData name="James Wagner" userId="2862651d-6f44-4741-89aa-aec1c8926fa8" providerId="ADAL" clId="{E595D489-FB00-4564-A31E-3E06173713F5}" dt="2022-10-27T21:38:09.357" v="583"/>
        <pc:sldMkLst>
          <pc:docMk/>
          <pc:sldMk cId="2582021638" sldId="1265"/>
        </pc:sldMkLst>
      </pc:sldChg>
      <pc:sldChg chg="modSp add del mod">
        <pc:chgData name="James Wagner" userId="2862651d-6f44-4741-89aa-aec1c8926fa8" providerId="ADAL" clId="{E595D489-FB00-4564-A31E-3E06173713F5}" dt="2022-10-27T21:38:02.655" v="582" actId="2696"/>
        <pc:sldMkLst>
          <pc:docMk/>
          <pc:sldMk cId="3313213461" sldId="1265"/>
        </pc:sldMkLst>
        <pc:spChg chg="mod">
          <ac:chgData name="James Wagner" userId="2862651d-6f44-4741-89aa-aec1c8926fa8" providerId="ADAL" clId="{E595D489-FB00-4564-A31E-3E06173713F5}" dt="2022-10-27T19:36:52.082" v="42" actId="20577"/>
          <ac:spMkLst>
            <pc:docMk/>
            <pc:sldMk cId="3313213461" sldId="1265"/>
            <ac:spMk id="4" creationId="{A58CC36A-C6B3-45A9-8503-06F76D304752}"/>
          </ac:spMkLst>
        </pc:spChg>
      </pc:sldChg>
      <pc:sldChg chg="addSp modSp new mod">
        <pc:chgData name="James Wagner" userId="2862651d-6f44-4741-89aa-aec1c8926fa8" providerId="ADAL" clId="{E595D489-FB00-4564-A31E-3E06173713F5}" dt="2022-10-27T19:42:31.642" v="148" actId="1076"/>
        <pc:sldMkLst>
          <pc:docMk/>
          <pc:sldMk cId="4112721033" sldId="1266"/>
        </pc:sldMkLst>
        <pc:spChg chg="mod">
          <ac:chgData name="James Wagner" userId="2862651d-6f44-4741-89aa-aec1c8926fa8" providerId="ADAL" clId="{E595D489-FB00-4564-A31E-3E06173713F5}" dt="2022-10-27T19:41:35.896" v="49"/>
          <ac:spMkLst>
            <pc:docMk/>
            <pc:sldMk cId="4112721033" sldId="1266"/>
            <ac:spMk id="2" creationId="{874A4E31-05BD-5B78-71AE-80CD9396F8BC}"/>
          </ac:spMkLst>
        </pc:spChg>
        <pc:spChg chg="mod">
          <ac:chgData name="James Wagner" userId="2862651d-6f44-4741-89aa-aec1c8926fa8" providerId="ADAL" clId="{E595D489-FB00-4564-A31E-3E06173713F5}" dt="2022-10-27T19:42:29.326" v="147" actId="11"/>
          <ac:spMkLst>
            <pc:docMk/>
            <pc:sldMk cId="4112721033" sldId="1266"/>
            <ac:spMk id="3" creationId="{170F3A73-8042-9FE3-D837-44C48E3CE018}"/>
          </ac:spMkLst>
        </pc:spChg>
        <pc:picChg chg="add mod">
          <ac:chgData name="James Wagner" userId="2862651d-6f44-4741-89aa-aec1c8926fa8" providerId="ADAL" clId="{E595D489-FB00-4564-A31E-3E06173713F5}" dt="2022-10-27T19:42:31.642" v="148" actId="1076"/>
          <ac:picMkLst>
            <pc:docMk/>
            <pc:sldMk cId="4112721033" sldId="1266"/>
            <ac:picMk id="4" creationId="{B6505D38-A733-BF51-2DC2-827B9A576BBE}"/>
          </ac:picMkLst>
        </pc:picChg>
      </pc:sldChg>
      <pc:sldChg chg="addSp modSp new mod">
        <pc:chgData name="James Wagner" userId="2862651d-6f44-4741-89aa-aec1c8926fa8" providerId="ADAL" clId="{E595D489-FB00-4564-A31E-3E06173713F5}" dt="2022-10-27T19:45:18.597" v="198" actId="20577"/>
        <pc:sldMkLst>
          <pc:docMk/>
          <pc:sldMk cId="3347339688" sldId="1267"/>
        </pc:sldMkLst>
        <pc:spChg chg="mod">
          <ac:chgData name="James Wagner" userId="2862651d-6f44-4741-89aa-aec1c8926fa8" providerId="ADAL" clId="{E595D489-FB00-4564-A31E-3E06173713F5}" dt="2022-10-27T19:44:16.927" v="150"/>
          <ac:spMkLst>
            <pc:docMk/>
            <pc:sldMk cId="3347339688" sldId="1267"/>
            <ac:spMk id="2" creationId="{A9F85F39-5EA7-820E-617C-D16D6948D47F}"/>
          </ac:spMkLst>
        </pc:spChg>
        <pc:spChg chg="mod">
          <ac:chgData name="James Wagner" userId="2862651d-6f44-4741-89aa-aec1c8926fa8" providerId="ADAL" clId="{E595D489-FB00-4564-A31E-3E06173713F5}" dt="2022-10-27T19:45:18.597" v="198" actId="20577"/>
          <ac:spMkLst>
            <pc:docMk/>
            <pc:sldMk cId="3347339688" sldId="1267"/>
            <ac:spMk id="3" creationId="{D33A851A-4DF9-876D-5177-912C3C10C73A}"/>
          </ac:spMkLst>
        </pc:spChg>
        <pc:picChg chg="add mod">
          <ac:chgData name="James Wagner" userId="2862651d-6f44-4741-89aa-aec1c8926fa8" providerId="ADAL" clId="{E595D489-FB00-4564-A31E-3E06173713F5}" dt="2022-10-27T19:45:01.597" v="152" actId="1076"/>
          <ac:picMkLst>
            <pc:docMk/>
            <pc:sldMk cId="3347339688" sldId="1267"/>
            <ac:picMk id="4" creationId="{F72D766E-E5AE-510F-F5F9-8C2967FB622B}"/>
          </ac:picMkLst>
        </pc:picChg>
      </pc:sldChg>
      <pc:sldChg chg="addSp delSp modSp add mod">
        <pc:chgData name="James Wagner" userId="2862651d-6f44-4741-89aa-aec1c8926fa8" providerId="ADAL" clId="{E595D489-FB00-4564-A31E-3E06173713F5}" dt="2022-10-27T21:55:52.825" v="871" actId="478"/>
        <pc:sldMkLst>
          <pc:docMk/>
          <pc:sldMk cId="537436172" sldId="1268"/>
        </pc:sldMkLst>
        <pc:spChg chg="add del mod">
          <ac:chgData name="James Wagner" userId="2862651d-6f44-4741-89aa-aec1c8926fa8" providerId="ADAL" clId="{E595D489-FB00-4564-A31E-3E06173713F5}" dt="2022-10-27T21:55:52.825" v="871" actId="478"/>
          <ac:spMkLst>
            <pc:docMk/>
            <pc:sldMk cId="537436172" sldId="1268"/>
            <ac:spMk id="4" creationId="{831A220E-D074-5E13-63A0-0D2656B8240A}"/>
          </ac:spMkLst>
        </pc:spChg>
        <pc:picChg chg="mod">
          <ac:chgData name="James Wagner" userId="2862651d-6f44-4741-89aa-aec1c8926fa8" providerId="ADAL" clId="{E595D489-FB00-4564-A31E-3E06173713F5}" dt="2022-10-27T21:55:10.384" v="859" actId="1076"/>
          <ac:picMkLst>
            <pc:docMk/>
            <pc:sldMk cId="537436172" sldId="1268"/>
            <ac:picMk id="15362" creationId="{90541F58-64CA-471E-819A-34B7C822905E}"/>
          </ac:picMkLst>
        </pc:picChg>
      </pc:sldChg>
      <pc:sldChg chg="modSp new del mod">
        <pc:chgData name="James Wagner" userId="2862651d-6f44-4741-89aa-aec1c8926fa8" providerId="ADAL" clId="{E595D489-FB00-4564-A31E-3E06173713F5}" dt="2022-10-27T20:11:37.688" v="427" actId="47"/>
        <pc:sldMkLst>
          <pc:docMk/>
          <pc:sldMk cId="959754282" sldId="1268"/>
        </pc:sldMkLst>
        <pc:spChg chg="mod">
          <ac:chgData name="James Wagner" userId="2862651d-6f44-4741-89aa-aec1c8926fa8" providerId="ADAL" clId="{E595D489-FB00-4564-A31E-3E06173713F5}" dt="2022-10-27T20:05:28.941" v="264"/>
          <ac:spMkLst>
            <pc:docMk/>
            <pc:sldMk cId="959754282" sldId="1268"/>
            <ac:spMk id="2" creationId="{F46F5693-9928-FEF6-4F83-3F647C26CCB1}"/>
          </ac:spMkLst>
        </pc:spChg>
      </pc:sldChg>
      <pc:sldChg chg="addSp delSp modSp new mod">
        <pc:chgData name="James Wagner" userId="2862651d-6f44-4741-89aa-aec1c8926fa8" providerId="ADAL" clId="{E595D489-FB00-4564-A31E-3E06173713F5}" dt="2022-10-27T22:43:17.937" v="1133" actId="14100"/>
        <pc:sldMkLst>
          <pc:docMk/>
          <pc:sldMk cId="932917523" sldId="1269"/>
        </pc:sldMkLst>
        <pc:spChg chg="del">
          <ac:chgData name="James Wagner" userId="2862651d-6f44-4741-89aa-aec1c8926fa8" providerId="ADAL" clId="{E595D489-FB00-4564-A31E-3E06173713F5}" dt="2022-10-27T22:42:46.550" v="1120" actId="478"/>
          <ac:spMkLst>
            <pc:docMk/>
            <pc:sldMk cId="932917523" sldId="1269"/>
            <ac:spMk id="2" creationId="{A40614C0-3AAA-D078-4AA6-C215EEB4D302}"/>
          </ac:spMkLst>
        </pc:spChg>
        <pc:spChg chg="del">
          <ac:chgData name="James Wagner" userId="2862651d-6f44-4741-89aa-aec1c8926fa8" providerId="ADAL" clId="{E595D489-FB00-4564-A31E-3E06173713F5}" dt="2022-10-27T22:42:47.430" v="1121" actId="478"/>
          <ac:spMkLst>
            <pc:docMk/>
            <pc:sldMk cId="932917523" sldId="1269"/>
            <ac:spMk id="3" creationId="{AD59A04F-5BCA-3877-78F2-EE1D693B264D}"/>
          </ac:spMkLst>
        </pc:spChg>
        <pc:picChg chg="add mod">
          <ac:chgData name="James Wagner" userId="2862651d-6f44-4741-89aa-aec1c8926fa8" providerId="ADAL" clId="{E595D489-FB00-4564-A31E-3E06173713F5}" dt="2022-10-27T22:43:07.084" v="1129" actId="1076"/>
          <ac:picMkLst>
            <pc:docMk/>
            <pc:sldMk cId="932917523" sldId="1269"/>
            <ac:picMk id="4" creationId="{9C4A8618-4851-0B2C-9AC2-6421387BC3F0}"/>
          </ac:picMkLst>
        </pc:picChg>
        <pc:picChg chg="add mod">
          <ac:chgData name="James Wagner" userId="2862651d-6f44-4741-89aa-aec1c8926fa8" providerId="ADAL" clId="{E595D489-FB00-4564-A31E-3E06173713F5}" dt="2022-10-27T22:43:17.937" v="1133" actId="14100"/>
          <ac:picMkLst>
            <pc:docMk/>
            <pc:sldMk cId="932917523" sldId="1269"/>
            <ac:picMk id="5" creationId="{11778CD7-3088-B21A-7A91-D242D9AA9F6F}"/>
          </ac:picMkLst>
        </pc:picChg>
        <pc:picChg chg="add mod">
          <ac:chgData name="James Wagner" userId="2862651d-6f44-4741-89aa-aec1c8926fa8" providerId="ADAL" clId="{E595D489-FB00-4564-A31E-3E06173713F5}" dt="2022-10-27T22:43:13.844" v="1132" actId="1076"/>
          <ac:picMkLst>
            <pc:docMk/>
            <pc:sldMk cId="932917523" sldId="1269"/>
            <ac:picMk id="6" creationId="{A24BE3FC-2386-C41D-DD2E-95645D9E0A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index (or pointer) returned by open is used for all file operations. UNIX – file descriptor, Windows – file handle. Used for other operations (read &amp; write)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3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Log(N) look up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401, 1, 1</a:t>
            </a:r>
          </a:p>
          <a:p>
            <a:pPr marL="228600" indent="-228600">
              <a:buAutoNum type="alphaUcPeriod"/>
            </a:pPr>
            <a:r>
              <a:rPr lang="en-US" dirty="0"/>
              <a:t>201, 102, 1</a:t>
            </a:r>
          </a:p>
          <a:p>
            <a:pPr marL="228600" indent="-228600">
              <a:buAutoNum type="alphaUcPeriod"/>
            </a:pPr>
            <a:r>
              <a:rPr lang="en-US" dirty="0"/>
              <a:t>1, 3, 1</a:t>
            </a:r>
          </a:p>
          <a:p>
            <a:pPr marL="228600" indent="-228600">
              <a:buAutoNum type="alphaUcPeriod"/>
            </a:pPr>
            <a:r>
              <a:rPr lang="en-US" dirty="0"/>
              <a:t>398 (or 0), 1, 0</a:t>
            </a:r>
          </a:p>
          <a:p>
            <a:pPr marL="228600" indent="-228600">
              <a:buAutoNum type="alphaUcPeriod"/>
            </a:pPr>
            <a:r>
              <a:rPr lang="en-US" dirty="0"/>
              <a:t>200, 101, 0</a:t>
            </a:r>
          </a:p>
          <a:p>
            <a:pPr marL="228600" indent="-228600">
              <a:buAutoNum type="alphaUcPeriod"/>
            </a:pPr>
            <a:r>
              <a:rPr lang="en-US" dirty="0"/>
              <a:t>0, 200, 0</a:t>
            </a:r>
          </a:p>
          <a:p>
            <a:pPr marL="228600" indent="-2286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= 10 direct + 256(1024/4) single indirect + 256^2 double indirect + 256^3 triple indirect</a:t>
            </a:r>
          </a:p>
          <a:p>
            <a:r>
              <a:rPr lang="en-US" dirty="0"/>
              <a:t>Storage = 16843018 pointers = 16843018 KB = 16.06GB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write date is good to determine what needs to be included in backups.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3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35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35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CSCI 4401/5401: </a:t>
            </a:r>
            <a:br>
              <a:rPr lang="en-US" dirty="0"/>
            </a:br>
            <a:r>
              <a:rPr lang="en-US"/>
              <a:t>Principles of Operation </a:t>
            </a:r>
            <a:r>
              <a:rPr lang="en-US" dirty="0"/>
              <a:t>Systems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Wagner</a:t>
            </a:r>
          </a:p>
          <a:p>
            <a:r>
              <a:rPr lang="en-US" dirty="0"/>
              <a:t>University of New Orleans</a:t>
            </a:r>
          </a:p>
          <a:p>
            <a:r>
              <a:rPr lang="en-US" dirty="0"/>
              <a:t>Week 11, Lecture 21</a:t>
            </a:r>
          </a:p>
          <a:p>
            <a:r>
              <a:rPr lang="en-US" dirty="0"/>
              <a:t>October 26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Interaction of File System Components:</a:t>
            </a:r>
            <a:br>
              <a:rPr lang="en-US" dirty="0"/>
            </a:br>
            <a:r>
              <a:rPr lang="en-US" dirty="0"/>
              <a:t>Open()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691611"/>
            <a:ext cx="8534399" cy="4389120"/>
          </a:xfrm>
        </p:spPr>
        <p:txBody>
          <a:bodyPr>
            <a:normAutofit/>
          </a:bodyPr>
          <a:lstStyle/>
          <a:p>
            <a:r>
              <a:rPr lang="en-US" dirty="0"/>
              <a:t>The open() call passes a filename to the logical file system.</a:t>
            </a:r>
          </a:p>
          <a:p>
            <a:r>
              <a:rPr lang="en-US" dirty="0"/>
              <a:t>Open() searches parts of directory cached in memory for the filename.</a:t>
            </a:r>
          </a:p>
          <a:p>
            <a:pPr lvl="1"/>
            <a:r>
              <a:rPr lang="en-US" dirty="0"/>
              <a:t>If not found, search the directory on disk.</a:t>
            </a:r>
          </a:p>
          <a:p>
            <a:r>
              <a:rPr lang="en-US" dirty="0"/>
              <a:t>Copy the FCB into the system-wide open-file table in memory. </a:t>
            </a:r>
          </a:p>
          <a:p>
            <a:r>
              <a:rPr lang="en-US" dirty="0"/>
              <a:t>(Not shown) Add entry into the system-wide table and per-process table.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B3FA0C9-91CD-4F0A-9A5B-D59848B7A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95374"/>
              </p:ext>
            </p:extLst>
          </p:nvPr>
        </p:nvGraphicFramePr>
        <p:xfrm>
          <a:off x="304800" y="3611878"/>
          <a:ext cx="85344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66667" imgH="1409897" progId="Paint.Picture">
                  <p:embed/>
                </p:oleObj>
              </mc:Choice>
              <mc:Fallback>
                <p:oleObj name="Bitmap Image" r:id="rId2" imgW="4266667" imgH="1409897" progId="Paint.Picture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B3FA0C9-91CD-4F0A-9A5B-D59848B7A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11878"/>
                        <a:ext cx="85344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99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of File System Components: File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67" y="1935480"/>
            <a:ext cx="8778190" cy="4389120"/>
          </a:xfrm>
        </p:spPr>
        <p:txBody>
          <a:bodyPr>
            <a:normAutofit/>
          </a:bodyPr>
          <a:lstStyle/>
          <a:p>
            <a:r>
              <a:rPr lang="en-US" dirty="0"/>
              <a:t>Open() returns an index to the per-process table.</a:t>
            </a:r>
          </a:p>
          <a:p>
            <a:r>
              <a:rPr lang="en-US" dirty="0"/>
              <a:t>The entry in the per-process table references the system-wide table.</a:t>
            </a:r>
          </a:p>
          <a:p>
            <a:r>
              <a:rPr lang="en-US" dirty="0"/>
              <a:t>The system-wide table stores FCB info &amp; # of processes that have a file open.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B5971E-F428-4ABC-9B38-85A5FBC68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793502"/>
              </p:ext>
            </p:extLst>
          </p:nvPr>
        </p:nvGraphicFramePr>
        <p:xfrm>
          <a:off x="451465" y="3232912"/>
          <a:ext cx="85344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258269" imgH="1457143" progId="Paint.Picture">
                  <p:embed/>
                </p:oleObj>
              </mc:Choice>
              <mc:Fallback>
                <p:oleObj name="Bitmap Image" r:id="rId3" imgW="4258269" imgH="1457143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4B5971E-F428-4ABC-9B38-85A5FBC68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65" y="3232912"/>
                        <a:ext cx="85344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3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of File System Components:</a:t>
            </a:r>
            <a:br>
              <a:rPr lang="en-US" dirty="0"/>
            </a:br>
            <a:r>
              <a:rPr lang="en-US" dirty="0"/>
              <a:t>File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The per-process table entry is freed</a:t>
            </a:r>
          </a:p>
          <a:p>
            <a:r>
              <a:rPr lang="en-US" dirty="0"/>
              <a:t>The counter in the system-wide table is decremented. If that counter reaches zero, then </a:t>
            </a:r>
          </a:p>
          <a:p>
            <a:pPr lvl="1"/>
            <a:r>
              <a:rPr lang="en-US" dirty="0"/>
              <a:t>The system-wide table entry is also freed. </a:t>
            </a:r>
          </a:p>
          <a:p>
            <a:pPr lvl="1"/>
            <a:r>
              <a:rPr lang="en-US" dirty="0"/>
              <a:t>Any data currently stored in memory cache for this file is written out to disk (if necessary).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of Disk: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 disks are commonly divided into smaller units, </a:t>
            </a:r>
            <a:r>
              <a:rPr lang="en-US" i="1" dirty="0"/>
              <a:t>partitions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Disks can also be combined (more on that when we get to RAID)</a:t>
            </a:r>
          </a:p>
          <a:p>
            <a:r>
              <a:rPr lang="en-US" dirty="0"/>
              <a:t>Partitions can be “raw” - no FS, or “cooked” - contains a FS</a:t>
            </a:r>
          </a:p>
          <a:p>
            <a:pPr lvl="1"/>
            <a:r>
              <a:rPr lang="en-US" dirty="0"/>
              <a:t>Raw examples – swap space, databases, RAID</a:t>
            </a:r>
          </a:p>
          <a:p>
            <a:pPr lvl="1"/>
            <a:endParaRPr lang="en-US" dirty="0"/>
          </a:p>
          <a:p>
            <a:r>
              <a:rPr lang="en-US" dirty="0"/>
              <a:t>Boot partition</a:t>
            </a:r>
          </a:p>
          <a:p>
            <a:pPr lvl="1"/>
            <a:r>
              <a:rPr lang="en-US" dirty="0"/>
              <a:t>Raw</a:t>
            </a:r>
          </a:p>
          <a:p>
            <a:pPr lvl="1"/>
            <a:r>
              <a:rPr lang="en-US" dirty="0"/>
              <a:t>Pre-defined location, (e.g., address 0)</a:t>
            </a:r>
          </a:p>
          <a:p>
            <a:pPr lvl="1"/>
            <a:r>
              <a:rPr lang="en-US" dirty="0"/>
              <a:t>Executes the boot loader -&gt; boots an OS from disk and executes the FS.</a:t>
            </a:r>
          </a:p>
          <a:p>
            <a:r>
              <a:rPr lang="en-US" dirty="0"/>
              <a:t>Root partition</a:t>
            </a:r>
          </a:p>
          <a:p>
            <a:pPr lvl="1"/>
            <a:r>
              <a:rPr lang="en-US" dirty="0"/>
              <a:t>Contains the OS kernel and other system files</a:t>
            </a:r>
          </a:p>
          <a:p>
            <a:pPr lvl="1"/>
            <a:r>
              <a:rPr lang="en-US" dirty="0"/>
              <a:t>Mounted at boot time and control is transferred from the boot loader to the kernel.</a:t>
            </a:r>
          </a:p>
          <a:p>
            <a:pPr lvl="1"/>
            <a:r>
              <a:rPr lang="en-US" dirty="0"/>
              <a:t>Additional file systems get mounted as we continue to boot.</a:t>
            </a:r>
          </a:p>
        </p:txBody>
      </p:sp>
    </p:spTree>
    <p:extLst>
      <p:ext uri="{BB962C8B-B14F-4D97-AF65-F5344CB8AC3E}">
        <p14:creationId xmlns:p14="http://schemas.microsoft.com/office/powerpoint/2010/main" val="4962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Directory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35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Directory-Allocation &amp;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Directory-allocation and directory-management algorithms affect the file system: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Efficiency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Performance</a:t>
            </a:r>
          </a:p>
          <a:p>
            <a:pPr marL="637794" lvl="1" indent="-342900">
              <a:buFont typeface="+mj-lt"/>
              <a:buAutoNum type="alphaUcPeriod"/>
            </a:pPr>
            <a:r>
              <a:rPr lang="en-US" dirty="0"/>
              <a:t>Reliability</a:t>
            </a:r>
          </a:p>
          <a:p>
            <a:endParaRPr lang="en-US" dirty="0"/>
          </a:p>
          <a:p>
            <a:r>
              <a:rPr lang="en-US" dirty="0"/>
              <a:t>Let’s look at some trade-offs of approaches…</a:t>
            </a:r>
          </a:p>
        </p:txBody>
      </p:sp>
    </p:spTree>
    <p:extLst>
      <p:ext uri="{BB962C8B-B14F-4D97-AF65-F5344CB8AC3E}">
        <p14:creationId xmlns:p14="http://schemas.microsoft.com/office/powerpoint/2010/main" val="87223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A linear list of file names with pointers. </a:t>
            </a:r>
          </a:p>
          <a:p>
            <a:endParaRPr lang="en-US" b="1" dirty="0"/>
          </a:p>
          <a:p>
            <a:r>
              <a:rPr lang="en-US" b="1" dirty="0"/>
              <a:t>Pros:</a:t>
            </a:r>
            <a:r>
              <a:rPr lang="en-US" dirty="0"/>
              <a:t> the simplest and easiest directory structure to implement.</a:t>
            </a:r>
          </a:p>
          <a:p>
            <a:endParaRPr lang="en-US" b="1" dirty="0"/>
          </a:p>
          <a:p>
            <a:r>
              <a:rPr lang="en-US" b="1" dirty="0"/>
              <a:t>Cons:</a:t>
            </a:r>
            <a:r>
              <a:rPr lang="en-US" dirty="0"/>
              <a:t> time-consuming to execute.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a file requires a linear search.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Empty space after deletion? Mark it, keep another list, or move last entry.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Sorting makes searches faster, but complex insertions and deletions.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B-Tree index could be used.</a:t>
            </a:r>
          </a:p>
        </p:txBody>
      </p:sp>
    </p:spTree>
    <p:extLst>
      <p:ext uri="{BB962C8B-B14F-4D97-AF65-F5344CB8AC3E}">
        <p14:creationId xmlns:p14="http://schemas.microsoft.com/office/powerpoint/2010/main" val="17607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E98-5988-4104-B387-5C0726F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Example w/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AE18-46EC-4896-936B-A3E3184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fit 3 file names per node (or block)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CE16A564-DC4E-4570-A5D9-AD36D0CC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75" y="3063244"/>
            <a:ext cx="6831649" cy="237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E98-5988-4104-B387-5C0726F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Example w/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AE18-46EC-4896-936B-A3E3184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fit 3 file names/node</a:t>
            </a:r>
          </a:p>
          <a:p>
            <a:r>
              <a:rPr lang="en-US" dirty="0"/>
              <a:t>jjj.txt is added, need to rebalance.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0541F58-64CA-471E-819A-34B7C822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69" y="2922831"/>
            <a:ext cx="5394902" cy="349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621CAE-5B68-2B09-FB2C-601777C5A876}"/>
              </a:ext>
            </a:extLst>
          </p:cNvPr>
          <p:cNvSpPr/>
          <p:nvPr/>
        </p:nvSpPr>
        <p:spPr>
          <a:xfrm>
            <a:off x="1814969" y="4499910"/>
            <a:ext cx="5852096" cy="1938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E98-5988-4104-B387-5C0726F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Example w/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AE18-46EC-4896-936B-A3E3184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fit 3 file names/node</a:t>
            </a:r>
          </a:p>
          <a:p>
            <a:r>
              <a:rPr lang="en-US" dirty="0"/>
              <a:t>jjj.txt is added, need to rebalance.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0541F58-64CA-471E-819A-34B7C822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13" y="3063244"/>
            <a:ext cx="5394902" cy="349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Assignment 3 is due Monday, November 6</a:t>
            </a:r>
            <a:r>
              <a:rPr lang="en-US" baseline="30000" dirty="0"/>
              <a:t>th</a:t>
            </a:r>
            <a:r>
              <a:rPr lang="en-US" dirty="0"/>
              <a:t> @ 11:59pm </a:t>
            </a:r>
          </a:p>
          <a:p>
            <a:endParaRPr lang="en-US" dirty="0"/>
          </a:p>
          <a:p>
            <a:r>
              <a:rPr lang="en-US" dirty="0"/>
              <a:t>Quiz 4 is due Monday, October 30</a:t>
            </a:r>
            <a:r>
              <a:rPr lang="en-US" baseline="30000" dirty="0"/>
              <a:t>th</a:t>
            </a:r>
            <a:r>
              <a:rPr lang="en-US" dirty="0"/>
              <a:t> @ 11:59pm. </a:t>
            </a:r>
          </a:p>
          <a:p>
            <a:pPr lvl="1"/>
            <a:r>
              <a:rPr lang="en-US" dirty="0"/>
              <a:t>Main Memory &amp; Virtual Memory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1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EE98-5988-4104-B387-5C0726F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Example w/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AE18-46EC-4896-936B-A3E3184E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fit 3 file names/node</a:t>
            </a:r>
          </a:p>
          <a:p>
            <a:r>
              <a:rPr lang="en-US" dirty="0"/>
              <a:t>jjj.txt is added, need to rebalance.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27731C0-04A8-4201-8316-8FF87D59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39" y="3063244"/>
            <a:ext cx="6224721" cy="26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Hash table -</a:t>
            </a:r>
            <a:r>
              <a:rPr lang="en-US" dirty="0"/>
              <a:t> linear list, but with fixed size hash values (keys).</a:t>
            </a:r>
          </a:p>
          <a:p>
            <a:pPr lvl="1"/>
            <a:r>
              <a:rPr lang="en-US" dirty="0"/>
              <a:t>Pass file name and generate a hash, which serves as a pointer.</a:t>
            </a:r>
          </a:p>
          <a:p>
            <a:pPr lvl="1"/>
            <a:r>
              <a:rPr lang="en-US" dirty="0"/>
              <a:t>Some hash functions you may have heard of: MD5, SHA</a:t>
            </a:r>
          </a:p>
          <a:p>
            <a:endParaRPr lang="en-US" b="1" dirty="0"/>
          </a:p>
          <a:p>
            <a:r>
              <a:rPr lang="en-US" b="1" dirty="0"/>
              <a:t>Pros:</a:t>
            </a:r>
            <a:r>
              <a:rPr lang="en-US" dirty="0"/>
              <a:t> speed up searches.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Collisions – two files names hash to the same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Fixed size table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Our hash function converts file names to an int between 0 – 63.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create a larger table, re-compute/re-organize all other hash values.</a:t>
            </a:r>
          </a:p>
        </p:txBody>
      </p:sp>
    </p:spTree>
    <p:extLst>
      <p:ext uri="{BB962C8B-B14F-4D97-AF65-F5344CB8AC3E}">
        <p14:creationId xmlns:p14="http://schemas.microsoft.com/office/powerpoint/2010/main" val="5165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3E20-35B5-48FE-ACF5-57A8F60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6D76-AF29-4931-9D4A-DA294EF2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Hash function - Wikipedia">
            <a:extLst>
              <a:ext uri="{FF2B5EF4-FFF2-40B4-BE49-F238E27FC236}">
                <a16:creationId xmlns:a16="http://schemas.microsoft.com/office/drawing/2014/main" id="{553E96DC-212B-46C5-A908-C497905B5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79" y="1992624"/>
            <a:ext cx="5554490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Allocation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221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There are three major methods to store file blocks on disks: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Contiguous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Linked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Indexed</a:t>
            </a:r>
          </a:p>
          <a:p>
            <a:endParaRPr lang="en-US" dirty="0"/>
          </a:p>
          <a:p>
            <a:r>
              <a:rPr lang="en-US" dirty="0"/>
              <a:t>We will discuss the advantages &amp; disadvantages of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5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138117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file occupies a set of contiguous blocks on the disk.</a:t>
            </a:r>
          </a:p>
          <a:p>
            <a:endParaRPr lang="en-US" b="1" dirty="0"/>
          </a:p>
          <a:p>
            <a:r>
              <a:rPr lang="en-US" b="1" dirty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Very fast - reading successive blocks requires no disk head movement.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Same issues with contiguous memory allocation. However, the cost for moving the disk heads may now justify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File growth is problematic:</a:t>
            </a:r>
          </a:p>
          <a:p>
            <a:pPr lvl="1"/>
            <a:r>
              <a:rPr lang="en-US" dirty="0"/>
              <a:t>Over-estimation - external fragmentation</a:t>
            </a:r>
          </a:p>
          <a:p>
            <a:pPr lvl="1"/>
            <a:r>
              <a:rPr lang="en-US" dirty="0"/>
              <a:t>Under estimation - move file</a:t>
            </a:r>
          </a:p>
          <a:p>
            <a:endParaRPr lang="en-US" dirty="0"/>
          </a:p>
          <a:p>
            <a:r>
              <a:rPr lang="en-US" dirty="0"/>
              <a:t>Improvement with </a:t>
            </a:r>
            <a:r>
              <a:rPr lang="en-US" b="1" dirty="0"/>
              <a:t>extents</a:t>
            </a:r>
            <a:r>
              <a:rPr lang="en-US" dirty="0"/>
              <a:t> – a chunk of allocated space (</a:t>
            </a:r>
            <a:r>
              <a:rPr lang="en-US" i="1" dirty="0"/>
              <a:t>N</a:t>
            </a:r>
            <a:r>
              <a:rPr lang="en-US" dirty="0"/>
              <a:t> blocks). </a:t>
            </a:r>
          </a:p>
        </p:txBody>
      </p:sp>
    </p:spTree>
    <p:extLst>
      <p:ext uri="{BB962C8B-B14F-4D97-AF65-F5344CB8AC3E}">
        <p14:creationId xmlns:p14="http://schemas.microsoft.com/office/powerpoint/2010/main" val="27359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4E31-05BD-5B78-71AE-80CD939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3A73-8042-9FE3-D837-44C48E3C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Contiguous allocation of disk for 7 files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The state of the disk after files D and F are deleted</a:t>
            </a:r>
          </a:p>
        </p:txBody>
      </p:sp>
      <p:pic>
        <p:nvPicPr>
          <p:cNvPr id="4" name="Picture 6" descr="04-10">
            <a:extLst>
              <a:ext uri="{FF2B5EF4-FFF2-40B4-BE49-F238E27FC236}">
                <a16:creationId xmlns:a16="http://schemas.microsoft.com/office/drawing/2014/main" id="{B6505D38-A733-BF51-2DC2-827B9A57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2788927"/>
            <a:ext cx="72580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2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Contiguous Allocation of Disk Space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DE7E29-AD5D-4362-8DCC-383577EF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1965976"/>
            <a:ext cx="4552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Each file is a linked list of blocks scattered anywhere on disk.</a:t>
            </a:r>
          </a:p>
          <a:p>
            <a:pPr lvl="1"/>
            <a:endParaRPr lang="en-US" dirty="0"/>
          </a:p>
          <a:p>
            <a:r>
              <a:rPr lang="en-US" b="1" dirty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Easy free-space management: </a:t>
            </a:r>
          </a:p>
          <a:p>
            <a:pPr lvl="1"/>
            <a:r>
              <a:rPr lang="en-US" dirty="0"/>
              <a:t>No external fragmentation</a:t>
            </a:r>
          </a:p>
          <a:p>
            <a:pPr lvl="1"/>
            <a:r>
              <a:rPr lang="en-US" dirty="0"/>
              <a:t>Does not require pre-known file sizes</a:t>
            </a:r>
          </a:p>
          <a:p>
            <a:pPr lvl="1"/>
            <a:r>
              <a:rPr lang="en-US" dirty="0"/>
              <a:t>Allows files to grow dynamically at any time.</a:t>
            </a:r>
          </a:p>
          <a:p>
            <a:endParaRPr lang="en-US" dirty="0"/>
          </a:p>
          <a:p>
            <a:r>
              <a:rPr lang="en-US" b="1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Links/pointers waste space (e.g., a block may be 508 bytes instead of 512 to make room for a 4-byte pointer)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Inefficient random access of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5F39-5EA7-820E-617C-D16D6948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851A-4DF9-876D-5177-912C3C10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a file as a linked list of disk blocks</a:t>
            </a:r>
          </a:p>
        </p:txBody>
      </p:sp>
      <p:pic>
        <p:nvPicPr>
          <p:cNvPr id="4" name="Picture 6" descr="04-11">
            <a:extLst>
              <a:ext uri="{FF2B5EF4-FFF2-40B4-BE49-F238E27FC236}">
                <a16:creationId xmlns:a16="http://schemas.microsoft.com/office/drawing/2014/main" id="{F72D766E-E5AE-510F-F5F9-8C2967FB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91" y="2616200"/>
            <a:ext cx="5157788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3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 Implementation: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File-System 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File-System Implementation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Directory Implementation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Allocation Methods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Free-Space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Efficiency &amp; Performance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Recovery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 of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566167" cy="4389120"/>
          </a:xfrm>
        </p:spPr>
        <p:txBody>
          <a:bodyPr>
            <a:normAutofit/>
          </a:bodyPr>
          <a:lstStyle/>
          <a:p>
            <a:r>
              <a:rPr lang="en-US" dirty="0"/>
              <a:t>Directory contains a pointer to 1</a:t>
            </a:r>
            <a:r>
              <a:rPr lang="en-US" baseline="30000" dirty="0"/>
              <a:t>st</a:t>
            </a:r>
            <a:r>
              <a:rPr lang="en-US" dirty="0"/>
              <a:t> and last blocks.</a:t>
            </a:r>
          </a:p>
          <a:p>
            <a:endParaRPr lang="en-US" dirty="0"/>
          </a:p>
          <a:p>
            <a:r>
              <a:rPr lang="en-US" dirty="0"/>
              <a:t>What if we only need the 2</a:t>
            </a:r>
            <a:r>
              <a:rPr lang="en-US" baseline="30000" dirty="0"/>
              <a:t>nd</a:t>
            </a:r>
            <a:r>
              <a:rPr lang="en-US" dirty="0"/>
              <a:t> block?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C0CEE6-DC25-465D-B2C5-3D696A32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3" y="2058352"/>
            <a:ext cx="4237771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563F10D-F95C-45AD-B9B0-E659B94B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1" y="1935480"/>
            <a:ext cx="53149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Allocation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4" y="3154683"/>
            <a:ext cx="5219685" cy="4389120"/>
          </a:xfrm>
        </p:spPr>
        <p:txBody>
          <a:bodyPr>
            <a:normAutofit/>
          </a:bodyPr>
          <a:lstStyle/>
          <a:p>
            <a:r>
              <a:rPr lang="en-US" dirty="0"/>
              <a:t>The file allocation table (FAT) is a variation of linked allocation.</a:t>
            </a:r>
          </a:p>
          <a:p>
            <a:r>
              <a:rPr lang="en-US" dirty="0"/>
              <a:t>Store all links in a separate table at the beginning of the disk. </a:t>
            </a:r>
          </a:p>
          <a:p>
            <a:r>
              <a:rPr lang="en-US" b="1" dirty="0"/>
              <a:t>Benefit:</a:t>
            </a:r>
            <a:r>
              <a:rPr lang="en-US" dirty="0"/>
              <a:t> the FAT table can be cached in memory, improving random access speeds.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F977-7E2E-4C76-AC95-B9BCA338E2D5}"/>
              </a:ext>
            </a:extLst>
          </p:cNvPr>
          <p:cNvSpPr txBox="1"/>
          <p:nvPr/>
        </p:nvSpPr>
        <p:spPr>
          <a:xfrm>
            <a:off x="7034867" y="4348030"/>
            <a:ext cx="10118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end-of-file</a:t>
            </a:r>
          </a:p>
        </p:txBody>
      </p:sp>
    </p:spTree>
    <p:extLst>
      <p:ext uri="{BB962C8B-B14F-4D97-AF65-F5344CB8AC3E}">
        <p14:creationId xmlns:p14="http://schemas.microsoft.com/office/powerpoint/2010/main" val="16635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35"/>
            <a:ext cx="8229600" cy="1143000"/>
          </a:xfrm>
        </p:spPr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0027"/>
            <a:ext cx="8595312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block pointers of a file are stored in an index</a:t>
            </a:r>
          </a:p>
          <a:p>
            <a:endParaRPr lang="en-US" b="1" dirty="0"/>
          </a:p>
          <a:p>
            <a:r>
              <a:rPr lang="en-US" b="1" dirty="0"/>
              <a:t>Pros: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Direct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external fragmentation</a:t>
            </a:r>
          </a:p>
          <a:p>
            <a:endParaRPr lang="en-US" b="1" dirty="0"/>
          </a:p>
          <a:p>
            <a:r>
              <a:rPr lang="en-US" b="1" dirty="0"/>
              <a:t>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Index block overhead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/>
              <a:t>Improvements:</a:t>
            </a:r>
          </a:p>
          <a:p>
            <a:pPr lvl="1"/>
            <a:r>
              <a:rPr lang="en-US" dirty="0"/>
              <a:t>Linked Scheme </a:t>
            </a:r>
          </a:p>
          <a:p>
            <a:pPr lvl="1"/>
            <a:r>
              <a:rPr lang="en-US" dirty="0"/>
              <a:t>Multi-level index</a:t>
            </a:r>
          </a:p>
          <a:p>
            <a:pPr lvl="1"/>
            <a:r>
              <a:rPr lang="en-US" dirty="0"/>
              <a:t>Combined Scheme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C0BB8-FF77-49D4-8F6B-B9F5D5B8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871" r="4906" b="581"/>
          <a:stretch>
            <a:fillRect/>
          </a:stretch>
        </p:blipFill>
        <p:spPr bwMode="auto">
          <a:xfrm>
            <a:off x="3840488" y="2057415"/>
            <a:ext cx="4978908" cy="435270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9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Allocation: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Linked Scheme:</a:t>
            </a:r>
          </a:p>
          <a:p>
            <a:pPr lvl="1"/>
            <a:r>
              <a:rPr lang="en-US" dirty="0"/>
              <a:t>An index block is one disk block.</a:t>
            </a:r>
          </a:p>
          <a:p>
            <a:pPr lvl="1"/>
            <a:r>
              <a:rPr lang="en-US" dirty="0"/>
              <a:t>The first index block contains some header information, the first </a:t>
            </a:r>
            <a:r>
              <a:rPr lang="en-US" i="1" dirty="0"/>
              <a:t>N</a:t>
            </a:r>
            <a:r>
              <a:rPr lang="en-US" dirty="0"/>
              <a:t> block addresses, and a pointer to additional linked index blocks.</a:t>
            </a:r>
          </a:p>
          <a:p>
            <a:endParaRPr lang="en-US" dirty="0"/>
          </a:p>
          <a:p>
            <a:r>
              <a:rPr lang="en-US" dirty="0"/>
              <a:t>Multi-level index – the first index block contains a set of pointers to secondary index blocks which in turn contain pointers to actual data blocks.</a:t>
            </a:r>
          </a:p>
          <a:p>
            <a:endParaRPr lang="en-US" dirty="0"/>
          </a:p>
          <a:p>
            <a:r>
              <a:rPr lang="en-US" dirty="0"/>
              <a:t>Combined Scheme – this is the scheme used in UNIX </a:t>
            </a:r>
            <a:r>
              <a:rPr lang="en-US" dirty="0" err="1"/>
              <a:t>inodes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497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UNIX </a:t>
            </a:r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383289" cy="4389120"/>
          </a:xfrm>
        </p:spPr>
        <p:txBody>
          <a:bodyPr>
            <a:normAutofit/>
          </a:bodyPr>
          <a:lstStyle/>
          <a:p>
            <a:r>
              <a:rPr lang="en-US" dirty="0"/>
              <a:t>Direct blocks </a:t>
            </a:r>
          </a:p>
          <a:p>
            <a:pPr lvl="1"/>
            <a:r>
              <a:rPr lang="en-US" dirty="0"/>
              <a:t>pointers for small files</a:t>
            </a:r>
          </a:p>
          <a:p>
            <a:r>
              <a:rPr lang="en-US" dirty="0"/>
              <a:t>Single indirect</a:t>
            </a:r>
          </a:p>
          <a:p>
            <a:pPr lvl="1"/>
            <a:r>
              <a:rPr lang="en-US" dirty="0"/>
              <a:t>Pointer to an index block</a:t>
            </a:r>
          </a:p>
          <a:p>
            <a:r>
              <a:rPr lang="en-US" dirty="0"/>
              <a:t>Double indirect</a:t>
            </a:r>
          </a:p>
          <a:p>
            <a:pPr lvl="1"/>
            <a:r>
              <a:rPr lang="en-US" dirty="0"/>
              <a:t>Pointer to a 2-level index</a:t>
            </a:r>
          </a:p>
          <a:p>
            <a:r>
              <a:rPr lang="en-US" dirty="0"/>
              <a:t>Triple Indirect</a:t>
            </a:r>
          </a:p>
          <a:p>
            <a:pPr lvl="1"/>
            <a:r>
              <a:rPr lang="en-US" dirty="0"/>
              <a:t>Pointer to a 3-level index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index blocks may still require random access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B8BDCB6-783C-4A36-8663-1C24C5A7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27" y="1858328"/>
            <a:ext cx="536448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0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A782C-643D-4C3A-9403-2070FE9EADD7}"/>
              </a:ext>
            </a:extLst>
          </p:cNvPr>
          <p:cNvSpPr/>
          <p:nvPr/>
        </p:nvSpPr>
        <p:spPr>
          <a:xfrm>
            <a:off x="3200400" y="1638299"/>
            <a:ext cx="3048000" cy="480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156" name="TextBox 4">
            <a:extLst>
              <a:ext uri="{FF2B5EF4-FFF2-40B4-BE49-F238E27FC236}">
                <a16:creationId xmlns:a16="http://schemas.microsoft.com/office/drawing/2014/main" id="{293163E3-959A-4BFE-8848-444576138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78593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File Attributes</a:t>
            </a:r>
          </a:p>
        </p:txBody>
      </p:sp>
      <p:sp>
        <p:nvSpPr>
          <p:cNvPr id="49157" name="TextBox 5">
            <a:extLst>
              <a:ext uri="{FF2B5EF4-FFF2-40B4-BE49-F238E27FC236}">
                <a16:creationId xmlns:a16="http://schemas.microsoft.com/office/drawing/2014/main" id="{A6DE31AA-DC8C-42ED-9266-EF77941DB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193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0</a:t>
            </a:r>
          </a:p>
        </p:txBody>
      </p:sp>
      <p:sp>
        <p:nvSpPr>
          <p:cNvPr id="49158" name="TextBox 6">
            <a:extLst>
              <a:ext uri="{FF2B5EF4-FFF2-40B4-BE49-F238E27FC236}">
                <a16:creationId xmlns:a16="http://schemas.microsoft.com/office/drawing/2014/main" id="{EAC3E8E8-E25E-4B3D-98E0-7BA82A7F2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7765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892A6B-A2F4-4E3B-82BE-64B6DDA8E0FD}"/>
              </a:ext>
            </a:extLst>
          </p:cNvPr>
          <p:cNvCxnSpPr/>
          <p:nvPr/>
        </p:nvCxnSpPr>
        <p:spPr>
          <a:xfrm>
            <a:off x="3200400" y="2322513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364CF5-0F62-492A-B064-F945FBFC10D9}"/>
              </a:ext>
            </a:extLst>
          </p:cNvPr>
          <p:cNvCxnSpPr/>
          <p:nvPr/>
        </p:nvCxnSpPr>
        <p:spPr>
          <a:xfrm>
            <a:off x="3200400" y="27813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1" name="TextBox 12">
            <a:extLst>
              <a:ext uri="{FF2B5EF4-FFF2-40B4-BE49-F238E27FC236}">
                <a16:creationId xmlns:a16="http://schemas.microsoft.com/office/drawing/2014/main" id="{FD20F791-FFBC-42CA-8AA5-C04B53B3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337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80408-79E4-43ED-8F74-80712749FBAA}"/>
              </a:ext>
            </a:extLst>
          </p:cNvPr>
          <p:cNvCxnSpPr/>
          <p:nvPr/>
        </p:nvCxnSpPr>
        <p:spPr>
          <a:xfrm>
            <a:off x="3200400" y="32385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3" name="TextBox 14">
            <a:extLst>
              <a:ext uri="{FF2B5EF4-FFF2-40B4-BE49-F238E27FC236}">
                <a16:creationId xmlns:a16="http://schemas.microsoft.com/office/drawing/2014/main" id="{B679AF8F-F37C-4D3C-A72B-DB173750A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909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AB5B14-AFB4-4830-9DD0-078357587753}"/>
              </a:ext>
            </a:extLst>
          </p:cNvPr>
          <p:cNvCxnSpPr/>
          <p:nvPr/>
        </p:nvCxnSpPr>
        <p:spPr>
          <a:xfrm>
            <a:off x="3200400" y="36957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5" name="TextBox 16">
            <a:extLst>
              <a:ext uri="{FF2B5EF4-FFF2-40B4-BE49-F238E27FC236}">
                <a16:creationId xmlns:a16="http://schemas.microsoft.com/office/drawing/2014/main" id="{84794DAF-56C2-4858-B2EB-5539A3839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1481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81DBE6-0A17-4A58-92EC-631749B7CE04}"/>
              </a:ext>
            </a:extLst>
          </p:cNvPr>
          <p:cNvCxnSpPr/>
          <p:nvPr/>
        </p:nvCxnSpPr>
        <p:spPr>
          <a:xfrm>
            <a:off x="3200400" y="41529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7" name="TextBox 18">
            <a:extLst>
              <a:ext uri="{FF2B5EF4-FFF2-40B4-BE49-F238E27FC236}">
                <a16:creationId xmlns:a16="http://schemas.microsoft.com/office/drawing/2014/main" id="{FAC832C6-7A18-42F4-9DFF-AAB794E8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053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042902-8352-4CD8-9CFE-7A0282F64B47}"/>
              </a:ext>
            </a:extLst>
          </p:cNvPr>
          <p:cNvCxnSpPr/>
          <p:nvPr/>
        </p:nvCxnSpPr>
        <p:spPr>
          <a:xfrm>
            <a:off x="3200400" y="46101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9" name="TextBox 20">
            <a:extLst>
              <a:ext uri="{FF2B5EF4-FFF2-40B4-BE49-F238E27FC236}">
                <a16:creationId xmlns:a16="http://schemas.microsoft.com/office/drawing/2014/main" id="{75EB97A6-FBBD-4F05-9DF9-356E11BB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6730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9B2D9-9EC0-48EF-8F38-ADF10C367C24}"/>
              </a:ext>
            </a:extLst>
          </p:cNvPr>
          <p:cNvCxnSpPr/>
          <p:nvPr/>
        </p:nvCxnSpPr>
        <p:spPr>
          <a:xfrm>
            <a:off x="3200400" y="5072063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71" name="TextBox 22">
            <a:extLst>
              <a:ext uri="{FF2B5EF4-FFF2-40B4-BE49-F238E27FC236}">
                <a16:creationId xmlns:a16="http://schemas.microsoft.com/office/drawing/2014/main" id="{644D6542-7E6D-4EDD-B992-3607BB42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984525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Pointer to I-node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3CB9D3-A1A2-42BE-BDCD-48BD3276346B}"/>
              </a:ext>
            </a:extLst>
          </p:cNvPr>
          <p:cNvCxnSpPr/>
          <p:nvPr/>
        </p:nvCxnSpPr>
        <p:spPr>
          <a:xfrm>
            <a:off x="3200400" y="55245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D0F26AA-1B0F-4EBD-9EC8-AC497F5C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513"/>
            <a:ext cx="8229600" cy="1143000"/>
          </a:xfrm>
        </p:spPr>
        <p:txBody>
          <a:bodyPr/>
          <a:lstStyle/>
          <a:p>
            <a:r>
              <a:rPr lang="en-US" dirty="0"/>
              <a:t>I-Node Structure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01D774EC-69CA-4E79-8916-5591401CA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15" y="5532097"/>
            <a:ext cx="3048000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Single indirect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EDD7BE-31B6-4EF6-82A5-A3F4CB218C57}"/>
              </a:ext>
            </a:extLst>
          </p:cNvPr>
          <p:cNvSpPr/>
          <p:nvPr/>
        </p:nvSpPr>
        <p:spPr>
          <a:xfrm>
            <a:off x="498475" y="1786235"/>
            <a:ext cx="304800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180" name="TextBox 4">
            <a:extLst>
              <a:ext uri="{FF2B5EF4-FFF2-40B4-BE49-F238E27FC236}">
                <a16:creationId xmlns:a16="http://schemas.microsoft.com/office/drawing/2014/main" id="{151CB54D-A313-4841-B836-9AE97709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193357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File Attributes</a:t>
            </a:r>
          </a:p>
        </p:txBody>
      </p:sp>
      <p:sp>
        <p:nvSpPr>
          <p:cNvPr id="50181" name="TextBox 5">
            <a:extLst>
              <a:ext uri="{FF2B5EF4-FFF2-40B4-BE49-F238E27FC236}">
                <a16:creationId xmlns:a16="http://schemas.microsoft.com/office/drawing/2014/main" id="{6E9539E7-EFB7-4187-8571-5F87F4E3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4669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0</a:t>
            </a:r>
          </a:p>
        </p:txBody>
      </p:sp>
      <p:sp>
        <p:nvSpPr>
          <p:cNvPr id="50182" name="TextBox 6">
            <a:extLst>
              <a:ext uri="{FF2B5EF4-FFF2-40B4-BE49-F238E27FC236}">
                <a16:creationId xmlns:a16="http://schemas.microsoft.com/office/drawing/2014/main" id="{F96FB803-2DCD-4B2D-BE3E-87377970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29241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C0972A-B57C-4B4E-87D8-CD4A3856B590}"/>
              </a:ext>
            </a:extLst>
          </p:cNvPr>
          <p:cNvCxnSpPr/>
          <p:nvPr/>
        </p:nvCxnSpPr>
        <p:spPr>
          <a:xfrm>
            <a:off x="498475" y="247015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245573-7C8E-4A1A-AAB0-C737C1DA342A}"/>
              </a:ext>
            </a:extLst>
          </p:cNvPr>
          <p:cNvCxnSpPr/>
          <p:nvPr/>
        </p:nvCxnSpPr>
        <p:spPr>
          <a:xfrm>
            <a:off x="498475" y="29289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5" name="TextBox 12">
            <a:extLst>
              <a:ext uri="{FF2B5EF4-FFF2-40B4-BE49-F238E27FC236}">
                <a16:creationId xmlns:a16="http://schemas.microsoft.com/office/drawing/2014/main" id="{3DDCB380-EA89-431D-9CA8-72C30CCF2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3813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6B8575-2B7B-42D1-AF97-311DB8C51975}"/>
              </a:ext>
            </a:extLst>
          </p:cNvPr>
          <p:cNvCxnSpPr/>
          <p:nvPr/>
        </p:nvCxnSpPr>
        <p:spPr>
          <a:xfrm>
            <a:off x="498475" y="33861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7" name="TextBox 14">
            <a:extLst>
              <a:ext uri="{FF2B5EF4-FFF2-40B4-BE49-F238E27FC236}">
                <a16:creationId xmlns:a16="http://schemas.microsoft.com/office/drawing/2014/main" id="{A04554D4-4018-43DF-8AC1-290CB5F2A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38385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EB4DF-DFED-4D77-84D1-EA3567C31514}"/>
              </a:ext>
            </a:extLst>
          </p:cNvPr>
          <p:cNvCxnSpPr/>
          <p:nvPr/>
        </p:nvCxnSpPr>
        <p:spPr>
          <a:xfrm>
            <a:off x="498475" y="38433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9" name="TextBox 16">
            <a:extLst>
              <a:ext uri="{FF2B5EF4-FFF2-40B4-BE49-F238E27FC236}">
                <a16:creationId xmlns:a16="http://schemas.microsoft.com/office/drawing/2014/main" id="{6A728520-923F-454E-99DB-C01F4872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2957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E49501-3CA6-44E0-A64B-2705E9F90626}"/>
              </a:ext>
            </a:extLst>
          </p:cNvPr>
          <p:cNvCxnSpPr/>
          <p:nvPr/>
        </p:nvCxnSpPr>
        <p:spPr>
          <a:xfrm>
            <a:off x="498475" y="43005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1" name="TextBox 18">
            <a:extLst>
              <a:ext uri="{FF2B5EF4-FFF2-40B4-BE49-F238E27FC236}">
                <a16:creationId xmlns:a16="http://schemas.microsoft.com/office/drawing/2014/main" id="{3306E420-F277-4DA4-BF32-90A0C9C3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752975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4D5A92-19E4-4D9C-AAE2-2FCA31A9B8CE}"/>
              </a:ext>
            </a:extLst>
          </p:cNvPr>
          <p:cNvCxnSpPr/>
          <p:nvPr/>
        </p:nvCxnSpPr>
        <p:spPr>
          <a:xfrm>
            <a:off x="498475" y="47577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3" name="TextBox 20">
            <a:extLst>
              <a:ext uri="{FF2B5EF4-FFF2-40B4-BE49-F238E27FC236}">
                <a16:creationId xmlns:a16="http://schemas.microsoft.com/office/drawing/2014/main" id="{7E7EFF24-8CA1-48BE-A23B-FE3602A3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2149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Address of block 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3F52C3-B090-4CC9-A63E-312E38D9E8A6}"/>
              </a:ext>
            </a:extLst>
          </p:cNvPr>
          <p:cNvCxnSpPr/>
          <p:nvPr/>
        </p:nvCxnSpPr>
        <p:spPr>
          <a:xfrm>
            <a:off x="498475" y="5219700"/>
            <a:ext cx="3048000" cy="158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5" name="TextBox 22">
            <a:extLst>
              <a:ext uri="{FF2B5EF4-FFF2-40B4-BE49-F238E27FC236}">
                <a16:creationId xmlns:a16="http://schemas.microsoft.com/office/drawing/2014/main" id="{DB93479D-CBCA-4F92-BA3E-D38A2528B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667375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Single indirect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B7BC6-ECCA-42AA-A219-F78341C31E32}"/>
              </a:ext>
            </a:extLst>
          </p:cNvPr>
          <p:cNvCxnSpPr/>
          <p:nvPr/>
        </p:nvCxnSpPr>
        <p:spPr>
          <a:xfrm>
            <a:off x="498475" y="5672138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7" name="TextBox 2">
            <a:extLst>
              <a:ext uri="{FF2B5EF4-FFF2-40B4-BE49-F238E27FC236}">
                <a16:creationId xmlns:a16="http://schemas.microsoft.com/office/drawing/2014/main" id="{926F7704-38F0-4571-8560-337173C9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574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8" name="TextBox 30">
            <a:extLst>
              <a:ext uri="{FF2B5EF4-FFF2-40B4-BE49-F238E27FC236}">
                <a16:creationId xmlns:a16="http://schemas.microsoft.com/office/drawing/2014/main" id="{C691717D-7B23-4E92-AAA5-E8E7BB1E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09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99" name="TextBox 31">
            <a:extLst>
              <a:ext uri="{FF2B5EF4-FFF2-40B4-BE49-F238E27FC236}">
                <a16:creationId xmlns:a16="http://schemas.microsoft.com/office/drawing/2014/main" id="{4ADDB3E7-9BF3-4599-9814-F3E61A2B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0" name="TextBox 32">
            <a:extLst>
              <a:ext uri="{FF2B5EF4-FFF2-40B4-BE49-F238E27FC236}">
                <a16:creationId xmlns:a16="http://schemas.microsoft.com/office/drawing/2014/main" id="{96614861-1FC1-4D94-8841-F3B7D29A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1" name="TextBox 33">
            <a:extLst>
              <a:ext uri="{FF2B5EF4-FFF2-40B4-BE49-F238E27FC236}">
                <a16:creationId xmlns:a16="http://schemas.microsoft.com/office/drawing/2014/main" id="{6C3A4DED-3402-4ABF-9397-396C934A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2" name="TextBox 34">
            <a:extLst>
              <a:ext uri="{FF2B5EF4-FFF2-40B4-BE49-F238E27FC236}">
                <a16:creationId xmlns:a16="http://schemas.microsoft.com/office/drawing/2014/main" id="{7E6C128C-0954-4850-BF3E-646D7ECB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94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03" name="TextBox 7">
            <a:extLst>
              <a:ext uri="{FF2B5EF4-FFF2-40B4-BE49-F238E27FC236}">
                <a16:creationId xmlns:a16="http://schemas.microsoft.com/office/drawing/2014/main" id="{70754012-6030-47F9-9593-20539315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74466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F6C94-A7A5-4BC6-B9A1-23B6327DD8B7}"/>
              </a:ext>
            </a:extLst>
          </p:cNvPr>
          <p:cNvCxnSpPr>
            <a:stCxn id="50181" idx="3"/>
            <a:endCxn id="50197" idx="1"/>
          </p:cNvCxnSpPr>
          <p:nvPr/>
        </p:nvCxnSpPr>
        <p:spPr>
          <a:xfrm flipV="1">
            <a:off x="3546475" y="2476500"/>
            <a:ext cx="415925" cy="222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67805D-8DD0-43A9-9B8A-341B2C0C5770}"/>
              </a:ext>
            </a:extLst>
          </p:cNvPr>
          <p:cNvCxnSpPr>
            <a:endCxn id="50198" idx="1"/>
          </p:cNvCxnSpPr>
          <p:nvPr/>
        </p:nvCxnSpPr>
        <p:spPr>
          <a:xfrm flipV="1">
            <a:off x="3552825" y="2628900"/>
            <a:ext cx="561975" cy="534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16CADE-28BB-4D86-A60A-768EDF1F6F58}"/>
              </a:ext>
            </a:extLst>
          </p:cNvPr>
          <p:cNvCxnSpPr>
            <a:endCxn id="50199" idx="1"/>
          </p:cNvCxnSpPr>
          <p:nvPr/>
        </p:nvCxnSpPr>
        <p:spPr>
          <a:xfrm flipV="1">
            <a:off x="3546475" y="2781300"/>
            <a:ext cx="720725" cy="8413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21520-ED4B-46FF-802B-69339A5067E1}"/>
              </a:ext>
            </a:extLst>
          </p:cNvPr>
          <p:cNvCxnSpPr>
            <a:endCxn id="50200" idx="1"/>
          </p:cNvCxnSpPr>
          <p:nvPr/>
        </p:nvCxnSpPr>
        <p:spPr>
          <a:xfrm flipV="1">
            <a:off x="3546475" y="2933700"/>
            <a:ext cx="873125" cy="1150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CB07DA-F2C5-4273-BA80-59281A8AFD4D}"/>
              </a:ext>
            </a:extLst>
          </p:cNvPr>
          <p:cNvCxnSpPr>
            <a:endCxn id="50201" idx="1"/>
          </p:cNvCxnSpPr>
          <p:nvPr/>
        </p:nvCxnSpPr>
        <p:spPr>
          <a:xfrm flipV="1">
            <a:off x="3552825" y="3086100"/>
            <a:ext cx="1019175" cy="14414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B15A69-299B-49F1-8E9E-E3193048643B}"/>
              </a:ext>
            </a:extLst>
          </p:cNvPr>
          <p:cNvCxnSpPr>
            <a:endCxn id="50202" idx="1"/>
          </p:cNvCxnSpPr>
          <p:nvPr/>
        </p:nvCxnSpPr>
        <p:spPr>
          <a:xfrm flipV="1">
            <a:off x="3546475" y="3238500"/>
            <a:ext cx="1177925" cy="1746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0" name="TextBox 46">
            <a:extLst>
              <a:ext uri="{FF2B5EF4-FFF2-40B4-BE49-F238E27FC236}">
                <a16:creationId xmlns:a16="http://schemas.microsoft.com/office/drawing/2014/main" id="{3219D4C0-812E-4FD4-BCEC-2C3DB1FD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71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283B45-730C-4465-96CE-8B7F33078D10}"/>
              </a:ext>
            </a:extLst>
          </p:cNvPr>
          <p:cNvCxnSpPr>
            <a:endCxn id="50210" idx="1"/>
          </p:cNvCxnSpPr>
          <p:nvPr/>
        </p:nvCxnSpPr>
        <p:spPr>
          <a:xfrm flipV="1">
            <a:off x="3552825" y="3390900"/>
            <a:ext cx="1323975" cy="20558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2" name="TextBox 49">
            <a:extLst>
              <a:ext uri="{FF2B5EF4-FFF2-40B4-BE49-F238E27FC236}">
                <a16:creationId xmlns:a16="http://schemas.microsoft.com/office/drawing/2014/main" id="{19CCE54A-122E-4B33-ACDE-22323E75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436688"/>
            <a:ext cx="83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i-node</a:t>
            </a:r>
          </a:p>
        </p:txBody>
      </p:sp>
      <p:sp>
        <p:nvSpPr>
          <p:cNvPr id="50213" name="TextBox 69">
            <a:extLst>
              <a:ext uri="{FF2B5EF4-FFF2-40B4-BE49-F238E27FC236}">
                <a16:creationId xmlns:a16="http://schemas.microsoft.com/office/drawing/2014/main" id="{E73BD0F6-ED07-482C-9A39-C30FA6210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548005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82D691-3D9A-45FC-AA41-96160CA01181}"/>
              </a:ext>
            </a:extLst>
          </p:cNvPr>
          <p:cNvSpPr txBox="1"/>
          <p:nvPr/>
        </p:nvSpPr>
        <p:spPr>
          <a:xfrm>
            <a:off x="4429125" y="4976813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(Single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3163EF-7CDF-4FF1-A92E-70C0173498DC}"/>
              </a:ext>
            </a:extLst>
          </p:cNvPr>
          <p:cNvCxnSpPr/>
          <p:nvPr/>
        </p:nvCxnSpPr>
        <p:spPr>
          <a:xfrm>
            <a:off x="4649788" y="568166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BB7BB1-639B-4689-AF83-F17691333122}"/>
              </a:ext>
            </a:extLst>
          </p:cNvPr>
          <p:cNvCxnSpPr/>
          <p:nvPr/>
        </p:nvCxnSpPr>
        <p:spPr>
          <a:xfrm>
            <a:off x="4657725" y="591026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89FDF7-7471-4DFF-9E48-34581E0FABF4}"/>
              </a:ext>
            </a:extLst>
          </p:cNvPr>
          <p:cNvCxnSpPr/>
          <p:nvPr/>
        </p:nvCxnSpPr>
        <p:spPr>
          <a:xfrm>
            <a:off x="4657725" y="612933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BD4F00-D3A5-4FF2-ABEB-4CD1CB682A25}"/>
              </a:ext>
            </a:extLst>
          </p:cNvPr>
          <p:cNvCxnSpPr>
            <a:endCxn id="50213" idx="1"/>
          </p:cNvCxnSpPr>
          <p:nvPr/>
        </p:nvCxnSpPr>
        <p:spPr>
          <a:xfrm flipV="1">
            <a:off x="3546475" y="5899150"/>
            <a:ext cx="1103313" cy="269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19" name="TextBox 78">
            <a:extLst>
              <a:ext uri="{FF2B5EF4-FFF2-40B4-BE49-F238E27FC236}">
                <a16:creationId xmlns:a16="http://schemas.microsoft.com/office/drawing/2014/main" id="{50EB1C5D-F0AE-42E2-95F7-E1B046D3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6815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0" name="TextBox 79">
            <a:extLst>
              <a:ext uri="{FF2B5EF4-FFF2-40B4-BE49-F238E27FC236}">
                <a16:creationId xmlns:a16="http://schemas.microsoft.com/office/drawing/2014/main" id="{60817224-A30D-4EC4-AE81-7FF3D694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48339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1" name="TextBox 80">
            <a:extLst>
              <a:ext uri="{FF2B5EF4-FFF2-40B4-BE49-F238E27FC236}">
                <a16:creationId xmlns:a16="http://schemas.microsoft.com/office/drawing/2014/main" id="{DF350A5E-3CA6-4A01-9F53-288C6D87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49863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222" name="TextBox 81">
            <a:extLst>
              <a:ext uri="{FF2B5EF4-FFF2-40B4-BE49-F238E27FC236}">
                <a16:creationId xmlns:a16="http://schemas.microsoft.com/office/drawing/2014/main" id="{2542A493-2FBE-4198-B878-F3337DF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3" y="51387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0266998-5E67-4191-977B-A268B5504E61}"/>
              </a:ext>
            </a:extLst>
          </p:cNvPr>
          <p:cNvCxnSpPr>
            <a:endCxn id="50219" idx="1"/>
          </p:cNvCxnSpPr>
          <p:nvPr/>
        </p:nvCxnSpPr>
        <p:spPr>
          <a:xfrm flipV="1">
            <a:off x="5868988" y="5100638"/>
            <a:ext cx="587375" cy="4905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AAE11EC-C351-4CEE-B433-8F75D7165E49}"/>
              </a:ext>
            </a:extLst>
          </p:cNvPr>
          <p:cNvCxnSpPr/>
          <p:nvPr/>
        </p:nvCxnSpPr>
        <p:spPr>
          <a:xfrm flipV="1">
            <a:off x="5868988" y="5292725"/>
            <a:ext cx="739775" cy="514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14E13D-309C-453D-AE22-DF51DA088543}"/>
              </a:ext>
            </a:extLst>
          </p:cNvPr>
          <p:cNvCxnSpPr>
            <a:endCxn id="50221" idx="1"/>
          </p:cNvCxnSpPr>
          <p:nvPr/>
        </p:nvCxnSpPr>
        <p:spPr>
          <a:xfrm flipV="1">
            <a:off x="5868988" y="5405438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CD8D87-3086-4546-B649-EB7BA2130252}"/>
              </a:ext>
            </a:extLst>
          </p:cNvPr>
          <p:cNvCxnSpPr>
            <a:endCxn id="50222" idx="1"/>
          </p:cNvCxnSpPr>
          <p:nvPr/>
        </p:nvCxnSpPr>
        <p:spPr>
          <a:xfrm flipV="1">
            <a:off x="5868988" y="5557838"/>
            <a:ext cx="1044575" cy="6715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27" name="TextBox 90">
            <a:extLst>
              <a:ext uri="{FF2B5EF4-FFF2-40B4-BE49-F238E27FC236}">
                <a16:creationId xmlns:a16="http://schemas.microsoft.com/office/drawing/2014/main" id="{CDA5662B-48F5-4E5B-8964-0D20D29D2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431641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9807CA76-84D1-4C19-ADD8-BB270F5B1882}"/>
              </a:ext>
            </a:extLst>
          </p:cNvPr>
          <p:cNvSpPr txBox="1">
            <a:spLocks/>
          </p:cNvSpPr>
          <p:nvPr/>
        </p:nvSpPr>
        <p:spPr>
          <a:xfrm>
            <a:off x="457200" y="9146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75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I-Node Structure</a:t>
            </a:r>
            <a:endParaRPr lang="en-US" dirty="0"/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EEA9F393-5BD8-465E-8D10-D0742608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0556" y="2507707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0DCEC6-0EAE-47AD-90DA-07BC253A4E6A}"/>
              </a:ext>
            </a:extLst>
          </p:cNvPr>
          <p:cNvSpPr txBox="1"/>
          <p:nvPr/>
        </p:nvSpPr>
        <p:spPr>
          <a:xfrm>
            <a:off x="6599893" y="2004470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320A7C-AB45-4F6B-9FA9-F6C7B22DC6A4}"/>
              </a:ext>
            </a:extLst>
          </p:cNvPr>
          <p:cNvCxnSpPr/>
          <p:nvPr/>
        </p:nvCxnSpPr>
        <p:spPr>
          <a:xfrm>
            <a:off x="6820556" y="27093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01E018-F6FA-4BC8-9552-2480C61DEC17}"/>
              </a:ext>
            </a:extLst>
          </p:cNvPr>
          <p:cNvCxnSpPr/>
          <p:nvPr/>
        </p:nvCxnSpPr>
        <p:spPr>
          <a:xfrm>
            <a:off x="6828493" y="293792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85367C-3D26-4842-8A59-6F98A4BDE278}"/>
              </a:ext>
            </a:extLst>
          </p:cNvPr>
          <p:cNvCxnSpPr/>
          <p:nvPr/>
        </p:nvCxnSpPr>
        <p:spPr>
          <a:xfrm>
            <a:off x="6828493" y="3156995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78">
            <a:extLst>
              <a:ext uri="{FF2B5EF4-FFF2-40B4-BE49-F238E27FC236}">
                <a16:creationId xmlns:a16="http://schemas.microsoft.com/office/drawing/2014/main" id="{60FF8B02-536E-486B-A233-1AC03D7E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13" y="3581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Box 79">
            <a:extLst>
              <a:ext uri="{FF2B5EF4-FFF2-40B4-BE49-F238E27FC236}">
                <a16:creationId xmlns:a16="http://schemas.microsoft.com/office/drawing/2014/main" id="{ACD3A0B4-B4C6-4293-A719-CBA6D570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613" y="5105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TextBox 80">
            <a:extLst>
              <a:ext uri="{FF2B5EF4-FFF2-40B4-BE49-F238E27FC236}">
                <a16:creationId xmlns:a16="http://schemas.microsoft.com/office/drawing/2014/main" id="{80721185-DAE9-43E1-A972-96880B7D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6013" y="6629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TextBox 81">
            <a:extLst>
              <a:ext uri="{FF2B5EF4-FFF2-40B4-BE49-F238E27FC236}">
                <a16:creationId xmlns:a16="http://schemas.microsoft.com/office/drawing/2014/main" id="{3B48ED7D-A257-4325-9168-A047464A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8413" y="8153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B1024-6995-4E35-AC61-34B157C2C21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616407" y="777264"/>
            <a:ext cx="624806" cy="655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6F031E-3183-4A2B-A116-C89CDC0BAC37}"/>
              </a:ext>
            </a:extLst>
          </p:cNvPr>
          <p:cNvCxnSpPr>
            <a:endCxn id="60" idx="1"/>
          </p:cNvCxnSpPr>
          <p:nvPr/>
        </p:nvCxnSpPr>
        <p:spPr>
          <a:xfrm flipV="1">
            <a:off x="9653838" y="1082064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C04F77-C2DF-4E83-9324-FF065A1B6851}"/>
              </a:ext>
            </a:extLst>
          </p:cNvPr>
          <p:cNvCxnSpPr>
            <a:cxnSpLocks/>
          </p:cNvCxnSpPr>
          <p:nvPr/>
        </p:nvCxnSpPr>
        <p:spPr>
          <a:xfrm>
            <a:off x="8066131" y="2806429"/>
            <a:ext cx="359206" cy="1743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90">
            <a:extLst>
              <a:ext uri="{FF2B5EF4-FFF2-40B4-BE49-F238E27FC236}">
                <a16:creationId xmlns:a16="http://schemas.microsoft.com/office/drawing/2014/main" id="{656E3927-605C-41ED-87C6-77E400FA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6925" y="-6961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67" name="TextBox 69">
            <a:extLst>
              <a:ext uri="{FF2B5EF4-FFF2-40B4-BE49-F238E27FC236}">
                <a16:creationId xmlns:a16="http://schemas.microsoft.com/office/drawing/2014/main" id="{02305C2A-9D78-4A33-8A8F-EF2D19AD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3443" y="1348764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123AEB-198D-43D2-917F-E482DAA35C55}"/>
              </a:ext>
            </a:extLst>
          </p:cNvPr>
          <p:cNvSpPr txBox="1"/>
          <p:nvPr/>
        </p:nvSpPr>
        <p:spPr>
          <a:xfrm>
            <a:off x="8112780" y="845527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1941A-E4D3-46C8-A5AC-38F5AF176633}"/>
              </a:ext>
            </a:extLst>
          </p:cNvPr>
          <p:cNvCxnSpPr/>
          <p:nvPr/>
        </p:nvCxnSpPr>
        <p:spPr>
          <a:xfrm>
            <a:off x="8333443" y="155037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BF0B33-FEA3-4028-B560-6FA691EDF065}"/>
              </a:ext>
            </a:extLst>
          </p:cNvPr>
          <p:cNvCxnSpPr/>
          <p:nvPr/>
        </p:nvCxnSpPr>
        <p:spPr>
          <a:xfrm>
            <a:off x="8341380" y="177897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316CFF-5CDA-48FF-8C5A-EF04C93ECF7F}"/>
              </a:ext>
            </a:extLst>
          </p:cNvPr>
          <p:cNvCxnSpPr/>
          <p:nvPr/>
        </p:nvCxnSpPr>
        <p:spPr>
          <a:xfrm>
            <a:off x="8341380" y="199805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69">
            <a:extLst>
              <a:ext uri="{FF2B5EF4-FFF2-40B4-BE49-F238E27FC236}">
                <a16:creationId xmlns:a16="http://schemas.microsoft.com/office/drawing/2014/main" id="{1BBC0442-B9BC-4911-AD64-502EC0793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400" y="2861719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01C513-1C4B-4BF6-B650-50218306683B}"/>
              </a:ext>
            </a:extLst>
          </p:cNvPr>
          <p:cNvSpPr txBox="1"/>
          <p:nvPr/>
        </p:nvSpPr>
        <p:spPr>
          <a:xfrm>
            <a:off x="8196737" y="2358482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64B54B-A0F6-4D2F-861D-B0A1BA36A834}"/>
              </a:ext>
            </a:extLst>
          </p:cNvPr>
          <p:cNvCxnSpPr/>
          <p:nvPr/>
        </p:nvCxnSpPr>
        <p:spPr>
          <a:xfrm>
            <a:off x="8417400" y="306333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470631-7CCF-4C92-94E0-ABF3620B5610}"/>
              </a:ext>
            </a:extLst>
          </p:cNvPr>
          <p:cNvCxnSpPr/>
          <p:nvPr/>
        </p:nvCxnSpPr>
        <p:spPr>
          <a:xfrm>
            <a:off x="8425337" y="3291932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6D19C0-0073-4538-91B8-FFDB43BD1D6A}"/>
              </a:ext>
            </a:extLst>
          </p:cNvPr>
          <p:cNvCxnSpPr/>
          <p:nvPr/>
        </p:nvCxnSpPr>
        <p:spPr>
          <a:xfrm>
            <a:off x="8425337" y="3511007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69">
            <a:extLst>
              <a:ext uri="{FF2B5EF4-FFF2-40B4-BE49-F238E27FC236}">
                <a16:creationId xmlns:a16="http://schemas.microsoft.com/office/drawing/2014/main" id="{727F3F07-C739-4BBD-98C4-F4F9CC7C4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96" y="4383565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9767EA-6642-46CA-B4FF-B26B6EB79EFA}"/>
              </a:ext>
            </a:extLst>
          </p:cNvPr>
          <p:cNvSpPr txBox="1"/>
          <p:nvPr/>
        </p:nvSpPr>
        <p:spPr>
          <a:xfrm>
            <a:off x="8253433" y="3880328"/>
            <a:ext cx="1733550" cy="469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0070C0"/>
                </a:solidFill>
                <a:latin typeface="+mn-lt"/>
                <a:cs typeface="+mn-cs"/>
              </a:rPr>
              <a:t>i</a:t>
            </a:r>
            <a:r>
              <a:rPr lang="en-US" sz="1400" b="1" dirty="0">
                <a:solidFill>
                  <a:srgbClr val="0070C0"/>
                </a:solidFill>
                <a:latin typeface="+mn-lt"/>
                <a:cs typeface="+mn-cs"/>
              </a:rPr>
              <a:t>-node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(</a:t>
            </a:r>
            <a:r>
              <a:rPr lang="en-US" sz="1050" b="1" dirty="0">
                <a:solidFill>
                  <a:srgbClr val="0070C0"/>
                </a:solidFill>
              </a:rPr>
              <a:t>double</a:t>
            </a:r>
            <a:r>
              <a:rPr lang="en-US" sz="1050" b="1" dirty="0">
                <a:solidFill>
                  <a:srgbClr val="0070C0"/>
                </a:solidFill>
                <a:latin typeface="+mn-lt"/>
                <a:cs typeface="+mn-cs"/>
              </a:rPr>
              <a:t> indirect block)</a:t>
            </a:r>
            <a:endParaRPr lang="en-US" sz="14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21A92C-5BA7-4B23-82E9-41FAFCFF4FA6}"/>
              </a:ext>
            </a:extLst>
          </p:cNvPr>
          <p:cNvCxnSpPr/>
          <p:nvPr/>
        </p:nvCxnSpPr>
        <p:spPr>
          <a:xfrm>
            <a:off x="8474096" y="458517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5ED327-FDE0-4DD1-B518-7F925DF41F51}"/>
              </a:ext>
            </a:extLst>
          </p:cNvPr>
          <p:cNvCxnSpPr/>
          <p:nvPr/>
        </p:nvCxnSpPr>
        <p:spPr>
          <a:xfrm>
            <a:off x="8482033" y="4813778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06A3A4-BB03-4076-9552-955537AD8094}"/>
              </a:ext>
            </a:extLst>
          </p:cNvPr>
          <p:cNvCxnSpPr/>
          <p:nvPr/>
        </p:nvCxnSpPr>
        <p:spPr>
          <a:xfrm>
            <a:off x="8482033" y="5032853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D898A1-214C-40BB-B31B-030964283305}"/>
              </a:ext>
            </a:extLst>
          </p:cNvPr>
          <p:cNvCxnSpPr>
            <a:cxnSpLocks/>
          </p:cNvCxnSpPr>
          <p:nvPr/>
        </p:nvCxnSpPr>
        <p:spPr>
          <a:xfrm flipV="1">
            <a:off x="8066131" y="1424966"/>
            <a:ext cx="351269" cy="120180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90684B4-B7D2-4CF3-8F6D-E41FDD4659A5}"/>
              </a:ext>
            </a:extLst>
          </p:cNvPr>
          <p:cNvCxnSpPr>
            <a:cxnSpLocks/>
          </p:cNvCxnSpPr>
          <p:nvPr/>
        </p:nvCxnSpPr>
        <p:spPr>
          <a:xfrm>
            <a:off x="8032475" y="3011080"/>
            <a:ext cx="441621" cy="157409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22">
            <a:extLst>
              <a:ext uri="{FF2B5EF4-FFF2-40B4-BE49-F238E27FC236}">
                <a16:creationId xmlns:a16="http://schemas.microsoft.com/office/drawing/2014/main" id="{F558675E-3D63-4F7B-A655-2DE08A84C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40" y="610979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 err="1"/>
              <a:t>Ptr</a:t>
            </a:r>
            <a:r>
              <a:rPr lang="en-US" altLang="en-US" sz="2400" dirty="0"/>
              <a:t> Double I-node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56A0C2B-D457-4DD2-AE0F-69DADA10719F}"/>
              </a:ext>
            </a:extLst>
          </p:cNvPr>
          <p:cNvCxnSpPr/>
          <p:nvPr/>
        </p:nvCxnSpPr>
        <p:spPr>
          <a:xfrm>
            <a:off x="446808" y="6560640"/>
            <a:ext cx="3048000" cy="158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353C034-455C-460D-AE38-D7FC9CA2CDC0}"/>
              </a:ext>
            </a:extLst>
          </p:cNvPr>
          <p:cNvCxnSpPr>
            <a:cxnSpLocks/>
          </p:cNvCxnSpPr>
          <p:nvPr/>
        </p:nvCxnSpPr>
        <p:spPr>
          <a:xfrm flipV="1">
            <a:off x="3517106" y="2553494"/>
            <a:ext cx="3311387" cy="380603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78">
            <a:extLst>
              <a:ext uri="{FF2B5EF4-FFF2-40B4-BE49-F238E27FC236}">
                <a16:creationId xmlns:a16="http://schemas.microsoft.com/office/drawing/2014/main" id="{F8E2104B-8190-4ABA-AD2B-607834157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52" y="28347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" name="TextBox 79">
            <a:extLst>
              <a:ext uri="{FF2B5EF4-FFF2-40B4-BE49-F238E27FC236}">
                <a16:creationId xmlns:a16="http://schemas.microsoft.com/office/drawing/2014/main" id="{FD36C97A-83C2-4FDC-91A6-4361E1F4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8752" y="29871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" name="TextBox 80">
            <a:extLst>
              <a:ext uri="{FF2B5EF4-FFF2-40B4-BE49-F238E27FC236}">
                <a16:creationId xmlns:a16="http://schemas.microsoft.com/office/drawing/2014/main" id="{023267AE-2AB0-42A6-B2BB-98C7CAC2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1152" y="31395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8" name="TextBox 81">
            <a:extLst>
              <a:ext uri="{FF2B5EF4-FFF2-40B4-BE49-F238E27FC236}">
                <a16:creationId xmlns:a16="http://schemas.microsoft.com/office/drawing/2014/main" id="{A27A4C1C-BD2A-4750-AA8F-EA6C524E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3552" y="3291932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" name="TextBox 90">
            <a:extLst>
              <a:ext uri="{FF2B5EF4-FFF2-40B4-BE49-F238E27FC236}">
                <a16:creationId xmlns:a16="http://schemas.microsoft.com/office/drawing/2014/main" id="{8721CCC4-BDDF-44E5-B1A9-75F9FF504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2064" y="2469607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sp>
        <p:nvSpPr>
          <p:cNvPr id="105" name="TextBox 78">
            <a:extLst>
              <a:ext uri="{FF2B5EF4-FFF2-40B4-BE49-F238E27FC236}">
                <a16:creationId xmlns:a16="http://schemas.microsoft.com/office/drawing/2014/main" id="{F158C0A7-C8B3-44D3-9915-3F053E1E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325" y="46434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" name="TextBox 79">
            <a:extLst>
              <a:ext uri="{FF2B5EF4-FFF2-40B4-BE49-F238E27FC236}">
                <a16:creationId xmlns:a16="http://schemas.microsoft.com/office/drawing/2014/main" id="{BA69BC69-F31D-40FF-9579-BEA9E07B8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1725" y="47958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" name="TextBox 80">
            <a:extLst>
              <a:ext uri="{FF2B5EF4-FFF2-40B4-BE49-F238E27FC236}">
                <a16:creationId xmlns:a16="http://schemas.microsoft.com/office/drawing/2014/main" id="{E1A07FFB-EE57-4D77-8117-915F4C981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4125" y="49482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" name="TextBox 81">
            <a:extLst>
              <a:ext uri="{FF2B5EF4-FFF2-40B4-BE49-F238E27FC236}">
                <a16:creationId xmlns:a16="http://schemas.microsoft.com/office/drawing/2014/main" id="{7939A582-2792-424D-8DDB-E2A905FC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6525" y="5100638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TextBox 90">
            <a:extLst>
              <a:ext uri="{FF2B5EF4-FFF2-40B4-BE49-F238E27FC236}">
                <a16:creationId xmlns:a16="http://schemas.microsoft.com/office/drawing/2014/main" id="{0858D6F6-E77A-4711-BF44-40D62D03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5037" y="4278313"/>
            <a:ext cx="121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70C0"/>
                </a:solidFill>
              </a:rPr>
              <a:t>Disk Blocks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49BEFC-0CB3-474B-896B-F7DC4C750517}"/>
              </a:ext>
            </a:extLst>
          </p:cNvPr>
          <p:cNvCxnSpPr>
            <a:cxnSpLocks/>
          </p:cNvCxnSpPr>
          <p:nvPr/>
        </p:nvCxnSpPr>
        <p:spPr>
          <a:xfrm flipV="1">
            <a:off x="9600893" y="2872832"/>
            <a:ext cx="624806" cy="6556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F4649C0-8238-45A9-BC07-F31CC44A45D0}"/>
              </a:ext>
            </a:extLst>
          </p:cNvPr>
          <p:cNvCxnSpPr/>
          <p:nvPr/>
        </p:nvCxnSpPr>
        <p:spPr>
          <a:xfrm flipV="1">
            <a:off x="9638324" y="3177632"/>
            <a:ext cx="892175" cy="60483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280148-4B18-409D-82C5-118A08C01597}"/>
              </a:ext>
            </a:extLst>
          </p:cNvPr>
          <p:cNvCxnSpPr>
            <a:cxnSpLocks/>
          </p:cNvCxnSpPr>
          <p:nvPr/>
        </p:nvCxnSpPr>
        <p:spPr>
          <a:xfrm>
            <a:off x="9699176" y="4846639"/>
            <a:ext cx="594179" cy="1381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61448CD-B6C2-4DAF-B58E-F2F8BFFFCBD1}"/>
              </a:ext>
            </a:extLst>
          </p:cNvPr>
          <p:cNvCxnSpPr>
            <a:cxnSpLocks/>
          </p:cNvCxnSpPr>
          <p:nvPr/>
        </p:nvCxnSpPr>
        <p:spPr>
          <a:xfrm>
            <a:off x="9736607" y="5100639"/>
            <a:ext cx="591709" cy="3047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Free-Space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8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Disk space is limited, we need to reuse space from deleted files.</a:t>
            </a:r>
          </a:p>
          <a:p>
            <a:endParaRPr lang="en-US" dirty="0"/>
          </a:p>
          <a:p>
            <a:r>
              <a:rPr lang="en-US" b="1" dirty="0"/>
              <a:t>Free-space list</a:t>
            </a:r>
            <a:r>
              <a:rPr lang="en-US" dirty="0"/>
              <a:t> keeps track of all free disk blocks.</a:t>
            </a:r>
          </a:p>
          <a:p>
            <a:endParaRPr lang="en-US" dirty="0"/>
          </a:p>
          <a:p>
            <a:r>
              <a:rPr lang="en-US" dirty="0"/>
              <a:t>Create/delete file requires updates to free-space list.</a:t>
            </a:r>
          </a:p>
        </p:txBody>
      </p:sp>
    </p:spTree>
    <p:extLst>
      <p:ext uri="{BB962C8B-B14F-4D97-AF65-F5344CB8AC3E}">
        <p14:creationId xmlns:p14="http://schemas.microsoft.com/office/powerpoint/2010/main" val="148244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Bit vector</a:t>
            </a:r>
            <a:r>
              <a:rPr lang="en-US" dirty="0"/>
              <a:t> - each bit represents a disk block set to 0 if free or 1 if allocated.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Pros:</a:t>
            </a:r>
            <a:r>
              <a:rPr lang="en-US" dirty="0"/>
              <a:t> quickly find contiguous blocks of a given size.</a:t>
            </a:r>
          </a:p>
          <a:p>
            <a:r>
              <a:rPr lang="en-US" b="1" dirty="0"/>
              <a:t>Cons:</a:t>
            </a:r>
            <a:r>
              <a:rPr lang="en-US" dirty="0"/>
              <a:t> extra space required, e.g., </a:t>
            </a:r>
          </a:p>
          <a:p>
            <a:pPr lvl="1"/>
            <a:r>
              <a:rPr lang="en-US" dirty="0"/>
              <a:t>4KB (2^12) block size, 1GB (2^30) disk size</a:t>
            </a:r>
          </a:p>
          <a:p>
            <a:pPr lvl="1"/>
            <a:r>
              <a:rPr lang="en-US" dirty="0"/>
              <a:t>n = 2^30/2^12 = 2^18 bits (or 32KB)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F02EE1-4154-4E39-B79B-3C1C7092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871" y="3091814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57A801-F28B-4319-AF0B-41B342A0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484" y="3091814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108877-E9A9-4C84-B4B5-9BC9396D0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096" y="3091814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D6E4E92-44B1-4AC0-BF32-5C8344C3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709" y="3091814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426199D-693F-4D80-848A-83508401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321" y="3091814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6769F7D-9849-422E-8B67-65AF4C8C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934" y="3091814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DEDFB16-E923-47C8-B27A-A751DDE8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884" y="3091814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Helvetica" panose="020B0604020202030204" pitchFamily="34" charset="0"/>
              </a:rPr>
              <a:t>…</a:t>
            </a:r>
            <a:endParaRPr lang="en-US" altLang="en-US" sz="1800">
              <a:latin typeface="Helvetica" panose="020B060402020203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2F94BA9-2863-443D-BF6A-D4D8212E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084" y="3091814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C5D635D-BF7F-40A8-8188-2B326E467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684" y="268223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</a:rPr>
              <a:t>0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4AE8F41-BCD9-4354-A27A-7170F8D42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484" y="268223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</a:rPr>
              <a:t>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AE69D0ED-869D-4A5E-A729-7C9D22668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84" y="268223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</a:rPr>
              <a:t>2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5A21EEA-A5D9-44E8-99AE-F3CB5C12E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484" y="2682239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</a:rPr>
              <a:t>n-1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EAFA2B54-0E84-4907-8224-B2841892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871" y="3717289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</a:rPr>
              <a:t>bit[</a:t>
            </a:r>
            <a:r>
              <a:rPr lang="en-US" altLang="en-US" sz="1800" i="1">
                <a:latin typeface="Helvetica" panose="020B0604020202030204" pitchFamily="34" charset="0"/>
              </a:rPr>
              <a:t>i</a:t>
            </a:r>
            <a:r>
              <a:rPr lang="en-US" altLang="en-US" sz="1800">
                <a:latin typeface="Helvetica" panose="020B0604020202030204" pitchFamily="34" charset="0"/>
              </a:rPr>
              <a:t>] =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203D807-4987-4DB5-BB44-994D61205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171" y="3520439"/>
            <a:ext cx="241617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</a:rPr>
              <a:t>0 </a:t>
            </a:r>
            <a:r>
              <a:rPr lang="en-US" altLang="en-US" sz="1800">
                <a:latin typeface="Helvetica" panose="020B0604020202030204" pitchFamily="34" charset="0"/>
                <a:sym typeface="Symbol" panose="05050102010706020507" pitchFamily="18" charset="2"/>
              </a:rPr>
              <a:t> block[</a:t>
            </a:r>
            <a:r>
              <a:rPr lang="en-US" altLang="en-US" sz="1800" i="1">
                <a:latin typeface="Helvetica" panose="020B0604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>
                <a:latin typeface="Helvetica" panose="020B0604020202030204" pitchFamily="34" charset="0"/>
                <a:sym typeface="Symbol" panose="05050102010706020507" pitchFamily="18" charset="2"/>
              </a:rPr>
              <a:t>] free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800">
                <a:latin typeface="Helvetica" panose="020B060402020203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1800">
                <a:latin typeface="Helvetica" panose="020B0604020202030204" pitchFamily="34" charset="0"/>
              </a:rPr>
              <a:t> </a:t>
            </a:r>
            <a:r>
              <a:rPr lang="en-US" altLang="en-US" sz="1800">
                <a:latin typeface="Helvetica" panose="020B0604020202030204" pitchFamily="34" charset="0"/>
                <a:sym typeface="Symbol" panose="05050102010706020507" pitchFamily="18" charset="2"/>
              </a:rPr>
              <a:t> block[</a:t>
            </a:r>
            <a:r>
              <a:rPr lang="en-US" altLang="en-US" sz="1800" i="1">
                <a:latin typeface="Helvetica" panose="020B060402020203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>
                <a:latin typeface="Helvetica" panose="020B0604020202030204" pitchFamily="34" charset="0"/>
                <a:sym typeface="Symbol" panose="05050102010706020507" pitchFamily="18" charset="2"/>
              </a:rPr>
              <a:t>] occupied</a:t>
            </a:r>
          </a:p>
        </p:txBody>
      </p:sp>
    </p:spTree>
    <p:extLst>
      <p:ext uri="{BB962C8B-B14F-4D97-AF65-F5344CB8AC3E}">
        <p14:creationId xmlns:p14="http://schemas.microsoft.com/office/powerpoint/2010/main" val="28828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File-System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26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2649D79-9139-42CD-A6BE-DFE5BF92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1051531"/>
            <a:ext cx="431673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4571996" cy="4389120"/>
          </a:xfrm>
        </p:spPr>
        <p:txBody>
          <a:bodyPr>
            <a:normAutofit/>
          </a:bodyPr>
          <a:lstStyle/>
          <a:p>
            <a:r>
              <a:rPr lang="en-US" dirty="0"/>
              <a:t>A linked list can also be used to keep track of all free blocks.</a:t>
            </a:r>
          </a:p>
          <a:p>
            <a:r>
              <a:rPr lang="en-US" b="1" dirty="0"/>
              <a:t>Pros:</a:t>
            </a:r>
            <a:r>
              <a:rPr lang="en-US" dirty="0"/>
              <a:t> No space overhead</a:t>
            </a:r>
          </a:p>
          <a:p>
            <a:r>
              <a:rPr lang="en-US" b="1" dirty="0"/>
              <a:t>Cons:</a:t>
            </a:r>
            <a:r>
              <a:rPr lang="en-US" dirty="0"/>
              <a:t> contiguous space is a problem</a:t>
            </a:r>
          </a:p>
          <a:p>
            <a:pPr marL="294894" lvl="1" indent="0">
              <a:buNone/>
            </a:pPr>
            <a:endParaRPr lang="en-US" dirty="0"/>
          </a:p>
          <a:p>
            <a:r>
              <a:rPr lang="en-US" b="1" dirty="0"/>
              <a:t>Improvements: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Grouping – store records of consecutive free blocks: address of the 1</a:t>
            </a:r>
            <a:r>
              <a:rPr lang="en-US" baseline="30000" dirty="0"/>
              <a:t>st</a:t>
            </a:r>
            <a:r>
              <a:rPr lang="en-US" dirty="0"/>
              <a:t> free block and </a:t>
            </a:r>
            <a:r>
              <a:rPr lang="en-US" i="1" dirty="0"/>
              <a:t>n</a:t>
            </a:r>
            <a:r>
              <a:rPr lang="en-US" dirty="0"/>
              <a:t> free blocks that follow</a:t>
            </a:r>
          </a:p>
        </p:txBody>
      </p:sp>
    </p:spTree>
    <p:extLst>
      <p:ext uri="{BB962C8B-B14F-4D97-AF65-F5344CB8AC3E}">
        <p14:creationId xmlns:p14="http://schemas.microsoft.com/office/powerpoint/2010/main" val="301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0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369-B35A-4872-B977-E79B015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81EC-D285-41F7-9A99-768B1676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file currently consisting of 200 blocks.</a:t>
            </a:r>
          </a:p>
          <a:p>
            <a:r>
              <a:rPr lang="en-US" dirty="0"/>
              <a:t>Assume: the FCB (and the index block for indexed allocation) is already in memory.</a:t>
            </a:r>
          </a:p>
          <a:p>
            <a:r>
              <a:rPr lang="en-US" dirty="0"/>
              <a:t>Calculate how many disk I/O operations are required for </a:t>
            </a:r>
            <a:r>
              <a:rPr lang="en-US" b="1" dirty="0"/>
              <a:t>Contiguous, Linked, and Indexed (single-level)</a:t>
            </a:r>
            <a:r>
              <a:rPr lang="en-US" dirty="0"/>
              <a:t> allocation strategies.</a:t>
            </a:r>
          </a:p>
          <a:p>
            <a:r>
              <a:rPr lang="en-US" dirty="0"/>
              <a:t>Assume: that there is no room to grow at the beginning, only at the end for contiguous allocation.</a:t>
            </a:r>
          </a:p>
          <a:p>
            <a:r>
              <a:rPr lang="en-US" dirty="0"/>
              <a:t>Assume: block information to be added is stored in memory.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added at the beginning.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added in the middle.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added at the end.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removed from the beginning.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removed from the middle.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block is removed from the end.</a:t>
            </a:r>
          </a:p>
        </p:txBody>
      </p:sp>
    </p:spTree>
    <p:extLst>
      <p:ext uri="{BB962C8B-B14F-4D97-AF65-F5344CB8AC3E}">
        <p14:creationId xmlns:p14="http://schemas.microsoft.com/office/powerpoint/2010/main" val="24946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369-B35A-4872-B977-E79B015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Exercise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8A67ED-D8AB-4F2D-AFDA-1FF1C7E41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613342"/>
              </p:ext>
            </p:extLst>
          </p:nvPr>
        </p:nvGraphicFramePr>
        <p:xfrm>
          <a:off x="457200" y="1935162"/>
          <a:ext cx="8229600" cy="295686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00410">
                  <a:extLst>
                    <a:ext uri="{9D8B030D-6E8A-4147-A177-3AD203B41FA5}">
                      <a16:colId xmlns:a16="http://schemas.microsoft.com/office/drawing/2014/main" val="4026135339"/>
                    </a:ext>
                  </a:extLst>
                </a:gridCol>
                <a:gridCol w="1920219">
                  <a:extLst>
                    <a:ext uri="{9D8B030D-6E8A-4147-A177-3AD203B41FA5}">
                      <a16:colId xmlns:a16="http://schemas.microsoft.com/office/drawing/2014/main" val="4163703291"/>
                    </a:ext>
                  </a:extLst>
                </a:gridCol>
                <a:gridCol w="1737341">
                  <a:extLst>
                    <a:ext uri="{9D8B030D-6E8A-4147-A177-3AD203B41FA5}">
                      <a16:colId xmlns:a16="http://schemas.microsoft.com/office/drawing/2014/main" val="3060759098"/>
                    </a:ext>
                  </a:extLst>
                </a:gridCol>
                <a:gridCol w="1371630">
                  <a:extLst>
                    <a:ext uri="{9D8B030D-6E8A-4147-A177-3AD203B41FA5}">
                      <a16:colId xmlns:a16="http://schemas.microsoft.com/office/drawing/2014/main" val="1624382039"/>
                    </a:ext>
                  </a:extLst>
                </a:gridCol>
              </a:tblGrid>
              <a:tr h="4224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Contiguous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45131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A) Added at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97842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B) Added in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141975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C) Added 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83447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D) Removed from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36285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E) Removed from the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4165"/>
                  </a:ext>
                </a:extLst>
              </a:tr>
              <a:tr h="422409">
                <a:tc>
                  <a:txBody>
                    <a:bodyPr/>
                    <a:lstStyle/>
                    <a:p>
                      <a:r>
                        <a:rPr lang="en-US" dirty="0"/>
                        <a:t>F) Removed from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307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3A3603-C714-4332-9838-FF30AE3C123D}"/>
              </a:ext>
            </a:extLst>
          </p:cNvPr>
          <p:cNvSpPr txBox="1"/>
          <p:nvPr/>
        </p:nvSpPr>
        <p:spPr>
          <a:xfrm>
            <a:off x="5394951" y="1285794"/>
            <a:ext cx="3106941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File size = 200 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148A-966B-4D3E-9551-232051DEB0F0}"/>
              </a:ext>
            </a:extLst>
          </p:cNvPr>
          <p:cNvSpPr txBox="1"/>
          <p:nvPr/>
        </p:nvSpPr>
        <p:spPr>
          <a:xfrm>
            <a:off x="1737391" y="5074902"/>
            <a:ext cx="658360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reads + y write (new block) + z write (block 100 for the pointer)  = ?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854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4A8618-4851-0B2C-9AC2-6421387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7" y="219649"/>
            <a:ext cx="3800750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1778CD7-3088-B21A-7A91-D242D9AA9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1" y="182249"/>
            <a:ext cx="3685045" cy="381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BE3FC-2386-C41D-DD2E-95645D9E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2" t="871" r="4906" b="581"/>
          <a:stretch>
            <a:fillRect/>
          </a:stretch>
        </p:blipFill>
        <p:spPr bwMode="auto">
          <a:xfrm>
            <a:off x="2194587" y="3760562"/>
            <a:ext cx="3291804" cy="2877789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5F26-DD0E-4FD6-8637-3911BB16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E5D5-A9EA-4A41-89F5-AA5BD607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UNIX file system has 1KB block sizes and 4 bytes are needed to store disk addresses. What is the maximum file size if an </a:t>
            </a:r>
            <a:r>
              <a:rPr lang="en-US" dirty="0" err="1"/>
              <a:t>i</a:t>
            </a:r>
            <a:r>
              <a:rPr lang="en-US" dirty="0"/>
              <a:t>-node contains 10 direct entries and one single, double, and triple indirect?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8DF04-339D-4312-A5F9-1CD38E67FC0B}"/>
              </a:ext>
            </a:extLst>
          </p:cNvPr>
          <p:cNvSpPr txBox="1"/>
          <p:nvPr/>
        </p:nvSpPr>
        <p:spPr>
          <a:xfrm>
            <a:off x="548684" y="3520439"/>
            <a:ext cx="2379177" cy="25853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Pointers:</a:t>
            </a:r>
          </a:p>
          <a:p>
            <a:r>
              <a:rPr lang="en-US" dirty="0"/>
              <a:t>Direct  = ?</a:t>
            </a:r>
          </a:p>
          <a:p>
            <a:r>
              <a:rPr lang="en-US" dirty="0"/>
              <a:t>Single indirect = ?</a:t>
            </a:r>
          </a:p>
          <a:p>
            <a:r>
              <a:rPr lang="en-US" dirty="0"/>
              <a:t>Double indirect = ?</a:t>
            </a:r>
          </a:p>
          <a:p>
            <a:r>
              <a:rPr lang="en-US" dirty="0"/>
              <a:t>Triple indirect = ?</a:t>
            </a:r>
          </a:p>
          <a:p>
            <a:endParaRPr lang="en-US" dirty="0"/>
          </a:p>
          <a:p>
            <a:r>
              <a:rPr lang="en-US" dirty="0"/>
              <a:t>Max file size = ??? GB</a:t>
            </a:r>
          </a:p>
          <a:p>
            <a:endParaRPr lang="en-US" dirty="0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019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Efficiency and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94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How is it stored?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UNIX </a:t>
            </a:r>
            <a:r>
              <a:rPr lang="en-US" dirty="0" err="1"/>
              <a:t>inodes</a:t>
            </a:r>
            <a:r>
              <a:rPr lang="en-US" dirty="0"/>
              <a:t> are </a:t>
            </a:r>
            <a:r>
              <a:rPr lang="en-US" dirty="0" err="1"/>
              <a:t>preallocated</a:t>
            </a:r>
            <a:r>
              <a:rPr lang="en-US" dirty="0"/>
              <a:t> on a volume (i.e., an empty disk has </a:t>
            </a:r>
            <a:r>
              <a:rPr lang="en-US" dirty="0" err="1"/>
              <a:t>inodes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Spreads them out so they will be closer to the future data blocks.</a:t>
            </a:r>
          </a:p>
          <a:p>
            <a:pPr lvl="1"/>
            <a:endParaRPr lang="en-US" dirty="0"/>
          </a:p>
          <a:p>
            <a:r>
              <a:rPr lang="en-US" i="1" dirty="0"/>
              <a:t>What is stored?</a:t>
            </a:r>
            <a:r>
              <a:rPr lang="en-US" dirty="0"/>
              <a:t> 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“Last write date” and “last access date”</a:t>
            </a:r>
          </a:p>
          <a:p>
            <a:pPr lvl="1"/>
            <a:r>
              <a:rPr lang="en-US" dirty="0"/>
              <a:t>Need to update this metadata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Pointer sizes for allocation and free-space management.</a:t>
            </a:r>
          </a:p>
          <a:p>
            <a:pPr lvl="1"/>
            <a:r>
              <a:rPr lang="en-US" dirty="0"/>
              <a:t>Small – limit file size</a:t>
            </a:r>
          </a:p>
          <a:p>
            <a:pPr lvl="1"/>
            <a:r>
              <a:rPr lang="en-US" dirty="0"/>
              <a:t>Larger – waste spaces</a:t>
            </a:r>
          </a:p>
          <a:p>
            <a:pPr lvl="1"/>
            <a:r>
              <a:rPr lang="en-US" dirty="0"/>
              <a:t>16-bit pointer = 2^16 = 64 KB</a:t>
            </a:r>
          </a:p>
          <a:p>
            <a:pPr lvl="1"/>
            <a:r>
              <a:rPr lang="en-US" dirty="0"/>
              <a:t>32-bit pointer = 2^32 = 4 GB</a:t>
            </a:r>
          </a:p>
          <a:p>
            <a:pPr lvl="1"/>
            <a:r>
              <a:rPr lang="en-US" dirty="0"/>
              <a:t>64-bit pointer = 2^64 =  16384 PB = 16 EB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We can improve performance in several ways:</a:t>
            </a:r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Caching -&gt; store data in memory. </a:t>
            </a:r>
          </a:p>
          <a:p>
            <a:pPr lvl="1"/>
            <a:r>
              <a:rPr lang="en-US" dirty="0"/>
              <a:t>Memory-mapped I/O vs file system I/O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Decide when we perform writes.</a:t>
            </a:r>
          </a:p>
          <a:p>
            <a:pPr lvl="1"/>
            <a:r>
              <a:rPr lang="en-US" dirty="0"/>
              <a:t>Immediately or wait?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Optimize cache utilization based on file access.</a:t>
            </a:r>
          </a:p>
          <a:p>
            <a:pPr lvl="1"/>
            <a:r>
              <a:rPr lang="en-US" dirty="0"/>
              <a:t>Is LRU always a good use of the buffer cache?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Buffer cache</a:t>
            </a:r>
          </a:p>
          <a:p>
            <a:pPr lvl="1"/>
            <a:r>
              <a:rPr lang="en-US" dirty="0"/>
              <a:t>The OS assumes we use some block again shortly.</a:t>
            </a:r>
          </a:p>
          <a:p>
            <a:pPr lvl="1"/>
            <a:r>
              <a:rPr lang="en-US" dirty="0"/>
              <a:t>Separate section of main memory.</a:t>
            </a:r>
          </a:p>
          <a:p>
            <a:pPr lvl="1"/>
            <a:r>
              <a:rPr lang="en-US" b="1" dirty="0"/>
              <a:t>Used by</a:t>
            </a:r>
            <a:r>
              <a:rPr lang="en-US" dirty="0"/>
              <a:t>: routine I/O through file system (e.g., read and write)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Page cache</a:t>
            </a:r>
          </a:p>
          <a:p>
            <a:pPr lvl="1"/>
            <a:r>
              <a:rPr lang="en-US" dirty="0"/>
              <a:t>Memory pages could be larger than file-system oriented blocks.</a:t>
            </a:r>
          </a:p>
          <a:p>
            <a:pPr lvl="1"/>
            <a:r>
              <a:rPr lang="en-US" dirty="0"/>
              <a:t>Use virtual memory to cache file data as pages – don’t need to translate disk block addresses</a:t>
            </a:r>
          </a:p>
          <a:p>
            <a:pPr lvl="1"/>
            <a:r>
              <a:rPr lang="en-US" b="1" dirty="0"/>
              <a:t>Used by: </a:t>
            </a:r>
            <a:r>
              <a:rPr lang="en-US" dirty="0"/>
              <a:t>memory-mapped I/O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82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We need on-disk and in-memory structures to implement a file system.</a:t>
            </a:r>
          </a:p>
          <a:p>
            <a:endParaRPr lang="en-US" dirty="0"/>
          </a:p>
          <a:p>
            <a:r>
              <a:rPr lang="en-US" dirty="0"/>
              <a:t>Disk structures information:</a:t>
            </a:r>
          </a:p>
          <a:p>
            <a:pPr lvl="1"/>
            <a:r>
              <a:rPr lang="en-US" dirty="0"/>
              <a:t>How we can boot an operating system stored there.</a:t>
            </a:r>
          </a:p>
          <a:p>
            <a:pPr lvl="1"/>
            <a:r>
              <a:rPr lang="en-US" dirty="0"/>
              <a:t>The total number of blocks.</a:t>
            </a:r>
          </a:p>
          <a:p>
            <a:pPr lvl="1"/>
            <a:r>
              <a:rPr lang="en-US" dirty="0"/>
              <a:t>The number and location of free blocks</a:t>
            </a:r>
          </a:p>
          <a:p>
            <a:pPr lvl="1"/>
            <a:r>
              <a:rPr lang="en-US" dirty="0"/>
              <a:t>Directory structure</a:t>
            </a:r>
          </a:p>
          <a:p>
            <a:pPr lvl="1"/>
            <a:r>
              <a:rPr lang="en-US" dirty="0"/>
              <a:t>Individual files.</a:t>
            </a:r>
          </a:p>
          <a:p>
            <a:pPr lvl="1"/>
            <a:endParaRPr lang="en-US" dirty="0"/>
          </a:p>
          <a:p>
            <a:r>
              <a:rPr lang="en-US" dirty="0"/>
              <a:t>Memory structures information:</a:t>
            </a:r>
          </a:p>
          <a:p>
            <a:pPr lvl="1"/>
            <a:r>
              <a:rPr lang="en-US" dirty="0"/>
              <a:t>File-system management</a:t>
            </a:r>
          </a:p>
          <a:p>
            <a:pPr lvl="1"/>
            <a:r>
              <a:rPr lang="en-US" dirty="0"/>
              <a:t>Performance improvements (caching)</a:t>
            </a:r>
          </a:p>
        </p:txBody>
      </p:sp>
    </p:spTree>
    <p:extLst>
      <p:ext uri="{BB962C8B-B14F-4D97-AF65-F5344CB8AC3E}">
        <p14:creationId xmlns:p14="http://schemas.microsoft.com/office/powerpoint/2010/main" val="35946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without Unified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840484" cy="4389120"/>
          </a:xfrm>
        </p:spPr>
        <p:txBody>
          <a:bodyPr>
            <a:normAutofit/>
          </a:bodyPr>
          <a:lstStyle/>
          <a:p>
            <a:r>
              <a:rPr lang="en-US" b="1" dirty="0"/>
              <a:t>Double caching </a:t>
            </a:r>
            <a:r>
              <a:rPr lang="en-US" dirty="0"/>
              <a:t>– buffer cache contents are copied into the page cache.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A478A7E-08EC-412F-B94E-5F0EC6216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086737"/>
            <a:ext cx="41719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using a Unified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3931923" cy="4389120"/>
          </a:xfrm>
        </p:spPr>
        <p:txBody>
          <a:bodyPr>
            <a:normAutofit/>
          </a:bodyPr>
          <a:lstStyle/>
          <a:p>
            <a:r>
              <a:rPr lang="en-US" b="1" dirty="0"/>
              <a:t>Unified buffer cache</a:t>
            </a:r>
          </a:p>
          <a:p>
            <a:r>
              <a:rPr lang="en-US" dirty="0"/>
              <a:t>Avoids double caching </a:t>
            </a:r>
          </a:p>
          <a:p>
            <a:r>
              <a:rPr lang="en-US" dirty="0"/>
              <a:t>Virtual memory can manage file-system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 replacement strategies become complicated:</a:t>
            </a:r>
          </a:p>
          <a:p>
            <a:pPr lvl="1"/>
            <a:r>
              <a:rPr lang="en-US" dirty="0"/>
              <a:t>Replace process or file pages? How many? </a:t>
            </a:r>
          </a:p>
          <a:p>
            <a:pPr lvl="1"/>
            <a:r>
              <a:rPr lang="en-US" dirty="0"/>
              <a:t>Set fixed limit to process pages and file-system pages.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BACDC6B-BD42-4CB3-BD71-4D343F0C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61" y="2514610"/>
            <a:ext cx="41719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Synchronous vs Asynchronous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Synchronous writes: </a:t>
            </a:r>
          </a:p>
          <a:p>
            <a:pPr lvl="1"/>
            <a:r>
              <a:rPr lang="en-US" dirty="0"/>
              <a:t>Occur in the order in which the disk subsystem receives them. </a:t>
            </a:r>
          </a:p>
          <a:p>
            <a:pPr lvl="1"/>
            <a:r>
              <a:rPr lang="en-US" dirty="0"/>
              <a:t>Occur immediately, not buffered.</a:t>
            </a:r>
          </a:p>
          <a:p>
            <a:pPr lvl="1"/>
            <a:endParaRPr lang="en-US" dirty="0"/>
          </a:p>
          <a:p>
            <a:r>
              <a:rPr lang="en-US" b="1" dirty="0"/>
              <a:t>Asynchronous writes: </a:t>
            </a:r>
          </a:p>
          <a:p>
            <a:pPr lvl="1"/>
            <a:r>
              <a:rPr lang="en-US" dirty="0"/>
              <a:t>Stored in the cache. </a:t>
            </a:r>
          </a:p>
          <a:p>
            <a:pPr lvl="1"/>
            <a:r>
              <a:rPr lang="en-US" dirty="0"/>
              <a:t>Subsystem schedules writes (in a more efficient order). </a:t>
            </a:r>
          </a:p>
          <a:p>
            <a:pPr lvl="1"/>
            <a:r>
              <a:rPr lang="en-US" dirty="0"/>
              <a:t>Wait until convenient: down-time or read/write location</a:t>
            </a:r>
          </a:p>
          <a:p>
            <a:endParaRPr lang="en-US" dirty="0"/>
          </a:p>
          <a:p>
            <a:r>
              <a:rPr lang="en-US" dirty="0"/>
              <a:t>Asynchronous writes are the mostly used, but metadata writes are often done synchronously. </a:t>
            </a:r>
          </a:p>
        </p:txBody>
      </p:sp>
    </p:spTree>
    <p:extLst>
      <p:ext uri="{BB962C8B-B14F-4D97-AF65-F5344CB8AC3E}">
        <p14:creationId xmlns:p14="http://schemas.microsoft.com/office/powerpoint/2010/main" val="2993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&amp;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How a file is accessed can also impact a page replacement policy. </a:t>
            </a:r>
          </a:p>
          <a:p>
            <a:r>
              <a:rPr lang="en-US" i="1" dirty="0"/>
              <a:t>Example:</a:t>
            </a:r>
            <a:r>
              <a:rPr lang="en-US" dirty="0"/>
              <a:t> LRU is not necessarily a good policy for a sequential access. </a:t>
            </a:r>
          </a:p>
          <a:p>
            <a:pPr lvl="1"/>
            <a:r>
              <a:rPr lang="en-US" dirty="0"/>
              <a:t>e.g., scan the file once</a:t>
            </a:r>
          </a:p>
          <a:p>
            <a:endParaRPr lang="en-US" dirty="0"/>
          </a:p>
          <a:p>
            <a:r>
              <a:rPr lang="en-US" b="1" dirty="0"/>
              <a:t>Free-behind</a:t>
            </a:r>
            <a:r>
              <a:rPr lang="en-US" dirty="0"/>
              <a:t> – free a page as soon as the next page in the file is requested. </a:t>
            </a:r>
          </a:p>
          <a:p>
            <a:pPr lvl="1"/>
            <a:r>
              <a:rPr lang="en-US" dirty="0"/>
              <a:t>Assume that we are now done with the old page</a:t>
            </a:r>
          </a:p>
          <a:p>
            <a:endParaRPr lang="en-US" dirty="0"/>
          </a:p>
          <a:p>
            <a:r>
              <a:rPr lang="en-US" b="1" dirty="0"/>
              <a:t>Read-ahead</a:t>
            </a:r>
            <a:r>
              <a:rPr lang="en-US" dirty="0"/>
              <a:t> – a requested page and few subsequent pages are read and cached.</a:t>
            </a:r>
          </a:p>
          <a:p>
            <a:pPr lvl="1"/>
            <a:r>
              <a:rPr lang="en-US" dirty="0"/>
              <a:t>Assume that those pages will be needed in the near future. </a:t>
            </a:r>
          </a:p>
        </p:txBody>
      </p:sp>
    </p:spTree>
    <p:extLst>
      <p:ext uri="{BB962C8B-B14F-4D97-AF65-F5344CB8AC3E}">
        <p14:creationId xmlns:p14="http://schemas.microsoft.com/office/powerpoint/2010/main" val="11840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Efficiency and Performance Case Study: Oracle Database Buffer Cache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2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4C95-1B3C-4AFE-B909-953E383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Caching Experiment: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EDC-5168-4C8D-AF47-CCBD27AF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MB buffer cache (or 53,200 8-KB pages)</a:t>
            </a:r>
          </a:p>
          <a:p>
            <a:r>
              <a:rPr lang="en-US" dirty="0"/>
              <a:t>Issue some SQL queries that perform full table scans (i.e., sequential access) against benchmark tables:</a:t>
            </a:r>
          </a:p>
          <a:p>
            <a:endParaRPr lang="en-US" dirty="0"/>
          </a:p>
          <a:p>
            <a:pPr marL="294894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2111E4-E553-4FF3-BF48-9BA613664B60}"/>
              </a:ext>
            </a:extLst>
          </p:cNvPr>
          <p:cNvGraphicFramePr>
            <a:graphicFrameLocks noGrp="1"/>
          </p:cNvGraphicFramePr>
          <p:nvPr/>
        </p:nvGraphicFramePr>
        <p:xfrm>
          <a:off x="1097318" y="3337561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Caching Experiment: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identify pages in memory using a </a:t>
            </a:r>
            <a:r>
              <a:rPr lang="en-US" dirty="0" err="1"/>
              <a:t>PageID</a:t>
            </a:r>
            <a:r>
              <a:rPr lang="en-US" dirty="0"/>
              <a:t> stored in each page header. Allows us to get counts. </a:t>
            </a:r>
          </a:p>
          <a:p>
            <a:r>
              <a:rPr lang="en-US" dirty="0"/>
              <a:t>For the smaller tables (&lt; 40 MB or &lt; 10% I/O buffer), the entire table is cached.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/>
        </p:nvGraphicFramePr>
        <p:xfrm>
          <a:off x="1188757" y="3474701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F1AB8E8-28AC-42CF-B193-DB1C94700984}"/>
              </a:ext>
            </a:extLst>
          </p:cNvPr>
          <p:cNvSpPr/>
          <p:nvPr/>
        </p:nvSpPr>
        <p:spPr>
          <a:xfrm>
            <a:off x="5394951" y="3794756"/>
            <a:ext cx="2377414" cy="125104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 Caching Experiment: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larger tables, Part and </a:t>
            </a:r>
            <a:r>
              <a:rPr lang="en-US" dirty="0" err="1"/>
              <a:t>Lineorder</a:t>
            </a:r>
            <a:r>
              <a:rPr lang="en-US" dirty="0"/>
              <a:t>? Why 125 and 188 pages?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/>
        </p:nvGraphicFramePr>
        <p:xfrm>
          <a:off x="1005878" y="3017520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1968CD85-8EBF-4F01-8BEE-A013A4493B42}"/>
              </a:ext>
            </a:extLst>
          </p:cNvPr>
          <p:cNvSpPr/>
          <p:nvPr/>
        </p:nvSpPr>
        <p:spPr>
          <a:xfrm>
            <a:off x="5577829" y="4411980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Oracle Caching Experiment: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466"/>
            <a:ext cx="8229600" cy="4803582"/>
          </a:xfrm>
        </p:spPr>
        <p:txBody>
          <a:bodyPr>
            <a:normAutofit/>
          </a:bodyPr>
          <a:lstStyle/>
          <a:p>
            <a:r>
              <a:rPr lang="en-US" dirty="0"/>
              <a:t>What about those larger tables, Part and </a:t>
            </a:r>
            <a:r>
              <a:rPr lang="en-US" dirty="0" err="1"/>
              <a:t>Lineorder</a:t>
            </a:r>
            <a:r>
              <a:rPr lang="en-US" dirty="0"/>
              <a:t>? Why 125 and 188 pages?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Oracle uses two other storage units: extents and segments</a:t>
            </a:r>
          </a:p>
          <a:p>
            <a:pPr lvl="1"/>
            <a:r>
              <a:rPr lang="en-US" dirty="0"/>
              <a:t>Extent = 8 pages</a:t>
            </a:r>
          </a:p>
          <a:p>
            <a:pPr lvl="1"/>
            <a:r>
              <a:rPr lang="en-US" dirty="0"/>
              <a:t>Segment = 8 extents (or 64 pages)</a:t>
            </a:r>
          </a:p>
          <a:p>
            <a:pPr lvl="1"/>
            <a:r>
              <a:rPr lang="en-US" dirty="0"/>
              <a:t>There’s also some additional overhead pages for these units, which we did not include in the count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/>
        </p:nvGraphicFramePr>
        <p:xfrm>
          <a:off x="1005878" y="2222035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B454A10-85D6-4575-81E8-AD02982F5E8C}"/>
              </a:ext>
            </a:extLst>
          </p:cNvPr>
          <p:cNvSpPr/>
          <p:nvPr/>
        </p:nvSpPr>
        <p:spPr>
          <a:xfrm>
            <a:off x="5577829" y="3611878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7D10-5058-4153-8602-9F761566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Oracle Caching Exp: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C134-EEEB-4508-A5C4-6444C7BD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466"/>
            <a:ext cx="8229600" cy="4803582"/>
          </a:xfrm>
        </p:spPr>
        <p:txBody>
          <a:bodyPr>
            <a:normAutofit/>
          </a:bodyPr>
          <a:lstStyle/>
          <a:p>
            <a:r>
              <a:rPr lang="en-US" dirty="0"/>
              <a:t>Free behind buffers</a:t>
            </a:r>
          </a:p>
          <a:p>
            <a:pPr lvl="1"/>
            <a:r>
              <a:rPr lang="en-US" dirty="0"/>
              <a:t>Don’t give the entire I/O buffer to one table</a:t>
            </a:r>
          </a:p>
          <a:p>
            <a:pPr lvl="1"/>
            <a:r>
              <a:rPr lang="en-US" dirty="0"/>
              <a:t>Use units of (Oracle) segments</a:t>
            </a:r>
          </a:p>
          <a:p>
            <a:r>
              <a:rPr lang="en-US" dirty="0"/>
              <a:t>Read ahead buffers</a:t>
            </a:r>
          </a:p>
          <a:p>
            <a:pPr lvl="1"/>
            <a:r>
              <a:rPr lang="en-US" dirty="0"/>
              <a:t>Prefetch some pages</a:t>
            </a:r>
          </a:p>
          <a:p>
            <a:pPr lvl="1"/>
            <a:r>
              <a:rPr lang="en-US" dirty="0"/>
              <a:t>Use units of (Oracle) segments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E09F5A-CC99-4D50-A95C-0CAC89F3A4F0}"/>
              </a:ext>
            </a:extLst>
          </p:cNvPr>
          <p:cNvGraphicFramePr>
            <a:graphicFrameLocks noGrp="1"/>
          </p:cNvGraphicFramePr>
          <p:nvPr/>
        </p:nvGraphicFramePr>
        <p:xfrm>
          <a:off x="1005878" y="3767299"/>
          <a:ext cx="7132244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83061">
                  <a:extLst>
                    <a:ext uri="{9D8B030D-6E8A-4147-A177-3AD203B41FA5}">
                      <a16:colId xmlns:a16="http://schemas.microsoft.com/office/drawing/2014/main" val="1879933834"/>
                    </a:ext>
                  </a:extLst>
                </a:gridCol>
                <a:gridCol w="1260031">
                  <a:extLst>
                    <a:ext uri="{9D8B030D-6E8A-4147-A177-3AD203B41FA5}">
                      <a16:colId xmlns:a16="http://schemas.microsoft.com/office/drawing/2014/main" val="3583965001"/>
                    </a:ext>
                  </a:extLst>
                </a:gridCol>
                <a:gridCol w="1711739">
                  <a:extLst>
                    <a:ext uri="{9D8B030D-6E8A-4147-A177-3AD203B41FA5}">
                      <a16:colId xmlns:a16="http://schemas.microsoft.com/office/drawing/2014/main" val="2049617750"/>
                    </a:ext>
                  </a:extLst>
                </a:gridCol>
                <a:gridCol w="2377413">
                  <a:extLst>
                    <a:ext uri="{9D8B030D-6E8A-4147-A177-3AD203B41FA5}">
                      <a16:colId xmlns:a16="http://schemas.microsoft.com/office/drawing/2014/main" val="33908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KB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Pages in I/O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3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4067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8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1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52668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B454A10-85D6-4575-81E8-AD02982F5E8C}"/>
              </a:ext>
            </a:extLst>
          </p:cNvPr>
          <p:cNvSpPr/>
          <p:nvPr/>
        </p:nvSpPr>
        <p:spPr>
          <a:xfrm>
            <a:off x="5669268" y="5166331"/>
            <a:ext cx="914400" cy="914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9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513"/>
            <a:ext cx="8229600" cy="1143000"/>
          </a:xfrm>
        </p:spPr>
        <p:txBody>
          <a:bodyPr/>
          <a:lstStyle/>
          <a:p>
            <a:r>
              <a:rPr lang="en-US" dirty="0"/>
              <a:t>On-Disk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42905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/>
              <a:t>Boot-control block</a:t>
            </a:r>
            <a:r>
              <a:rPr lang="en-US" dirty="0"/>
              <a:t> (</a:t>
            </a:r>
            <a:r>
              <a:rPr lang="en-US" i="1" dirty="0"/>
              <a:t>per volume</a:t>
            </a:r>
            <a:r>
              <a:rPr lang="en-US" dirty="0"/>
              <a:t>) - how to boot the OS from disk.</a:t>
            </a:r>
          </a:p>
          <a:p>
            <a:pPr lvl="1"/>
            <a:r>
              <a:rPr lang="en-US" dirty="0"/>
              <a:t>Address 0 of the partition</a:t>
            </a:r>
          </a:p>
          <a:p>
            <a:r>
              <a:rPr lang="en-US" b="1" dirty="0"/>
              <a:t>Volume control block</a:t>
            </a:r>
            <a:r>
              <a:rPr lang="en-US" dirty="0"/>
              <a:t> (</a:t>
            </a:r>
            <a:r>
              <a:rPr lang="en-US" i="1" dirty="0"/>
              <a:t>per volume</a:t>
            </a:r>
            <a:r>
              <a:rPr lang="en-US" dirty="0"/>
              <a:t>) – contains file system info: # of blocks, size of blocks, # of free block &amp; pointers. </a:t>
            </a:r>
          </a:p>
          <a:p>
            <a:pPr lvl="1"/>
            <a:r>
              <a:rPr lang="en-US" dirty="0"/>
              <a:t>Windows: master file table </a:t>
            </a:r>
          </a:p>
          <a:p>
            <a:pPr lvl="1"/>
            <a:r>
              <a:rPr lang="en-US" dirty="0"/>
              <a:t>UNIX: superblock </a:t>
            </a:r>
          </a:p>
          <a:p>
            <a:r>
              <a:rPr lang="en-US" b="1" dirty="0"/>
              <a:t>Directory</a:t>
            </a:r>
            <a:r>
              <a:rPr lang="en-US" dirty="0"/>
              <a:t> (</a:t>
            </a:r>
            <a:r>
              <a:rPr lang="en-US" i="1" dirty="0"/>
              <a:t>per FS</a:t>
            </a:r>
            <a:r>
              <a:rPr lang="en-US" dirty="0"/>
              <a:t>) – organizes the files and contains file info: names and pointers to corresponding FCBs.</a:t>
            </a:r>
          </a:p>
          <a:p>
            <a:r>
              <a:rPr lang="en-US" b="1" dirty="0"/>
              <a:t>File Control Block (or I-nodes on UNIX)</a:t>
            </a:r>
            <a:r>
              <a:rPr lang="en-US" dirty="0"/>
              <a:t> (</a:t>
            </a:r>
            <a:r>
              <a:rPr lang="en-US" i="1" dirty="0"/>
              <a:t>per file</a:t>
            </a:r>
            <a:r>
              <a:rPr lang="en-US" dirty="0"/>
              <a:t>) – contains file details: ownership, size, permissions, dates, etc.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F4464-F879-DBC5-8D47-0CD21FE4EBB0}"/>
              </a:ext>
            </a:extLst>
          </p:cNvPr>
          <p:cNvSpPr/>
          <p:nvPr/>
        </p:nvSpPr>
        <p:spPr>
          <a:xfrm>
            <a:off x="548666" y="4999382"/>
            <a:ext cx="164592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Boot 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55D292-A11E-364B-3668-F3787335989C}"/>
              </a:ext>
            </a:extLst>
          </p:cNvPr>
          <p:cNvSpPr/>
          <p:nvPr/>
        </p:nvSpPr>
        <p:spPr>
          <a:xfrm>
            <a:off x="2194586" y="4999382"/>
            <a:ext cx="173736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Volume Control 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E4717-EF77-EBAB-00A7-6E3A39972A8D}"/>
              </a:ext>
            </a:extLst>
          </p:cNvPr>
          <p:cNvSpPr/>
          <p:nvPr/>
        </p:nvSpPr>
        <p:spPr>
          <a:xfrm>
            <a:off x="3931927" y="4999382"/>
            <a:ext cx="173736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Control Blocks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5CBE91-8910-BCAF-EF36-AE698C17640D}"/>
              </a:ext>
            </a:extLst>
          </p:cNvPr>
          <p:cNvSpPr/>
          <p:nvPr/>
        </p:nvSpPr>
        <p:spPr>
          <a:xfrm>
            <a:off x="5669268" y="4999382"/>
            <a:ext cx="173736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 themselves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0A4D8F-D365-54B1-0787-44000D0926D2}"/>
              </a:ext>
            </a:extLst>
          </p:cNvPr>
          <p:cNvSpPr txBox="1"/>
          <p:nvPr/>
        </p:nvSpPr>
        <p:spPr>
          <a:xfrm>
            <a:off x="2750514" y="6260033"/>
            <a:ext cx="23628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Volume (or partition)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FC7E958-D650-4470-D110-62F988C9D61D}"/>
              </a:ext>
            </a:extLst>
          </p:cNvPr>
          <p:cNvSpPr/>
          <p:nvPr/>
        </p:nvSpPr>
        <p:spPr>
          <a:xfrm rot="5400000">
            <a:off x="3859740" y="2713148"/>
            <a:ext cx="235813" cy="68579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CC36A-C6B3-45A9-8503-06F76D30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316736"/>
            <a:ext cx="8064964" cy="1362456"/>
          </a:xfrm>
        </p:spPr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C7DE-3F4D-4CDD-B421-D2CDB235E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Storing data structures (e.g., directories and </a:t>
            </a:r>
            <a:r>
              <a:rPr lang="en-US" dirty="0" err="1"/>
              <a:t>inodes</a:t>
            </a:r>
            <a:r>
              <a:rPr lang="en-US" dirty="0"/>
              <a:t>) in memory and data caching improves performance.</a:t>
            </a:r>
          </a:p>
          <a:p>
            <a:endParaRPr lang="en-US" dirty="0"/>
          </a:p>
          <a:p>
            <a:r>
              <a:rPr lang="en-US" dirty="0"/>
              <a:t>What happens our system crashes? </a:t>
            </a:r>
          </a:p>
          <a:p>
            <a:endParaRPr lang="en-US" dirty="0"/>
          </a:p>
          <a:p>
            <a:r>
              <a:rPr lang="en-US" dirty="0"/>
              <a:t>All volatile memory is lost, and the information stored on the hard drive may be left in an inconsistent state.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A file system must first detect problems before correcting them.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consistency checker</a:t>
            </a:r>
            <a:r>
              <a:rPr lang="en-US" dirty="0"/>
              <a:t> (</a:t>
            </a:r>
            <a:r>
              <a:rPr lang="en-US" i="1" dirty="0" err="1"/>
              <a:t>fsck</a:t>
            </a:r>
            <a:r>
              <a:rPr lang="en-US" dirty="0"/>
              <a:t> in UNIX or </a:t>
            </a:r>
            <a:r>
              <a:rPr lang="en-US" i="1" dirty="0" err="1"/>
              <a:t>chkdsk</a:t>
            </a:r>
            <a:r>
              <a:rPr lang="en-US" dirty="0"/>
              <a:t> in Windows) runs at boot time. It looks for problems such as:</a:t>
            </a:r>
          </a:p>
          <a:p>
            <a:pPr lvl="1"/>
            <a:r>
              <a:rPr lang="en-US" dirty="0"/>
              <a:t>Disk blocks are both (or neither) allocated to files and on the free list.</a:t>
            </a:r>
          </a:p>
          <a:p>
            <a:pPr lvl="1"/>
            <a:r>
              <a:rPr lang="en-US" dirty="0"/>
              <a:t>Disk blocks are allocated to more than one file.</a:t>
            </a:r>
          </a:p>
          <a:p>
            <a:pPr lvl="1"/>
            <a:r>
              <a:rPr lang="en-US" dirty="0"/>
              <a:t>The # of disk blocks allocated to a file is inconsistent with the file’s size.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Consistency checkers can fix some problems, but not all. </a:t>
            </a:r>
          </a:p>
          <a:p>
            <a:pPr lvl="1"/>
            <a:r>
              <a:rPr lang="en-US" dirty="0"/>
              <a:t>What if we lose a directory entry with linked allocation? Indexed allocation?</a:t>
            </a:r>
          </a:p>
          <a:p>
            <a:pPr lvl="1"/>
            <a:endParaRPr lang="en-US" dirty="0"/>
          </a:p>
          <a:p>
            <a:r>
              <a:rPr lang="en-US" dirty="0"/>
              <a:t>Directory changes are typically synchronously written, but a crash can still interrupt this write.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2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Log-Based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320995" cy="4389120"/>
          </a:xfrm>
        </p:spPr>
        <p:txBody>
          <a:bodyPr>
            <a:normAutofit/>
          </a:bodyPr>
          <a:lstStyle/>
          <a:p>
            <a:r>
              <a:rPr lang="en-US" dirty="0"/>
              <a:t>With consistency checking, we allow structures to break, and we repair. </a:t>
            </a:r>
          </a:p>
          <a:p>
            <a:endParaRPr lang="en-US" dirty="0"/>
          </a:p>
          <a:p>
            <a:r>
              <a:rPr lang="en-US" dirty="0"/>
              <a:t>Problems with consistency checking:</a:t>
            </a:r>
          </a:p>
          <a:p>
            <a:pPr lvl="1"/>
            <a:r>
              <a:rPr lang="en-US" dirty="0"/>
              <a:t>Inconsistency may be irreparable – lose files.</a:t>
            </a:r>
          </a:p>
          <a:p>
            <a:pPr lvl="1"/>
            <a:r>
              <a:rPr lang="en-US" dirty="0"/>
              <a:t>Could take time – what if we have terabytes of data to check?</a:t>
            </a:r>
          </a:p>
          <a:p>
            <a:pPr lvl="1"/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> log-based recovery (or write all metadata changes to a log).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b="1" dirty="0"/>
              <a:t>Transaction</a:t>
            </a:r>
            <a:r>
              <a:rPr lang="en-US" dirty="0"/>
              <a:t> - a set of changes for performing a specific task. </a:t>
            </a:r>
          </a:p>
          <a:p>
            <a:pPr lvl="1"/>
            <a:r>
              <a:rPr lang="en-US" dirty="0"/>
              <a:t>e.g., moving a file</a:t>
            </a:r>
          </a:p>
          <a:p>
            <a:endParaRPr lang="en-US" dirty="0"/>
          </a:p>
          <a:p>
            <a:r>
              <a:rPr lang="en-US" b="1" dirty="0"/>
              <a:t>Log-based transaction-oriented (aka journaling) filesystems</a:t>
            </a:r>
            <a:r>
              <a:rPr lang="en-US" dirty="0"/>
              <a:t> guarantee that a transaction either completes or can be rolled back to a safe state.</a:t>
            </a:r>
          </a:p>
          <a:p>
            <a:pPr lvl="1"/>
            <a:r>
              <a:rPr lang="en-US" dirty="0"/>
              <a:t>The transaction either happens or it does not.</a:t>
            </a:r>
          </a:p>
          <a:p>
            <a:pPr lvl="1"/>
            <a:r>
              <a:rPr lang="en-US" dirty="0"/>
              <a:t>No partial transactions</a:t>
            </a:r>
          </a:p>
          <a:p>
            <a:pPr lvl="1"/>
            <a:r>
              <a:rPr lang="en-US" dirty="0"/>
              <a:t>E.g., we either move the file or not. There is no in between.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Log-based transaction-oriented filesystems: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All operations are written (or </a:t>
            </a:r>
            <a:r>
              <a:rPr lang="en-US" i="1" dirty="0"/>
              <a:t>committed</a:t>
            </a:r>
            <a:r>
              <a:rPr lang="en-US" dirty="0"/>
              <a:t>) synchronously to a log.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pointer keeps track of which changes in the log are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When a transaction is completed those operations can be safely removed from the log.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At any given time, the log will contain information pertaining to uncompleted transactions only - actions were committed but transaction did not finish.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we crash:</a:t>
            </a:r>
          </a:p>
          <a:p>
            <a:pPr lvl="1"/>
            <a:r>
              <a:rPr lang="en-US" dirty="0"/>
              <a:t>Using the log, complete the remaining transactions.</a:t>
            </a:r>
          </a:p>
          <a:p>
            <a:pPr lvl="1"/>
            <a:r>
              <a:rPr lang="en-US" dirty="0"/>
              <a:t>Or if the transaction was aborted, then undo the changes.</a:t>
            </a:r>
          </a:p>
        </p:txBody>
      </p:sp>
    </p:spTree>
    <p:extLst>
      <p:ext uri="{BB962C8B-B14F-4D97-AF65-F5344CB8AC3E}">
        <p14:creationId xmlns:p14="http://schemas.microsoft.com/office/powerpoint/2010/main" val="400531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Disks fail, it’s part of life. Data should be copied to another device (e.g., magnetic tapes, hard drives) so it can be restored.</a:t>
            </a:r>
          </a:p>
          <a:p>
            <a:endParaRPr lang="en-US" dirty="0"/>
          </a:p>
          <a:p>
            <a:r>
              <a:rPr lang="en-US" dirty="0"/>
              <a:t>It is important to conduct backups regularly to recover lost data. Example backup schedule:</a:t>
            </a:r>
          </a:p>
          <a:p>
            <a:pPr lvl="1"/>
            <a:r>
              <a:rPr lang="en-US" dirty="0"/>
              <a:t>Day 1 – </a:t>
            </a:r>
            <a:r>
              <a:rPr lang="en-US" b="1" dirty="0"/>
              <a:t>full backup </a:t>
            </a:r>
            <a:r>
              <a:rPr lang="en-US" dirty="0"/>
              <a:t>(copy all files)</a:t>
            </a:r>
          </a:p>
          <a:p>
            <a:pPr lvl="1"/>
            <a:r>
              <a:rPr lang="en-US" dirty="0"/>
              <a:t>Day 2 – </a:t>
            </a:r>
            <a:r>
              <a:rPr lang="en-US" b="1" dirty="0"/>
              <a:t>incremental backup</a:t>
            </a:r>
            <a:r>
              <a:rPr lang="en-US" dirty="0"/>
              <a:t> (copy only files that changed since Day 1)</a:t>
            </a:r>
          </a:p>
          <a:p>
            <a:pPr lvl="1"/>
            <a:r>
              <a:rPr lang="en-US" dirty="0"/>
              <a:t>Day 3 – incremental backup since Day 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Day </a:t>
            </a:r>
            <a:r>
              <a:rPr lang="en-US" i="1" dirty="0"/>
              <a:t>N </a:t>
            </a:r>
            <a:r>
              <a:rPr lang="en-US" dirty="0"/>
              <a:t>– perform another full backup</a:t>
            </a:r>
          </a:p>
          <a:p>
            <a:endParaRPr lang="en-US" dirty="0"/>
          </a:p>
          <a:p>
            <a:r>
              <a:rPr lang="en-US" dirty="0"/>
              <a:t>A combination of full and incremental backups offers a compromise between full recoverability and the amount of storage needed.</a:t>
            </a:r>
          </a:p>
        </p:txBody>
      </p:sp>
    </p:spTree>
    <p:extLst>
      <p:ext uri="{BB962C8B-B14F-4D97-AF65-F5344CB8AC3E}">
        <p14:creationId xmlns:p14="http://schemas.microsoft.com/office/powerpoint/2010/main" val="27126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Backup tapes should be tested to ensure that they are readable!</a:t>
            </a:r>
          </a:p>
          <a:p>
            <a:endParaRPr lang="en-US" dirty="0"/>
          </a:p>
          <a:p>
            <a:r>
              <a:rPr lang="en-US" dirty="0"/>
              <a:t>For optimal security, backup tapes should be kept off-premise. </a:t>
            </a:r>
          </a:p>
          <a:p>
            <a:pPr lvl="1"/>
            <a:r>
              <a:rPr lang="en-US" dirty="0"/>
              <a:t>Natural disasters: fires or floods</a:t>
            </a:r>
          </a:p>
          <a:p>
            <a:pPr lvl="1"/>
            <a:r>
              <a:rPr lang="en-US" dirty="0"/>
              <a:t>A thief could simply steal your data by pocketing your backup tapes</a:t>
            </a:r>
          </a:p>
          <a:p>
            <a:endParaRPr lang="en-US" dirty="0"/>
          </a:p>
          <a:p>
            <a:r>
              <a:rPr lang="en-US" dirty="0"/>
              <a:t>Replication - storing files on more than one computer is a less-reliable alternative – we will see RAID is a more efficient approach.</a:t>
            </a:r>
          </a:p>
          <a:p>
            <a:endParaRPr lang="en-US" dirty="0"/>
          </a:p>
          <a:p>
            <a:r>
              <a:rPr lang="en-US" dirty="0"/>
              <a:t>“Deleted” data persists in backups. Can be a liability:</a:t>
            </a:r>
          </a:p>
          <a:p>
            <a:pPr lvl="1"/>
            <a:r>
              <a:rPr lang="en-US" dirty="0"/>
              <a:t>Regulations: GDPR, HIPPA, FERPA, etc. </a:t>
            </a:r>
          </a:p>
          <a:p>
            <a:pPr lvl="1"/>
            <a:r>
              <a:rPr lang="en-US" dirty="0"/>
              <a:t>Beware if you are doing something illegal: https://www.cs.cmu.edu/~./enron/</a:t>
            </a:r>
          </a:p>
        </p:txBody>
      </p:sp>
    </p:spTree>
    <p:extLst>
      <p:ext uri="{BB962C8B-B14F-4D97-AF65-F5344CB8AC3E}">
        <p14:creationId xmlns:p14="http://schemas.microsoft.com/office/powerpoint/2010/main" val="204911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Finish File Systems</a:t>
            </a:r>
          </a:p>
          <a:p>
            <a:endParaRPr lang="en-US" dirty="0"/>
          </a:p>
          <a:p>
            <a:r>
              <a:rPr lang="en-US" dirty="0"/>
              <a:t>I/O &amp; Mass-Storage (Chapter 5)</a:t>
            </a:r>
          </a:p>
        </p:txBody>
      </p:sp>
    </p:spTree>
    <p:extLst>
      <p:ext uri="{BB962C8B-B14F-4D97-AF65-F5344CB8AC3E}">
        <p14:creationId xmlns:p14="http://schemas.microsoft.com/office/powerpoint/2010/main" val="9626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Control Block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1076D-0090-4230-AE7F-BABB48728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2057415"/>
            <a:ext cx="6492169" cy="420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In-Memory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When the file system is mounted, some data may be loaded into memory:</a:t>
            </a:r>
          </a:p>
          <a:p>
            <a:endParaRPr lang="en-US" b="1" dirty="0"/>
          </a:p>
          <a:p>
            <a:r>
              <a:rPr lang="en-US" b="1" dirty="0"/>
              <a:t>In-memory mount table</a:t>
            </a:r>
            <a:r>
              <a:rPr lang="en-US" dirty="0"/>
              <a:t> – info about each mounted volume</a:t>
            </a:r>
          </a:p>
          <a:p>
            <a:r>
              <a:rPr lang="en-US" b="1" dirty="0"/>
              <a:t>In-memory directory cache</a:t>
            </a:r>
            <a:r>
              <a:rPr lang="en-US" dirty="0"/>
              <a:t> – holds recently accessed directory information.</a:t>
            </a:r>
          </a:p>
          <a:p>
            <a:r>
              <a:rPr lang="en-US" b="1" dirty="0"/>
              <a:t>System-wide open-file table</a:t>
            </a:r>
            <a:r>
              <a:rPr lang="en-US" dirty="0"/>
              <a:t> – contains a FCB copy for every currently open file in the system.</a:t>
            </a:r>
          </a:p>
          <a:p>
            <a:r>
              <a:rPr lang="en-US" b="1" dirty="0"/>
              <a:t>Per-process open-file table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contains</a:t>
            </a:r>
            <a:r>
              <a:rPr lang="en-US" b="1" dirty="0"/>
              <a:t> </a:t>
            </a:r>
            <a:r>
              <a:rPr lang="en-US" dirty="0"/>
              <a:t>a pointer to an entry in the system-wide open-file table.</a:t>
            </a:r>
          </a:p>
        </p:txBody>
      </p:sp>
    </p:spTree>
    <p:extLst>
      <p:ext uri="{BB962C8B-B14F-4D97-AF65-F5344CB8AC3E}">
        <p14:creationId xmlns:p14="http://schemas.microsoft.com/office/powerpoint/2010/main" val="7119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81A-1FF7-4E1A-8357-5650516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Interaction of File System Components: File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19E9-DF5D-416F-841C-722E8D7A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5480"/>
            <a:ext cx="8595312" cy="4389120"/>
          </a:xfrm>
        </p:spPr>
        <p:txBody>
          <a:bodyPr>
            <a:normAutofit/>
          </a:bodyPr>
          <a:lstStyle/>
          <a:p>
            <a:r>
              <a:rPr lang="en-US" dirty="0"/>
              <a:t>An application program calls the logical file system.</a:t>
            </a:r>
          </a:p>
          <a:p>
            <a:endParaRPr lang="en-US" dirty="0"/>
          </a:p>
          <a:p>
            <a:r>
              <a:rPr lang="en-US" dirty="0"/>
              <a:t>The logical file system knows the format of the directory structures.</a:t>
            </a:r>
          </a:p>
          <a:p>
            <a:pPr lvl="1"/>
            <a:r>
              <a:rPr lang="en-US" dirty="0"/>
              <a:t>It allocates and creates a new FCB.</a:t>
            </a:r>
          </a:p>
          <a:p>
            <a:pPr lvl="1"/>
            <a:r>
              <a:rPr lang="en-US" dirty="0"/>
              <a:t>Updates the directory with the new file name &amp; FCB.</a:t>
            </a:r>
          </a:p>
        </p:txBody>
      </p:sp>
    </p:spTree>
    <p:extLst>
      <p:ext uri="{BB962C8B-B14F-4D97-AF65-F5344CB8AC3E}">
        <p14:creationId xmlns:p14="http://schemas.microsoft.com/office/powerpoint/2010/main" val="40192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20871</TotalTime>
  <Words>3636</Words>
  <Application>Microsoft Office PowerPoint</Application>
  <PresentationFormat>On-screen Show (4:3)</PresentationFormat>
  <Paragraphs>634</Paragraphs>
  <Slides>69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Book Antiqua</vt:lpstr>
      <vt:lpstr>Calibri</vt:lpstr>
      <vt:lpstr>Century Gothic</vt:lpstr>
      <vt:lpstr>Courier New</vt:lpstr>
      <vt:lpstr>Helvetica</vt:lpstr>
      <vt:lpstr>Palatino Linotype</vt:lpstr>
      <vt:lpstr>Wingdings</vt:lpstr>
      <vt:lpstr>Wingdings 2</vt:lpstr>
      <vt:lpstr>Presentation on brainstorming</vt:lpstr>
      <vt:lpstr>Bitmap Image</vt:lpstr>
      <vt:lpstr>CSCI 4401/5401:  Principles of Operation Systems</vt:lpstr>
      <vt:lpstr>Announcements</vt:lpstr>
      <vt:lpstr>What We’re Doing Today</vt:lpstr>
      <vt:lpstr>File-System Implementation</vt:lpstr>
      <vt:lpstr>Overview</vt:lpstr>
      <vt:lpstr>On-Disk Data Structures</vt:lpstr>
      <vt:lpstr>File Control Block Example</vt:lpstr>
      <vt:lpstr>In-Memory Data Structures</vt:lpstr>
      <vt:lpstr>Interaction of File System Components: File Creation</vt:lpstr>
      <vt:lpstr>Interaction of File System Components: Open() File</vt:lpstr>
      <vt:lpstr>Interaction of File System Components: File Read/Write</vt:lpstr>
      <vt:lpstr>Interaction of File System Components: File Close()</vt:lpstr>
      <vt:lpstr>Layout of Disk: Partitions</vt:lpstr>
      <vt:lpstr>Directory Implementation</vt:lpstr>
      <vt:lpstr>Directory-Allocation &amp; Management</vt:lpstr>
      <vt:lpstr>Linear List</vt:lpstr>
      <vt:lpstr>B-Tree Example w/ File Names</vt:lpstr>
      <vt:lpstr>B-Tree Example w/ File Names</vt:lpstr>
      <vt:lpstr>B-Tree Example w/ File Names</vt:lpstr>
      <vt:lpstr>B-Tree Example w/ File Names</vt:lpstr>
      <vt:lpstr>Hash Table</vt:lpstr>
      <vt:lpstr>Hash Table Example</vt:lpstr>
      <vt:lpstr>Allocation Methods</vt:lpstr>
      <vt:lpstr>Allocation Methods</vt:lpstr>
      <vt:lpstr>Contiguous Allocation</vt:lpstr>
      <vt:lpstr>Contiguous Allocation</vt:lpstr>
      <vt:lpstr>Contiguous Allocation of Disk Space</vt:lpstr>
      <vt:lpstr>Linked Allocation</vt:lpstr>
      <vt:lpstr>Linked Allocation</vt:lpstr>
      <vt:lpstr>Linked Allocation of disk space</vt:lpstr>
      <vt:lpstr>File Allocation Table (FAT)</vt:lpstr>
      <vt:lpstr>Indexed Allocation</vt:lpstr>
      <vt:lpstr>Indexed Allocation: Improvements</vt:lpstr>
      <vt:lpstr>The UNIX Inode</vt:lpstr>
      <vt:lpstr>I-Node Structure</vt:lpstr>
      <vt:lpstr>PowerPoint Presentation</vt:lpstr>
      <vt:lpstr>Free-Space Management</vt:lpstr>
      <vt:lpstr>Free-Space List</vt:lpstr>
      <vt:lpstr>Bit Vector</vt:lpstr>
      <vt:lpstr>Linked List</vt:lpstr>
      <vt:lpstr>Review Questions</vt:lpstr>
      <vt:lpstr>Review Exercise #1</vt:lpstr>
      <vt:lpstr>Review Exercise #1</vt:lpstr>
      <vt:lpstr>PowerPoint Presentation</vt:lpstr>
      <vt:lpstr>File System Review</vt:lpstr>
      <vt:lpstr>Efficiency and Performance</vt:lpstr>
      <vt:lpstr>Efficiency</vt:lpstr>
      <vt:lpstr>Performance</vt:lpstr>
      <vt:lpstr>Caching</vt:lpstr>
      <vt:lpstr>I/O without Unified Buffer Cache</vt:lpstr>
      <vt:lpstr>I/O using a Unified Buffer Cache</vt:lpstr>
      <vt:lpstr>Synchronous vs Asynchronous Writes</vt:lpstr>
      <vt:lpstr>Page Replacement &amp; Caching</vt:lpstr>
      <vt:lpstr>Efficiency and Performance Case Study: Oracle Database Buffer Cache</vt:lpstr>
      <vt:lpstr>Oracle Caching Experiment: Setup</vt:lpstr>
      <vt:lpstr>Oracle Caching Experiment: Results</vt:lpstr>
      <vt:lpstr>Oracle Caching Experiment: Results</vt:lpstr>
      <vt:lpstr>Oracle Caching Experiment: Results</vt:lpstr>
      <vt:lpstr>Oracle Caching Exp: Conclusion</vt:lpstr>
      <vt:lpstr>Recovery</vt:lpstr>
      <vt:lpstr>Recovery</vt:lpstr>
      <vt:lpstr>Consistency Checking</vt:lpstr>
      <vt:lpstr>Consistency Checkers</vt:lpstr>
      <vt:lpstr>Log-Based Recovery</vt:lpstr>
      <vt:lpstr>Transactions</vt:lpstr>
      <vt:lpstr>Log-Structured File Systems</vt:lpstr>
      <vt:lpstr>Backup and Restore</vt:lpstr>
      <vt:lpstr>Backup and Restore Discussion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355:Database Systems</dc:title>
  <dc:creator>James Wagner</dc:creator>
  <cp:lastModifiedBy>James Wagner</cp:lastModifiedBy>
  <cp:revision>831</cp:revision>
  <dcterms:created xsi:type="dcterms:W3CDTF">2018-08-26T03:11:26Z</dcterms:created>
  <dcterms:modified xsi:type="dcterms:W3CDTF">2023-10-26T22:52:14Z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