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72" r:id="rId2"/>
    <p:sldId id="707" r:id="rId3"/>
    <p:sldId id="705" r:id="rId4"/>
    <p:sldId id="1314" r:id="rId5"/>
    <p:sldId id="1315" r:id="rId6"/>
    <p:sldId id="1246" r:id="rId7"/>
    <p:sldId id="1234" r:id="rId8"/>
    <p:sldId id="1243" r:id="rId9"/>
    <p:sldId id="1269" r:id="rId10"/>
    <p:sldId id="1270" r:id="rId11"/>
    <p:sldId id="1202" r:id="rId12"/>
    <p:sldId id="1271" r:id="rId13"/>
    <p:sldId id="1256" r:id="rId14"/>
    <p:sldId id="1258" r:id="rId15"/>
    <p:sldId id="1259" r:id="rId16"/>
    <p:sldId id="1260" r:id="rId17"/>
    <p:sldId id="1261" r:id="rId18"/>
    <p:sldId id="1187" r:id="rId19"/>
    <p:sldId id="1178" r:id="rId20"/>
    <p:sldId id="1179" r:id="rId21"/>
    <p:sldId id="1272" r:id="rId22"/>
    <p:sldId id="1248" r:id="rId23"/>
    <p:sldId id="1180" r:id="rId24"/>
    <p:sldId id="1181" r:id="rId25"/>
    <p:sldId id="1215" r:id="rId26"/>
    <p:sldId id="1216" r:id="rId27"/>
    <p:sldId id="1251" r:id="rId28"/>
    <p:sldId id="1277" r:id="rId29"/>
    <p:sldId id="1273" r:id="rId30"/>
    <p:sldId id="1274" r:id="rId31"/>
    <p:sldId id="1275" r:id="rId32"/>
    <p:sldId id="1278" r:id="rId33"/>
    <p:sldId id="1279" r:id="rId34"/>
    <p:sldId id="1182" r:id="rId35"/>
    <p:sldId id="1183" r:id="rId36"/>
    <p:sldId id="1184" r:id="rId37"/>
    <p:sldId id="1252" r:id="rId38"/>
    <p:sldId id="1185" r:id="rId39"/>
    <p:sldId id="1253" r:id="rId40"/>
    <p:sldId id="1254" r:id="rId41"/>
    <p:sldId id="1222" r:id="rId42"/>
    <p:sldId id="1223" r:id="rId43"/>
    <p:sldId id="10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>
      <p:cViewPr varScale="1">
        <p:scale>
          <a:sx n="102" d="100"/>
          <a:sy n="102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FE5B12B0-74E2-4504-BC23-750DC74025D0}"/>
    <pc:docChg chg="custSel addSld delSld modSld sldOrd">
      <pc:chgData name="James Wagner" userId="2862651d-6f44-4741-89aa-aec1c8926fa8" providerId="ADAL" clId="{FE5B12B0-74E2-4504-BC23-750DC74025D0}" dt="2022-11-01T22:24:41.343" v="1200"/>
      <pc:docMkLst>
        <pc:docMk/>
      </pc:docMkLst>
      <pc:sldChg chg="modSp mod">
        <pc:chgData name="James Wagner" userId="2862651d-6f44-4741-89aa-aec1c8926fa8" providerId="ADAL" clId="{FE5B12B0-74E2-4504-BC23-750DC74025D0}" dt="2022-11-01T19:09:44.334" v="663" actId="20577"/>
        <pc:sldMkLst>
          <pc:docMk/>
          <pc:sldMk cId="3549628654" sldId="272"/>
        </pc:sldMkLst>
        <pc:spChg chg="mod">
          <ac:chgData name="James Wagner" userId="2862651d-6f44-4741-89aa-aec1c8926fa8" providerId="ADAL" clId="{FE5B12B0-74E2-4504-BC23-750DC74025D0}" dt="2022-11-01T19:09:44.334" v="66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FE5B12B0-74E2-4504-BC23-750DC74025D0}" dt="2022-11-01T19:22:03.557" v="919" actId="47"/>
        <pc:sldMkLst>
          <pc:docMk/>
          <pc:sldMk cId="0" sldId="279"/>
        </pc:sldMkLst>
      </pc:sldChg>
      <pc:sldChg chg="del">
        <pc:chgData name="James Wagner" userId="2862651d-6f44-4741-89aa-aec1c8926fa8" providerId="ADAL" clId="{FE5B12B0-74E2-4504-BC23-750DC74025D0}" dt="2022-11-01T19:22:04.299" v="920" actId="47"/>
        <pc:sldMkLst>
          <pc:docMk/>
          <pc:sldMk cId="0" sldId="414"/>
        </pc:sldMkLst>
      </pc:sldChg>
      <pc:sldChg chg="modSp mod">
        <pc:chgData name="James Wagner" userId="2862651d-6f44-4741-89aa-aec1c8926fa8" providerId="ADAL" clId="{FE5B12B0-74E2-4504-BC23-750DC74025D0}" dt="2022-11-01T22:18:09.780" v="1177" actId="20577"/>
        <pc:sldMkLst>
          <pc:docMk/>
          <pc:sldMk cId="1962834633" sldId="705"/>
        </pc:sldMkLst>
        <pc:spChg chg="mod">
          <ac:chgData name="James Wagner" userId="2862651d-6f44-4741-89aa-aec1c8926fa8" providerId="ADAL" clId="{FE5B12B0-74E2-4504-BC23-750DC74025D0}" dt="2022-11-01T22:18:09.780" v="1177" actId="20577"/>
          <ac:spMkLst>
            <pc:docMk/>
            <pc:sldMk cId="1962834633" sldId="705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FE5B12B0-74E2-4504-BC23-750DC74025D0}" dt="2022-11-01T19:09:17.419" v="651" actId="20577"/>
        <pc:sldMkLst>
          <pc:docMk/>
          <pc:sldMk cId="1107418130" sldId="707"/>
        </pc:sldMkLst>
        <pc:spChg chg="mod">
          <ac:chgData name="James Wagner" userId="2862651d-6f44-4741-89aa-aec1c8926fa8" providerId="ADAL" clId="{FE5B12B0-74E2-4504-BC23-750DC74025D0}" dt="2022-11-01T19:09:17.419" v="651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1-01T22:24:41.343" v="1200"/>
        <pc:sldMkLst>
          <pc:docMk/>
          <pc:sldMk cId="3544373474" sldId="1091"/>
        </pc:sldMkLst>
        <pc:spChg chg="mod">
          <ac:chgData name="James Wagner" userId="2862651d-6f44-4741-89aa-aec1c8926fa8" providerId="ADAL" clId="{FE5B12B0-74E2-4504-BC23-750DC74025D0}" dt="2022-11-01T22:24:41.343" v="1200"/>
          <ac:spMkLst>
            <pc:docMk/>
            <pc:sldMk cId="3544373474" sldId="1091"/>
            <ac:spMk id="3" creationId="{ADF719E9-DF5D-416F-841C-722E8D7AB880}"/>
          </ac:spMkLst>
        </pc:spChg>
      </pc:sldChg>
      <pc:sldChg chg="modSp mod chgLayout">
        <pc:chgData name="James Wagner" userId="2862651d-6f44-4741-89aa-aec1c8926fa8" providerId="ADAL" clId="{FE5B12B0-74E2-4504-BC23-750DC74025D0}" dt="2022-11-01T22:24:26.621" v="1198" actId="6549"/>
        <pc:sldMkLst>
          <pc:docMk/>
          <pc:sldMk cId="99344435" sldId="1096"/>
        </pc:sldMkLst>
        <pc:spChg chg="mod ord">
          <ac:chgData name="James Wagner" userId="2862651d-6f44-4741-89aa-aec1c8926fa8" providerId="ADAL" clId="{FE5B12B0-74E2-4504-BC23-750DC74025D0}" dt="2022-11-01T22:24:16.734" v="1195" actId="700"/>
          <ac:spMkLst>
            <pc:docMk/>
            <pc:sldMk cId="99344435" sldId="1096"/>
            <ac:spMk id="2" creationId="{5512B81A-1FF7-4E1A-8357-56505160C48B}"/>
          </ac:spMkLst>
        </pc:spChg>
        <pc:spChg chg="mod ord">
          <ac:chgData name="James Wagner" userId="2862651d-6f44-4741-89aa-aec1c8926fa8" providerId="ADAL" clId="{FE5B12B0-74E2-4504-BC23-750DC74025D0}" dt="2022-11-01T22:24:26.621" v="1198" actId="6549"/>
          <ac:spMkLst>
            <pc:docMk/>
            <pc:sldMk cId="99344435" sldId="1096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640190000" sldId="1173"/>
        </pc:sldMkLst>
      </pc:sldChg>
      <pc:sldChg chg="modSp mod">
        <pc:chgData name="James Wagner" userId="2862651d-6f44-4741-89aa-aec1c8926fa8" providerId="ADAL" clId="{FE5B12B0-74E2-4504-BC23-750DC74025D0}" dt="2022-11-01T21:51:39.228" v="995" actId="20577"/>
        <pc:sldMkLst>
          <pc:docMk/>
          <pc:sldMk cId="2238251318" sldId="1180"/>
        </pc:sldMkLst>
        <pc:spChg chg="mod">
          <ac:chgData name="James Wagner" userId="2862651d-6f44-4741-89aa-aec1c8926fa8" providerId="ADAL" clId="{FE5B12B0-74E2-4504-BC23-750DC74025D0}" dt="2022-11-01T21:51:39.228" v="995" actId="20577"/>
          <ac:spMkLst>
            <pc:docMk/>
            <pc:sldMk cId="2238251318" sldId="1180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1-01T21:51:22.975" v="972" actId="20577"/>
        <pc:sldMkLst>
          <pc:docMk/>
          <pc:sldMk cId="1757977803" sldId="1181"/>
        </pc:sldMkLst>
        <pc:spChg chg="mod">
          <ac:chgData name="James Wagner" userId="2862651d-6f44-4741-89aa-aec1c8926fa8" providerId="ADAL" clId="{FE5B12B0-74E2-4504-BC23-750DC74025D0}" dt="2022-11-01T21:51:22.975" v="972" actId="20577"/>
          <ac:spMkLst>
            <pc:docMk/>
            <pc:sldMk cId="1757977803" sldId="1181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1-01T22:15:58.150" v="1154" actId="20577"/>
        <pc:sldMkLst>
          <pc:docMk/>
          <pc:sldMk cId="2545587763" sldId="1183"/>
        </pc:sldMkLst>
        <pc:spChg chg="mod">
          <ac:chgData name="James Wagner" userId="2862651d-6f44-4741-89aa-aec1c8926fa8" providerId="ADAL" clId="{FE5B12B0-74E2-4504-BC23-750DC74025D0}" dt="2022-11-01T22:15:58.150" v="1154" actId="20577"/>
          <ac:spMkLst>
            <pc:docMk/>
            <pc:sldMk cId="2545587763" sldId="1183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219848597" sldId="1198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1304969980" sldId="1201"/>
        </pc:sldMkLst>
      </pc:sldChg>
      <pc:sldChg chg="add">
        <pc:chgData name="James Wagner" userId="2862651d-6f44-4741-89aa-aec1c8926fa8" providerId="ADAL" clId="{FE5B12B0-74E2-4504-BC23-750DC74025D0}" dt="2022-10-31T15:20:25.912" v="3"/>
        <pc:sldMkLst>
          <pc:docMk/>
          <pc:sldMk cId="3958005618" sldId="1202"/>
        </pc:sldMkLst>
      </pc:sldChg>
      <pc:sldChg chg="modSp mod">
        <pc:chgData name="James Wagner" userId="2862651d-6f44-4741-89aa-aec1c8926fa8" providerId="ADAL" clId="{FE5B12B0-74E2-4504-BC23-750DC74025D0}" dt="2022-11-01T21:53:05.889" v="1012" actId="20577"/>
        <pc:sldMkLst>
          <pc:docMk/>
          <pc:sldMk cId="2801315431" sldId="1215"/>
        </pc:sldMkLst>
        <pc:spChg chg="mod">
          <ac:chgData name="James Wagner" userId="2862651d-6f44-4741-89aa-aec1c8926fa8" providerId="ADAL" clId="{FE5B12B0-74E2-4504-BC23-750DC74025D0}" dt="2022-11-01T21:53:05.889" v="1012" actId="20577"/>
          <ac:spMkLst>
            <pc:docMk/>
            <pc:sldMk cId="2801315431" sldId="1215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1-01T21:55:51.653" v="1024" actId="20577"/>
        <pc:sldMkLst>
          <pc:docMk/>
          <pc:sldMk cId="299324281" sldId="1216"/>
        </pc:sldMkLst>
        <pc:spChg chg="mod">
          <ac:chgData name="James Wagner" userId="2862651d-6f44-4741-89aa-aec1c8926fa8" providerId="ADAL" clId="{FE5B12B0-74E2-4504-BC23-750DC74025D0}" dt="2022-11-01T21:55:51.653" v="1024" actId="20577"/>
          <ac:spMkLst>
            <pc:docMk/>
            <pc:sldMk cId="299324281" sldId="1216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1355581038" sldId="1226"/>
        </pc:sldMkLst>
      </pc:sldChg>
      <pc:sldChg chg="modSp del mod">
        <pc:chgData name="James Wagner" userId="2862651d-6f44-4741-89aa-aec1c8926fa8" providerId="ADAL" clId="{FE5B12B0-74E2-4504-BC23-750DC74025D0}" dt="2022-11-01T22:19:17.765" v="1194" actId="20577"/>
        <pc:sldMkLst>
          <pc:docMk/>
          <pc:sldMk cId="3099240185" sldId="1227"/>
        </pc:sldMkLst>
        <pc:spChg chg="mod">
          <ac:chgData name="James Wagner" userId="2862651d-6f44-4741-89aa-aec1c8926fa8" providerId="ADAL" clId="{FE5B12B0-74E2-4504-BC23-750DC74025D0}" dt="2022-11-01T22:19:17.765" v="1194" actId="20577"/>
          <ac:spMkLst>
            <pc:docMk/>
            <pc:sldMk cId="3099240185" sldId="122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2627442783" sldId="1228"/>
        </pc:sldMkLst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3106553857" sldId="1229"/>
        </pc:sldMkLst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1234459867" sldId="1230"/>
        </pc:sldMkLst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3482959334" sldId="1231"/>
        </pc:sldMkLst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2705929954" sldId="1232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709456553" sldId="1234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2494618976" sldId="1234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043519951" sldId="1243"/>
        </pc:sldMkLst>
      </pc:sldChg>
      <pc:sldChg chg="modSp add mod">
        <pc:chgData name="James Wagner" userId="2862651d-6f44-4741-89aa-aec1c8926fa8" providerId="ADAL" clId="{FE5B12B0-74E2-4504-BC23-750DC74025D0}" dt="2022-11-01T19:18:45.526" v="911" actId="1076"/>
        <pc:sldMkLst>
          <pc:docMk/>
          <pc:sldMk cId="4285466527" sldId="1243"/>
        </pc:sldMkLst>
        <pc:spChg chg="mod">
          <ac:chgData name="James Wagner" userId="2862651d-6f44-4741-89aa-aec1c8926fa8" providerId="ADAL" clId="{FE5B12B0-74E2-4504-BC23-750DC74025D0}" dt="2022-11-01T19:18:45.526" v="911" actId="1076"/>
          <ac:spMkLst>
            <pc:docMk/>
            <pc:sldMk cId="4285466527" sldId="1243"/>
            <ac:spMk id="3" creationId="{D285148A-966B-4D3E-9551-232051DEB0F0}"/>
          </ac:spMkLst>
        </pc:spChg>
      </pc:sldChg>
      <pc:sldChg chg="modSp mod">
        <pc:chgData name="James Wagner" userId="2862651d-6f44-4741-89aa-aec1c8926fa8" providerId="ADAL" clId="{FE5B12B0-74E2-4504-BC23-750DC74025D0}" dt="2022-11-01T22:06:19.521" v="1067" actId="20577"/>
        <pc:sldMkLst>
          <pc:docMk/>
          <pc:sldMk cId="165849541" sldId="1253"/>
        </pc:sldMkLst>
        <pc:spChg chg="mod">
          <ac:chgData name="James Wagner" userId="2862651d-6f44-4741-89aa-aec1c8926fa8" providerId="ADAL" clId="{FE5B12B0-74E2-4504-BC23-750DC74025D0}" dt="2022-11-01T22:06:19.521" v="1067" actId="20577"/>
          <ac:spMkLst>
            <pc:docMk/>
            <pc:sldMk cId="165849541" sldId="1253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90704225" sldId="1255"/>
        </pc:sldMkLst>
      </pc:sldChg>
      <pc:sldChg chg="modSp del mod">
        <pc:chgData name="James Wagner" userId="2862651d-6f44-4741-89aa-aec1c8926fa8" providerId="ADAL" clId="{FE5B12B0-74E2-4504-BC23-750DC74025D0}" dt="2022-11-01T19:22:55.007" v="924" actId="47"/>
        <pc:sldMkLst>
          <pc:docMk/>
          <pc:sldMk cId="1861404569" sldId="1262"/>
        </pc:sldMkLst>
        <pc:spChg chg="mod">
          <ac:chgData name="James Wagner" userId="2862651d-6f44-4741-89aa-aec1c8926fa8" providerId="ADAL" clId="{FE5B12B0-74E2-4504-BC23-750DC74025D0}" dt="2022-11-01T19:21:37.638" v="917" actId="20577"/>
          <ac:spMkLst>
            <pc:docMk/>
            <pc:sldMk cId="1861404569" sldId="1262"/>
            <ac:spMk id="3" creationId="{B5D9E5D5-A9EA-4A41-89F5-AA5BD607C874}"/>
          </ac:spMkLst>
        </pc:spChg>
      </pc:sldChg>
      <pc:sldChg chg="del">
        <pc:chgData name="James Wagner" userId="2862651d-6f44-4741-89aa-aec1c8926fa8" providerId="ADAL" clId="{FE5B12B0-74E2-4504-BC23-750DC74025D0}" dt="2022-11-01T19:21:48.047" v="918" actId="47"/>
        <pc:sldMkLst>
          <pc:docMk/>
          <pc:sldMk cId="2655899285" sldId="1263"/>
        </pc:sldMkLst>
      </pc:sldChg>
      <pc:sldChg chg="del">
        <pc:chgData name="James Wagner" userId="2862651d-6f44-4741-89aa-aec1c8926fa8" providerId="ADAL" clId="{FE5B12B0-74E2-4504-BC23-750DC74025D0}" dt="2022-10-31T15:41:39.350" v="22" actId="47"/>
        <pc:sldMkLst>
          <pc:docMk/>
          <pc:sldMk cId="1308675135" sldId="1264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932917523" sldId="1269"/>
        </pc:sldMkLst>
      </pc:sldChg>
      <pc:sldChg chg="modSp add mod">
        <pc:chgData name="James Wagner" userId="2862651d-6f44-4741-89aa-aec1c8926fa8" providerId="ADAL" clId="{FE5B12B0-74E2-4504-BC23-750DC74025D0}" dt="2022-11-01T19:22:46.781" v="923" actId="1076"/>
        <pc:sldMkLst>
          <pc:docMk/>
          <pc:sldMk cId="3201962016" sldId="1270"/>
        </pc:sldMkLst>
        <pc:spChg chg="mod">
          <ac:chgData name="James Wagner" userId="2862651d-6f44-4741-89aa-aec1c8926fa8" providerId="ADAL" clId="{FE5B12B0-74E2-4504-BC23-750DC74025D0}" dt="2022-11-01T19:22:41.425" v="922"/>
          <ac:spMkLst>
            <pc:docMk/>
            <pc:sldMk cId="3201962016" sldId="1270"/>
            <ac:spMk id="3" creationId="{B5D9E5D5-A9EA-4A41-89F5-AA5BD607C874}"/>
          </ac:spMkLst>
        </pc:spChg>
        <pc:spChg chg="mod">
          <ac:chgData name="James Wagner" userId="2862651d-6f44-4741-89aa-aec1c8926fa8" providerId="ADAL" clId="{FE5B12B0-74E2-4504-BC23-750DC74025D0}" dt="2022-11-01T19:22:46.781" v="923" actId="1076"/>
          <ac:spMkLst>
            <pc:docMk/>
            <pc:sldMk cId="3201962016" sldId="1270"/>
            <ac:spMk id="4" creationId="{1BD8DF04-339D-4312-A5F9-1CD38E67FC0B}"/>
          </ac:spMkLst>
        </pc:spChg>
      </pc:sldChg>
      <pc:sldChg chg="add">
        <pc:chgData name="James Wagner" userId="2862651d-6f44-4741-89aa-aec1c8926fa8" providerId="ADAL" clId="{FE5B12B0-74E2-4504-BC23-750DC74025D0}" dt="2022-10-31T15:20:30.665" v="4"/>
        <pc:sldMkLst>
          <pc:docMk/>
          <pc:sldMk cId="0" sldId="1271"/>
        </pc:sldMkLst>
      </pc:sldChg>
      <pc:sldChg chg="modSp mod">
        <pc:chgData name="James Wagner" userId="2862651d-6f44-4741-89aa-aec1c8926fa8" providerId="ADAL" clId="{FE5B12B0-74E2-4504-BC23-750DC74025D0}" dt="2022-11-01T21:57:01.532" v="1034" actId="20577"/>
        <pc:sldMkLst>
          <pc:docMk/>
          <pc:sldMk cId="1107247014" sldId="1277"/>
        </pc:sldMkLst>
        <pc:spChg chg="mod">
          <ac:chgData name="James Wagner" userId="2862651d-6f44-4741-89aa-aec1c8926fa8" providerId="ADAL" clId="{FE5B12B0-74E2-4504-BC23-750DC74025D0}" dt="2022-11-01T21:57:01.532" v="1034" actId="20577"/>
          <ac:spMkLst>
            <pc:docMk/>
            <pc:sldMk cId="1107247014" sldId="1277"/>
            <ac:spMk id="4" creationId="{A58CC36A-C6B3-45A9-8503-06F76D304752}"/>
          </ac:spMkLst>
        </pc:spChg>
      </pc:sldChg>
      <pc:sldChg chg="modSp add mod ord">
        <pc:chgData name="James Wagner" userId="2862651d-6f44-4741-89aa-aec1c8926fa8" providerId="ADAL" clId="{FE5B12B0-74E2-4504-BC23-750DC74025D0}" dt="2022-11-01T19:16:25.261" v="864"/>
        <pc:sldMkLst>
          <pc:docMk/>
          <pc:sldMk cId="2793325047" sldId="1314"/>
        </pc:sldMkLst>
        <pc:spChg chg="mod">
          <ac:chgData name="James Wagner" userId="2862651d-6f44-4741-89aa-aec1c8926fa8" providerId="ADAL" clId="{FE5B12B0-74E2-4504-BC23-750DC74025D0}" dt="2022-11-01T19:00:16.522" v="56" actId="20577"/>
          <ac:spMkLst>
            <pc:docMk/>
            <pc:sldMk cId="2793325047" sldId="1314"/>
            <ac:spMk id="2" creationId="{5512B81A-1FF7-4E1A-8357-56505160C48B}"/>
          </ac:spMkLst>
        </pc:spChg>
        <pc:spChg chg="mod">
          <ac:chgData name="James Wagner" userId="2862651d-6f44-4741-89aa-aec1c8926fa8" providerId="ADAL" clId="{FE5B12B0-74E2-4504-BC23-750DC74025D0}" dt="2022-11-01T19:07:28.882" v="642" actId="20577"/>
          <ac:spMkLst>
            <pc:docMk/>
            <pc:sldMk cId="2793325047" sldId="1314"/>
            <ac:spMk id="3" creationId="{ADF719E9-DF5D-416F-841C-722E8D7AB880}"/>
          </ac:spMkLst>
        </pc:spChg>
      </pc:sldChg>
      <pc:sldChg chg="modSp new mod modNotesTx">
        <pc:chgData name="James Wagner" userId="2862651d-6f44-4741-89aa-aec1c8926fa8" providerId="ADAL" clId="{FE5B12B0-74E2-4504-BC23-750DC74025D0}" dt="2022-11-01T19:16:19.391" v="862" actId="20577"/>
        <pc:sldMkLst>
          <pc:docMk/>
          <pc:sldMk cId="3864122322" sldId="1315"/>
        </pc:sldMkLst>
        <pc:spChg chg="mod">
          <ac:chgData name="James Wagner" userId="2862651d-6f44-4741-89aa-aec1c8926fa8" providerId="ADAL" clId="{FE5B12B0-74E2-4504-BC23-750DC74025D0}" dt="2022-11-01T19:16:19.391" v="862" actId="20577"/>
          <ac:spMkLst>
            <pc:docMk/>
            <pc:sldMk cId="3864122322" sldId="1315"/>
            <ac:spMk id="2" creationId="{C8CA2AA9-4216-4DCC-B0FC-403FC7B811A0}"/>
          </ac:spMkLst>
        </pc:spChg>
        <pc:spChg chg="mod">
          <ac:chgData name="James Wagner" userId="2862651d-6f44-4741-89aa-aec1c8926fa8" providerId="ADAL" clId="{FE5B12B0-74E2-4504-BC23-750DC74025D0}" dt="2022-11-01T19:16:05.781" v="846" actId="20577"/>
          <ac:spMkLst>
            <pc:docMk/>
            <pc:sldMk cId="3864122322" sldId="1315"/>
            <ac:spMk id="3" creationId="{26F0CE96-EBD0-83B6-57C8-1755186D36B8}"/>
          </ac:spMkLst>
        </pc:spChg>
      </pc:sldChg>
      <pc:sldChg chg="modSp add del mod">
        <pc:chgData name="James Wagner" userId="2862651d-6f44-4741-89aa-aec1c8926fa8" providerId="ADAL" clId="{FE5B12B0-74E2-4504-BC23-750DC74025D0}" dt="2022-11-01T19:16:08.757" v="847" actId="47"/>
        <pc:sldMkLst>
          <pc:docMk/>
          <pc:sldMk cId="2911495713" sldId="1316"/>
        </pc:sldMkLst>
        <pc:spChg chg="mod">
          <ac:chgData name="James Wagner" userId="2862651d-6f44-4741-89aa-aec1c8926fa8" providerId="ADAL" clId="{FE5B12B0-74E2-4504-BC23-750DC74025D0}" dt="2022-11-01T19:11:26.319" v="671" actId="20577"/>
          <ac:spMkLst>
            <pc:docMk/>
            <pc:sldMk cId="2911495713" sldId="1316"/>
            <ac:spMk id="4" creationId="{A58CC36A-C6B3-45A9-8503-06F76D304752}"/>
          </ac:spMkLst>
        </pc:spChg>
      </pc:sldChg>
    </pc:docChg>
  </pc:docChgLst>
  <pc:docChgLst>
    <pc:chgData name="James Wagner" userId="2862651d-6f44-4741-89aa-aec1c8926fa8" providerId="ADAL" clId="{F95186C7-2DD5-4A27-986C-2AAE716EF8DD}"/>
    <pc:docChg chg="modSld">
      <pc:chgData name="James Wagner" userId="2862651d-6f44-4741-89aa-aec1c8926fa8" providerId="ADAL" clId="{F95186C7-2DD5-4A27-986C-2AAE716EF8DD}" dt="2022-11-02T00:01:38.706" v="26" actId="20577"/>
      <pc:docMkLst>
        <pc:docMk/>
      </pc:docMkLst>
      <pc:sldChg chg="modSp mod">
        <pc:chgData name="James Wagner" userId="2862651d-6f44-4741-89aa-aec1c8926fa8" providerId="ADAL" clId="{F95186C7-2DD5-4A27-986C-2AAE716EF8DD}" dt="2022-11-02T00:01:38.706" v="26" actId="20577"/>
        <pc:sldMkLst>
          <pc:docMk/>
          <pc:sldMk cId="4285466527" sldId="1243"/>
        </pc:sldMkLst>
        <pc:graphicFrameChg chg="modGraphic">
          <ac:chgData name="James Wagner" userId="2862651d-6f44-4741-89aa-aec1c8926fa8" providerId="ADAL" clId="{F95186C7-2DD5-4A27-986C-2AAE716EF8DD}" dt="2022-11-02T00:01:38.706" v="26" actId="20577"/>
          <ac:graphicFrameMkLst>
            <pc:docMk/>
            <pc:sldMk cId="4285466527" sldId="1243"/>
            <ac:graphicFrameMk id="4" creationId="{978A67ED-D8AB-4F2D-AFDA-1FF1C7E417E8}"/>
          </ac:graphicFrameMkLst>
        </pc:graphicFrameChg>
      </pc:sldChg>
    </pc:docChg>
  </pc:docChgLst>
  <pc:docChgLst>
    <pc:chgData name="James Wagner" userId="2862651d-6f44-4741-89aa-aec1c8926fa8" providerId="ADAL" clId="{931B3D44-DBD4-42FA-869D-A2BB449770F1}"/>
    <pc:docChg chg="undo custSel addSld delSld modSld">
      <pc:chgData name="James Wagner" userId="2862651d-6f44-4741-89aa-aec1c8926fa8" providerId="ADAL" clId="{931B3D44-DBD4-42FA-869D-A2BB449770F1}" dt="2022-11-01T16:39:46.844" v="1845" actId="20577"/>
      <pc:docMkLst>
        <pc:docMk/>
      </pc:docMkLst>
      <pc:sldChg chg="modSp mod">
        <pc:chgData name="James Wagner" userId="2862651d-6f44-4741-89aa-aec1c8926fa8" providerId="ADAL" clId="{931B3D44-DBD4-42FA-869D-A2BB449770F1}" dt="2022-11-01T11:28:22.427" v="0" actId="6549"/>
        <pc:sldMkLst>
          <pc:docMk/>
          <pc:sldMk cId="369923989" sldId="1179"/>
        </pc:sldMkLst>
        <pc:spChg chg="mod">
          <ac:chgData name="James Wagner" userId="2862651d-6f44-4741-89aa-aec1c8926fa8" providerId="ADAL" clId="{931B3D44-DBD4-42FA-869D-A2BB449770F1}" dt="2022-11-01T11:28:22.427" v="0" actId="6549"/>
          <ac:spMkLst>
            <pc:docMk/>
            <pc:sldMk cId="369923989" sldId="1179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931B3D44-DBD4-42FA-869D-A2BB449770F1}" dt="2022-11-01T11:59:12.896" v="292" actId="20577"/>
        <pc:sldMkLst>
          <pc:docMk/>
          <pc:sldMk cId="2238251318" sldId="1180"/>
        </pc:sldMkLst>
        <pc:spChg chg="mod">
          <ac:chgData name="James Wagner" userId="2862651d-6f44-4741-89aa-aec1c8926fa8" providerId="ADAL" clId="{931B3D44-DBD4-42FA-869D-A2BB449770F1}" dt="2022-11-01T11:59:12.896" v="292" actId="20577"/>
          <ac:spMkLst>
            <pc:docMk/>
            <pc:sldMk cId="2238251318" sldId="1180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931B3D44-DBD4-42FA-869D-A2BB449770F1}" dt="2022-11-01T12:02:09.851" v="354" actId="20577"/>
        <pc:sldMkLst>
          <pc:docMk/>
          <pc:sldMk cId="1757977803" sldId="1181"/>
        </pc:sldMkLst>
        <pc:spChg chg="mod">
          <ac:chgData name="James Wagner" userId="2862651d-6f44-4741-89aa-aec1c8926fa8" providerId="ADAL" clId="{931B3D44-DBD4-42FA-869D-A2BB449770F1}" dt="2022-11-01T12:02:09.851" v="354" actId="20577"/>
          <ac:spMkLst>
            <pc:docMk/>
            <pc:sldMk cId="1757977803" sldId="1181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931B3D44-DBD4-42FA-869D-A2BB449770F1}" dt="2022-11-01T16:39:46.844" v="1845" actId="20577"/>
        <pc:sldMkLst>
          <pc:docMk/>
          <pc:sldMk cId="299324281" sldId="1216"/>
        </pc:sldMkLst>
        <pc:spChg chg="mod">
          <ac:chgData name="James Wagner" userId="2862651d-6f44-4741-89aa-aec1c8926fa8" providerId="ADAL" clId="{931B3D44-DBD4-42FA-869D-A2BB449770F1}" dt="2022-11-01T16:39:46.844" v="1845" actId="20577"/>
          <ac:spMkLst>
            <pc:docMk/>
            <pc:sldMk cId="299324281" sldId="1216"/>
            <ac:spMk id="3" creationId="{ADF719E9-DF5D-416F-841C-722E8D7AB880}"/>
          </ac:spMkLst>
        </pc:spChg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1355581038" sldId="1226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3099240185" sldId="1227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2627442783" sldId="1228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3106553857" sldId="1229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1234459867" sldId="1230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90704225" sldId="1255"/>
        </pc:sldMkLst>
      </pc:sldChg>
      <pc:sldChg chg="addSp delSp modSp new mod">
        <pc:chgData name="James Wagner" userId="2862651d-6f44-4741-89aa-aec1c8926fa8" providerId="ADAL" clId="{931B3D44-DBD4-42FA-869D-A2BB449770F1}" dt="2022-11-01T11:54:26.366" v="284" actId="20577"/>
        <pc:sldMkLst>
          <pc:docMk/>
          <pc:sldMk cId="1392151120" sldId="1272"/>
        </pc:sldMkLst>
        <pc:spChg chg="mod">
          <ac:chgData name="James Wagner" userId="2862651d-6f44-4741-89aa-aec1c8926fa8" providerId="ADAL" clId="{931B3D44-DBD4-42FA-869D-A2BB449770F1}" dt="2022-11-01T11:50:54.619" v="236" actId="1035"/>
          <ac:spMkLst>
            <pc:docMk/>
            <pc:sldMk cId="1392151120" sldId="1272"/>
            <ac:spMk id="2" creationId="{4CF801CA-A855-4908-9D80-7E68F46B8680}"/>
          </ac:spMkLst>
        </pc:spChg>
        <pc:spChg chg="mod">
          <ac:chgData name="James Wagner" userId="2862651d-6f44-4741-89aa-aec1c8926fa8" providerId="ADAL" clId="{931B3D44-DBD4-42FA-869D-A2BB449770F1}" dt="2022-11-01T11:54:26.366" v="284" actId="20577"/>
          <ac:spMkLst>
            <pc:docMk/>
            <pc:sldMk cId="1392151120" sldId="1272"/>
            <ac:spMk id="3" creationId="{FC3EB7B2-0C7D-4606-8D4B-8688766D3507}"/>
          </ac:spMkLst>
        </pc:spChg>
        <pc:spChg chg="add mod">
          <ac:chgData name="James Wagner" userId="2862651d-6f44-4741-89aa-aec1c8926fa8" providerId="ADAL" clId="{931B3D44-DBD4-42FA-869D-A2BB449770F1}" dt="2022-11-01T11:51:28.712" v="255" actId="113"/>
          <ac:spMkLst>
            <pc:docMk/>
            <pc:sldMk cId="1392151120" sldId="1272"/>
            <ac:spMk id="7" creationId="{F215C55B-F7D3-49E5-9FB3-93A2BF8DA3F2}"/>
          </ac:spMkLst>
        </pc:spChg>
        <pc:picChg chg="add del mod">
          <ac:chgData name="James Wagner" userId="2862651d-6f44-4741-89aa-aec1c8926fa8" providerId="ADAL" clId="{931B3D44-DBD4-42FA-869D-A2BB449770F1}" dt="2022-11-01T11:46:55.718" v="206" actId="478"/>
          <ac:picMkLst>
            <pc:docMk/>
            <pc:sldMk cId="1392151120" sldId="1272"/>
            <ac:picMk id="4" creationId="{E6158CA7-6EE4-4AE2-A27A-5BAE91DA14B3}"/>
          </ac:picMkLst>
        </pc:picChg>
        <pc:picChg chg="add del mod ord">
          <ac:chgData name="James Wagner" userId="2862651d-6f44-4741-89aa-aec1c8926fa8" providerId="ADAL" clId="{931B3D44-DBD4-42FA-869D-A2BB449770F1}" dt="2022-11-01T11:52:44.124" v="256" actId="478"/>
          <ac:picMkLst>
            <pc:docMk/>
            <pc:sldMk cId="1392151120" sldId="1272"/>
            <ac:picMk id="6" creationId="{BF52C7EE-405C-4B3E-84B5-8F87D61976B3}"/>
          </ac:picMkLst>
        </pc:picChg>
        <pc:picChg chg="add mod">
          <ac:chgData name="James Wagner" userId="2862651d-6f44-4741-89aa-aec1c8926fa8" providerId="ADAL" clId="{931B3D44-DBD4-42FA-869D-A2BB449770F1}" dt="2022-11-01T11:52:51.991" v="258" actId="1076"/>
          <ac:picMkLst>
            <pc:docMk/>
            <pc:sldMk cId="1392151120" sldId="1272"/>
            <ac:picMk id="8" creationId="{13A60CE7-80EC-471F-8E20-27ADA9C98406}"/>
          </ac:picMkLst>
        </pc:picChg>
      </pc:sldChg>
      <pc:sldChg chg="addSp modSp new mod">
        <pc:chgData name="James Wagner" userId="2862651d-6f44-4741-89aa-aec1c8926fa8" providerId="ADAL" clId="{931B3D44-DBD4-42FA-869D-A2BB449770F1}" dt="2022-11-01T12:24:24.285" v="1274" actId="20577"/>
        <pc:sldMkLst>
          <pc:docMk/>
          <pc:sldMk cId="3865730204" sldId="1273"/>
        </pc:sldMkLst>
        <pc:spChg chg="mod">
          <ac:chgData name="James Wagner" userId="2862651d-6f44-4741-89aa-aec1c8926fa8" providerId="ADAL" clId="{931B3D44-DBD4-42FA-869D-A2BB449770F1}" dt="2022-11-01T12:24:24.285" v="1274" actId="20577"/>
          <ac:spMkLst>
            <pc:docMk/>
            <pc:sldMk cId="3865730204" sldId="1273"/>
            <ac:spMk id="2" creationId="{51884C95-1B3C-4AFE-B909-953E38317463}"/>
          </ac:spMkLst>
        </pc:spChg>
        <pc:spChg chg="mod">
          <ac:chgData name="James Wagner" userId="2862651d-6f44-4741-89aa-aec1c8926fa8" providerId="ADAL" clId="{931B3D44-DBD4-42FA-869D-A2BB449770F1}" dt="2022-11-01T12:15:15.955" v="725" actId="20577"/>
          <ac:spMkLst>
            <pc:docMk/>
            <pc:sldMk cId="3865730204" sldId="1273"/>
            <ac:spMk id="3" creationId="{032F0EDC-5168-4C8D-AF47-CCBD27AF7320}"/>
          </ac:spMkLst>
        </pc:spChg>
        <pc:graphicFrameChg chg="add mod modGraphic">
          <ac:chgData name="James Wagner" userId="2862651d-6f44-4741-89aa-aec1c8926fa8" providerId="ADAL" clId="{931B3D44-DBD4-42FA-869D-A2BB449770F1}" dt="2022-11-01T12:15:21.594" v="726" actId="1076"/>
          <ac:graphicFrameMkLst>
            <pc:docMk/>
            <pc:sldMk cId="3865730204" sldId="1273"/>
            <ac:graphicFrameMk id="4" creationId="{6E2111E4-E553-4FF3-BF48-9BA613664B60}"/>
          </ac:graphicFrameMkLst>
        </pc:graphicFrameChg>
      </pc:sldChg>
      <pc:sldChg chg="addSp modSp new mod">
        <pc:chgData name="James Wagner" userId="2862651d-6f44-4741-89aa-aec1c8926fa8" providerId="ADAL" clId="{931B3D44-DBD4-42FA-869D-A2BB449770F1}" dt="2022-11-01T12:30:57.427" v="1594" actId="1035"/>
        <pc:sldMkLst>
          <pc:docMk/>
          <pc:sldMk cId="3856173819" sldId="1274"/>
        </pc:sldMkLst>
        <pc:spChg chg="mod">
          <ac:chgData name="James Wagner" userId="2862651d-6f44-4741-89aa-aec1c8926fa8" providerId="ADAL" clId="{931B3D44-DBD4-42FA-869D-A2BB449770F1}" dt="2022-11-01T12:24:33.907" v="1288" actId="20577"/>
          <ac:spMkLst>
            <pc:docMk/>
            <pc:sldMk cId="3856173819" sldId="1274"/>
            <ac:spMk id="2" creationId="{68827D10-5058-4153-8602-9F761566D1BC}"/>
          </ac:spMkLst>
        </pc:spChg>
        <pc:spChg chg="mod">
          <ac:chgData name="James Wagner" userId="2862651d-6f44-4741-89aa-aec1c8926fa8" providerId="ADAL" clId="{931B3D44-DBD4-42FA-869D-A2BB449770F1}" dt="2022-11-01T12:22:31.866" v="1122" actId="20577"/>
          <ac:spMkLst>
            <pc:docMk/>
            <pc:sldMk cId="3856173819" sldId="1274"/>
            <ac:spMk id="3" creationId="{2B4FC134-EEEB-4508-A5C4-6444C7BDFBBA}"/>
          </ac:spMkLst>
        </pc:spChg>
        <pc:spChg chg="add mod">
          <ac:chgData name="James Wagner" userId="2862651d-6f44-4741-89aa-aec1c8926fa8" providerId="ADAL" clId="{931B3D44-DBD4-42FA-869D-A2BB449770F1}" dt="2022-11-01T12:30:57.427" v="1594" actId="1035"/>
          <ac:spMkLst>
            <pc:docMk/>
            <pc:sldMk cId="3856173819" sldId="1274"/>
            <ac:spMk id="5" creationId="{FF1AB8E8-28AC-42CF-B193-DB1C94700984}"/>
          </ac:spMkLst>
        </pc:spChg>
        <pc:graphicFrameChg chg="add mod modGraphic">
          <ac:chgData name="James Wagner" userId="2862651d-6f44-4741-89aa-aec1c8926fa8" providerId="ADAL" clId="{931B3D44-DBD4-42FA-869D-A2BB449770F1}" dt="2022-11-01T12:20:48.360" v="1003" actId="1076"/>
          <ac:graphicFrameMkLst>
            <pc:docMk/>
            <pc:sldMk cId="3856173819" sldId="1274"/>
            <ac:graphicFrameMk id="4" creationId="{9BE09F5A-CC99-4D50-A95C-0CAC89F3A4F0}"/>
          </ac:graphicFrameMkLst>
        </pc:graphicFrameChg>
      </pc:sldChg>
      <pc:sldChg chg="addSp modSp add mod">
        <pc:chgData name="James Wagner" userId="2862651d-6f44-4741-89aa-aec1c8926fa8" providerId="ADAL" clId="{931B3D44-DBD4-42FA-869D-A2BB449770F1}" dt="2022-11-01T12:30:40.250" v="1585" actId="1076"/>
        <pc:sldMkLst>
          <pc:docMk/>
          <pc:sldMk cId="2238047637" sldId="1275"/>
        </pc:sldMkLst>
        <pc:spChg chg="mod">
          <ac:chgData name="James Wagner" userId="2862651d-6f44-4741-89aa-aec1c8926fa8" providerId="ADAL" clId="{931B3D44-DBD4-42FA-869D-A2BB449770F1}" dt="2022-11-01T12:25:20.965" v="1303" actId="20577"/>
          <ac:spMkLst>
            <pc:docMk/>
            <pc:sldMk cId="2238047637" sldId="1275"/>
            <ac:spMk id="2" creationId="{68827D10-5058-4153-8602-9F761566D1BC}"/>
          </ac:spMkLst>
        </pc:spChg>
        <pc:spChg chg="mod">
          <ac:chgData name="James Wagner" userId="2862651d-6f44-4741-89aa-aec1c8926fa8" providerId="ADAL" clId="{931B3D44-DBD4-42FA-869D-A2BB449770F1}" dt="2022-11-01T12:23:18.866" v="1201" actId="20577"/>
          <ac:spMkLst>
            <pc:docMk/>
            <pc:sldMk cId="2238047637" sldId="1275"/>
            <ac:spMk id="3" creationId="{2B4FC134-EEEB-4508-A5C4-6444C7BDFBBA}"/>
          </ac:spMkLst>
        </pc:spChg>
        <pc:spChg chg="add mod">
          <ac:chgData name="James Wagner" userId="2862651d-6f44-4741-89aa-aec1c8926fa8" providerId="ADAL" clId="{931B3D44-DBD4-42FA-869D-A2BB449770F1}" dt="2022-11-01T12:30:40.250" v="1585" actId="1076"/>
          <ac:spMkLst>
            <pc:docMk/>
            <pc:sldMk cId="2238047637" sldId="1275"/>
            <ac:spMk id="5" creationId="{1968CD85-8EBF-4F01-8BEE-A013A4493B42}"/>
          </ac:spMkLst>
        </pc:spChg>
        <pc:graphicFrameChg chg="mod">
          <ac:chgData name="James Wagner" userId="2862651d-6f44-4741-89aa-aec1c8926fa8" providerId="ADAL" clId="{931B3D44-DBD4-42FA-869D-A2BB449770F1}" dt="2022-11-01T12:23:23.113" v="1202" actId="1076"/>
          <ac:graphicFrameMkLst>
            <pc:docMk/>
            <pc:sldMk cId="2238047637" sldId="1275"/>
            <ac:graphicFrameMk id="4" creationId="{9BE09F5A-CC99-4D50-A95C-0CAC89F3A4F0}"/>
          </ac:graphicFrameMkLst>
        </pc:graphicFrameChg>
      </pc:sldChg>
      <pc:sldChg chg="new del">
        <pc:chgData name="James Wagner" userId="2862651d-6f44-4741-89aa-aec1c8926fa8" providerId="ADAL" clId="{931B3D44-DBD4-42FA-869D-A2BB449770F1}" dt="2022-11-01T12:36:05.015" v="1833" actId="47"/>
        <pc:sldMkLst>
          <pc:docMk/>
          <pc:sldMk cId="2903517553" sldId="1276"/>
        </pc:sldMkLst>
      </pc:sldChg>
      <pc:sldChg chg="modSp add mod">
        <pc:chgData name="James Wagner" userId="2862651d-6f44-4741-89aa-aec1c8926fa8" providerId="ADAL" clId="{931B3D44-DBD4-42FA-869D-A2BB449770F1}" dt="2022-11-01T12:24:07.461" v="1257" actId="20577"/>
        <pc:sldMkLst>
          <pc:docMk/>
          <pc:sldMk cId="1107247014" sldId="1277"/>
        </pc:sldMkLst>
        <pc:spChg chg="mod">
          <ac:chgData name="James Wagner" userId="2862651d-6f44-4741-89aa-aec1c8926fa8" providerId="ADAL" clId="{931B3D44-DBD4-42FA-869D-A2BB449770F1}" dt="2022-11-01T12:24:07.461" v="1257" actId="20577"/>
          <ac:spMkLst>
            <pc:docMk/>
            <pc:sldMk cId="1107247014" sldId="1277"/>
            <ac:spMk id="4" creationId="{A58CC36A-C6B3-45A9-8503-06F76D304752}"/>
          </ac:spMkLst>
        </pc:spChg>
      </pc:sldChg>
      <pc:sldChg chg="addSp modSp add mod">
        <pc:chgData name="James Wagner" userId="2862651d-6f44-4741-89aa-aec1c8926fa8" providerId="ADAL" clId="{931B3D44-DBD4-42FA-869D-A2BB449770F1}" dt="2022-11-01T12:32:36.502" v="1621" actId="1035"/>
        <pc:sldMkLst>
          <pc:docMk/>
          <pc:sldMk cId="2221042419" sldId="1278"/>
        </pc:sldMkLst>
        <pc:spChg chg="mod">
          <ac:chgData name="James Wagner" userId="2862651d-6f44-4741-89aa-aec1c8926fa8" providerId="ADAL" clId="{931B3D44-DBD4-42FA-869D-A2BB449770F1}" dt="2022-11-01T12:29:46.716" v="1568" actId="1035"/>
          <ac:spMkLst>
            <pc:docMk/>
            <pc:sldMk cId="2221042419" sldId="1278"/>
            <ac:spMk id="2" creationId="{68827D10-5058-4153-8602-9F761566D1BC}"/>
          </ac:spMkLst>
        </pc:spChg>
        <pc:spChg chg="mod">
          <ac:chgData name="James Wagner" userId="2862651d-6f44-4741-89aa-aec1c8926fa8" providerId="ADAL" clId="{931B3D44-DBD4-42FA-869D-A2BB449770F1}" dt="2022-11-01T12:31:22.316" v="1611" actId="20577"/>
          <ac:spMkLst>
            <pc:docMk/>
            <pc:sldMk cId="2221042419" sldId="1278"/>
            <ac:spMk id="3" creationId="{2B4FC134-EEEB-4508-A5C4-6444C7BDFBBA}"/>
          </ac:spMkLst>
        </pc:spChg>
        <pc:spChg chg="add mod">
          <ac:chgData name="James Wagner" userId="2862651d-6f44-4741-89aa-aec1c8926fa8" providerId="ADAL" clId="{931B3D44-DBD4-42FA-869D-A2BB449770F1}" dt="2022-11-01T12:32:36.502" v="1621" actId="1035"/>
          <ac:spMkLst>
            <pc:docMk/>
            <pc:sldMk cId="2221042419" sldId="1278"/>
            <ac:spMk id="5" creationId="{BB454A10-85D6-4575-81E8-AD02982F5E8C}"/>
          </ac:spMkLst>
        </pc:spChg>
        <pc:graphicFrameChg chg="mod">
          <ac:chgData name="James Wagner" userId="2862651d-6f44-4741-89aa-aec1c8926fa8" providerId="ADAL" clId="{931B3D44-DBD4-42FA-869D-A2BB449770F1}" dt="2022-11-01T12:29:46.716" v="1568" actId="1035"/>
          <ac:graphicFrameMkLst>
            <pc:docMk/>
            <pc:sldMk cId="2221042419" sldId="1278"/>
            <ac:graphicFrameMk id="4" creationId="{9BE09F5A-CC99-4D50-A95C-0CAC89F3A4F0}"/>
          </ac:graphicFrameMkLst>
        </pc:graphicFrameChg>
      </pc:sldChg>
      <pc:sldChg chg="modSp add mod">
        <pc:chgData name="James Wagner" userId="2862651d-6f44-4741-89aa-aec1c8926fa8" providerId="ADAL" clId="{931B3D44-DBD4-42FA-869D-A2BB449770F1}" dt="2022-11-01T12:35:45.310" v="1832" actId="1036"/>
        <pc:sldMkLst>
          <pc:docMk/>
          <pc:sldMk cId="585193046" sldId="1279"/>
        </pc:sldMkLst>
        <pc:spChg chg="mod">
          <ac:chgData name="James Wagner" userId="2862651d-6f44-4741-89aa-aec1c8926fa8" providerId="ADAL" clId="{931B3D44-DBD4-42FA-869D-A2BB449770F1}" dt="2022-11-01T12:33:44.533" v="1648" actId="6549"/>
          <ac:spMkLst>
            <pc:docMk/>
            <pc:sldMk cId="585193046" sldId="1279"/>
            <ac:spMk id="2" creationId="{68827D10-5058-4153-8602-9F761566D1BC}"/>
          </ac:spMkLst>
        </pc:spChg>
        <pc:spChg chg="mod">
          <ac:chgData name="James Wagner" userId="2862651d-6f44-4741-89aa-aec1c8926fa8" providerId="ADAL" clId="{931B3D44-DBD4-42FA-869D-A2BB449770F1}" dt="2022-11-01T12:35:39.822" v="1827"/>
          <ac:spMkLst>
            <pc:docMk/>
            <pc:sldMk cId="585193046" sldId="1279"/>
            <ac:spMk id="3" creationId="{2B4FC134-EEEB-4508-A5C4-6444C7BDFBBA}"/>
          </ac:spMkLst>
        </pc:spChg>
        <pc:spChg chg="mod">
          <ac:chgData name="James Wagner" userId="2862651d-6f44-4741-89aa-aec1c8926fa8" providerId="ADAL" clId="{931B3D44-DBD4-42FA-869D-A2BB449770F1}" dt="2022-11-01T12:35:45.310" v="1832" actId="1036"/>
          <ac:spMkLst>
            <pc:docMk/>
            <pc:sldMk cId="585193046" sldId="1279"/>
            <ac:spMk id="5" creationId="{BB454A10-85D6-4575-81E8-AD02982F5E8C}"/>
          </ac:spMkLst>
        </pc:spChg>
        <pc:graphicFrameChg chg="mod">
          <ac:chgData name="James Wagner" userId="2862651d-6f44-4741-89aa-aec1c8926fa8" providerId="ADAL" clId="{931B3D44-DBD4-42FA-869D-A2BB449770F1}" dt="2022-11-01T12:35:45.310" v="1832" actId="1036"/>
          <ac:graphicFrameMkLst>
            <pc:docMk/>
            <pc:sldMk cId="585193046" sldId="1279"/>
            <ac:graphicFrameMk id="4" creationId="{9BE09F5A-CC99-4D50-A95C-0CAC89F3A4F0}"/>
          </ac:graphicFrameMkLst>
        </pc:graphicFrameChg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518099994" sldId="1311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2348796885" sldId="1312"/>
        </pc:sldMkLst>
      </pc:sldChg>
      <pc:sldChg chg="add">
        <pc:chgData name="James Wagner" userId="2862651d-6f44-4741-89aa-aec1c8926fa8" providerId="ADAL" clId="{931B3D44-DBD4-42FA-869D-A2BB449770F1}" dt="2022-11-01T16:35:18" v="1834"/>
        <pc:sldMkLst>
          <pc:docMk/>
          <pc:sldMk cId="932328079" sldId="1313"/>
        </pc:sldMkLst>
      </pc:sldChg>
    </pc:docChg>
  </pc:docChgLst>
  <pc:docChgLst>
    <pc:chgData name="James Wagner" userId="2862651d-6f44-4741-89aa-aec1c8926fa8" providerId="ADAL" clId="{A47DF9E0-767D-4721-89BC-B7ECBF871CC3}"/>
    <pc:docChg chg="custSel delSld modSld">
      <pc:chgData name="James Wagner" userId="2862651d-6f44-4741-89aa-aec1c8926fa8" providerId="ADAL" clId="{A47DF9E0-767D-4721-89BC-B7ECBF871CC3}" dt="2023-10-31T22:06:08.585" v="140" actId="6549"/>
      <pc:docMkLst>
        <pc:docMk/>
      </pc:docMkLst>
      <pc:sldChg chg="modSp mod">
        <pc:chgData name="James Wagner" userId="2862651d-6f44-4741-89aa-aec1c8926fa8" providerId="ADAL" clId="{A47DF9E0-767D-4721-89BC-B7ECBF871CC3}" dt="2023-10-31T22:01:07.782" v="20" actId="20577"/>
        <pc:sldMkLst>
          <pc:docMk/>
          <pc:sldMk cId="3549628654" sldId="272"/>
        </pc:sldMkLst>
        <pc:spChg chg="mod">
          <ac:chgData name="James Wagner" userId="2862651d-6f44-4741-89aa-aec1c8926fa8" providerId="ADAL" clId="{A47DF9E0-767D-4721-89BC-B7ECBF871CC3}" dt="2023-10-31T22:01:07.782" v="2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A47DF9E0-767D-4721-89BC-B7ECBF871CC3}" dt="2023-10-31T22:06:08.585" v="140" actId="6549"/>
        <pc:sldMkLst>
          <pc:docMk/>
          <pc:sldMk cId="1962834633" sldId="705"/>
        </pc:sldMkLst>
        <pc:spChg chg="mod">
          <ac:chgData name="James Wagner" userId="2862651d-6f44-4741-89aa-aec1c8926fa8" providerId="ADAL" clId="{A47DF9E0-767D-4721-89BC-B7ECBF871CC3}" dt="2023-10-31T22:06:08.585" v="140" actId="6549"/>
          <ac:spMkLst>
            <pc:docMk/>
            <pc:sldMk cId="1962834633" sldId="705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A47DF9E0-767D-4721-89BC-B7ECBF871CC3}" dt="2023-10-31T22:01:13.265" v="22" actId="6549"/>
        <pc:sldMkLst>
          <pc:docMk/>
          <pc:sldMk cId="1107418130" sldId="707"/>
        </pc:sldMkLst>
        <pc:spChg chg="mod">
          <ac:chgData name="James Wagner" userId="2862651d-6f44-4741-89aa-aec1c8926fa8" providerId="ADAL" clId="{A47DF9E0-767D-4721-89BC-B7ECBF871CC3}" dt="2023-10-31T22:01:13.265" v="22" actId="6549"/>
          <ac:spMkLst>
            <pc:docMk/>
            <pc:sldMk cId="1107418130" sldId="70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A47DF9E0-767D-4721-89BC-B7ECBF871CC3}" dt="2023-10-17T19:59:32.027" v="1" actId="47"/>
        <pc:sldMkLst>
          <pc:docMk/>
          <pc:sldMk cId="3544373474" sldId="1091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1355581038" sldId="1226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3099240185" sldId="1227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2627442783" sldId="1228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3106553857" sldId="1229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1234459867" sldId="1230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90704225" sldId="1255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518099994" sldId="1311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2348796885" sldId="1312"/>
        </pc:sldMkLst>
      </pc:sldChg>
      <pc:sldChg chg="del">
        <pc:chgData name="James Wagner" userId="2862651d-6f44-4741-89aa-aec1c8926fa8" providerId="ADAL" clId="{A47DF9E0-767D-4721-89BC-B7ECBF871CC3}" dt="2023-10-17T19:59:29.973" v="0" actId="47"/>
        <pc:sldMkLst>
          <pc:docMk/>
          <pc:sldMk cId="932328079" sldId="1313"/>
        </pc:sldMkLst>
      </pc:sldChg>
      <pc:sldChg chg="modSp mod">
        <pc:chgData name="James Wagner" userId="2862651d-6f44-4741-89aa-aec1c8926fa8" providerId="ADAL" clId="{A47DF9E0-767D-4721-89BC-B7ECBF871CC3}" dt="2023-10-31T20:46:38.857" v="3" actId="20577"/>
        <pc:sldMkLst>
          <pc:docMk/>
          <pc:sldMk cId="2793325047" sldId="1314"/>
        </pc:sldMkLst>
        <pc:spChg chg="mod">
          <ac:chgData name="James Wagner" userId="2862651d-6f44-4741-89aa-aec1c8926fa8" providerId="ADAL" clId="{A47DF9E0-767D-4721-89BC-B7ECBF871CC3}" dt="2023-10-31T20:46:38.857" v="3" actId="20577"/>
          <ac:spMkLst>
            <pc:docMk/>
            <pc:sldMk cId="2793325047" sldId="1314"/>
            <ac:spMk id="3" creationId="{ADF719E9-DF5D-416F-841C-722E8D7AB880}"/>
          </ac:spMkLst>
        </pc:spChg>
      </pc:sldChg>
      <pc:sldChg chg="modSp mod modNotesTx">
        <pc:chgData name="James Wagner" userId="2862651d-6f44-4741-89aa-aec1c8926fa8" providerId="ADAL" clId="{A47DF9E0-767D-4721-89BC-B7ECBF871CC3}" dt="2023-10-31T22:05:49.423" v="139" actId="20577"/>
        <pc:sldMkLst>
          <pc:docMk/>
          <pc:sldMk cId="3864122322" sldId="1315"/>
        </pc:sldMkLst>
        <pc:spChg chg="mod">
          <ac:chgData name="James Wagner" userId="2862651d-6f44-4741-89aa-aec1c8926fa8" providerId="ADAL" clId="{A47DF9E0-767D-4721-89BC-B7ECBF871CC3}" dt="2023-10-31T22:04:44.999" v="43" actId="20577"/>
          <ac:spMkLst>
            <pc:docMk/>
            <pc:sldMk cId="3864122322" sldId="1315"/>
            <ac:spMk id="3" creationId="{26F0CE96-EBD0-83B6-57C8-1755186D3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Frame address + page offset</a:t>
            </a:r>
          </a:p>
          <a:p>
            <a:r>
              <a:rPr lang="en-US" dirty="0"/>
              <a:t>7. Bring a page into physical memory</a:t>
            </a:r>
          </a:p>
          <a:p>
            <a:r>
              <a:rPr lang="en-US" dirty="0"/>
              <a:t>10. Aggregate working set is larger than available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= 10 direct + 256(1024/4) single indirect + 256^2 double indirect + 256^3 triple indirect</a:t>
            </a:r>
          </a:p>
          <a:p>
            <a:r>
              <a:rPr lang="en-US" dirty="0"/>
              <a:t>Storage = 16843018 pointers = 16843018 KB = 16.06GB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indicate the file to be accessed for reads and writes – open() returns the file descriptor. The system needs to get the FCB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copied file inherits permissions. Renaming a file updates the name in the FCB. Copying a file creates a new directory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write date is good to determine what needs to be included in backups.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12, Lecture 22</a:t>
            </a:r>
          </a:p>
          <a:p>
            <a:r>
              <a:rPr lang="en-US" dirty="0"/>
              <a:t>October 31</a:t>
            </a:r>
            <a:r>
              <a:rPr lang="en-US" baseline="30000" dirty="0"/>
              <a:t>st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5F26-DD0E-4FD6-8637-3911BB1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E5D5-A9EA-4A41-89F5-AA5BD607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discussed how UNIX </a:t>
            </a:r>
            <a:r>
              <a:rPr lang="en-US" dirty="0" err="1"/>
              <a:t>i</a:t>
            </a:r>
            <a:r>
              <a:rPr lang="en-US" dirty="0"/>
              <a:t>-nodes store disk block addresses. What happens as the file grows larger?</a:t>
            </a:r>
          </a:p>
          <a:p>
            <a:endParaRPr lang="en-US" dirty="0"/>
          </a:p>
          <a:p>
            <a:r>
              <a:rPr lang="en-US" dirty="0"/>
              <a:t>A UNIX file system has 1KB block sizes and 4 bytes are needed to store disk addresses. What is the maximum file size if an </a:t>
            </a:r>
            <a:r>
              <a:rPr lang="en-US" dirty="0" err="1"/>
              <a:t>i</a:t>
            </a:r>
            <a:r>
              <a:rPr lang="en-US" dirty="0"/>
              <a:t>-node contains 10 direct entries and one single, double, and triple indirect?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DF04-339D-4312-A5F9-1CD38E67FC0B}"/>
              </a:ext>
            </a:extLst>
          </p:cNvPr>
          <p:cNvSpPr txBox="1"/>
          <p:nvPr/>
        </p:nvSpPr>
        <p:spPr>
          <a:xfrm>
            <a:off x="548684" y="3977634"/>
            <a:ext cx="2379177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Pointers:</a:t>
            </a:r>
          </a:p>
          <a:p>
            <a:r>
              <a:rPr lang="en-US" dirty="0"/>
              <a:t>Direct  = ?</a:t>
            </a:r>
          </a:p>
          <a:p>
            <a:r>
              <a:rPr lang="en-US" dirty="0"/>
              <a:t>Single indirect = ?</a:t>
            </a:r>
          </a:p>
          <a:p>
            <a:r>
              <a:rPr lang="en-US" dirty="0"/>
              <a:t>Double indirect = ?</a:t>
            </a:r>
          </a:p>
          <a:p>
            <a:r>
              <a:rPr lang="en-US" dirty="0"/>
              <a:t>Triple indirect = ?</a:t>
            </a:r>
          </a:p>
          <a:p>
            <a:endParaRPr lang="en-US" dirty="0"/>
          </a:p>
          <a:p>
            <a:r>
              <a:rPr lang="en-US" dirty="0"/>
              <a:t>Max file size = ??? GB</a:t>
            </a:r>
          </a:p>
          <a:p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019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383289" cy="4389120"/>
          </a:xfrm>
        </p:spPr>
        <p:txBody>
          <a:bodyPr>
            <a:normAutofit/>
          </a:bodyPr>
          <a:lstStyle/>
          <a:p>
            <a:r>
              <a:rPr lang="en-US" dirty="0"/>
              <a:t>Direct blocks </a:t>
            </a:r>
          </a:p>
          <a:p>
            <a:pPr lvl="1"/>
            <a:r>
              <a:rPr lang="en-US" dirty="0"/>
              <a:t>pointers for small files</a:t>
            </a:r>
          </a:p>
          <a:p>
            <a:r>
              <a:rPr lang="en-US" dirty="0"/>
              <a:t>Single indirect</a:t>
            </a:r>
          </a:p>
          <a:p>
            <a:pPr lvl="1"/>
            <a:r>
              <a:rPr lang="en-US" dirty="0"/>
              <a:t>Pointer to an index block</a:t>
            </a:r>
          </a:p>
          <a:p>
            <a:r>
              <a:rPr lang="en-US" dirty="0"/>
              <a:t>Double indirect</a:t>
            </a:r>
          </a:p>
          <a:p>
            <a:pPr lvl="1"/>
            <a:r>
              <a:rPr lang="en-US" dirty="0"/>
              <a:t>Pointer to a 2-level index</a:t>
            </a:r>
          </a:p>
          <a:p>
            <a:r>
              <a:rPr lang="en-US" dirty="0"/>
              <a:t>Triple Indirect</a:t>
            </a:r>
          </a:p>
          <a:p>
            <a:pPr lvl="1"/>
            <a:r>
              <a:rPr lang="en-US" dirty="0"/>
              <a:t>Pointer to a 3-level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index blocks may still require random access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B8BDCB6-783C-4A36-8663-1C24C5A7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7" y="1858328"/>
            <a:ext cx="53644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DD7BE-31B6-4EF6-82A5-A3F4CB218C57}"/>
              </a:ext>
            </a:extLst>
          </p:cNvPr>
          <p:cNvSpPr/>
          <p:nvPr/>
        </p:nvSpPr>
        <p:spPr>
          <a:xfrm>
            <a:off x="498475" y="1786235"/>
            <a:ext cx="3048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151CB54D-A313-4841-B836-9AE97709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93357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File Attributes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6E9539E7-EFB7-4187-8571-5F87F4E3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466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0</a:t>
            </a:r>
          </a:p>
        </p:txBody>
      </p:sp>
      <p:sp>
        <p:nvSpPr>
          <p:cNvPr id="50182" name="TextBox 6">
            <a:extLst>
              <a:ext uri="{FF2B5EF4-FFF2-40B4-BE49-F238E27FC236}">
                <a16:creationId xmlns:a16="http://schemas.microsoft.com/office/drawing/2014/main" id="{F96FB803-2DCD-4B2D-BE3E-87377970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9241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0972A-B57C-4B4E-87D8-CD4A3856B590}"/>
              </a:ext>
            </a:extLst>
          </p:cNvPr>
          <p:cNvCxnSpPr/>
          <p:nvPr/>
        </p:nvCxnSpPr>
        <p:spPr>
          <a:xfrm>
            <a:off x="498475" y="247015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245573-7C8E-4A1A-AAB0-C737C1DA342A}"/>
              </a:ext>
            </a:extLst>
          </p:cNvPr>
          <p:cNvCxnSpPr/>
          <p:nvPr/>
        </p:nvCxnSpPr>
        <p:spPr>
          <a:xfrm>
            <a:off x="498475" y="29289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5" name="TextBox 12">
            <a:extLst>
              <a:ext uri="{FF2B5EF4-FFF2-40B4-BE49-F238E27FC236}">
                <a16:creationId xmlns:a16="http://schemas.microsoft.com/office/drawing/2014/main" id="{3DDCB380-EA89-431D-9CA8-72C30CCF2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3813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6B8575-2B7B-42D1-AF97-311DB8C51975}"/>
              </a:ext>
            </a:extLst>
          </p:cNvPr>
          <p:cNvCxnSpPr/>
          <p:nvPr/>
        </p:nvCxnSpPr>
        <p:spPr>
          <a:xfrm>
            <a:off x="498475" y="3386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7" name="TextBox 14">
            <a:extLst>
              <a:ext uri="{FF2B5EF4-FFF2-40B4-BE49-F238E27FC236}">
                <a16:creationId xmlns:a16="http://schemas.microsoft.com/office/drawing/2014/main" id="{A04554D4-4018-43DF-8AC1-290CB5F2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8385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EB4DF-DFED-4D77-84D1-EA3567C31514}"/>
              </a:ext>
            </a:extLst>
          </p:cNvPr>
          <p:cNvCxnSpPr/>
          <p:nvPr/>
        </p:nvCxnSpPr>
        <p:spPr>
          <a:xfrm>
            <a:off x="498475" y="38433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9" name="TextBox 16">
            <a:extLst>
              <a:ext uri="{FF2B5EF4-FFF2-40B4-BE49-F238E27FC236}">
                <a16:creationId xmlns:a16="http://schemas.microsoft.com/office/drawing/2014/main" id="{6A728520-923F-454E-99DB-C01F4872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2957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E49501-3CA6-44E0-A64B-2705E9F90626}"/>
              </a:ext>
            </a:extLst>
          </p:cNvPr>
          <p:cNvCxnSpPr/>
          <p:nvPr/>
        </p:nvCxnSpPr>
        <p:spPr>
          <a:xfrm>
            <a:off x="498475" y="43005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1" name="TextBox 18">
            <a:extLst>
              <a:ext uri="{FF2B5EF4-FFF2-40B4-BE49-F238E27FC236}">
                <a16:creationId xmlns:a16="http://schemas.microsoft.com/office/drawing/2014/main" id="{3306E420-F277-4DA4-BF32-90A0C9C3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752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4D5A92-19E4-4D9C-AAE2-2FCA31A9B8CE}"/>
              </a:ext>
            </a:extLst>
          </p:cNvPr>
          <p:cNvCxnSpPr/>
          <p:nvPr/>
        </p:nvCxnSpPr>
        <p:spPr>
          <a:xfrm>
            <a:off x="498475" y="47577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3" name="TextBox 20">
            <a:extLst>
              <a:ext uri="{FF2B5EF4-FFF2-40B4-BE49-F238E27FC236}">
                <a16:creationId xmlns:a16="http://schemas.microsoft.com/office/drawing/2014/main" id="{7E7EFF24-8CA1-48BE-A23B-FE3602A3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2149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F52C3-B090-4CC9-A63E-312E38D9E8A6}"/>
              </a:ext>
            </a:extLst>
          </p:cNvPr>
          <p:cNvCxnSpPr/>
          <p:nvPr/>
        </p:nvCxnSpPr>
        <p:spPr>
          <a:xfrm>
            <a:off x="498475" y="52197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5" name="TextBox 22">
            <a:extLst>
              <a:ext uri="{FF2B5EF4-FFF2-40B4-BE49-F238E27FC236}">
                <a16:creationId xmlns:a16="http://schemas.microsoft.com/office/drawing/2014/main" id="{DB93479D-CBCA-4F92-BA3E-D38A2528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667375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Single indirect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B7BC6-ECCA-42AA-A219-F78341C31E32}"/>
              </a:ext>
            </a:extLst>
          </p:cNvPr>
          <p:cNvCxnSpPr/>
          <p:nvPr/>
        </p:nvCxnSpPr>
        <p:spPr>
          <a:xfrm>
            <a:off x="498475" y="5672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7" name="TextBox 2">
            <a:extLst>
              <a:ext uri="{FF2B5EF4-FFF2-40B4-BE49-F238E27FC236}">
                <a16:creationId xmlns:a16="http://schemas.microsoft.com/office/drawing/2014/main" id="{926F7704-38F0-4571-8560-337173C9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8" name="TextBox 30">
            <a:extLst>
              <a:ext uri="{FF2B5EF4-FFF2-40B4-BE49-F238E27FC236}">
                <a16:creationId xmlns:a16="http://schemas.microsoft.com/office/drawing/2014/main" id="{C691717D-7B23-4E92-AAA5-E8E7BB1E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09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9" name="TextBox 31">
            <a:extLst>
              <a:ext uri="{FF2B5EF4-FFF2-40B4-BE49-F238E27FC236}">
                <a16:creationId xmlns:a16="http://schemas.microsoft.com/office/drawing/2014/main" id="{4ADDB3E7-9BF3-4599-9814-F3E61A2B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0" name="TextBox 32">
            <a:extLst>
              <a:ext uri="{FF2B5EF4-FFF2-40B4-BE49-F238E27FC236}">
                <a16:creationId xmlns:a16="http://schemas.microsoft.com/office/drawing/2014/main" id="{96614861-1FC1-4D94-8841-F3B7D29A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1" name="TextBox 33">
            <a:extLst>
              <a:ext uri="{FF2B5EF4-FFF2-40B4-BE49-F238E27FC236}">
                <a16:creationId xmlns:a16="http://schemas.microsoft.com/office/drawing/2014/main" id="{6C3A4DED-3402-4ABF-9397-396C934A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TextBox 34">
            <a:extLst>
              <a:ext uri="{FF2B5EF4-FFF2-40B4-BE49-F238E27FC236}">
                <a16:creationId xmlns:a16="http://schemas.microsoft.com/office/drawing/2014/main" id="{7E6C128C-0954-4850-BF3E-646D7ECB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TextBox 7">
            <a:extLst>
              <a:ext uri="{FF2B5EF4-FFF2-40B4-BE49-F238E27FC236}">
                <a16:creationId xmlns:a16="http://schemas.microsoft.com/office/drawing/2014/main" id="{70754012-6030-47F9-9593-20539315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74466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F6C94-A7A5-4BC6-B9A1-23B6327DD8B7}"/>
              </a:ext>
            </a:extLst>
          </p:cNvPr>
          <p:cNvCxnSpPr>
            <a:stCxn id="50181" idx="3"/>
            <a:endCxn id="50197" idx="1"/>
          </p:cNvCxnSpPr>
          <p:nvPr/>
        </p:nvCxnSpPr>
        <p:spPr>
          <a:xfrm flipV="1">
            <a:off x="3546475" y="2476500"/>
            <a:ext cx="415925" cy="222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7805D-8DD0-43A9-9B8A-341B2C0C5770}"/>
              </a:ext>
            </a:extLst>
          </p:cNvPr>
          <p:cNvCxnSpPr>
            <a:endCxn id="50198" idx="1"/>
          </p:cNvCxnSpPr>
          <p:nvPr/>
        </p:nvCxnSpPr>
        <p:spPr>
          <a:xfrm flipV="1">
            <a:off x="3552825" y="2628900"/>
            <a:ext cx="561975" cy="534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16CADE-28BB-4D86-A60A-768EDF1F6F58}"/>
              </a:ext>
            </a:extLst>
          </p:cNvPr>
          <p:cNvCxnSpPr>
            <a:endCxn id="50199" idx="1"/>
          </p:cNvCxnSpPr>
          <p:nvPr/>
        </p:nvCxnSpPr>
        <p:spPr>
          <a:xfrm flipV="1">
            <a:off x="3546475" y="2781300"/>
            <a:ext cx="720725" cy="8413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21520-ED4B-46FF-802B-69339A5067E1}"/>
              </a:ext>
            </a:extLst>
          </p:cNvPr>
          <p:cNvCxnSpPr>
            <a:endCxn id="50200" idx="1"/>
          </p:cNvCxnSpPr>
          <p:nvPr/>
        </p:nvCxnSpPr>
        <p:spPr>
          <a:xfrm flipV="1">
            <a:off x="3546475" y="2933700"/>
            <a:ext cx="873125" cy="1150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CB07DA-F2C5-4273-BA80-59281A8AFD4D}"/>
              </a:ext>
            </a:extLst>
          </p:cNvPr>
          <p:cNvCxnSpPr>
            <a:endCxn id="50201" idx="1"/>
          </p:cNvCxnSpPr>
          <p:nvPr/>
        </p:nvCxnSpPr>
        <p:spPr>
          <a:xfrm flipV="1">
            <a:off x="3552825" y="3086100"/>
            <a:ext cx="1019175" cy="1441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B15A69-299B-49F1-8E9E-E3193048643B}"/>
              </a:ext>
            </a:extLst>
          </p:cNvPr>
          <p:cNvCxnSpPr>
            <a:endCxn id="50202" idx="1"/>
          </p:cNvCxnSpPr>
          <p:nvPr/>
        </p:nvCxnSpPr>
        <p:spPr>
          <a:xfrm flipV="1">
            <a:off x="3546475" y="3238500"/>
            <a:ext cx="1177925" cy="1746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0" name="TextBox 46">
            <a:extLst>
              <a:ext uri="{FF2B5EF4-FFF2-40B4-BE49-F238E27FC236}">
                <a16:creationId xmlns:a16="http://schemas.microsoft.com/office/drawing/2014/main" id="{3219D4C0-812E-4FD4-BCEC-2C3DB1FD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283B45-730C-4465-96CE-8B7F33078D10}"/>
              </a:ext>
            </a:extLst>
          </p:cNvPr>
          <p:cNvCxnSpPr>
            <a:endCxn id="50210" idx="1"/>
          </p:cNvCxnSpPr>
          <p:nvPr/>
        </p:nvCxnSpPr>
        <p:spPr>
          <a:xfrm flipV="1">
            <a:off x="3552825" y="3390900"/>
            <a:ext cx="1323975" cy="20558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2" name="TextBox 49">
            <a:extLst>
              <a:ext uri="{FF2B5EF4-FFF2-40B4-BE49-F238E27FC236}">
                <a16:creationId xmlns:a16="http://schemas.microsoft.com/office/drawing/2014/main" id="{19CCE54A-122E-4B33-ACDE-22323E75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36688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i-node</a:t>
            </a:r>
          </a:p>
        </p:txBody>
      </p:sp>
      <p:sp>
        <p:nvSpPr>
          <p:cNvPr id="50213" name="TextBox 69">
            <a:extLst>
              <a:ext uri="{FF2B5EF4-FFF2-40B4-BE49-F238E27FC236}">
                <a16:creationId xmlns:a16="http://schemas.microsoft.com/office/drawing/2014/main" id="{E73BD0F6-ED07-482C-9A39-C30FA6210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548005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82D691-3D9A-45FC-AA41-96160CA01181}"/>
              </a:ext>
            </a:extLst>
          </p:cNvPr>
          <p:cNvSpPr txBox="1"/>
          <p:nvPr/>
        </p:nvSpPr>
        <p:spPr>
          <a:xfrm>
            <a:off x="4429125" y="4976813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(Single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3163EF-7CDF-4FF1-A92E-70C0173498DC}"/>
              </a:ext>
            </a:extLst>
          </p:cNvPr>
          <p:cNvCxnSpPr/>
          <p:nvPr/>
        </p:nvCxnSpPr>
        <p:spPr>
          <a:xfrm>
            <a:off x="4649788" y="56816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BB7BB1-639B-4689-AF83-F17691333122}"/>
              </a:ext>
            </a:extLst>
          </p:cNvPr>
          <p:cNvCxnSpPr/>
          <p:nvPr/>
        </p:nvCxnSpPr>
        <p:spPr>
          <a:xfrm>
            <a:off x="4657725" y="59102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89FDF7-7471-4DFF-9E48-34581E0FABF4}"/>
              </a:ext>
            </a:extLst>
          </p:cNvPr>
          <p:cNvCxnSpPr/>
          <p:nvPr/>
        </p:nvCxnSpPr>
        <p:spPr>
          <a:xfrm>
            <a:off x="4657725" y="612933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BD4F00-D3A5-4FF2-ABEB-4CD1CB682A25}"/>
              </a:ext>
            </a:extLst>
          </p:cNvPr>
          <p:cNvCxnSpPr>
            <a:endCxn id="50213" idx="1"/>
          </p:cNvCxnSpPr>
          <p:nvPr/>
        </p:nvCxnSpPr>
        <p:spPr>
          <a:xfrm flipV="1">
            <a:off x="3546475" y="5899150"/>
            <a:ext cx="1103313" cy="26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9" name="TextBox 78">
            <a:extLst>
              <a:ext uri="{FF2B5EF4-FFF2-40B4-BE49-F238E27FC236}">
                <a16:creationId xmlns:a16="http://schemas.microsoft.com/office/drawing/2014/main" id="{50EB1C5D-F0AE-42E2-95F7-E1B046D3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6815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0" name="TextBox 79">
            <a:extLst>
              <a:ext uri="{FF2B5EF4-FFF2-40B4-BE49-F238E27FC236}">
                <a16:creationId xmlns:a16="http://schemas.microsoft.com/office/drawing/2014/main" id="{60817224-A30D-4EC4-AE81-7FF3D694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48339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1" name="TextBox 80">
            <a:extLst>
              <a:ext uri="{FF2B5EF4-FFF2-40B4-BE49-F238E27FC236}">
                <a16:creationId xmlns:a16="http://schemas.microsoft.com/office/drawing/2014/main" id="{DF350A5E-3CA6-4A01-9F53-288C6D87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49863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2" name="TextBox 81">
            <a:extLst>
              <a:ext uri="{FF2B5EF4-FFF2-40B4-BE49-F238E27FC236}">
                <a16:creationId xmlns:a16="http://schemas.microsoft.com/office/drawing/2014/main" id="{2542A493-2FBE-4198-B878-F3337DF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51387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266998-5E67-4191-977B-A268B5504E61}"/>
              </a:ext>
            </a:extLst>
          </p:cNvPr>
          <p:cNvCxnSpPr>
            <a:endCxn id="50219" idx="1"/>
          </p:cNvCxnSpPr>
          <p:nvPr/>
        </p:nvCxnSpPr>
        <p:spPr>
          <a:xfrm flipV="1">
            <a:off x="5868988" y="5100638"/>
            <a:ext cx="587375" cy="4905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AAE11EC-C351-4CEE-B433-8F75D7165E49}"/>
              </a:ext>
            </a:extLst>
          </p:cNvPr>
          <p:cNvCxnSpPr/>
          <p:nvPr/>
        </p:nvCxnSpPr>
        <p:spPr>
          <a:xfrm flipV="1">
            <a:off x="5868988" y="5292725"/>
            <a:ext cx="739775" cy="514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4E13D-309C-453D-AE22-DF51DA088543}"/>
              </a:ext>
            </a:extLst>
          </p:cNvPr>
          <p:cNvCxnSpPr>
            <a:endCxn id="50221" idx="1"/>
          </p:cNvCxnSpPr>
          <p:nvPr/>
        </p:nvCxnSpPr>
        <p:spPr>
          <a:xfrm flipV="1">
            <a:off x="5868988" y="5405438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CD8D87-3086-4546-B649-EB7BA2130252}"/>
              </a:ext>
            </a:extLst>
          </p:cNvPr>
          <p:cNvCxnSpPr>
            <a:endCxn id="50222" idx="1"/>
          </p:cNvCxnSpPr>
          <p:nvPr/>
        </p:nvCxnSpPr>
        <p:spPr>
          <a:xfrm flipV="1">
            <a:off x="5868988" y="5557838"/>
            <a:ext cx="1044575" cy="6715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27" name="TextBox 90">
            <a:extLst>
              <a:ext uri="{FF2B5EF4-FFF2-40B4-BE49-F238E27FC236}">
                <a16:creationId xmlns:a16="http://schemas.microsoft.com/office/drawing/2014/main" id="{CDA5662B-48F5-4E5B-8964-0D20D29D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3164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9807CA76-84D1-4C19-ADD8-BB270F5B1882}"/>
              </a:ext>
            </a:extLst>
          </p:cNvPr>
          <p:cNvSpPr txBox="1">
            <a:spLocks/>
          </p:cNvSpPr>
          <p:nvPr/>
        </p:nvSpPr>
        <p:spPr>
          <a:xfrm>
            <a:off x="457200" y="914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I-Node Structure</a:t>
            </a:r>
            <a:endParaRPr lang="en-US" dirty="0"/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EEA9F393-5BD8-465E-8D10-D0742608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556" y="2507707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0DCEC6-0EAE-47AD-90DA-07BC253A4E6A}"/>
              </a:ext>
            </a:extLst>
          </p:cNvPr>
          <p:cNvSpPr txBox="1"/>
          <p:nvPr/>
        </p:nvSpPr>
        <p:spPr>
          <a:xfrm>
            <a:off x="6599893" y="2004470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320A7C-AB45-4F6B-9FA9-F6C7B22DC6A4}"/>
              </a:ext>
            </a:extLst>
          </p:cNvPr>
          <p:cNvCxnSpPr/>
          <p:nvPr/>
        </p:nvCxnSpPr>
        <p:spPr>
          <a:xfrm>
            <a:off x="6820556" y="27093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01E018-F6FA-4BC8-9552-2480C61DEC17}"/>
              </a:ext>
            </a:extLst>
          </p:cNvPr>
          <p:cNvCxnSpPr/>
          <p:nvPr/>
        </p:nvCxnSpPr>
        <p:spPr>
          <a:xfrm>
            <a:off x="6828493" y="29379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85367C-3D26-4842-8A59-6F98A4BDE278}"/>
              </a:ext>
            </a:extLst>
          </p:cNvPr>
          <p:cNvCxnSpPr/>
          <p:nvPr/>
        </p:nvCxnSpPr>
        <p:spPr>
          <a:xfrm>
            <a:off x="6828493" y="3156995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78">
            <a:extLst>
              <a:ext uri="{FF2B5EF4-FFF2-40B4-BE49-F238E27FC236}">
                <a16:creationId xmlns:a16="http://schemas.microsoft.com/office/drawing/2014/main" id="{60FF8B02-536E-486B-A233-1AC03D7E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13" y="3581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ACD3A0B4-B4C6-4293-A719-CBA6D570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613" y="5105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TextBox 80">
            <a:extLst>
              <a:ext uri="{FF2B5EF4-FFF2-40B4-BE49-F238E27FC236}">
                <a16:creationId xmlns:a16="http://schemas.microsoft.com/office/drawing/2014/main" id="{80721185-DAE9-43E1-A972-96880B7D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013" y="6629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TextBox 81">
            <a:extLst>
              <a:ext uri="{FF2B5EF4-FFF2-40B4-BE49-F238E27FC236}">
                <a16:creationId xmlns:a16="http://schemas.microsoft.com/office/drawing/2014/main" id="{3B48ED7D-A257-4325-9168-A047464A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413" y="8153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B1024-6995-4E35-AC61-34B157C2C21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616407" y="777264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6F031E-3183-4A2B-A116-C89CDC0BAC37}"/>
              </a:ext>
            </a:extLst>
          </p:cNvPr>
          <p:cNvCxnSpPr>
            <a:endCxn id="60" idx="1"/>
          </p:cNvCxnSpPr>
          <p:nvPr/>
        </p:nvCxnSpPr>
        <p:spPr>
          <a:xfrm flipV="1">
            <a:off x="9653838" y="1082064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C04F77-C2DF-4E83-9324-FF065A1B6851}"/>
              </a:ext>
            </a:extLst>
          </p:cNvPr>
          <p:cNvCxnSpPr>
            <a:cxnSpLocks/>
          </p:cNvCxnSpPr>
          <p:nvPr/>
        </p:nvCxnSpPr>
        <p:spPr>
          <a:xfrm>
            <a:off x="8066131" y="2806429"/>
            <a:ext cx="359206" cy="1743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90">
            <a:extLst>
              <a:ext uri="{FF2B5EF4-FFF2-40B4-BE49-F238E27FC236}">
                <a16:creationId xmlns:a16="http://schemas.microsoft.com/office/drawing/2014/main" id="{656E3927-605C-41ED-87C6-77E400FA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925" y="-6961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67" name="TextBox 69">
            <a:extLst>
              <a:ext uri="{FF2B5EF4-FFF2-40B4-BE49-F238E27FC236}">
                <a16:creationId xmlns:a16="http://schemas.microsoft.com/office/drawing/2014/main" id="{02305C2A-9D78-4A33-8A8F-EF2D19AD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3443" y="13487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123AEB-198D-43D2-917F-E482DAA35C55}"/>
              </a:ext>
            </a:extLst>
          </p:cNvPr>
          <p:cNvSpPr txBox="1"/>
          <p:nvPr/>
        </p:nvSpPr>
        <p:spPr>
          <a:xfrm>
            <a:off x="8112780" y="845527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1941A-E4D3-46C8-A5AC-38F5AF176633}"/>
              </a:ext>
            </a:extLst>
          </p:cNvPr>
          <p:cNvCxnSpPr/>
          <p:nvPr/>
        </p:nvCxnSpPr>
        <p:spPr>
          <a:xfrm>
            <a:off x="8333443" y="15503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BF0B33-FEA3-4028-B560-6FA691EDF065}"/>
              </a:ext>
            </a:extLst>
          </p:cNvPr>
          <p:cNvCxnSpPr/>
          <p:nvPr/>
        </p:nvCxnSpPr>
        <p:spPr>
          <a:xfrm>
            <a:off x="8341380" y="17789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316CFF-5CDA-48FF-8C5A-EF04C93ECF7F}"/>
              </a:ext>
            </a:extLst>
          </p:cNvPr>
          <p:cNvCxnSpPr/>
          <p:nvPr/>
        </p:nvCxnSpPr>
        <p:spPr>
          <a:xfrm>
            <a:off x="8341380" y="199805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69">
            <a:extLst>
              <a:ext uri="{FF2B5EF4-FFF2-40B4-BE49-F238E27FC236}">
                <a16:creationId xmlns:a16="http://schemas.microsoft.com/office/drawing/2014/main" id="{1BBC0442-B9BC-4911-AD64-502EC079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400" y="2861719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01C513-1C4B-4BF6-B650-50218306683B}"/>
              </a:ext>
            </a:extLst>
          </p:cNvPr>
          <p:cNvSpPr txBox="1"/>
          <p:nvPr/>
        </p:nvSpPr>
        <p:spPr>
          <a:xfrm>
            <a:off x="8196737" y="2358482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64B54B-A0F6-4D2F-861D-B0A1BA36A834}"/>
              </a:ext>
            </a:extLst>
          </p:cNvPr>
          <p:cNvCxnSpPr/>
          <p:nvPr/>
        </p:nvCxnSpPr>
        <p:spPr>
          <a:xfrm>
            <a:off x="8417400" y="30633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470631-7CCF-4C92-94E0-ABF3620B5610}"/>
              </a:ext>
            </a:extLst>
          </p:cNvPr>
          <p:cNvCxnSpPr/>
          <p:nvPr/>
        </p:nvCxnSpPr>
        <p:spPr>
          <a:xfrm>
            <a:off x="8425337" y="32919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6D19C0-0073-4538-91B8-FFDB43BD1D6A}"/>
              </a:ext>
            </a:extLst>
          </p:cNvPr>
          <p:cNvCxnSpPr/>
          <p:nvPr/>
        </p:nvCxnSpPr>
        <p:spPr>
          <a:xfrm>
            <a:off x="8425337" y="351100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69">
            <a:extLst>
              <a:ext uri="{FF2B5EF4-FFF2-40B4-BE49-F238E27FC236}">
                <a16:creationId xmlns:a16="http://schemas.microsoft.com/office/drawing/2014/main" id="{727F3F07-C739-4BBD-98C4-F4F9CC7C4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96" y="4383565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9767EA-6642-46CA-B4FF-B26B6EB79EFA}"/>
              </a:ext>
            </a:extLst>
          </p:cNvPr>
          <p:cNvSpPr txBox="1"/>
          <p:nvPr/>
        </p:nvSpPr>
        <p:spPr>
          <a:xfrm>
            <a:off x="8253433" y="3880328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21A92C-5BA7-4B23-82E9-41FAFCFF4FA6}"/>
              </a:ext>
            </a:extLst>
          </p:cNvPr>
          <p:cNvCxnSpPr/>
          <p:nvPr/>
        </p:nvCxnSpPr>
        <p:spPr>
          <a:xfrm>
            <a:off x="8474096" y="45851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5ED327-FDE0-4DD1-B518-7F925DF41F51}"/>
              </a:ext>
            </a:extLst>
          </p:cNvPr>
          <p:cNvCxnSpPr/>
          <p:nvPr/>
        </p:nvCxnSpPr>
        <p:spPr>
          <a:xfrm>
            <a:off x="8482033" y="48137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06A3A4-BB03-4076-9552-955537AD8094}"/>
              </a:ext>
            </a:extLst>
          </p:cNvPr>
          <p:cNvCxnSpPr/>
          <p:nvPr/>
        </p:nvCxnSpPr>
        <p:spPr>
          <a:xfrm>
            <a:off x="8482033" y="503285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898A1-214C-40BB-B31B-030964283305}"/>
              </a:ext>
            </a:extLst>
          </p:cNvPr>
          <p:cNvCxnSpPr>
            <a:cxnSpLocks/>
          </p:cNvCxnSpPr>
          <p:nvPr/>
        </p:nvCxnSpPr>
        <p:spPr>
          <a:xfrm flipV="1">
            <a:off x="8066131" y="1424966"/>
            <a:ext cx="351269" cy="120180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90684B4-B7D2-4CF3-8F6D-E41FDD4659A5}"/>
              </a:ext>
            </a:extLst>
          </p:cNvPr>
          <p:cNvCxnSpPr>
            <a:cxnSpLocks/>
          </p:cNvCxnSpPr>
          <p:nvPr/>
        </p:nvCxnSpPr>
        <p:spPr>
          <a:xfrm>
            <a:off x="8032475" y="3011080"/>
            <a:ext cx="441621" cy="15740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22">
            <a:extLst>
              <a:ext uri="{FF2B5EF4-FFF2-40B4-BE49-F238E27FC236}">
                <a16:creationId xmlns:a16="http://schemas.microsoft.com/office/drawing/2014/main" id="{F558675E-3D63-4F7B-A655-2DE08A84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0" y="610979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Double I-node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6A0C2B-D457-4DD2-AE0F-69DADA10719F}"/>
              </a:ext>
            </a:extLst>
          </p:cNvPr>
          <p:cNvCxnSpPr/>
          <p:nvPr/>
        </p:nvCxnSpPr>
        <p:spPr>
          <a:xfrm>
            <a:off x="446808" y="6560640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53C034-455C-460D-AE38-D7FC9CA2CDC0}"/>
              </a:ext>
            </a:extLst>
          </p:cNvPr>
          <p:cNvCxnSpPr>
            <a:cxnSpLocks/>
          </p:cNvCxnSpPr>
          <p:nvPr/>
        </p:nvCxnSpPr>
        <p:spPr>
          <a:xfrm flipV="1">
            <a:off x="3517106" y="2553494"/>
            <a:ext cx="3311387" cy="3806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78">
            <a:extLst>
              <a:ext uri="{FF2B5EF4-FFF2-40B4-BE49-F238E27FC236}">
                <a16:creationId xmlns:a16="http://schemas.microsoft.com/office/drawing/2014/main" id="{F8E2104B-8190-4ABA-AD2B-60783415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52" y="28347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TextBox 79">
            <a:extLst>
              <a:ext uri="{FF2B5EF4-FFF2-40B4-BE49-F238E27FC236}">
                <a16:creationId xmlns:a16="http://schemas.microsoft.com/office/drawing/2014/main" id="{FD36C97A-83C2-4FDC-91A6-4361E1F4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8752" y="29871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TextBox 80">
            <a:extLst>
              <a:ext uri="{FF2B5EF4-FFF2-40B4-BE49-F238E27FC236}">
                <a16:creationId xmlns:a16="http://schemas.microsoft.com/office/drawing/2014/main" id="{023267AE-2AB0-42A6-B2BB-98C7CAC2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1152" y="31395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TextBox 81">
            <a:extLst>
              <a:ext uri="{FF2B5EF4-FFF2-40B4-BE49-F238E27FC236}">
                <a16:creationId xmlns:a16="http://schemas.microsoft.com/office/drawing/2014/main" id="{A27A4C1C-BD2A-4750-AA8F-EA6C524E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552" y="32919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TextBox 90">
            <a:extLst>
              <a:ext uri="{FF2B5EF4-FFF2-40B4-BE49-F238E27FC236}">
                <a16:creationId xmlns:a16="http://schemas.microsoft.com/office/drawing/2014/main" id="{8721CCC4-BDDF-44E5-B1A9-75F9FF50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2064" y="2469607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105" name="TextBox 78">
            <a:extLst>
              <a:ext uri="{FF2B5EF4-FFF2-40B4-BE49-F238E27FC236}">
                <a16:creationId xmlns:a16="http://schemas.microsoft.com/office/drawing/2014/main" id="{F158C0A7-C8B3-44D3-9915-3F053E1E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325" y="46434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" name="TextBox 79">
            <a:extLst>
              <a:ext uri="{FF2B5EF4-FFF2-40B4-BE49-F238E27FC236}">
                <a16:creationId xmlns:a16="http://schemas.microsoft.com/office/drawing/2014/main" id="{BA69BC69-F31D-40FF-9579-BEA9E07B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1725" y="47958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TextBox 80">
            <a:extLst>
              <a:ext uri="{FF2B5EF4-FFF2-40B4-BE49-F238E27FC236}">
                <a16:creationId xmlns:a16="http://schemas.microsoft.com/office/drawing/2014/main" id="{E1A07FFB-EE57-4D77-8117-915F4C981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125" y="49482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" name="TextBox 81">
            <a:extLst>
              <a:ext uri="{FF2B5EF4-FFF2-40B4-BE49-F238E27FC236}">
                <a16:creationId xmlns:a16="http://schemas.microsoft.com/office/drawing/2014/main" id="{7939A582-2792-424D-8DDB-E2A905FC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6525" y="51006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TextBox 90">
            <a:extLst>
              <a:ext uri="{FF2B5EF4-FFF2-40B4-BE49-F238E27FC236}">
                <a16:creationId xmlns:a16="http://schemas.microsoft.com/office/drawing/2014/main" id="{0858D6F6-E77A-4711-BF44-40D62D03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037" y="42783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49BEFC-0CB3-474B-896B-F7DC4C750517}"/>
              </a:ext>
            </a:extLst>
          </p:cNvPr>
          <p:cNvCxnSpPr>
            <a:cxnSpLocks/>
          </p:cNvCxnSpPr>
          <p:nvPr/>
        </p:nvCxnSpPr>
        <p:spPr>
          <a:xfrm flipV="1">
            <a:off x="9600893" y="2872832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F4649C0-8238-45A9-BC07-F31CC44A45D0}"/>
              </a:ext>
            </a:extLst>
          </p:cNvPr>
          <p:cNvCxnSpPr/>
          <p:nvPr/>
        </p:nvCxnSpPr>
        <p:spPr>
          <a:xfrm flipV="1">
            <a:off x="9638324" y="3177632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280148-4B18-409D-82C5-118A08C01597}"/>
              </a:ext>
            </a:extLst>
          </p:cNvPr>
          <p:cNvCxnSpPr>
            <a:cxnSpLocks/>
          </p:cNvCxnSpPr>
          <p:nvPr/>
        </p:nvCxnSpPr>
        <p:spPr>
          <a:xfrm>
            <a:off x="9699176" y="4846639"/>
            <a:ext cx="594179" cy="138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1448CD-B6C2-4DAF-B58E-F2F8BFFFCBD1}"/>
              </a:ext>
            </a:extLst>
          </p:cNvPr>
          <p:cNvCxnSpPr>
            <a:cxnSpLocks/>
          </p:cNvCxnSpPr>
          <p:nvPr/>
        </p:nvCxnSpPr>
        <p:spPr>
          <a:xfrm>
            <a:off x="9736607" y="5100639"/>
            <a:ext cx="591709" cy="3047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Why is the open() system call essential? What would be the consequence of not having it? </a:t>
            </a:r>
          </a:p>
          <a:p>
            <a:r>
              <a:rPr lang="en-US" dirty="0"/>
              <a:t>Hint 1: Think of open() and close() vs. read()</a:t>
            </a:r>
          </a:p>
          <a:p>
            <a:r>
              <a:rPr lang="en-US" dirty="0"/>
              <a:t>Hint 2: Think of what open() in terms of the per-process and system-wide tables: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861BB-A44B-45C4-B958-7A7B0DE6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96" y="3703317"/>
            <a:ext cx="6442846" cy="28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of File System Components:</a:t>
            </a:r>
            <a:br>
              <a:rPr lang="en-US" dirty="0"/>
            </a:br>
            <a:r>
              <a:rPr lang="en-US" dirty="0"/>
              <a:t>Open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691611"/>
            <a:ext cx="8534399" cy="4389120"/>
          </a:xfrm>
        </p:spPr>
        <p:txBody>
          <a:bodyPr>
            <a:normAutofit/>
          </a:bodyPr>
          <a:lstStyle/>
          <a:p>
            <a:r>
              <a:rPr lang="en-US" dirty="0"/>
              <a:t>The open() call passes a filename to the logical file system.</a:t>
            </a:r>
          </a:p>
          <a:p>
            <a:r>
              <a:rPr lang="en-US" dirty="0"/>
              <a:t>Open() searches parts of directory cached in memory for the filename.</a:t>
            </a:r>
          </a:p>
          <a:p>
            <a:pPr lvl="1"/>
            <a:r>
              <a:rPr lang="en-US" dirty="0"/>
              <a:t>If not found, search the directory on disk.</a:t>
            </a:r>
          </a:p>
          <a:p>
            <a:r>
              <a:rPr lang="en-US" dirty="0"/>
              <a:t>Copy the FCB into the system-wide open-file table in memory. </a:t>
            </a:r>
          </a:p>
          <a:p>
            <a:r>
              <a:rPr lang="en-US" dirty="0"/>
              <a:t>(Not shown) Add entry into the system-wide table and per-process table.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B3FA0C9-91CD-4F0A-9A5B-D59848B7A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611878"/>
          <a:ext cx="85344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66667" imgH="1409897" progId="Paint.Picture">
                  <p:embed/>
                </p:oleObj>
              </mc:Choice>
              <mc:Fallback>
                <p:oleObj name="Bitmap Image" r:id="rId2" imgW="4266667" imgH="1409897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B3FA0C9-91CD-4F0A-9A5B-D59848B7A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11878"/>
                        <a:ext cx="85344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9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 File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Open() returns an index in the per-process table.</a:t>
            </a:r>
          </a:p>
          <a:p>
            <a:r>
              <a:rPr lang="en-US" dirty="0"/>
              <a:t>The entry in the per-process table references the system-wide table.</a:t>
            </a:r>
          </a:p>
          <a:p>
            <a:r>
              <a:rPr lang="en-US" dirty="0"/>
              <a:t>The system-wide table stores the FCB info.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B5971E-F428-4ABC-9B38-85A5FBC68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65" y="3232912"/>
          <a:ext cx="85344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58269" imgH="1457143" progId="Paint.Picture">
                  <p:embed/>
                </p:oleObj>
              </mc:Choice>
              <mc:Fallback>
                <p:oleObj name="Bitmap Image" r:id="rId2" imgW="4258269" imgH="1457143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4B5971E-F428-4ABC-9B38-85A5FBC68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65" y="3232912"/>
                        <a:ext cx="85344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3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</a:t>
            </a:r>
            <a:br>
              <a:rPr lang="en-US" dirty="0"/>
            </a:br>
            <a:r>
              <a:rPr lang="en-US" dirty="0"/>
              <a:t>File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per-process table entry is freed</a:t>
            </a:r>
          </a:p>
          <a:p>
            <a:r>
              <a:rPr lang="en-US" dirty="0"/>
              <a:t>The counter in the system-wide table is decremented. If that counter reaches zero, then </a:t>
            </a:r>
          </a:p>
          <a:p>
            <a:pPr lvl="1"/>
            <a:r>
              <a:rPr lang="en-US" dirty="0"/>
              <a:t>The system-wide table entry is also freed. </a:t>
            </a:r>
          </a:p>
          <a:p>
            <a:pPr lvl="1"/>
            <a:r>
              <a:rPr lang="en-US" dirty="0"/>
              <a:t>Any data currently stored in memory cache for this file is written out to disk (if necessary).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5F26-DD0E-4FD6-8637-3911BB1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E5D5-A9EA-4A41-89F5-AA5BD607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Is there a difference between renaming a file vs. copying the file to a new name and deleting the old version?</a:t>
            </a:r>
          </a:p>
        </p:txBody>
      </p:sp>
    </p:spTree>
    <p:extLst>
      <p:ext uri="{BB962C8B-B14F-4D97-AF65-F5344CB8AC3E}">
        <p14:creationId xmlns:p14="http://schemas.microsoft.com/office/powerpoint/2010/main" val="41062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 File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An application program calls the logical file system.</a:t>
            </a:r>
          </a:p>
          <a:p>
            <a:endParaRPr lang="en-US" dirty="0"/>
          </a:p>
          <a:p>
            <a:r>
              <a:rPr lang="en-US" dirty="0"/>
              <a:t>The logical file system knows the format of the directory structures.</a:t>
            </a:r>
          </a:p>
          <a:p>
            <a:pPr lvl="1"/>
            <a:r>
              <a:rPr lang="en-US" dirty="0"/>
              <a:t>It allocates and creates a new FCB.</a:t>
            </a:r>
          </a:p>
          <a:p>
            <a:pPr lvl="1"/>
            <a:r>
              <a:rPr lang="en-US" dirty="0"/>
              <a:t>Updates the directory with the new file name &amp; FCB.</a:t>
            </a:r>
          </a:p>
        </p:txBody>
      </p:sp>
    </p:spTree>
    <p:extLst>
      <p:ext uri="{BB962C8B-B14F-4D97-AF65-F5344CB8AC3E}">
        <p14:creationId xmlns:p14="http://schemas.microsoft.com/office/powerpoint/2010/main" val="40192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Efficiency and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3 is due Monday, November 6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How is it stored?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UNIX </a:t>
            </a:r>
            <a:r>
              <a:rPr lang="en-US" dirty="0" err="1"/>
              <a:t>inodes</a:t>
            </a:r>
            <a:r>
              <a:rPr lang="en-US" dirty="0"/>
              <a:t> are </a:t>
            </a:r>
            <a:r>
              <a:rPr lang="en-US" dirty="0" err="1"/>
              <a:t>preallocated</a:t>
            </a:r>
            <a:r>
              <a:rPr lang="en-US" dirty="0"/>
              <a:t> on a volume (i.e., an empty disk has </a:t>
            </a:r>
            <a:r>
              <a:rPr lang="en-US" dirty="0" err="1"/>
              <a:t>inodes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Spread them out so they will be closer to the future data blocks.</a:t>
            </a:r>
          </a:p>
          <a:p>
            <a:pPr lvl="1"/>
            <a:endParaRPr lang="en-US" dirty="0"/>
          </a:p>
          <a:p>
            <a:r>
              <a:rPr lang="en-US" i="1" dirty="0"/>
              <a:t>What is stored?</a:t>
            </a:r>
            <a:r>
              <a:rPr lang="en-US" dirty="0"/>
              <a:t>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“Last write date” and “last access date”</a:t>
            </a:r>
          </a:p>
          <a:p>
            <a:pPr lvl="1"/>
            <a:r>
              <a:rPr lang="en-US" dirty="0"/>
              <a:t>Need to update this metadata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Pointer sizes for allocation and free-space management.</a:t>
            </a:r>
          </a:p>
          <a:p>
            <a:pPr lvl="1"/>
            <a:r>
              <a:rPr lang="en-US" dirty="0"/>
              <a:t>Small – limit file size</a:t>
            </a:r>
          </a:p>
          <a:p>
            <a:pPr lvl="1"/>
            <a:r>
              <a:rPr lang="en-US" dirty="0"/>
              <a:t>Larger – waste spaces</a:t>
            </a:r>
          </a:p>
          <a:p>
            <a:pPr lvl="1"/>
            <a:r>
              <a:rPr lang="en-US" dirty="0"/>
              <a:t>16-bit pointer = 2^16 = 64 KB</a:t>
            </a:r>
          </a:p>
          <a:p>
            <a:pPr lvl="1"/>
            <a:r>
              <a:rPr lang="en-US" dirty="0"/>
              <a:t>32-bit pointer = 2^32 = 4 GB</a:t>
            </a:r>
          </a:p>
          <a:p>
            <a:pPr lvl="1"/>
            <a:r>
              <a:rPr lang="en-US" dirty="0"/>
              <a:t>64-bit pointer = 2^64 =  16384 PB = 16 EB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1CA-A855-4908-9D80-7E68F46B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/>
          <a:lstStyle/>
          <a:p>
            <a:r>
              <a:rPr lang="en-US" dirty="0"/>
              <a:t>Block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B7B2-0C7D-4606-8D4B-8688766D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588"/>
            <a:ext cx="8229600" cy="4389120"/>
          </a:xfrm>
        </p:spPr>
        <p:txBody>
          <a:bodyPr/>
          <a:lstStyle/>
          <a:p>
            <a:r>
              <a:rPr lang="en-US" dirty="0"/>
              <a:t>Similar to pages in memory, what’s the tradeoff of large block sizes? Small block sizes?</a:t>
            </a:r>
          </a:p>
          <a:p>
            <a:r>
              <a:rPr lang="en-US" dirty="0"/>
              <a:t>(Corrected) Experiment from book w/ 4 KB files: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5C55B-F7D3-49E5-9FB3-93A2BF8DA3F2}"/>
              </a:ext>
            </a:extLst>
          </p:cNvPr>
          <p:cNvSpPr txBox="1"/>
          <p:nvPr/>
        </p:nvSpPr>
        <p:spPr>
          <a:xfrm>
            <a:off x="3840488" y="6357578"/>
            <a:ext cx="12923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Block Size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3A60CE7-80EC-471F-8E20-27ADA9C98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423171"/>
            <a:ext cx="68008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1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We can improve performance in several ways:</a:t>
            </a:r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Caching -&gt; store data in memory. </a:t>
            </a:r>
          </a:p>
          <a:p>
            <a:pPr lvl="1"/>
            <a:r>
              <a:rPr lang="en-US" dirty="0"/>
              <a:t>Memory-mapped I/O vs file system I/O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Decide when we perform writes.</a:t>
            </a:r>
          </a:p>
          <a:p>
            <a:pPr lvl="1"/>
            <a:r>
              <a:rPr lang="en-US" dirty="0"/>
              <a:t>Immediately or wait?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Optimize cache utilization based on file access.</a:t>
            </a:r>
          </a:p>
          <a:p>
            <a:pPr lvl="1"/>
            <a:r>
              <a:rPr lang="en-US" dirty="0"/>
              <a:t>Is LRU always a good use of the buffer cache?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Buffer cache</a:t>
            </a:r>
          </a:p>
          <a:p>
            <a:pPr lvl="1"/>
            <a:r>
              <a:rPr lang="en-US" dirty="0"/>
              <a:t>The OS assumes we will use some block(s) again shortly.</a:t>
            </a:r>
          </a:p>
          <a:p>
            <a:pPr lvl="1"/>
            <a:r>
              <a:rPr lang="en-US" dirty="0"/>
              <a:t>Separate section of main memory.</a:t>
            </a:r>
          </a:p>
          <a:p>
            <a:pPr lvl="1"/>
            <a:r>
              <a:rPr lang="en-US" b="1" dirty="0"/>
              <a:t>Used by</a:t>
            </a:r>
            <a:r>
              <a:rPr lang="en-US" dirty="0"/>
              <a:t>: routine I/O through file system (e.g., read and write)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Page cache</a:t>
            </a:r>
          </a:p>
          <a:p>
            <a:pPr lvl="1"/>
            <a:r>
              <a:rPr lang="en-US" dirty="0"/>
              <a:t>Memory pages could be larger than file-system oriented blocks.</a:t>
            </a:r>
          </a:p>
          <a:p>
            <a:pPr lvl="1"/>
            <a:r>
              <a:rPr lang="en-US" dirty="0"/>
              <a:t>Use virtual memory to cache file data as pages – don’t need to translate disk block addresses</a:t>
            </a:r>
          </a:p>
          <a:p>
            <a:pPr lvl="1"/>
            <a:r>
              <a:rPr lang="en-US" b="1" dirty="0"/>
              <a:t>Used by: </a:t>
            </a:r>
            <a:r>
              <a:rPr lang="en-US" dirty="0"/>
              <a:t>memory-mapped I/O (i.e., virtual memory)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82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without Unified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840484" cy="4389120"/>
          </a:xfrm>
        </p:spPr>
        <p:txBody>
          <a:bodyPr>
            <a:normAutofit/>
          </a:bodyPr>
          <a:lstStyle/>
          <a:p>
            <a:r>
              <a:rPr lang="en-US" b="1" dirty="0"/>
              <a:t>Double caching </a:t>
            </a:r>
            <a:r>
              <a:rPr lang="en-US" dirty="0"/>
              <a:t>– buffer cache contents are copied into the page cache. </a:t>
            </a:r>
          </a:p>
          <a:p>
            <a:endParaRPr lang="en-US" dirty="0"/>
          </a:p>
          <a:p>
            <a:r>
              <a:rPr lang="en-US" dirty="0"/>
              <a:t>Read() and write() go through the buffer cache and file system contents are copied twice.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478A7E-08EC-412F-B94E-5F0EC621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086737"/>
            <a:ext cx="41719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using a Unified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931923" cy="4389120"/>
          </a:xfrm>
        </p:spPr>
        <p:txBody>
          <a:bodyPr>
            <a:normAutofit/>
          </a:bodyPr>
          <a:lstStyle/>
          <a:p>
            <a:r>
              <a:rPr lang="en-US" b="1" dirty="0"/>
              <a:t>Unified buffer cache</a:t>
            </a:r>
          </a:p>
          <a:p>
            <a:r>
              <a:rPr lang="en-US" dirty="0"/>
              <a:t>Avoids double caching </a:t>
            </a:r>
          </a:p>
          <a:p>
            <a:r>
              <a:rPr lang="en-US" dirty="0"/>
              <a:t>Virtual memory can manage file-system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 replacement strategies become complicated:</a:t>
            </a:r>
          </a:p>
          <a:p>
            <a:pPr lvl="1"/>
            <a:r>
              <a:rPr lang="en-US" dirty="0"/>
              <a:t>Still use LRU</a:t>
            </a:r>
          </a:p>
          <a:p>
            <a:pPr lvl="1"/>
            <a:r>
              <a:rPr lang="en-US" dirty="0"/>
              <a:t>Replace process or file pages? How many? </a:t>
            </a:r>
          </a:p>
          <a:p>
            <a:pPr lvl="1"/>
            <a:r>
              <a:rPr lang="en-US" dirty="0"/>
              <a:t>Set fixed limit to process pages and file-system pages.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BACDC6B-BD42-4CB3-BD71-4D343F0C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61" y="2514610"/>
            <a:ext cx="41719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Synchronous vs Asynchronous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Synchronous writes: </a:t>
            </a:r>
          </a:p>
          <a:p>
            <a:pPr lvl="1"/>
            <a:r>
              <a:rPr lang="en-US" dirty="0"/>
              <a:t>Occur in the order in which the disk subsystem receives them. </a:t>
            </a:r>
          </a:p>
          <a:p>
            <a:pPr lvl="1"/>
            <a:r>
              <a:rPr lang="en-US" dirty="0"/>
              <a:t>Occur immediately, not buffered.</a:t>
            </a:r>
          </a:p>
          <a:p>
            <a:pPr lvl="1"/>
            <a:endParaRPr lang="en-US" dirty="0"/>
          </a:p>
          <a:p>
            <a:r>
              <a:rPr lang="en-US" b="1" dirty="0"/>
              <a:t>Asynchronous writes: </a:t>
            </a:r>
          </a:p>
          <a:p>
            <a:pPr lvl="1"/>
            <a:r>
              <a:rPr lang="en-US" dirty="0"/>
              <a:t>Stored in the buffer cache. </a:t>
            </a:r>
          </a:p>
          <a:p>
            <a:pPr lvl="1"/>
            <a:r>
              <a:rPr lang="en-US" dirty="0"/>
              <a:t>System schedules writes (in a more efficient order). </a:t>
            </a:r>
          </a:p>
          <a:p>
            <a:pPr lvl="1"/>
            <a:r>
              <a:rPr lang="en-US" dirty="0"/>
              <a:t>Wait until convenient: down-time or read/write location</a:t>
            </a:r>
          </a:p>
          <a:p>
            <a:endParaRPr lang="en-US" dirty="0"/>
          </a:p>
          <a:p>
            <a:r>
              <a:rPr lang="en-US" dirty="0"/>
              <a:t>Asynchronous writes are more common, but metadata writes are often done synchronously. </a:t>
            </a:r>
          </a:p>
        </p:txBody>
      </p:sp>
    </p:spTree>
    <p:extLst>
      <p:ext uri="{BB962C8B-B14F-4D97-AF65-F5344CB8AC3E}">
        <p14:creationId xmlns:p14="http://schemas.microsoft.com/office/powerpoint/2010/main" val="2993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&amp;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How a file is accessed can also impact a page replacement policy. </a:t>
            </a:r>
          </a:p>
          <a:p>
            <a:r>
              <a:rPr lang="en-US" i="1" dirty="0"/>
              <a:t>Example:</a:t>
            </a:r>
            <a:r>
              <a:rPr lang="en-US" dirty="0"/>
              <a:t> LRU is not necessarily a good policy for a sequential access. </a:t>
            </a:r>
          </a:p>
          <a:p>
            <a:pPr lvl="1"/>
            <a:r>
              <a:rPr lang="en-US" dirty="0"/>
              <a:t>e.g., scan the file once</a:t>
            </a:r>
          </a:p>
          <a:p>
            <a:endParaRPr lang="en-US" dirty="0"/>
          </a:p>
          <a:p>
            <a:r>
              <a:rPr lang="en-US" b="1" dirty="0"/>
              <a:t>Free-behind</a:t>
            </a:r>
            <a:r>
              <a:rPr lang="en-US" dirty="0"/>
              <a:t> – free a page as soon as the next page in the file is requested. </a:t>
            </a:r>
          </a:p>
          <a:p>
            <a:pPr lvl="1"/>
            <a:r>
              <a:rPr lang="en-US" dirty="0"/>
              <a:t>Assume that we are now done with the old page</a:t>
            </a:r>
          </a:p>
          <a:p>
            <a:endParaRPr lang="en-US" dirty="0"/>
          </a:p>
          <a:p>
            <a:r>
              <a:rPr lang="en-US" b="1" dirty="0"/>
              <a:t>Read-ahead</a:t>
            </a:r>
            <a:r>
              <a:rPr lang="en-US" dirty="0"/>
              <a:t> – a requested page and few subsequent pages are read and cached.</a:t>
            </a:r>
          </a:p>
          <a:p>
            <a:pPr lvl="1"/>
            <a:r>
              <a:rPr lang="en-US" dirty="0"/>
              <a:t>Assume that those pages will be needed in the near future. </a:t>
            </a:r>
          </a:p>
        </p:txBody>
      </p:sp>
    </p:spTree>
    <p:extLst>
      <p:ext uri="{BB962C8B-B14F-4D97-AF65-F5344CB8AC3E}">
        <p14:creationId xmlns:p14="http://schemas.microsoft.com/office/powerpoint/2010/main" val="11840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Efficiency and Performance Case Study: Oracle Database Buffer Cache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4C95-1B3C-4AFE-B909-953E383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EDC-5168-4C8D-AF47-CCBD27AF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MB buffer cache (or 53,200 8-KB pages)</a:t>
            </a:r>
          </a:p>
          <a:p>
            <a:r>
              <a:rPr lang="en-US" dirty="0"/>
              <a:t>Issue some SQL queries that perform full table scans (i.e., sequential access) against benchmark tables:</a:t>
            </a:r>
          </a:p>
          <a:p>
            <a:endParaRPr lang="en-US" dirty="0"/>
          </a:p>
          <a:p>
            <a:pPr marL="294894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2111E4-E553-4FF3-BF48-9BA613664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54246"/>
              </p:ext>
            </p:extLst>
          </p:nvPr>
        </p:nvGraphicFramePr>
        <p:xfrm>
          <a:off x="1097318" y="3337561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comments on Assignment 3</a:t>
            </a:r>
          </a:p>
          <a:p>
            <a:endParaRPr lang="en-US" dirty="0"/>
          </a:p>
          <a:p>
            <a:r>
              <a:rPr lang="en-US" dirty="0"/>
              <a:t>Review Quiz 4</a:t>
            </a:r>
          </a:p>
          <a:p>
            <a:endParaRPr lang="en-US" dirty="0"/>
          </a:p>
          <a:p>
            <a:r>
              <a:rPr lang="en-US" dirty="0"/>
              <a:t>Finish File Systems</a:t>
            </a:r>
          </a:p>
          <a:p>
            <a:pPr lvl="1"/>
            <a:r>
              <a:rPr lang="en-US" dirty="0"/>
              <a:t>Some review</a:t>
            </a:r>
          </a:p>
          <a:p>
            <a:pPr lvl="1"/>
            <a:r>
              <a:rPr lang="en-US" dirty="0"/>
              <a:t>Efficiency and Performance</a:t>
            </a:r>
          </a:p>
          <a:p>
            <a:pPr lvl="1"/>
            <a:r>
              <a:rPr lang="en-US" dirty="0"/>
              <a:t>Recovery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identify pages in memory using a </a:t>
            </a:r>
            <a:r>
              <a:rPr lang="en-US" dirty="0" err="1"/>
              <a:t>PageID</a:t>
            </a:r>
            <a:r>
              <a:rPr lang="en-US" dirty="0"/>
              <a:t> stored in each page header. Allows us to get counts. </a:t>
            </a:r>
          </a:p>
          <a:p>
            <a:r>
              <a:rPr lang="en-US" dirty="0"/>
              <a:t>For the smaller tables (&lt; 40 MB or &lt; 10% I/O buffer), the entire table is cached.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35011"/>
              </p:ext>
            </p:extLst>
          </p:nvPr>
        </p:nvGraphicFramePr>
        <p:xfrm>
          <a:off x="1188757" y="3474701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F1AB8E8-28AC-42CF-B193-DB1C94700984}"/>
              </a:ext>
            </a:extLst>
          </p:cNvPr>
          <p:cNvSpPr/>
          <p:nvPr/>
        </p:nvSpPr>
        <p:spPr>
          <a:xfrm>
            <a:off x="5394951" y="3794756"/>
            <a:ext cx="2377414" cy="125104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larger tables, Part and </a:t>
            </a:r>
            <a:r>
              <a:rPr lang="en-US" dirty="0" err="1"/>
              <a:t>Lineorder</a:t>
            </a:r>
            <a:r>
              <a:rPr lang="en-US" dirty="0"/>
              <a:t>? Why 125 and 188 pages?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90394"/>
              </p:ext>
            </p:extLst>
          </p:nvPr>
        </p:nvGraphicFramePr>
        <p:xfrm>
          <a:off x="1005878" y="3017520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968CD85-8EBF-4F01-8BEE-A013A4493B42}"/>
              </a:ext>
            </a:extLst>
          </p:cNvPr>
          <p:cNvSpPr/>
          <p:nvPr/>
        </p:nvSpPr>
        <p:spPr>
          <a:xfrm>
            <a:off x="5577829" y="4411980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466"/>
            <a:ext cx="8229600" cy="4803582"/>
          </a:xfrm>
        </p:spPr>
        <p:txBody>
          <a:bodyPr>
            <a:normAutofit/>
          </a:bodyPr>
          <a:lstStyle/>
          <a:p>
            <a:r>
              <a:rPr lang="en-US" dirty="0"/>
              <a:t>What about those larger tables, Part and </a:t>
            </a:r>
            <a:r>
              <a:rPr lang="en-US" dirty="0" err="1"/>
              <a:t>Lineorder</a:t>
            </a:r>
            <a:r>
              <a:rPr lang="en-US" dirty="0"/>
              <a:t>? Why 125 and 188 pages?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Oracle uses two other storage units: extents and segments</a:t>
            </a:r>
          </a:p>
          <a:p>
            <a:pPr lvl="1"/>
            <a:r>
              <a:rPr lang="en-US" dirty="0"/>
              <a:t>Extent = 8 pages</a:t>
            </a:r>
          </a:p>
          <a:p>
            <a:pPr lvl="1"/>
            <a:r>
              <a:rPr lang="en-US" dirty="0"/>
              <a:t>Segment = 8 extents (or 64 pages)</a:t>
            </a:r>
          </a:p>
          <a:p>
            <a:pPr lvl="1"/>
            <a:r>
              <a:rPr lang="en-US" dirty="0"/>
              <a:t>There’s also some additional overhead pages for these units, which we did not include in the count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24118"/>
              </p:ext>
            </p:extLst>
          </p:nvPr>
        </p:nvGraphicFramePr>
        <p:xfrm>
          <a:off x="1005878" y="2222035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B454A10-85D6-4575-81E8-AD02982F5E8C}"/>
              </a:ext>
            </a:extLst>
          </p:cNvPr>
          <p:cNvSpPr/>
          <p:nvPr/>
        </p:nvSpPr>
        <p:spPr>
          <a:xfrm>
            <a:off x="5577829" y="3611878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Oracle Caching Exp: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466"/>
            <a:ext cx="8229600" cy="4803582"/>
          </a:xfrm>
        </p:spPr>
        <p:txBody>
          <a:bodyPr>
            <a:normAutofit/>
          </a:bodyPr>
          <a:lstStyle/>
          <a:p>
            <a:r>
              <a:rPr lang="en-US" dirty="0"/>
              <a:t>Free behind buffers</a:t>
            </a:r>
          </a:p>
          <a:p>
            <a:pPr lvl="1"/>
            <a:r>
              <a:rPr lang="en-US" dirty="0"/>
              <a:t>Don’t give the entire I/O buffer to one table</a:t>
            </a:r>
          </a:p>
          <a:p>
            <a:pPr lvl="1"/>
            <a:r>
              <a:rPr lang="en-US" dirty="0"/>
              <a:t>Use units of (Oracle) segments</a:t>
            </a:r>
          </a:p>
          <a:p>
            <a:r>
              <a:rPr lang="en-US" dirty="0"/>
              <a:t>Read ahead buffers</a:t>
            </a:r>
          </a:p>
          <a:p>
            <a:pPr lvl="1"/>
            <a:r>
              <a:rPr lang="en-US" dirty="0"/>
              <a:t>Prefetch some pages</a:t>
            </a:r>
          </a:p>
          <a:p>
            <a:pPr lvl="1"/>
            <a:r>
              <a:rPr lang="en-US" dirty="0"/>
              <a:t>Use units of (Oracle) segments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17359"/>
              </p:ext>
            </p:extLst>
          </p:nvPr>
        </p:nvGraphicFramePr>
        <p:xfrm>
          <a:off x="1005878" y="3767299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B454A10-85D6-4575-81E8-AD02982F5E8C}"/>
              </a:ext>
            </a:extLst>
          </p:cNvPr>
          <p:cNvSpPr/>
          <p:nvPr/>
        </p:nvSpPr>
        <p:spPr>
          <a:xfrm>
            <a:off x="5669268" y="5166331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Storing data structures (e.g., directories and </a:t>
            </a:r>
            <a:r>
              <a:rPr lang="en-US" dirty="0" err="1"/>
              <a:t>inodes</a:t>
            </a:r>
            <a:r>
              <a:rPr lang="en-US" dirty="0"/>
              <a:t>) in memory and data caching improves performance.</a:t>
            </a:r>
          </a:p>
          <a:p>
            <a:endParaRPr lang="en-US" dirty="0"/>
          </a:p>
          <a:p>
            <a:r>
              <a:rPr lang="en-US" dirty="0"/>
              <a:t>What happens our system crashes? </a:t>
            </a:r>
          </a:p>
          <a:p>
            <a:endParaRPr lang="en-US" dirty="0"/>
          </a:p>
          <a:p>
            <a:r>
              <a:rPr lang="en-US" dirty="0"/>
              <a:t>All volatile memory is lost, and the information stored on the hard drive may be left in an inconsistent state.</a:t>
            </a:r>
          </a:p>
          <a:p>
            <a:endParaRPr lang="en-US" dirty="0"/>
          </a:p>
          <a:p>
            <a:r>
              <a:rPr lang="en-US" dirty="0"/>
              <a:t>Before we continue, what are the ACID properties?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A file system must first detect problems before correcting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consistency checker</a:t>
            </a:r>
            <a:r>
              <a:rPr lang="en-US" dirty="0"/>
              <a:t> (</a:t>
            </a:r>
            <a:r>
              <a:rPr lang="en-US" i="1" dirty="0" err="1"/>
              <a:t>fsck</a:t>
            </a:r>
            <a:r>
              <a:rPr lang="en-US" dirty="0"/>
              <a:t> in UNIX or </a:t>
            </a:r>
            <a:r>
              <a:rPr lang="en-US" i="1" dirty="0" err="1"/>
              <a:t>chkdsk</a:t>
            </a:r>
            <a:r>
              <a:rPr lang="en-US" dirty="0"/>
              <a:t> in Windows) runs at boot time. It looks for problems such as:</a:t>
            </a:r>
          </a:p>
          <a:p>
            <a:pPr lvl="1"/>
            <a:r>
              <a:rPr lang="en-US" dirty="0"/>
              <a:t>Disk blocks are both (or neither) allocated to files and on the free list.</a:t>
            </a:r>
          </a:p>
          <a:p>
            <a:pPr lvl="1"/>
            <a:r>
              <a:rPr lang="en-US" dirty="0"/>
              <a:t>Disk blocks are allocated to more than one file.</a:t>
            </a:r>
          </a:p>
          <a:p>
            <a:pPr lvl="1"/>
            <a:r>
              <a:rPr lang="en-US" dirty="0"/>
              <a:t>The # of disk blocks allocated to a file is inconsistent with the file’s size.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Consistency checkers can fix some problems, but not all. </a:t>
            </a:r>
          </a:p>
          <a:p>
            <a:pPr lvl="1"/>
            <a:r>
              <a:rPr lang="en-US" dirty="0"/>
              <a:t>What if we lose a directory entry with linked allocation? Indexed allocation?</a:t>
            </a:r>
          </a:p>
          <a:p>
            <a:pPr lvl="1"/>
            <a:endParaRPr lang="en-US" dirty="0"/>
          </a:p>
          <a:p>
            <a:r>
              <a:rPr lang="en-US" dirty="0"/>
              <a:t>Directory changes are typically synchronously written, but a crash can still interrupt this write.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Log-Based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With consistency checking, we allow structures to break, and we repair. </a:t>
            </a:r>
          </a:p>
          <a:p>
            <a:endParaRPr lang="en-US" dirty="0"/>
          </a:p>
          <a:p>
            <a:r>
              <a:rPr lang="en-US" dirty="0"/>
              <a:t>Problems with consistency checking:</a:t>
            </a:r>
          </a:p>
          <a:p>
            <a:pPr lvl="1"/>
            <a:r>
              <a:rPr lang="en-US" dirty="0"/>
              <a:t>Inconsistency may be irreparable – lose files.</a:t>
            </a:r>
          </a:p>
          <a:p>
            <a:pPr lvl="1"/>
            <a:r>
              <a:rPr lang="en-US" dirty="0"/>
              <a:t>Could take time – what if we have terabytes of data to check?</a:t>
            </a:r>
          </a:p>
          <a:p>
            <a:pPr lvl="1"/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 log-based recovery (or write all metadata changes to a log).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Transaction</a:t>
            </a:r>
            <a:r>
              <a:rPr lang="en-US" dirty="0"/>
              <a:t> - a set of changes for performing a specific task. </a:t>
            </a:r>
          </a:p>
          <a:p>
            <a:pPr lvl="1"/>
            <a:r>
              <a:rPr lang="en-US" dirty="0"/>
              <a:t>e.g., moving a file</a:t>
            </a:r>
          </a:p>
          <a:p>
            <a:endParaRPr lang="en-US" dirty="0"/>
          </a:p>
          <a:p>
            <a:r>
              <a:rPr lang="en-US" b="1" dirty="0"/>
              <a:t>Log-based transaction-oriented (aka journaling) filesystems</a:t>
            </a:r>
            <a:r>
              <a:rPr lang="en-US" dirty="0"/>
              <a:t> guarantee that a transaction either completes or can be rolled back to a safe state.</a:t>
            </a:r>
          </a:p>
          <a:p>
            <a:pPr lvl="1"/>
            <a:r>
              <a:rPr lang="en-US" dirty="0"/>
              <a:t>The entire transaction either happens or it does not.</a:t>
            </a:r>
          </a:p>
          <a:p>
            <a:pPr lvl="1"/>
            <a:r>
              <a:rPr lang="en-US" dirty="0"/>
              <a:t>No partial transactions (i.e., they’re atomic)</a:t>
            </a:r>
          </a:p>
          <a:p>
            <a:pPr lvl="1"/>
            <a:r>
              <a:rPr lang="en-US" dirty="0"/>
              <a:t>E.g., we either move the file or not. There is no in between.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thread should find the most frequent (of at least 7 characters) word for a single file.”</a:t>
            </a:r>
          </a:p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Don’t hardcode your threads (e.g., thread1 = …, thread2 = …, thread3 =…)</a:t>
            </a:r>
          </a:p>
          <a:p>
            <a:pPr lvl="1"/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if you had 1000’s of files to process?</a:t>
            </a:r>
          </a:p>
          <a:p>
            <a:pPr lvl="1"/>
            <a:r>
              <a:rPr lang="en-US" sz="1650" dirty="0">
                <a:ea typeface="Calibri" panose="020F0502020204030204" pitchFamily="34" charset="0"/>
                <a:cs typeface="Times New Roman" panose="02020603050405020304" pitchFamily="18" charset="0"/>
              </a:rPr>
              <a:t>Use a for loop to iterate through the files in the directory.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These aren’t “big” files, but you still need to remove unnecessary code that may eat up memory. </a:t>
            </a:r>
          </a:p>
          <a:p>
            <a:pPr lvl="1"/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 </a:t>
            </a:r>
            <a:r>
              <a:rPr lang="en-US" sz="1650" dirty="0">
                <a:ea typeface="Calibri" panose="020F0502020204030204" pitchFamily="34" charset="0"/>
                <a:cs typeface="Times New Roman" panose="02020603050405020304" pitchFamily="18" charset="0"/>
              </a:rPr>
              <a:t>a file line by line</a:t>
            </a:r>
          </a:p>
          <a:p>
            <a:pPr lvl="1"/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the </a:t>
            </a:r>
            <a:r>
              <a:rPr lang="en-US" sz="165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US" sz="16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parse the words from each line</a:t>
            </a:r>
          </a:p>
          <a:p>
            <a:pPr lvl="1"/>
            <a:r>
              <a:rPr lang="en-US" sz="1650" dirty="0">
                <a:ea typeface="Calibri" panose="020F0502020204030204" pitchFamily="34" charset="0"/>
                <a:cs typeface="Times New Roman" panose="02020603050405020304" pitchFamily="18" charset="0"/>
              </a:rPr>
              <a:t>What should you do with the words?</a:t>
            </a:r>
            <a:endParaRPr lang="en-US" sz="16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Log-based transaction-oriented filesystems: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operations are written (or </a:t>
            </a:r>
            <a:r>
              <a:rPr lang="en-US" i="1" dirty="0"/>
              <a:t>committed</a:t>
            </a:r>
            <a:r>
              <a:rPr lang="en-US" dirty="0"/>
              <a:t>) synchronously to a log.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pointer keeps track of which changes in the log are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a transaction is completed those operations can be safely removed from the log.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At any given time, the log will contain information pertaining to uncompleted transactions only - actions were committed but transaction did not finish.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we crash:</a:t>
            </a:r>
          </a:p>
          <a:p>
            <a:pPr lvl="1"/>
            <a:r>
              <a:rPr lang="en-US" dirty="0"/>
              <a:t>Using the log, complete the remaining transactions.</a:t>
            </a:r>
          </a:p>
          <a:p>
            <a:pPr lvl="1"/>
            <a:r>
              <a:rPr lang="en-US" dirty="0"/>
              <a:t>Or if the transaction was aborted, then undo the changes.</a:t>
            </a:r>
          </a:p>
        </p:txBody>
      </p:sp>
    </p:spTree>
    <p:extLst>
      <p:ext uri="{BB962C8B-B14F-4D97-AF65-F5344CB8AC3E}">
        <p14:creationId xmlns:p14="http://schemas.microsoft.com/office/powerpoint/2010/main" val="40053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Disks fail, it’s part of life. Data should be copied to another device (e.g., magnetic tapes, hard drives) so it can be restored.</a:t>
            </a:r>
          </a:p>
          <a:p>
            <a:endParaRPr lang="en-US" dirty="0"/>
          </a:p>
          <a:p>
            <a:r>
              <a:rPr lang="en-US" dirty="0"/>
              <a:t>It is important to conduct backups regularly to recover lost data. Example backup schedule:</a:t>
            </a:r>
          </a:p>
          <a:p>
            <a:pPr lvl="1"/>
            <a:r>
              <a:rPr lang="en-US" dirty="0"/>
              <a:t>Day 1 – </a:t>
            </a:r>
            <a:r>
              <a:rPr lang="en-US" b="1" dirty="0"/>
              <a:t>full backup </a:t>
            </a:r>
            <a:r>
              <a:rPr lang="en-US" dirty="0"/>
              <a:t>(copy all files)</a:t>
            </a:r>
          </a:p>
          <a:p>
            <a:pPr lvl="1"/>
            <a:r>
              <a:rPr lang="en-US" dirty="0"/>
              <a:t>Day 2 – </a:t>
            </a:r>
            <a:r>
              <a:rPr lang="en-US" b="1" dirty="0"/>
              <a:t>incremental backup</a:t>
            </a:r>
            <a:r>
              <a:rPr lang="en-US" dirty="0"/>
              <a:t> (copy only files that changed since Day 1)</a:t>
            </a:r>
          </a:p>
          <a:p>
            <a:pPr lvl="1"/>
            <a:r>
              <a:rPr lang="en-US" dirty="0"/>
              <a:t>Day 3 – incremental backup since Day 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Day </a:t>
            </a:r>
            <a:r>
              <a:rPr lang="en-US" i="1" dirty="0"/>
              <a:t>N </a:t>
            </a:r>
            <a:r>
              <a:rPr lang="en-US" dirty="0"/>
              <a:t>– perform another full backup</a:t>
            </a:r>
          </a:p>
          <a:p>
            <a:endParaRPr lang="en-US" dirty="0"/>
          </a:p>
          <a:p>
            <a:r>
              <a:rPr lang="en-US" dirty="0"/>
              <a:t>A combination of full and incremental backups offers a compromise between full recoverability and the amount of storage needed.</a:t>
            </a:r>
          </a:p>
        </p:txBody>
      </p:sp>
    </p:spTree>
    <p:extLst>
      <p:ext uri="{BB962C8B-B14F-4D97-AF65-F5344CB8AC3E}">
        <p14:creationId xmlns:p14="http://schemas.microsoft.com/office/powerpoint/2010/main" val="27126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Backup tapes should be tested to ensure that they are readable!</a:t>
            </a:r>
          </a:p>
          <a:p>
            <a:endParaRPr lang="en-US" dirty="0"/>
          </a:p>
          <a:p>
            <a:r>
              <a:rPr lang="en-US" dirty="0"/>
              <a:t>For optimal security, backup tapes should be kept off-premise. </a:t>
            </a:r>
          </a:p>
          <a:p>
            <a:pPr lvl="1"/>
            <a:r>
              <a:rPr lang="en-US" dirty="0"/>
              <a:t>Natural disasters: fires or floods</a:t>
            </a:r>
          </a:p>
          <a:p>
            <a:pPr lvl="1"/>
            <a:r>
              <a:rPr lang="en-US" dirty="0"/>
              <a:t>A thief could simply steal your data by pocketing your backup tapes</a:t>
            </a:r>
          </a:p>
          <a:p>
            <a:endParaRPr lang="en-US" dirty="0"/>
          </a:p>
          <a:p>
            <a:r>
              <a:rPr lang="en-US" dirty="0"/>
              <a:t>Replication - storing files on more than one computer is a less-reliable alternative – we will see RAID is a more efficient approach.</a:t>
            </a:r>
          </a:p>
          <a:p>
            <a:endParaRPr lang="en-US" dirty="0"/>
          </a:p>
          <a:p>
            <a:r>
              <a:rPr lang="en-US" dirty="0"/>
              <a:t>“Deleted” data persists in backups. Can be a liability:</a:t>
            </a:r>
          </a:p>
          <a:p>
            <a:pPr lvl="1"/>
            <a:r>
              <a:rPr lang="en-US" dirty="0"/>
              <a:t>Regulations: GDPR, HIPPA, FERPA, etc. </a:t>
            </a:r>
          </a:p>
          <a:p>
            <a:pPr lvl="1"/>
            <a:r>
              <a:rPr lang="en-US" dirty="0"/>
              <a:t>Beware if you are doing something illegal: https://www.cs.cmu.edu/~./enron/</a:t>
            </a:r>
          </a:p>
        </p:txBody>
      </p:sp>
    </p:spTree>
    <p:extLst>
      <p:ext uri="{BB962C8B-B14F-4D97-AF65-F5344CB8AC3E}">
        <p14:creationId xmlns:p14="http://schemas.microsoft.com/office/powerpoint/2010/main" val="20491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Mass-Storage Structures (Ch 5.3 &amp; 5.4)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AA9-4216-4DCC-B0FC-403FC7B8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CE96-EBD0-83B6-57C8-1755186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#3. Physical address = ? + ?</a:t>
            </a:r>
          </a:p>
          <a:p>
            <a:endParaRPr lang="en-US" dirty="0"/>
          </a:p>
          <a:p>
            <a:r>
              <a:rPr lang="en-US" dirty="0"/>
              <a:t>#7. What is a page fault?</a:t>
            </a:r>
          </a:p>
          <a:p>
            <a:endParaRPr lang="en-US" dirty="0"/>
          </a:p>
          <a:p>
            <a:r>
              <a:rPr lang="en-US" dirty="0"/>
              <a:t>#10. When do we experience thrashing? 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D</a:t>
            </a:r>
            <a:r>
              <a:rPr lang="en-US" dirty="0"/>
              <a:t> be the total frame demand or the sum of the working set sizes (WSS) for all processes.</a:t>
            </a:r>
          </a:p>
          <a:p>
            <a:pPr lvl="2"/>
            <a:r>
              <a:rPr lang="en-US" i="1" dirty="0"/>
              <a:t>D</a:t>
            </a:r>
            <a:r>
              <a:rPr lang="en-US" dirty="0"/>
              <a:t> = ∑ </a:t>
            </a:r>
            <a:r>
              <a:rPr lang="en-US" dirty="0" err="1"/>
              <a:t>WSS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r>
              <a:rPr lang="en-US" dirty="0"/>
              <a:t>If D &gt; total number of available frames </a:t>
            </a:r>
            <a:r>
              <a:rPr lang="en-US" dirty="0">
                <a:sym typeface="Wingdings" panose="05000000000000000000" pitchFamily="2" charset="2"/>
              </a:rPr>
              <a:t> thrashing</a:t>
            </a:r>
            <a:endParaRPr lang="en-US" dirty="0"/>
          </a:p>
          <a:p>
            <a:pPr lvl="1"/>
            <a:r>
              <a:rPr lang="en-US" dirty="0"/>
              <a:t>If D &lt; the available frames, then additional processes can be launched.</a:t>
            </a:r>
          </a:p>
          <a:p>
            <a:pPr lvl="1"/>
            <a:r>
              <a:rPr lang="en-US" dirty="0"/>
              <a:t>If D exceeds the total number of available frames, then suspend a process.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File System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2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369-B35A-4872-B977-E79B015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81EC-D285-41F7-9A99-768B1676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file currently consisting of 200 blocks.</a:t>
            </a:r>
          </a:p>
          <a:p>
            <a:r>
              <a:rPr lang="en-US" dirty="0"/>
              <a:t>Assume: the FCB (and the index block for indexed allocation) is already in memory.</a:t>
            </a:r>
          </a:p>
          <a:p>
            <a:r>
              <a:rPr lang="en-US" dirty="0"/>
              <a:t>Calculate how many disk I/O operations are required for </a:t>
            </a:r>
            <a:r>
              <a:rPr lang="en-US" b="1" dirty="0"/>
              <a:t>Contiguous, Linked, and Indexed (single-level)</a:t>
            </a:r>
            <a:r>
              <a:rPr lang="en-US" dirty="0"/>
              <a:t> allocation strategies.</a:t>
            </a:r>
          </a:p>
          <a:p>
            <a:r>
              <a:rPr lang="en-US" dirty="0"/>
              <a:t>Assume: that there is no room to grow at the beginning, only at the end for contiguous allocation.</a:t>
            </a:r>
          </a:p>
          <a:p>
            <a:r>
              <a:rPr lang="en-US" dirty="0"/>
              <a:t>Assume: block information to be added is stored in memory.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at the beginning.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in the middle.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at the end.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beginning.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middle.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end.</a:t>
            </a:r>
          </a:p>
        </p:txBody>
      </p:sp>
    </p:spTree>
    <p:extLst>
      <p:ext uri="{BB962C8B-B14F-4D97-AF65-F5344CB8AC3E}">
        <p14:creationId xmlns:p14="http://schemas.microsoft.com/office/powerpoint/2010/main" val="24946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369-B35A-4872-B977-E79B015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8A67ED-D8AB-4F2D-AFDA-1FF1C7E41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32540"/>
              </p:ext>
            </p:extLst>
          </p:nvPr>
        </p:nvGraphicFramePr>
        <p:xfrm>
          <a:off x="457200" y="1935162"/>
          <a:ext cx="8229600" cy="29568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10">
                  <a:extLst>
                    <a:ext uri="{9D8B030D-6E8A-4147-A177-3AD203B41FA5}">
                      <a16:colId xmlns:a16="http://schemas.microsoft.com/office/drawing/2014/main" val="4026135339"/>
                    </a:ext>
                  </a:extLst>
                </a:gridCol>
                <a:gridCol w="1920219">
                  <a:extLst>
                    <a:ext uri="{9D8B030D-6E8A-4147-A177-3AD203B41FA5}">
                      <a16:colId xmlns:a16="http://schemas.microsoft.com/office/drawing/2014/main" val="4163703291"/>
                    </a:ext>
                  </a:extLst>
                </a:gridCol>
                <a:gridCol w="1737341">
                  <a:extLst>
                    <a:ext uri="{9D8B030D-6E8A-4147-A177-3AD203B41FA5}">
                      <a16:colId xmlns:a16="http://schemas.microsoft.com/office/drawing/2014/main" val="3060759098"/>
                    </a:ext>
                  </a:extLst>
                </a:gridCol>
                <a:gridCol w="1371630">
                  <a:extLst>
                    <a:ext uri="{9D8B030D-6E8A-4147-A177-3AD203B41FA5}">
                      <a16:colId xmlns:a16="http://schemas.microsoft.com/office/drawing/2014/main" val="1624382039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Contiguous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45131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A) Added at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7842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B) Added in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4197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C) Added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83447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D) Removed from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 (or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3628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E) Removed from the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416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F) Removed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307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3A3603-C714-4332-9838-FF30AE3C123D}"/>
              </a:ext>
            </a:extLst>
          </p:cNvPr>
          <p:cNvSpPr txBox="1"/>
          <p:nvPr/>
        </p:nvSpPr>
        <p:spPr>
          <a:xfrm>
            <a:off x="5394951" y="1285794"/>
            <a:ext cx="3106941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File size = 200 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148A-966B-4D3E-9551-232051DEB0F0}"/>
              </a:ext>
            </a:extLst>
          </p:cNvPr>
          <p:cNvSpPr txBox="1"/>
          <p:nvPr/>
        </p:nvSpPr>
        <p:spPr>
          <a:xfrm>
            <a:off x="1188757" y="5249040"/>
            <a:ext cx="658360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 reads + 1 write (new block) + 1 write (block 100 for the pointer)  = ?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854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4A8618-4851-0B2C-9AC2-6421387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219649"/>
            <a:ext cx="3800750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778CD7-3088-B21A-7A91-D242D9AA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1" y="182249"/>
            <a:ext cx="3685045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BE3FC-2386-C41D-DD2E-95645D9E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871" r="4906" b="581"/>
          <a:stretch>
            <a:fillRect/>
          </a:stretch>
        </p:blipFill>
        <p:spPr bwMode="auto">
          <a:xfrm>
            <a:off x="2194587" y="3760562"/>
            <a:ext cx="3291804" cy="287778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22283</TotalTime>
  <Words>2731</Words>
  <Application>Microsoft Office PowerPoint</Application>
  <PresentationFormat>On-screen Show (4:3)</PresentationFormat>
  <Paragraphs>471</Paragraphs>
  <Slides>43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Book Antiqua</vt:lpstr>
      <vt:lpstr>Calibri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Bitmap Image</vt:lpstr>
      <vt:lpstr>CSCI 4401/5401:  Principles of Operation Systems</vt:lpstr>
      <vt:lpstr>Announcements</vt:lpstr>
      <vt:lpstr>What We’re Doing Today</vt:lpstr>
      <vt:lpstr>Assignment 3 Comments</vt:lpstr>
      <vt:lpstr>Quiz 4 Review</vt:lpstr>
      <vt:lpstr>File System Review</vt:lpstr>
      <vt:lpstr>Review Exercise #1</vt:lpstr>
      <vt:lpstr>Review Exercise #1</vt:lpstr>
      <vt:lpstr>PowerPoint Presentation</vt:lpstr>
      <vt:lpstr>File System Review</vt:lpstr>
      <vt:lpstr>The UNIX Inode</vt:lpstr>
      <vt:lpstr>PowerPoint Presentation</vt:lpstr>
      <vt:lpstr>File System Review</vt:lpstr>
      <vt:lpstr>Interaction of File System Components: Open File</vt:lpstr>
      <vt:lpstr>Interaction of File System Components: File Read/Write</vt:lpstr>
      <vt:lpstr>Interaction of File System Components: File Close</vt:lpstr>
      <vt:lpstr>File System Review</vt:lpstr>
      <vt:lpstr>Interaction of File System Components: File Creation</vt:lpstr>
      <vt:lpstr>Efficiency and Performance</vt:lpstr>
      <vt:lpstr>Efficiency</vt:lpstr>
      <vt:lpstr>Block Size</vt:lpstr>
      <vt:lpstr>Performance</vt:lpstr>
      <vt:lpstr>Caching</vt:lpstr>
      <vt:lpstr>I/O without Unified Buffer Cache</vt:lpstr>
      <vt:lpstr>I/O using a Unified Buffer Cache</vt:lpstr>
      <vt:lpstr>Synchronous vs Asynchronous Writes</vt:lpstr>
      <vt:lpstr>Page Replacement &amp; Caching</vt:lpstr>
      <vt:lpstr>Efficiency and Performance Case Study: Oracle Database Buffer Cache</vt:lpstr>
      <vt:lpstr>Oracle Caching Experiment: Setup</vt:lpstr>
      <vt:lpstr>Oracle Caching Experiment: Results</vt:lpstr>
      <vt:lpstr>Oracle Caching Experiment: Results</vt:lpstr>
      <vt:lpstr>Oracle Caching Experiment: Results</vt:lpstr>
      <vt:lpstr>Oracle Caching Exp: Conclusion</vt:lpstr>
      <vt:lpstr>Recovery</vt:lpstr>
      <vt:lpstr>Recovery</vt:lpstr>
      <vt:lpstr>Consistency Checking</vt:lpstr>
      <vt:lpstr>Consistency Checkers</vt:lpstr>
      <vt:lpstr>Log-Based Recovery</vt:lpstr>
      <vt:lpstr>Transactions</vt:lpstr>
      <vt:lpstr>Log-Structured File Systems</vt:lpstr>
      <vt:lpstr>Backup and Restore</vt:lpstr>
      <vt:lpstr>Backup and Restore Discussion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893</cp:revision>
  <dcterms:created xsi:type="dcterms:W3CDTF">2018-08-26T03:11:26Z</dcterms:created>
  <dcterms:modified xsi:type="dcterms:W3CDTF">2023-10-31T22:06:17Z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