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3"/>
  </p:notesMasterIdLst>
  <p:sldIdLst>
    <p:sldId id="272" r:id="rId2"/>
    <p:sldId id="707" r:id="rId3"/>
    <p:sldId id="1310" r:id="rId4"/>
    <p:sldId id="1182" r:id="rId5"/>
    <p:sldId id="1183" r:id="rId6"/>
    <p:sldId id="1184" r:id="rId7"/>
    <p:sldId id="1252" r:id="rId8"/>
    <p:sldId id="1185" r:id="rId9"/>
    <p:sldId id="1253" r:id="rId10"/>
    <p:sldId id="1254" r:id="rId11"/>
    <p:sldId id="1222" r:id="rId12"/>
    <p:sldId id="1223" r:id="rId13"/>
    <p:sldId id="1226" r:id="rId14"/>
    <p:sldId id="1255" r:id="rId15"/>
    <p:sldId id="1227" r:id="rId16"/>
    <p:sldId id="1228" r:id="rId17"/>
    <p:sldId id="1229" r:id="rId18"/>
    <p:sldId id="1230" r:id="rId19"/>
    <p:sldId id="1311" r:id="rId20"/>
    <p:sldId id="1312" r:id="rId21"/>
    <p:sldId id="1313" r:id="rId22"/>
    <p:sldId id="1265" r:id="rId23"/>
    <p:sldId id="1266" r:id="rId24"/>
    <p:sldId id="1267" r:id="rId25"/>
    <p:sldId id="1268" r:id="rId26"/>
    <p:sldId id="1269" r:id="rId27"/>
    <p:sldId id="1270" r:id="rId28"/>
    <p:sldId id="1272" r:id="rId29"/>
    <p:sldId id="1273" r:id="rId30"/>
    <p:sldId id="1314" r:id="rId31"/>
    <p:sldId id="1355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es Wagner" initials="JW" lastIdx="1" clrIdx="0">
    <p:extLst>
      <p:ext uri="{19B8F6BF-5375-455C-9EA6-DF929625EA0E}">
        <p15:presenceInfo xmlns:p15="http://schemas.microsoft.com/office/powerpoint/2012/main" userId="e4470d077970d2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730474-21B3-459A-B33C-9A3241F8470A}" v="19" dt="2023-11-02T22:32:06.576"/>
  </p1510:revLst>
</p1510:revInfo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54" autoAdjust="0"/>
    <p:restoredTop sz="80695" autoAdjust="0"/>
  </p:normalViewPr>
  <p:slideViewPr>
    <p:cSldViewPr>
      <p:cViewPr varScale="1">
        <p:scale>
          <a:sx n="86" d="100"/>
          <a:sy n="86" d="100"/>
        </p:scale>
        <p:origin x="217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Wagner" userId="2862651d-6f44-4741-89aa-aec1c8926fa8" providerId="ADAL" clId="{FE5B12B0-74E2-4504-BC23-750DC74025D0}"/>
    <pc:docChg chg="addSld delSld modSld">
      <pc:chgData name="James Wagner" userId="2862651d-6f44-4741-89aa-aec1c8926fa8" providerId="ADAL" clId="{FE5B12B0-74E2-4504-BC23-750DC74025D0}" dt="2022-10-31T15:22:21.539" v="21" actId="20577"/>
      <pc:docMkLst>
        <pc:docMk/>
      </pc:docMkLst>
      <pc:sldChg chg="modSp mod">
        <pc:chgData name="James Wagner" userId="2862651d-6f44-4741-89aa-aec1c8926fa8" providerId="ADAL" clId="{FE5B12B0-74E2-4504-BC23-750DC74025D0}" dt="2022-10-31T15:22:21.539" v="21" actId="20577"/>
        <pc:sldMkLst>
          <pc:docMk/>
          <pc:sldMk cId="1962834633" sldId="705"/>
        </pc:sldMkLst>
        <pc:spChg chg="mod">
          <ac:chgData name="James Wagner" userId="2862651d-6f44-4741-89aa-aec1c8926fa8" providerId="ADAL" clId="{FE5B12B0-74E2-4504-BC23-750DC74025D0}" dt="2022-10-31T15:22:21.539" v="21" actId="20577"/>
          <ac:spMkLst>
            <pc:docMk/>
            <pc:sldMk cId="1962834633" sldId="705"/>
            <ac:spMk id="2" creationId="{00000000-0000-0000-0000-000000000000}"/>
          </ac:spMkLst>
        </pc:spChg>
      </pc:sldChg>
      <pc:sldChg chg="modSp mod">
        <pc:chgData name="James Wagner" userId="2862651d-6f44-4741-89aa-aec1c8926fa8" providerId="ADAL" clId="{FE5B12B0-74E2-4504-BC23-750DC74025D0}" dt="2022-10-31T15:19:15.478" v="0" actId="6549"/>
        <pc:sldMkLst>
          <pc:docMk/>
          <pc:sldMk cId="1107418130" sldId="707"/>
        </pc:sldMkLst>
        <pc:spChg chg="mod">
          <ac:chgData name="James Wagner" userId="2862651d-6f44-4741-89aa-aec1c8926fa8" providerId="ADAL" clId="{FE5B12B0-74E2-4504-BC23-750DC74025D0}" dt="2022-10-31T15:19:15.478" v="0" actId="6549"/>
          <ac:spMkLst>
            <pc:docMk/>
            <pc:sldMk cId="1107418130" sldId="707"/>
            <ac:spMk id="3" creationId="{ADF719E9-DF5D-416F-841C-722E8D7AB880}"/>
          </ac:spMkLst>
        </pc:spChg>
      </pc:sldChg>
      <pc:sldChg chg="modSp mod">
        <pc:chgData name="James Wagner" userId="2862651d-6f44-4741-89aa-aec1c8926fa8" providerId="ADAL" clId="{FE5B12B0-74E2-4504-BC23-750DC74025D0}" dt="2022-10-31T15:21:23.578" v="5" actId="6549"/>
        <pc:sldMkLst>
          <pc:docMk/>
          <pc:sldMk cId="3544373474" sldId="1091"/>
        </pc:sldMkLst>
        <pc:spChg chg="mod">
          <ac:chgData name="James Wagner" userId="2862651d-6f44-4741-89aa-aec1c8926fa8" providerId="ADAL" clId="{FE5B12B0-74E2-4504-BC23-750DC74025D0}" dt="2022-10-31T15:21:23.578" v="5" actId="6549"/>
          <ac:spMkLst>
            <pc:docMk/>
            <pc:sldMk cId="3544373474" sldId="1091"/>
            <ac:spMk id="3" creationId="{ADF719E9-DF5D-416F-841C-722E8D7AB880}"/>
          </ac:spMkLst>
        </pc:spChg>
      </pc:sldChg>
      <pc:sldChg chg="modSp mod">
        <pc:chgData name="James Wagner" userId="2862651d-6f44-4741-89aa-aec1c8926fa8" providerId="ADAL" clId="{FE5B12B0-74E2-4504-BC23-750DC74025D0}" dt="2022-10-31T15:21:30.576" v="6" actId="6549"/>
        <pc:sldMkLst>
          <pc:docMk/>
          <pc:sldMk cId="99344435" sldId="1096"/>
        </pc:sldMkLst>
        <pc:spChg chg="mod">
          <ac:chgData name="James Wagner" userId="2862651d-6f44-4741-89aa-aec1c8926fa8" providerId="ADAL" clId="{FE5B12B0-74E2-4504-BC23-750DC74025D0}" dt="2022-10-31T15:21:30.576" v="6" actId="6549"/>
          <ac:spMkLst>
            <pc:docMk/>
            <pc:sldMk cId="99344435" sldId="1096"/>
            <ac:spMk id="3" creationId="{ADF719E9-DF5D-416F-841C-722E8D7AB880}"/>
          </ac:spMkLst>
        </pc:spChg>
      </pc:sldChg>
      <pc:sldChg chg="del">
        <pc:chgData name="James Wagner" userId="2862651d-6f44-4741-89aa-aec1c8926fa8" providerId="ADAL" clId="{FE5B12B0-74E2-4504-BC23-750DC74025D0}" dt="2022-10-31T15:20:03.282" v="1" actId="47"/>
        <pc:sldMkLst>
          <pc:docMk/>
          <pc:sldMk cId="2640190000" sldId="1173"/>
        </pc:sldMkLst>
      </pc:sldChg>
      <pc:sldChg chg="del">
        <pc:chgData name="James Wagner" userId="2862651d-6f44-4741-89aa-aec1c8926fa8" providerId="ADAL" clId="{FE5B12B0-74E2-4504-BC23-750DC74025D0}" dt="2022-10-31T15:20:03.282" v="1" actId="47"/>
        <pc:sldMkLst>
          <pc:docMk/>
          <pc:sldMk cId="2219848597" sldId="1198"/>
        </pc:sldMkLst>
      </pc:sldChg>
      <pc:sldChg chg="del">
        <pc:chgData name="James Wagner" userId="2862651d-6f44-4741-89aa-aec1c8926fa8" providerId="ADAL" clId="{FE5B12B0-74E2-4504-BC23-750DC74025D0}" dt="2022-10-31T15:20:03.282" v="1" actId="47"/>
        <pc:sldMkLst>
          <pc:docMk/>
          <pc:sldMk cId="1304969980" sldId="1201"/>
        </pc:sldMkLst>
      </pc:sldChg>
      <pc:sldChg chg="add">
        <pc:chgData name="James Wagner" userId="2862651d-6f44-4741-89aa-aec1c8926fa8" providerId="ADAL" clId="{FE5B12B0-74E2-4504-BC23-750DC74025D0}" dt="2022-10-31T15:20:25.912" v="3"/>
        <pc:sldMkLst>
          <pc:docMk/>
          <pc:sldMk cId="3958005618" sldId="1202"/>
        </pc:sldMkLst>
      </pc:sldChg>
      <pc:sldChg chg="del">
        <pc:chgData name="James Wagner" userId="2862651d-6f44-4741-89aa-aec1c8926fa8" providerId="ADAL" clId="{FE5B12B0-74E2-4504-BC23-750DC74025D0}" dt="2022-10-31T15:20:03.282" v="1" actId="47"/>
        <pc:sldMkLst>
          <pc:docMk/>
          <pc:sldMk cId="709456553" sldId="1234"/>
        </pc:sldMkLst>
      </pc:sldChg>
      <pc:sldChg chg="add">
        <pc:chgData name="James Wagner" userId="2862651d-6f44-4741-89aa-aec1c8926fa8" providerId="ADAL" clId="{FE5B12B0-74E2-4504-BC23-750DC74025D0}" dt="2022-10-31T15:20:14.354" v="2"/>
        <pc:sldMkLst>
          <pc:docMk/>
          <pc:sldMk cId="2494618976" sldId="1234"/>
        </pc:sldMkLst>
      </pc:sldChg>
      <pc:sldChg chg="del">
        <pc:chgData name="James Wagner" userId="2862651d-6f44-4741-89aa-aec1c8926fa8" providerId="ADAL" clId="{FE5B12B0-74E2-4504-BC23-750DC74025D0}" dt="2022-10-31T15:20:03.282" v="1" actId="47"/>
        <pc:sldMkLst>
          <pc:docMk/>
          <pc:sldMk cId="2043519951" sldId="1243"/>
        </pc:sldMkLst>
      </pc:sldChg>
      <pc:sldChg chg="add">
        <pc:chgData name="James Wagner" userId="2862651d-6f44-4741-89aa-aec1c8926fa8" providerId="ADAL" clId="{FE5B12B0-74E2-4504-BC23-750DC74025D0}" dt="2022-10-31T15:20:14.354" v="2"/>
        <pc:sldMkLst>
          <pc:docMk/>
          <pc:sldMk cId="4285466527" sldId="1243"/>
        </pc:sldMkLst>
      </pc:sldChg>
      <pc:sldChg chg="add">
        <pc:chgData name="James Wagner" userId="2862651d-6f44-4741-89aa-aec1c8926fa8" providerId="ADAL" clId="{FE5B12B0-74E2-4504-BC23-750DC74025D0}" dt="2022-10-31T15:20:14.354" v="2"/>
        <pc:sldMkLst>
          <pc:docMk/>
          <pc:sldMk cId="932917523" sldId="1269"/>
        </pc:sldMkLst>
      </pc:sldChg>
      <pc:sldChg chg="add">
        <pc:chgData name="James Wagner" userId="2862651d-6f44-4741-89aa-aec1c8926fa8" providerId="ADAL" clId="{FE5B12B0-74E2-4504-BC23-750DC74025D0}" dt="2022-10-31T15:20:14.354" v="2"/>
        <pc:sldMkLst>
          <pc:docMk/>
          <pc:sldMk cId="3201962016" sldId="1270"/>
        </pc:sldMkLst>
      </pc:sldChg>
      <pc:sldChg chg="add">
        <pc:chgData name="James Wagner" userId="2862651d-6f44-4741-89aa-aec1c8926fa8" providerId="ADAL" clId="{FE5B12B0-74E2-4504-BC23-750DC74025D0}" dt="2022-10-31T15:20:30.665" v="4"/>
        <pc:sldMkLst>
          <pc:docMk/>
          <pc:sldMk cId="0" sldId="1271"/>
        </pc:sldMkLst>
      </pc:sldChg>
    </pc:docChg>
  </pc:docChgLst>
  <pc:docChgLst>
    <pc:chgData name="James Wagner" userId="2862651d-6f44-4741-89aa-aec1c8926fa8" providerId="ADAL" clId="{4A730474-21B3-459A-B33C-9A3241F8470A}"/>
    <pc:docChg chg="custSel addSld delSld modSld">
      <pc:chgData name="James Wagner" userId="2862651d-6f44-4741-89aa-aec1c8926fa8" providerId="ADAL" clId="{4A730474-21B3-459A-B33C-9A3241F8470A}" dt="2023-11-02T22:32:06.576" v="256" actId="1076"/>
      <pc:docMkLst>
        <pc:docMk/>
      </pc:docMkLst>
      <pc:sldChg chg="modSp mod">
        <pc:chgData name="James Wagner" userId="2862651d-6f44-4741-89aa-aec1c8926fa8" providerId="ADAL" clId="{4A730474-21B3-459A-B33C-9A3241F8470A}" dt="2023-11-02T21:18:44.469" v="20" actId="20577"/>
        <pc:sldMkLst>
          <pc:docMk/>
          <pc:sldMk cId="3549628654" sldId="272"/>
        </pc:sldMkLst>
        <pc:spChg chg="mod">
          <ac:chgData name="James Wagner" userId="2862651d-6f44-4741-89aa-aec1c8926fa8" providerId="ADAL" clId="{4A730474-21B3-459A-B33C-9A3241F8470A}" dt="2023-11-02T21:18:44.469" v="20" actId="20577"/>
          <ac:spMkLst>
            <pc:docMk/>
            <pc:sldMk cId="3549628654" sldId="272"/>
            <ac:spMk id="5" creationId="{00000000-0000-0000-0000-000000000000}"/>
          </ac:spMkLst>
        </pc:spChg>
      </pc:sldChg>
      <pc:sldChg chg="modSp mod">
        <pc:chgData name="James Wagner" userId="2862651d-6f44-4741-89aa-aec1c8926fa8" providerId="ADAL" clId="{4A730474-21B3-459A-B33C-9A3241F8470A}" dt="2023-11-02T21:18:48.916" v="22" actId="6549"/>
        <pc:sldMkLst>
          <pc:docMk/>
          <pc:sldMk cId="1107418130" sldId="707"/>
        </pc:sldMkLst>
        <pc:spChg chg="mod">
          <ac:chgData name="James Wagner" userId="2862651d-6f44-4741-89aa-aec1c8926fa8" providerId="ADAL" clId="{4A730474-21B3-459A-B33C-9A3241F8470A}" dt="2023-11-02T21:18:48.916" v="22" actId="6549"/>
          <ac:spMkLst>
            <pc:docMk/>
            <pc:sldMk cId="1107418130" sldId="707"/>
            <ac:spMk id="3" creationId="{ADF719E9-DF5D-416F-841C-722E8D7AB880}"/>
          </ac:spMkLst>
        </pc:spChg>
      </pc:sldChg>
      <pc:sldChg chg="modSp add del mod">
        <pc:chgData name="James Wagner" userId="2862651d-6f44-4741-89aa-aec1c8926fa8" providerId="ADAL" clId="{4A730474-21B3-459A-B33C-9A3241F8470A}" dt="2023-11-02T21:19:34.424" v="40" actId="20577"/>
        <pc:sldMkLst>
          <pc:docMk/>
          <pc:sldMk cId="161984044" sldId="1182"/>
        </pc:sldMkLst>
        <pc:spChg chg="mod">
          <ac:chgData name="James Wagner" userId="2862651d-6f44-4741-89aa-aec1c8926fa8" providerId="ADAL" clId="{4A730474-21B3-459A-B33C-9A3241F8470A}" dt="2023-11-02T21:19:34.424" v="40" actId="20577"/>
          <ac:spMkLst>
            <pc:docMk/>
            <pc:sldMk cId="161984044" sldId="1182"/>
            <ac:spMk id="4" creationId="{A58CC36A-C6B3-45A9-8503-06F76D304752}"/>
          </ac:spMkLst>
        </pc:spChg>
      </pc:sldChg>
      <pc:sldChg chg="add del">
        <pc:chgData name="James Wagner" userId="2862651d-6f44-4741-89aa-aec1c8926fa8" providerId="ADAL" clId="{4A730474-21B3-459A-B33C-9A3241F8470A}" dt="2023-11-02T21:19:29.230" v="26"/>
        <pc:sldMkLst>
          <pc:docMk/>
          <pc:sldMk cId="2545587763" sldId="1183"/>
        </pc:sldMkLst>
      </pc:sldChg>
      <pc:sldChg chg="add del">
        <pc:chgData name="James Wagner" userId="2862651d-6f44-4741-89aa-aec1c8926fa8" providerId="ADAL" clId="{4A730474-21B3-459A-B33C-9A3241F8470A}" dt="2023-11-02T21:19:29.230" v="26"/>
        <pc:sldMkLst>
          <pc:docMk/>
          <pc:sldMk cId="2287851706" sldId="1184"/>
        </pc:sldMkLst>
      </pc:sldChg>
      <pc:sldChg chg="add del">
        <pc:chgData name="James Wagner" userId="2862651d-6f44-4741-89aa-aec1c8926fa8" providerId="ADAL" clId="{4A730474-21B3-459A-B33C-9A3241F8470A}" dt="2023-11-02T21:19:29.230" v="26"/>
        <pc:sldMkLst>
          <pc:docMk/>
          <pc:sldMk cId="3870452208" sldId="1185"/>
        </pc:sldMkLst>
      </pc:sldChg>
      <pc:sldChg chg="add del">
        <pc:chgData name="James Wagner" userId="2862651d-6f44-4741-89aa-aec1c8926fa8" providerId="ADAL" clId="{4A730474-21B3-459A-B33C-9A3241F8470A}" dt="2023-11-02T21:19:29.230" v="26"/>
        <pc:sldMkLst>
          <pc:docMk/>
          <pc:sldMk cId="2712687713" sldId="1222"/>
        </pc:sldMkLst>
      </pc:sldChg>
      <pc:sldChg chg="add del">
        <pc:chgData name="James Wagner" userId="2862651d-6f44-4741-89aa-aec1c8926fa8" providerId="ADAL" clId="{4A730474-21B3-459A-B33C-9A3241F8470A}" dt="2023-11-02T21:19:29.230" v="26"/>
        <pc:sldMkLst>
          <pc:docMk/>
          <pc:sldMk cId="2049118611" sldId="1223"/>
        </pc:sldMkLst>
      </pc:sldChg>
      <pc:sldChg chg="modSp mod">
        <pc:chgData name="James Wagner" userId="2862651d-6f44-4741-89aa-aec1c8926fa8" providerId="ADAL" clId="{4A730474-21B3-459A-B33C-9A3241F8470A}" dt="2023-10-26T21:01:08.878" v="0" actId="1076"/>
        <pc:sldMkLst>
          <pc:docMk/>
          <pc:sldMk cId="3099240185" sldId="1227"/>
        </pc:sldMkLst>
        <pc:picChg chg="mod">
          <ac:chgData name="James Wagner" userId="2862651d-6f44-4741-89aa-aec1c8926fa8" providerId="ADAL" clId="{4A730474-21B3-459A-B33C-9A3241F8470A}" dt="2023-10-26T21:01:08.878" v="0" actId="1076"/>
          <ac:picMkLst>
            <pc:docMk/>
            <pc:sldMk cId="3099240185" sldId="1227"/>
            <ac:picMk id="4" creationId="{185CB1EC-03FB-4FA0-BF01-D6AD09A72546}"/>
          </ac:picMkLst>
        </pc:picChg>
      </pc:sldChg>
      <pc:sldChg chg="add del">
        <pc:chgData name="James Wagner" userId="2862651d-6f44-4741-89aa-aec1c8926fa8" providerId="ADAL" clId="{4A730474-21B3-459A-B33C-9A3241F8470A}" dt="2023-11-02T21:19:29.230" v="26"/>
        <pc:sldMkLst>
          <pc:docMk/>
          <pc:sldMk cId="1203028452" sldId="1252"/>
        </pc:sldMkLst>
      </pc:sldChg>
      <pc:sldChg chg="add del">
        <pc:chgData name="James Wagner" userId="2862651d-6f44-4741-89aa-aec1c8926fa8" providerId="ADAL" clId="{4A730474-21B3-459A-B33C-9A3241F8470A}" dt="2023-11-02T21:19:29.230" v="26"/>
        <pc:sldMkLst>
          <pc:docMk/>
          <pc:sldMk cId="165849541" sldId="1253"/>
        </pc:sldMkLst>
      </pc:sldChg>
      <pc:sldChg chg="add del">
        <pc:chgData name="James Wagner" userId="2862651d-6f44-4741-89aa-aec1c8926fa8" providerId="ADAL" clId="{4A730474-21B3-459A-B33C-9A3241F8470A}" dt="2023-11-02T21:19:29.230" v="26"/>
        <pc:sldMkLst>
          <pc:docMk/>
          <pc:sldMk cId="4005318479" sldId="1254"/>
        </pc:sldMkLst>
      </pc:sldChg>
      <pc:sldChg chg="modSp mod">
        <pc:chgData name="James Wagner" userId="2862651d-6f44-4741-89aa-aec1c8926fa8" providerId="ADAL" clId="{4A730474-21B3-459A-B33C-9A3241F8470A}" dt="2023-11-02T22:32:06.576" v="256" actId="1076"/>
        <pc:sldMkLst>
          <pc:docMk/>
          <pc:sldMk cId="106375066" sldId="1270"/>
        </pc:sldMkLst>
        <pc:spChg chg="mod">
          <ac:chgData name="James Wagner" userId="2862651d-6f44-4741-89aa-aec1c8926fa8" providerId="ADAL" clId="{4A730474-21B3-459A-B33C-9A3241F8470A}" dt="2023-11-02T22:31:44.806" v="255" actId="20577"/>
          <ac:spMkLst>
            <pc:docMk/>
            <pc:sldMk cId="106375066" sldId="1270"/>
            <ac:spMk id="3" creationId="{ADF719E9-DF5D-416F-841C-722E8D7AB880}"/>
          </ac:spMkLst>
        </pc:spChg>
        <pc:picChg chg="mod">
          <ac:chgData name="James Wagner" userId="2862651d-6f44-4741-89aa-aec1c8926fa8" providerId="ADAL" clId="{4A730474-21B3-459A-B33C-9A3241F8470A}" dt="2023-11-02T22:32:06.576" v="256" actId="1076"/>
          <ac:picMkLst>
            <pc:docMk/>
            <pc:sldMk cId="106375066" sldId="1270"/>
            <ac:picMk id="4098" creationId="{E5060810-C4A5-4733-8575-1569FBAA05FD}"/>
          </ac:picMkLst>
        </pc:picChg>
      </pc:sldChg>
      <pc:sldChg chg="modSp mod">
        <pc:chgData name="James Wagner" userId="2862651d-6f44-4741-89aa-aec1c8926fa8" providerId="ADAL" clId="{4A730474-21B3-459A-B33C-9A3241F8470A}" dt="2023-11-02T21:18:53.436" v="24" actId="6549"/>
        <pc:sldMkLst>
          <pc:docMk/>
          <pc:sldMk cId="1396037576" sldId="1310"/>
        </pc:sldMkLst>
        <pc:spChg chg="mod">
          <ac:chgData name="James Wagner" userId="2862651d-6f44-4741-89aa-aec1c8926fa8" providerId="ADAL" clId="{4A730474-21B3-459A-B33C-9A3241F8470A}" dt="2023-11-02T21:18:53.436" v="24" actId="6549"/>
          <ac:spMkLst>
            <pc:docMk/>
            <pc:sldMk cId="1396037576" sldId="1310"/>
            <ac:spMk id="3" creationId="{86A064DA-73DD-7F60-0CB1-7D9297F8B877}"/>
          </ac:spMkLst>
        </pc:spChg>
      </pc:sldChg>
      <pc:sldChg chg="del">
        <pc:chgData name="James Wagner" userId="2862651d-6f44-4741-89aa-aec1c8926fa8" providerId="ADAL" clId="{4A730474-21B3-459A-B33C-9A3241F8470A}" dt="2023-10-31T23:16:24.196" v="1" actId="47"/>
        <pc:sldMkLst>
          <pc:docMk/>
          <pc:sldMk cId="3855390476" sldId="1342"/>
        </pc:sldMkLst>
      </pc:sldChg>
      <pc:sldChg chg="del">
        <pc:chgData name="James Wagner" userId="2862651d-6f44-4741-89aa-aec1c8926fa8" providerId="ADAL" clId="{4A730474-21B3-459A-B33C-9A3241F8470A}" dt="2023-11-02T21:18:18.029" v="4" actId="2696"/>
        <pc:sldMkLst>
          <pc:docMk/>
          <pc:sldMk cId="4089512361" sldId="1343"/>
        </pc:sldMkLst>
      </pc:sldChg>
      <pc:sldChg chg="del">
        <pc:chgData name="James Wagner" userId="2862651d-6f44-4741-89aa-aec1c8926fa8" providerId="ADAL" clId="{4A730474-21B3-459A-B33C-9A3241F8470A}" dt="2023-11-02T21:18:18.029" v="4" actId="2696"/>
        <pc:sldMkLst>
          <pc:docMk/>
          <pc:sldMk cId="2592052429" sldId="1344"/>
        </pc:sldMkLst>
      </pc:sldChg>
      <pc:sldChg chg="del">
        <pc:chgData name="James Wagner" userId="2862651d-6f44-4741-89aa-aec1c8926fa8" providerId="ADAL" clId="{4A730474-21B3-459A-B33C-9A3241F8470A}" dt="2023-11-02T21:18:18.029" v="4" actId="2696"/>
        <pc:sldMkLst>
          <pc:docMk/>
          <pc:sldMk cId="3258829147" sldId="1345"/>
        </pc:sldMkLst>
      </pc:sldChg>
      <pc:sldChg chg="del">
        <pc:chgData name="James Wagner" userId="2862651d-6f44-4741-89aa-aec1c8926fa8" providerId="ADAL" clId="{4A730474-21B3-459A-B33C-9A3241F8470A}" dt="2023-11-02T21:18:18.029" v="4" actId="2696"/>
        <pc:sldMkLst>
          <pc:docMk/>
          <pc:sldMk cId="1756071469" sldId="1346"/>
        </pc:sldMkLst>
      </pc:sldChg>
      <pc:sldChg chg="del">
        <pc:chgData name="James Wagner" userId="2862651d-6f44-4741-89aa-aec1c8926fa8" providerId="ADAL" clId="{4A730474-21B3-459A-B33C-9A3241F8470A}" dt="2023-11-02T21:18:18.029" v="4" actId="2696"/>
        <pc:sldMkLst>
          <pc:docMk/>
          <pc:sldMk cId="4242108072" sldId="1347"/>
        </pc:sldMkLst>
      </pc:sldChg>
      <pc:sldChg chg="del">
        <pc:chgData name="James Wagner" userId="2862651d-6f44-4741-89aa-aec1c8926fa8" providerId="ADAL" clId="{4A730474-21B3-459A-B33C-9A3241F8470A}" dt="2023-11-02T21:18:18.029" v="4" actId="2696"/>
        <pc:sldMkLst>
          <pc:docMk/>
          <pc:sldMk cId="4180020102" sldId="1348"/>
        </pc:sldMkLst>
      </pc:sldChg>
      <pc:sldChg chg="del">
        <pc:chgData name="James Wagner" userId="2862651d-6f44-4741-89aa-aec1c8926fa8" providerId="ADAL" clId="{4A730474-21B3-459A-B33C-9A3241F8470A}" dt="2023-11-02T21:18:18.029" v="4" actId="2696"/>
        <pc:sldMkLst>
          <pc:docMk/>
          <pc:sldMk cId="532553094" sldId="1349"/>
        </pc:sldMkLst>
      </pc:sldChg>
      <pc:sldChg chg="del">
        <pc:chgData name="James Wagner" userId="2862651d-6f44-4741-89aa-aec1c8926fa8" providerId="ADAL" clId="{4A730474-21B3-459A-B33C-9A3241F8470A}" dt="2023-11-02T21:18:18.029" v="4" actId="2696"/>
        <pc:sldMkLst>
          <pc:docMk/>
          <pc:sldMk cId="255420327" sldId="1350"/>
        </pc:sldMkLst>
      </pc:sldChg>
      <pc:sldChg chg="del">
        <pc:chgData name="James Wagner" userId="2862651d-6f44-4741-89aa-aec1c8926fa8" providerId="ADAL" clId="{4A730474-21B3-459A-B33C-9A3241F8470A}" dt="2023-11-02T21:18:18.029" v="4" actId="2696"/>
        <pc:sldMkLst>
          <pc:docMk/>
          <pc:sldMk cId="3119072690" sldId="1351"/>
        </pc:sldMkLst>
      </pc:sldChg>
      <pc:sldChg chg="del">
        <pc:chgData name="James Wagner" userId="2862651d-6f44-4741-89aa-aec1c8926fa8" providerId="ADAL" clId="{4A730474-21B3-459A-B33C-9A3241F8470A}" dt="2023-11-02T21:18:18.029" v="4" actId="2696"/>
        <pc:sldMkLst>
          <pc:docMk/>
          <pc:sldMk cId="2842776512" sldId="1352"/>
        </pc:sldMkLst>
      </pc:sldChg>
      <pc:sldChg chg="del">
        <pc:chgData name="James Wagner" userId="2862651d-6f44-4741-89aa-aec1c8926fa8" providerId="ADAL" clId="{4A730474-21B3-459A-B33C-9A3241F8470A}" dt="2023-11-02T21:18:18.029" v="4" actId="2696"/>
        <pc:sldMkLst>
          <pc:docMk/>
          <pc:sldMk cId="265226287" sldId="1353"/>
        </pc:sldMkLst>
      </pc:sldChg>
      <pc:sldChg chg="del">
        <pc:chgData name="James Wagner" userId="2862651d-6f44-4741-89aa-aec1c8926fa8" providerId="ADAL" clId="{4A730474-21B3-459A-B33C-9A3241F8470A}" dt="2023-11-02T21:19:02.424" v="25" actId="47"/>
        <pc:sldMkLst>
          <pc:docMk/>
          <pc:sldMk cId="2359339630" sldId="1354"/>
        </pc:sldMkLst>
      </pc:sldChg>
      <pc:sldChg chg="modSp mod">
        <pc:chgData name="James Wagner" userId="2862651d-6f44-4741-89aa-aec1c8926fa8" providerId="ADAL" clId="{4A730474-21B3-459A-B33C-9A3241F8470A}" dt="2023-11-02T22:24:34.960" v="130" actId="20577"/>
        <pc:sldMkLst>
          <pc:docMk/>
          <pc:sldMk cId="1399417017" sldId="1355"/>
        </pc:sldMkLst>
        <pc:spChg chg="mod">
          <ac:chgData name="James Wagner" userId="2862651d-6f44-4741-89aa-aec1c8926fa8" providerId="ADAL" clId="{4A730474-21B3-459A-B33C-9A3241F8470A}" dt="2023-11-02T22:24:34.960" v="130" actId="20577"/>
          <ac:spMkLst>
            <pc:docMk/>
            <pc:sldMk cId="1399417017" sldId="1355"/>
            <ac:spMk id="3" creationId="{319A693F-B758-5126-4CE0-6B8BE0AA737B}"/>
          </ac:spMkLst>
        </pc:spChg>
      </pc:sldChg>
    </pc:docChg>
  </pc:docChgLst>
  <pc:docChgLst>
    <pc:chgData name="James Wagner" userId="2862651d-6f44-4741-89aa-aec1c8926fa8" providerId="ADAL" clId="{1B79572B-238A-4345-BFCB-2E8FB16869FD}"/>
    <pc:docChg chg="undo custSel addSld delSld modSld sldOrd">
      <pc:chgData name="James Wagner" userId="2862651d-6f44-4741-89aa-aec1c8926fa8" providerId="ADAL" clId="{1B79572B-238A-4345-BFCB-2E8FB16869FD}" dt="2022-11-03T13:00:25.109" v="1541" actId="20577"/>
      <pc:docMkLst>
        <pc:docMk/>
      </pc:docMkLst>
      <pc:sldChg chg="modSp mod">
        <pc:chgData name="James Wagner" userId="2862651d-6f44-4741-89aa-aec1c8926fa8" providerId="ADAL" clId="{1B79572B-238A-4345-BFCB-2E8FB16869FD}" dt="2022-11-03T12:29:15.049" v="161" actId="20577"/>
        <pc:sldMkLst>
          <pc:docMk/>
          <pc:sldMk cId="161984044" sldId="1182"/>
        </pc:sldMkLst>
        <pc:spChg chg="mod">
          <ac:chgData name="James Wagner" userId="2862651d-6f44-4741-89aa-aec1c8926fa8" providerId="ADAL" clId="{1B79572B-238A-4345-BFCB-2E8FB16869FD}" dt="2022-11-03T12:29:15.049" v="161" actId="20577"/>
          <ac:spMkLst>
            <pc:docMk/>
            <pc:sldMk cId="161984044" sldId="1182"/>
            <ac:spMk id="4" creationId="{A58CC36A-C6B3-45A9-8503-06F76D304752}"/>
          </ac:spMkLst>
        </pc:spChg>
      </pc:sldChg>
      <pc:sldChg chg="addSp delSp modSp mod">
        <pc:chgData name="James Wagner" userId="2862651d-6f44-4741-89aa-aec1c8926fa8" providerId="ADAL" clId="{1B79572B-238A-4345-BFCB-2E8FB16869FD}" dt="2022-11-02T22:00:46.117" v="145" actId="6549"/>
        <pc:sldMkLst>
          <pc:docMk/>
          <pc:sldMk cId="1331607266" sldId="1328"/>
        </pc:sldMkLst>
        <pc:spChg chg="mod">
          <ac:chgData name="James Wagner" userId="2862651d-6f44-4741-89aa-aec1c8926fa8" providerId="ADAL" clId="{1B79572B-238A-4345-BFCB-2E8FB16869FD}" dt="2022-11-02T22:00:46.117" v="145" actId="6549"/>
          <ac:spMkLst>
            <pc:docMk/>
            <pc:sldMk cId="1331607266" sldId="1328"/>
            <ac:spMk id="2" creationId="{620184D6-EA01-4131-B1AA-322712DF01B4}"/>
          </ac:spMkLst>
        </pc:spChg>
        <pc:spChg chg="mod">
          <ac:chgData name="James Wagner" userId="2862651d-6f44-4741-89aa-aec1c8926fa8" providerId="ADAL" clId="{1B79572B-238A-4345-BFCB-2E8FB16869FD}" dt="2022-11-02T22:00:42.932" v="140" actId="6549"/>
          <ac:spMkLst>
            <pc:docMk/>
            <pc:sldMk cId="1331607266" sldId="1328"/>
            <ac:spMk id="3" creationId="{7A067EA5-E6D1-4CC2-BF9C-380F857ACFE0}"/>
          </ac:spMkLst>
        </pc:spChg>
        <pc:picChg chg="add del mod">
          <ac:chgData name="James Wagner" userId="2862651d-6f44-4741-89aa-aec1c8926fa8" providerId="ADAL" clId="{1B79572B-238A-4345-BFCB-2E8FB16869FD}" dt="2022-11-02T22:00:42.466" v="139"/>
          <ac:picMkLst>
            <pc:docMk/>
            <pc:sldMk cId="1331607266" sldId="1328"/>
            <ac:picMk id="4" creationId="{2A68A76D-119F-4E60-916E-C055D3877148}"/>
          </ac:picMkLst>
        </pc:picChg>
        <pc:picChg chg="add del mod">
          <ac:chgData name="James Wagner" userId="2862651d-6f44-4741-89aa-aec1c8926fa8" providerId="ADAL" clId="{1B79572B-238A-4345-BFCB-2E8FB16869FD}" dt="2022-11-02T22:00:42.466" v="139"/>
          <ac:picMkLst>
            <pc:docMk/>
            <pc:sldMk cId="1331607266" sldId="1328"/>
            <ac:picMk id="5" creationId="{7BC3A3B6-F9E4-4856-B227-7A459A11F41E}"/>
          </ac:picMkLst>
        </pc:picChg>
        <pc:picChg chg="add del mod">
          <ac:chgData name="James Wagner" userId="2862651d-6f44-4741-89aa-aec1c8926fa8" providerId="ADAL" clId="{1B79572B-238A-4345-BFCB-2E8FB16869FD}" dt="2022-11-02T22:00:42.466" v="139"/>
          <ac:picMkLst>
            <pc:docMk/>
            <pc:sldMk cId="1331607266" sldId="1328"/>
            <ac:picMk id="6" creationId="{96C8FF84-0306-4744-8ED4-C1E09A66C8A2}"/>
          </ac:picMkLst>
        </pc:picChg>
      </pc:sldChg>
      <pc:sldChg chg="addSp modSp add del mod ord">
        <pc:chgData name="James Wagner" userId="2862651d-6f44-4741-89aa-aec1c8926fa8" providerId="ADAL" clId="{1B79572B-238A-4345-BFCB-2E8FB16869FD}" dt="2022-11-02T22:00:48.801" v="146" actId="47"/>
        <pc:sldMkLst>
          <pc:docMk/>
          <pc:sldMk cId="2693686806" sldId="1342"/>
        </pc:sldMkLst>
        <pc:spChg chg="mod">
          <ac:chgData name="James Wagner" userId="2862651d-6f44-4741-89aa-aec1c8926fa8" providerId="ADAL" clId="{1B79572B-238A-4345-BFCB-2E8FB16869FD}" dt="2022-11-02T21:59:53.383" v="104" actId="6549"/>
          <ac:spMkLst>
            <pc:docMk/>
            <pc:sldMk cId="2693686806" sldId="1342"/>
            <ac:spMk id="2" creationId="{620184D6-EA01-4131-B1AA-322712DF01B4}"/>
          </ac:spMkLst>
        </pc:spChg>
        <pc:spChg chg="mod">
          <ac:chgData name="James Wagner" userId="2862651d-6f44-4741-89aa-aec1c8926fa8" providerId="ADAL" clId="{1B79572B-238A-4345-BFCB-2E8FB16869FD}" dt="2022-11-02T21:59:36.289" v="103" actId="20577"/>
          <ac:spMkLst>
            <pc:docMk/>
            <pc:sldMk cId="2693686806" sldId="1342"/>
            <ac:spMk id="3" creationId="{7A067EA5-E6D1-4CC2-BF9C-380F857ACFE0}"/>
          </ac:spMkLst>
        </pc:spChg>
        <pc:picChg chg="add mod">
          <ac:chgData name="James Wagner" userId="2862651d-6f44-4741-89aa-aec1c8926fa8" providerId="ADAL" clId="{1B79572B-238A-4345-BFCB-2E8FB16869FD}" dt="2022-11-02T21:58:00.791" v="11" actId="1076"/>
          <ac:picMkLst>
            <pc:docMk/>
            <pc:sldMk cId="2693686806" sldId="1342"/>
            <ac:picMk id="4" creationId="{1AEB7D8B-AF10-4DD6-811A-C64A5D10D737}"/>
          </ac:picMkLst>
        </pc:picChg>
      </pc:sldChg>
      <pc:sldChg chg="add">
        <pc:chgData name="James Wagner" userId="2862651d-6f44-4741-89aa-aec1c8926fa8" providerId="ADAL" clId="{1B79572B-238A-4345-BFCB-2E8FB16869FD}" dt="2022-11-03T12:29:03.163" v="147"/>
        <pc:sldMkLst>
          <pc:docMk/>
          <pc:sldMk cId="3855390476" sldId="1342"/>
        </pc:sldMkLst>
      </pc:sldChg>
      <pc:sldChg chg="addSp delSp modSp new mod modClrScheme chgLayout">
        <pc:chgData name="James Wagner" userId="2862651d-6f44-4741-89aa-aec1c8926fa8" providerId="ADAL" clId="{1B79572B-238A-4345-BFCB-2E8FB16869FD}" dt="2022-11-03T12:50:09.266" v="1246" actId="1076"/>
        <pc:sldMkLst>
          <pc:docMk/>
          <pc:sldMk cId="4089512361" sldId="1343"/>
        </pc:sldMkLst>
        <pc:spChg chg="del mod ord">
          <ac:chgData name="James Wagner" userId="2862651d-6f44-4741-89aa-aec1c8926fa8" providerId="ADAL" clId="{1B79572B-238A-4345-BFCB-2E8FB16869FD}" dt="2022-11-03T12:29:09.923" v="149" actId="700"/>
          <ac:spMkLst>
            <pc:docMk/>
            <pc:sldMk cId="4089512361" sldId="1343"/>
            <ac:spMk id="2" creationId="{526C2424-3856-4037-A105-D8B261B28819}"/>
          </ac:spMkLst>
        </pc:spChg>
        <pc:spChg chg="del mod ord">
          <ac:chgData name="James Wagner" userId="2862651d-6f44-4741-89aa-aec1c8926fa8" providerId="ADAL" clId="{1B79572B-238A-4345-BFCB-2E8FB16869FD}" dt="2022-11-03T12:29:09.923" v="149" actId="700"/>
          <ac:spMkLst>
            <pc:docMk/>
            <pc:sldMk cId="4089512361" sldId="1343"/>
            <ac:spMk id="3" creationId="{E89FA71E-80F7-4BC2-80FD-577BA8DAB7C9}"/>
          </ac:spMkLst>
        </pc:spChg>
        <pc:spChg chg="add mod ord">
          <ac:chgData name="James Wagner" userId="2862651d-6f44-4741-89aa-aec1c8926fa8" providerId="ADAL" clId="{1B79572B-238A-4345-BFCB-2E8FB16869FD}" dt="2022-11-03T12:32:45.912" v="182" actId="20577"/>
          <ac:spMkLst>
            <pc:docMk/>
            <pc:sldMk cId="4089512361" sldId="1343"/>
            <ac:spMk id="4" creationId="{743EC9FA-8CB9-47F0-AE92-600271FA086F}"/>
          </ac:spMkLst>
        </pc:spChg>
        <pc:spChg chg="add mod ord">
          <ac:chgData name="James Wagner" userId="2862651d-6f44-4741-89aa-aec1c8926fa8" providerId="ADAL" clId="{1B79572B-238A-4345-BFCB-2E8FB16869FD}" dt="2022-11-03T12:50:03.415" v="1245" actId="20577"/>
          <ac:spMkLst>
            <pc:docMk/>
            <pc:sldMk cId="4089512361" sldId="1343"/>
            <ac:spMk id="5" creationId="{EEDAAE8F-FDE9-4B47-A6B3-0992B9C4B5BB}"/>
          </ac:spMkLst>
        </pc:spChg>
        <pc:graphicFrameChg chg="add mod modGraphic">
          <ac:chgData name="James Wagner" userId="2862651d-6f44-4741-89aa-aec1c8926fa8" providerId="ADAL" clId="{1B79572B-238A-4345-BFCB-2E8FB16869FD}" dt="2022-11-03T12:50:09.266" v="1246" actId="1076"/>
          <ac:graphicFrameMkLst>
            <pc:docMk/>
            <pc:sldMk cId="4089512361" sldId="1343"/>
            <ac:graphicFrameMk id="6" creationId="{87E0269D-A883-4111-827B-D84F0DFDB36C}"/>
          </ac:graphicFrameMkLst>
        </pc:graphicFrameChg>
      </pc:sldChg>
      <pc:sldChg chg="modSp add mod">
        <pc:chgData name="James Wagner" userId="2862651d-6f44-4741-89aa-aec1c8926fa8" providerId="ADAL" clId="{1B79572B-238A-4345-BFCB-2E8FB16869FD}" dt="2022-11-03T12:41:15.196" v="827" actId="20577"/>
        <pc:sldMkLst>
          <pc:docMk/>
          <pc:sldMk cId="2592052429" sldId="1344"/>
        </pc:sldMkLst>
        <pc:spChg chg="mod">
          <ac:chgData name="James Wagner" userId="2862651d-6f44-4741-89aa-aec1c8926fa8" providerId="ADAL" clId="{1B79572B-238A-4345-BFCB-2E8FB16869FD}" dt="2022-11-03T12:38:15.806" v="489" actId="20577"/>
          <ac:spMkLst>
            <pc:docMk/>
            <pc:sldMk cId="2592052429" sldId="1344"/>
            <ac:spMk id="4" creationId="{743EC9FA-8CB9-47F0-AE92-600271FA086F}"/>
          </ac:spMkLst>
        </pc:spChg>
        <pc:spChg chg="mod">
          <ac:chgData name="James Wagner" userId="2862651d-6f44-4741-89aa-aec1c8926fa8" providerId="ADAL" clId="{1B79572B-238A-4345-BFCB-2E8FB16869FD}" dt="2022-11-03T12:41:15.196" v="827" actId="20577"/>
          <ac:spMkLst>
            <pc:docMk/>
            <pc:sldMk cId="2592052429" sldId="1344"/>
            <ac:spMk id="5" creationId="{EEDAAE8F-FDE9-4B47-A6B3-0992B9C4B5BB}"/>
          </ac:spMkLst>
        </pc:spChg>
      </pc:sldChg>
      <pc:sldChg chg="modSp add mod">
        <pc:chgData name="James Wagner" userId="2862651d-6f44-4741-89aa-aec1c8926fa8" providerId="ADAL" clId="{1B79572B-238A-4345-BFCB-2E8FB16869FD}" dt="2022-11-03T12:54:47.836" v="1359" actId="6549"/>
        <pc:sldMkLst>
          <pc:docMk/>
          <pc:sldMk cId="3258829147" sldId="1345"/>
        </pc:sldMkLst>
        <pc:spChg chg="mod">
          <ac:chgData name="James Wagner" userId="2862651d-6f44-4741-89aa-aec1c8926fa8" providerId="ADAL" clId="{1B79572B-238A-4345-BFCB-2E8FB16869FD}" dt="2022-11-03T12:42:24.858" v="846" actId="20577"/>
          <ac:spMkLst>
            <pc:docMk/>
            <pc:sldMk cId="3258829147" sldId="1345"/>
            <ac:spMk id="4" creationId="{743EC9FA-8CB9-47F0-AE92-600271FA086F}"/>
          </ac:spMkLst>
        </pc:spChg>
        <pc:spChg chg="mod">
          <ac:chgData name="James Wagner" userId="2862651d-6f44-4741-89aa-aec1c8926fa8" providerId="ADAL" clId="{1B79572B-238A-4345-BFCB-2E8FB16869FD}" dt="2022-11-03T12:54:47.836" v="1359" actId="6549"/>
          <ac:spMkLst>
            <pc:docMk/>
            <pc:sldMk cId="3258829147" sldId="1345"/>
            <ac:spMk id="5" creationId="{EEDAAE8F-FDE9-4B47-A6B3-0992B9C4B5BB}"/>
          </ac:spMkLst>
        </pc:spChg>
      </pc:sldChg>
      <pc:sldChg chg="modSp add mod">
        <pc:chgData name="James Wagner" userId="2862651d-6f44-4741-89aa-aec1c8926fa8" providerId="ADAL" clId="{1B79572B-238A-4345-BFCB-2E8FB16869FD}" dt="2022-11-03T12:56:01.804" v="1496" actId="20577"/>
        <pc:sldMkLst>
          <pc:docMk/>
          <pc:sldMk cId="1756071469" sldId="1346"/>
        </pc:sldMkLst>
        <pc:spChg chg="mod">
          <ac:chgData name="James Wagner" userId="2862651d-6f44-4741-89aa-aec1c8926fa8" providerId="ADAL" clId="{1B79572B-238A-4345-BFCB-2E8FB16869FD}" dt="2022-11-03T12:55:11.340" v="1394" actId="20577"/>
          <ac:spMkLst>
            <pc:docMk/>
            <pc:sldMk cId="1756071469" sldId="1346"/>
            <ac:spMk id="4" creationId="{743EC9FA-8CB9-47F0-AE92-600271FA086F}"/>
          </ac:spMkLst>
        </pc:spChg>
        <pc:spChg chg="mod">
          <ac:chgData name="James Wagner" userId="2862651d-6f44-4741-89aa-aec1c8926fa8" providerId="ADAL" clId="{1B79572B-238A-4345-BFCB-2E8FB16869FD}" dt="2022-11-03T12:56:01.804" v="1496" actId="20577"/>
          <ac:spMkLst>
            <pc:docMk/>
            <pc:sldMk cId="1756071469" sldId="1346"/>
            <ac:spMk id="5" creationId="{EEDAAE8F-FDE9-4B47-A6B3-0992B9C4B5BB}"/>
          </ac:spMkLst>
        </pc:spChg>
      </pc:sldChg>
      <pc:sldChg chg="add">
        <pc:chgData name="James Wagner" userId="2862651d-6f44-4741-89aa-aec1c8926fa8" providerId="ADAL" clId="{1B79572B-238A-4345-BFCB-2E8FB16869FD}" dt="2022-11-03T12:50:31.778" v="1247"/>
        <pc:sldMkLst>
          <pc:docMk/>
          <pc:sldMk cId="4242108072" sldId="1347"/>
        </pc:sldMkLst>
      </pc:sldChg>
      <pc:sldChg chg="add">
        <pc:chgData name="James Wagner" userId="2862651d-6f44-4741-89aa-aec1c8926fa8" providerId="ADAL" clId="{1B79572B-238A-4345-BFCB-2E8FB16869FD}" dt="2022-11-03T12:50:32.093" v="1248"/>
        <pc:sldMkLst>
          <pc:docMk/>
          <pc:sldMk cId="4180020102" sldId="1348"/>
        </pc:sldMkLst>
      </pc:sldChg>
      <pc:sldChg chg="addSp delSp modSp new mod">
        <pc:chgData name="James Wagner" userId="2862651d-6f44-4741-89aa-aec1c8926fa8" providerId="ADAL" clId="{1B79572B-238A-4345-BFCB-2E8FB16869FD}" dt="2022-11-03T13:00:25.109" v="1541" actId="20577"/>
        <pc:sldMkLst>
          <pc:docMk/>
          <pc:sldMk cId="532553094" sldId="1349"/>
        </pc:sldMkLst>
        <pc:spChg chg="mod">
          <ac:chgData name="James Wagner" userId="2862651d-6f44-4741-89aa-aec1c8926fa8" providerId="ADAL" clId="{1B79572B-238A-4345-BFCB-2E8FB16869FD}" dt="2022-11-03T12:58:19.084" v="1508" actId="20577"/>
          <ac:spMkLst>
            <pc:docMk/>
            <pc:sldMk cId="532553094" sldId="1349"/>
            <ac:spMk id="2" creationId="{32C69C47-7C8D-4D26-88B1-EEC1DD5D59A3}"/>
          </ac:spMkLst>
        </pc:spChg>
        <pc:spChg chg="del">
          <ac:chgData name="James Wagner" userId="2862651d-6f44-4741-89aa-aec1c8926fa8" providerId="ADAL" clId="{1B79572B-238A-4345-BFCB-2E8FB16869FD}" dt="2022-11-03T12:59:48.622" v="1531" actId="478"/>
          <ac:spMkLst>
            <pc:docMk/>
            <pc:sldMk cId="532553094" sldId="1349"/>
            <ac:spMk id="3" creationId="{B08A89B7-0E4E-4EBD-ABF2-9E8BCF94F90D}"/>
          </ac:spMkLst>
        </pc:spChg>
        <pc:graphicFrameChg chg="add mod modGraphic">
          <ac:chgData name="James Wagner" userId="2862651d-6f44-4741-89aa-aec1c8926fa8" providerId="ADAL" clId="{1B79572B-238A-4345-BFCB-2E8FB16869FD}" dt="2022-11-03T13:00:25.109" v="1541" actId="20577"/>
          <ac:graphicFrameMkLst>
            <pc:docMk/>
            <pc:sldMk cId="532553094" sldId="1349"/>
            <ac:graphicFrameMk id="4" creationId="{7D8000C8-956C-48D7-A519-E5D8724D29BF}"/>
          </ac:graphicFrameMkLst>
        </pc:graphicFrameChg>
      </pc:sldChg>
    </pc:docChg>
  </pc:docChgLst>
  <pc:docChgLst>
    <pc:chgData name="James Wagner" userId="2862651d-6f44-4741-89aa-aec1c8926fa8" providerId="ADAL" clId="{CFC4129C-FC19-4FC1-852B-D2BC45344BAD}"/>
    <pc:docChg chg="undo custSel addSld delSld modSld">
      <pc:chgData name="James Wagner" userId="2862651d-6f44-4741-89aa-aec1c8926fa8" providerId="ADAL" clId="{CFC4129C-FC19-4FC1-852B-D2BC45344BAD}" dt="2022-11-03T21:56:52.896" v="4030" actId="20577"/>
      <pc:docMkLst>
        <pc:docMk/>
      </pc:docMkLst>
      <pc:sldChg chg="modSp mod">
        <pc:chgData name="James Wagner" userId="2862651d-6f44-4741-89aa-aec1c8926fa8" providerId="ADAL" clId="{CFC4129C-FC19-4FC1-852B-D2BC45344BAD}" dt="2022-11-02T13:31:58.073" v="967" actId="20577"/>
        <pc:sldMkLst>
          <pc:docMk/>
          <pc:sldMk cId="3549628654" sldId="272"/>
        </pc:sldMkLst>
        <pc:spChg chg="mod">
          <ac:chgData name="James Wagner" userId="2862651d-6f44-4741-89aa-aec1c8926fa8" providerId="ADAL" clId="{CFC4129C-FC19-4FC1-852B-D2BC45344BAD}" dt="2022-11-02T13:31:58.073" v="967" actId="20577"/>
          <ac:spMkLst>
            <pc:docMk/>
            <pc:sldMk cId="3549628654" sldId="272"/>
            <ac:spMk id="5" creationId="{00000000-0000-0000-0000-000000000000}"/>
          </ac:spMkLst>
        </pc:spChg>
      </pc:sldChg>
      <pc:sldChg chg="del">
        <pc:chgData name="James Wagner" userId="2862651d-6f44-4741-89aa-aec1c8926fa8" providerId="ADAL" clId="{CFC4129C-FC19-4FC1-852B-D2BC45344BAD}" dt="2022-10-31T15:31:26.136" v="0" actId="47"/>
        <pc:sldMkLst>
          <pc:docMk/>
          <pc:sldMk cId="0" sldId="279"/>
        </pc:sldMkLst>
      </pc:sldChg>
      <pc:sldChg chg="del">
        <pc:chgData name="James Wagner" userId="2862651d-6f44-4741-89aa-aec1c8926fa8" providerId="ADAL" clId="{CFC4129C-FC19-4FC1-852B-D2BC45344BAD}" dt="2022-10-31T15:31:26.136" v="0" actId="47"/>
        <pc:sldMkLst>
          <pc:docMk/>
          <pc:sldMk cId="0" sldId="414"/>
        </pc:sldMkLst>
      </pc:sldChg>
      <pc:sldChg chg="del">
        <pc:chgData name="James Wagner" userId="2862651d-6f44-4741-89aa-aec1c8926fa8" providerId="ADAL" clId="{CFC4129C-FC19-4FC1-852B-D2BC45344BAD}" dt="2022-10-31T15:31:26.136" v="0" actId="47"/>
        <pc:sldMkLst>
          <pc:docMk/>
          <pc:sldMk cId="1962834633" sldId="705"/>
        </pc:sldMkLst>
      </pc:sldChg>
      <pc:sldChg chg="modSp add del mod">
        <pc:chgData name="James Wagner" userId="2862651d-6f44-4741-89aa-aec1c8926fa8" providerId="ADAL" clId="{CFC4129C-FC19-4FC1-852B-D2BC45344BAD}" dt="2022-11-03T20:17:16.989" v="3771" actId="20577"/>
        <pc:sldMkLst>
          <pc:docMk/>
          <pc:sldMk cId="1107418130" sldId="707"/>
        </pc:sldMkLst>
        <pc:spChg chg="mod">
          <ac:chgData name="James Wagner" userId="2862651d-6f44-4741-89aa-aec1c8926fa8" providerId="ADAL" clId="{CFC4129C-FC19-4FC1-852B-D2BC45344BAD}" dt="2022-11-03T20:17:16.989" v="3771" actId="20577"/>
          <ac:spMkLst>
            <pc:docMk/>
            <pc:sldMk cId="1107418130" sldId="707"/>
            <ac:spMk id="3" creationId="{ADF719E9-DF5D-416F-841C-722E8D7AB880}"/>
          </ac:spMkLst>
        </pc:spChg>
      </pc:sldChg>
      <pc:sldChg chg="del">
        <pc:chgData name="James Wagner" userId="2862651d-6f44-4741-89aa-aec1c8926fa8" providerId="ADAL" clId="{CFC4129C-FC19-4FC1-852B-D2BC45344BAD}" dt="2022-10-31T15:31:30.142" v="1" actId="47"/>
        <pc:sldMkLst>
          <pc:docMk/>
          <pc:sldMk cId="3544373474" sldId="1091"/>
        </pc:sldMkLst>
      </pc:sldChg>
      <pc:sldChg chg="del">
        <pc:chgData name="James Wagner" userId="2862651d-6f44-4741-89aa-aec1c8926fa8" providerId="ADAL" clId="{CFC4129C-FC19-4FC1-852B-D2BC45344BAD}" dt="2022-10-31T15:31:30.142" v="1" actId="47"/>
        <pc:sldMkLst>
          <pc:docMk/>
          <pc:sldMk cId="99344435" sldId="1096"/>
        </pc:sldMkLst>
      </pc:sldChg>
      <pc:sldChg chg="del">
        <pc:chgData name="James Wagner" userId="2862651d-6f44-4741-89aa-aec1c8926fa8" providerId="ADAL" clId="{CFC4129C-FC19-4FC1-852B-D2BC45344BAD}" dt="2022-10-31T15:31:26.136" v="0" actId="47"/>
        <pc:sldMkLst>
          <pc:docMk/>
          <pc:sldMk cId="3348946738" sldId="1178"/>
        </pc:sldMkLst>
      </pc:sldChg>
      <pc:sldChg chg="del">
        <pc:chgData name="James Wagner" userId="2862651d-6f44-4741-89aa-aec1c8926fa8" providerId="ADAL" clId="{CFC4129C-FC19-4FC1-852B-D2BC45344BAD}" dt="2022-10-31T15:31:26.136" v="0" actId="47"/>
        <pc:sldMkLst>
          <pc:docMk/>
          <pc:sldMk cId="369923989" sldId="1179"/>
        </pc:sldMkLst>
      </pc:sldChg>
      <pc:sldChg chg="del">
        <pc:chgData name="James Wagner" userId="2862651d-6f44-4741-89aa-aec1c8926fa8" providerId="ADAL" clId="{CFC4129C-FC19-4FC1-852B-D2BC45344BAD}" dt="2022-10-31T15:31:26.136" v="0" actId="47"/>
        <pc:sldMkLst>
          <pc:docMk/>
          <pc:sldMk cId="2238251318" sldId="1180"/>
        </pc:sldMkLst>
      </pc:sldChg>
      <pc:sldChg chg="del">
        <pc:chgData name="James Wagner" userId="2862651d-6f44-4741-89aa-aec1c8926fa8" providerId="ADAL" clId="{CFC4129C-FC19-4FC1-852B-D2BC45344BAD}" dt="2022-10-31T15:31:26.136" v="0" actId="47"/>
        <pc:sldMkLst>
          <pc:docMk/>
          <pc:sldMk cId="1757977803" sldId="1181"/>
        </pc:sldMkLst>
      </pc:sldChg>
      <pc:sldChg chg="add del">
        <pc:chgData name="James Wagner" userId="2862651d-6f44-4741-89aa-aec1c8926fa8" providerId="ADAL" clId="{CFC4129C-FC19-4FC1-852B-D2BC45344BAD}" dt="2022-11-02T13:30:05.583" v="955"/>
        <pc:sldMkLst>
          <pc:docMk/>
          <pc:sldMk cId="161984044" sldId="1182"/>
        </pc:sldMkLst>
      </pc:sldChg>
      <pc:sldChg chg="modSp add del mod">
        <pc:chgData name="James Wagner" userId="2862651d-6f44-4741-89aa-aec1c8926fa8" providerId="ADAL" clId="{CFC4129C-FC19-4FC1-852B-D2BC45344BAD}" dt="2022-11-03T21:05:21.735" v="3799" actId="20577"/>
        <pc:sldMkLst>
          <pc:docMk/>
          <pc:sldMk cId="2545587763" sldId="1183"/>
        </pc:sldMkLst>
        <pc:spChg chg="mod">
          <ac:chgData name="James Wagner" userId="2862651d-6f44-4741-89aa-aec1c8926fa8" providerId="ADAL" clId="{CFC4129C-FC19-4FC1-852B-D2BC45344BAD}" dt="2022-11-03T21:05:21.735" v="3799" actId="20577"/>
          <ac:spMkLst>
            <pc:docMk/>
            <pc:sldMk cId="2545587763" sldId="1183"/>
            <ac:spMk id="3" creationId="{ADF719E9-DF5D-416F-841C-722E8D7AB880}"/>
          </ac:spMkLst>
        </pc:spChg>
      </pc:sldChg>
      <pc:sldChg chg="add del">
        <pc:chgData name="James Wagner" userId="2862651d-6f44-4741-89aa-aec1c8926fa8" providerId="ADAL" clId="{CFC4129C-FC19-4FC1-852B-D2BC45344BAD}" dt="2022-11-02T13:30:05.583" v="955"/>
        <pc:sldMkLst>
          <pc:docMk/>
          <pc:sldMk cId="2287851706" sldId="1184"/>
        </pc:sldMkLst>
      </pc:sldChg>
      <pc:sldChg chg="add del">
        <pc:chgData name="James Wagner" userId="2862651d-6f44-4741-89aa-aec1c8926fa8" providerId="ADAL" clId="{CFC4129C-FC19-4FC1-852B-D2BC45344BAD}" dt="2022-11-02T13:30:05.583" v="955"/>
        <pc:sldMkLst>
          <pc:docMk/>
          <pc:sldMk cId="3870452208" sldId="1185"/>
        </pc:sldMkLst>
      </pc:sldChg>
      <pc:sldChg chg="del">
        <pc:chgData name="James Wagner" userId="2862651d-6f44-4741-89aa-aec1c8926fa8" providerId="ADAL" clId="{CFC4129C-FC19-4FC1-852B-D2BC45344BAD}" dt="2022-10-31T15:31:26.136" v="0" actId="47"/>
        <pc:sldMkLst>
          <pc:docMk/>
          <pc:sldMk cId="4019289769" sldId="1187"/>
        </pc:sldMkLst>
      </pc:sldChg>
      <pc:sldChg chg="del">
        <pc:chgData name="James Wagner" userId="2862651d-6f44-4741-89aa-aec1c8926fa8" providerId="ADAL" clId="{CFC4129C-FC19-4FC1-852B-D2BC45344BAD}" dt="2022-10-31T15:31:26.136" v="0" actId="47"/>
        <pc:sldMkLst>
          <pc:docMk/>
          <pc:sldMk cId="3958005618" sldId="1202"/>
        </pc:sldMkLst>
      </pc:sldChg>
      <pc:sldChg chg="del">
        <pc:chgData name="James Wagner" userId="2862651d-6f44-4741-89aa-aec1c8926fa8" providerId="ADAL" clId="{CFC4129C-FC19-4FC1-852B-D2BC45344BAD}" dt="2022-10-31T15:31:26.136" v="0" actId="47"/>
        <pc:sldMkLst>
          <pc:docMk/>
          <pc:sldMk cId="2801315431" sldId="1215"/>
        </pc:sldMkLst>
      </pc:sldChg>
      <pc:sldChg chg="del">
        <pc:chgData name="James Wagner" userId="2862651d-6f44-4741-89aa-aec1c8926fa8" providerId="ADAL" clId="{CFC4129C-FC19-4FC1-852B-D2BC45344BAD}" dt="2022-10-31T15:31:26.136" v="0" actId="47"/>
        <pc:sldMkLst>
          <pc:docMk/>
          <pc:sldMk cId="299324281" sldId="1216"/>
        </pc:sldMkLst>
      </pc:sldChg>
      <pc:sldChg chg="add del">
        <pc:chgData name="James Wagner" userId="2862651d-6f44-4741-89aa-aec1c8926fa8" providerId="ADAL" clId="{CFC4129C-FC19-4FC1-852B-D2BC45344BAD}" dt="2022-11-02T13:30:05.583" v="955"/>
        <pc:sldMkLst>
          <pc:docMk/>
          <pc:sldMk cId="2712687713" sldId="1222"/>
        </pc:sldMkLst>
      </pc:sldChg>
      <pc:sldChg chg="add del">
        <pc:chgData name="James Wagner" userId="2862651d-6f44-4741-89aa-aec1c8926fa8" providerId="ADAL" clId="{CFC4129C-FC19-4FC1-852B-D2BC45344BAD}" dt="2022-11-02T13:30:05.583" v="955"/>
        <pc:sldMkLst>
          <pc:docMk/>
          <pc:sldMk cId="2049118611" sldId="1223"/>
        </pc:sldMkLst>
      </pc:sldChg>
      <pc:sldChg chg="modSp mod modNotesTx">
        <pc:chgData name="James Wagner" userId="2862651d-6f44-4741-89aa-aec1c8926fa8" providerId="ADAL" clId="{CFC4129C-FC19-4FC1-852B-D2BC45344BAD}" dt="2022-10-31T15:35:38.658" v="47"/>
        <pc:sldMkLst>
          <pc:docMk/>
          <pc:sldMk cId="3099240185" sldId="1227"/>
        </pc:sldMkLst>
        <pc:spChg chg="mod">
          <ac:chgData name="James Wagner" userId="2862651d-6f44-4741-89aa-aec1c8926fa8" providerId="ADAL" clId="{CFC4129C-FC19-4FC1-852B-D2BC45344BAD}" dt="2022-10-31T15:35:30.467" v="46"/>
          <ac:spMkLst>
            <pc:docMk/>
            <pc:sldMk cId="3099240185" sldId="1227"/>
            <ac:spMk id="3" creationId="{ADF719E9-DF5D-416F-841C-722E8D7AB880}"/>
          </ac:spMkLst>
        </pc:spChg>
      </pc:sldChg>
      <pc:sldChg chg="del">
        <pc:chgData name="James Wagner" userId="2862651d-6f44-4741-89aa-aec1c8926fa8" providerId="ADAL" clId="{CFC4129C-FC19-4FC1-852B-D2BC45344BAD}" dt="2022-10-31T15:37:08.468" v="50" actId="47"/>
        <pc:sldMkLst>
          <pc:docMk/>
          <pc:sldMk cId="3482959334" sldId="1231"/>
        </pc:sldMkLst>
      </pc:sldChg>
      <pc:sldChg chg="del">
        <pc:chgData name="James Wagner" userId="2862651d-6f44-4741-89aa-aec1c8926fa8" providerId="ADAL" clId="{CFC4129C-FC19-4FC1-852B-D2BC45344BAD}" dt="2022-10-31T15:37:08.468" v="50" actId="47"/>
        <pc:sldMkLst>
          <pc:docMk/>
          <pc:sldMk cId="2705929954" sldId="1232"/>
        </pc:sldMkLst>
      </pc:sldChg>
      <pc:sldChg chg="del">
        <pc:chgData name="James Wagner" userId="2862651d-6f44-4741-89aa-aec1c8926fa8" providerId="ADAL" clId="{CFC4129C-FC19-4FC1-852B-D2BC45344BAD}" dt="2022-10-31T15:31:26.136" v="0" actId="47"/>
        <pc:sldMkLst>
          <pc:docMk/>
          <pc:sldMk cId="2494618976" sldId="1234"/>
        </pc:sldMkLst>
      </pc:sldChg>
      <pc:sldChg chg="del">
        <pc:chgData name="James Wagner" userId="2862651d-6f44-4741-89aa-aec1c8926fa8" providerId="ADAL" clId="{CFC4129C-FC19-4FC1-852B-D2BC45344BAD}" dt="2022-10-31T15:31:26.136" v="0" actId="47"/>
        <pc:sldMkLst>
          <pc:docMk/>
          <pc:sldMk cId="4285466527" sldId="1243"/>
        </pc:sldMkLst>
      </pc:sldChg>
      <pc:sldChg chg="del">
        <pc:chgData name="James Wagner" userId="2862651d-6f44-4741-89aa-aec1c8926fa8" providerId="ADAL" clId="{CFC4129C-FC19-4FC1-852B-D2BC45344BAD}" dt="2022-10-31T15:31:26.136" v="0" actId="47"/>
        <pc:sldMkLst>
          <pc:docMk/>
          <pc:sldMk cId="3613220834" sldId="1246"/>
        </pc:sldMkLst>
      </pc:sldChg>
      <pc:sldChg chg="del">
        <pc:chgData name="James Wagner" userId="2862651d-6f44-4741-89aa-aec1c8926fa8" providerId="ADAL" clId="{CFC4129C-FC19-4FC1-852B-D2BC45344BAD}" dt="2022-10-31T15:31:26.136" v="0" actId="47"/>
        <pc:sldMkLst>
          <pc:docMk/>
          <pc:sldMk cId="154685516" sldId="1248"/>
        </pc:sldMkLst>
      </pc:sldChg>
      <pc:sldChg chg="del">
        <pc:chgData name="James Wagner" userId="2862651d-6f44-4741-89aa-aec1c8926fa8" providerId="ADAL" clId="{CFC4129C-FC19-4FC1-852B-D2BC45344BAD}" dt="2022-10-31T15:31:26.136" v="0" actId="47"/>
        <pc:sldMkLst>
          <pc:docMk/>
          <pc:sldMk cId="1184091803" sldId="1251"/>
        </pc:sldMkLst>
      </pc:sldChg>
      <pc:sldChg chg="add del modNotesTx">
        <pc:chgData name="James Wagner" userId="2862651d-6f44-4741-89aa-aec1c8926fa8" providerId="ADAL" clId="{CFC4129C-FC19-4FC1-852B-D2BC45344BAD}" dt="2022-11-03T21:09:14.104" v="3954" actId="20577"/>
        <pc:sldMkLst>
          <pc:docMk/>
          <pc:sldMk cId="1203028452" sldId="1252"/>
        </pc:sldMkLst>
      </pc:sldChg>
      <pc:sldChg chg="add del">
        <pc:chgData name="James Wagner" userId="2862651d-6f44-4741-89aa-aec1c8926fa8" providerId="ADAL" clId="{CFC4129C-FC19-4FC1-852B-D2BC45344BAD}" dt="2022-11-02T13:30:05.583" v="955"/>
        <pc:sldMkLst>
          <pc:docMk/>
          <pc:sldMk cId="165849541" sldId="1253"/>
        </pc:sldMkLst>
      </pc:sldChg>
      <pc:sldChg chg="add del">
        <pc:chgData name="James Wagner" userId="2862651d-6f44-4741-89aa-aec1c8926fa8" providerId="ADAL" clId="{CFC4129C-FC19-4FC1-852B-D2BC45344BAD}" dt="2022-11-02T13:30:05.583" v="955"/>
        <pc:sldMkLst>
          <pc:docMk/>
          <pc:sldMk cId="4005318479" sldId="1254"/>
        </pc:sldMkLst>
      </pc:sldChg>
      <pc:sldChg chg="del">
        <pc:chgData name="James Wagner" userId="2862651d-6f44-4741-89aa-aec1c8926fa8" providerId="ADAL" clId="{CFC4129C-FC19-4FC1-852B-D2BC45344BAD}" dt="2022-10-31T15:31:26.136" v="0" actId="47"/>
        <pc:sldMkLst>
          <pc:docMk/>
          <pc:sldMk cId="2503625568" sldId="1256"/>
        </pc:sldMkLst>
      </pc:sldChg>
      <pc:sldChg chg="del">
        <pc:chgData name="James Wagner" userId="2862651d-6f44-4741-89aa-aec1c8926fa8" providerId="ADAL" clId="{CFC4129C-FC19-4FC1-852B-D2BC45344BAD}" dt="2022-10-31T15:31:26.136" v="0" actId="47"/>
        <pc:sldMkLst>
          <pc:docMk/>
          <pc:sldMk cId="2417994143" sldId="1258"/>
        </pc:sldMkLst>
      </pc:sldChg>
      <pc:sldChg chg="del">
        <pc:chgData name="James Wagner" userId="2862651d-6f44-4741-89aa-aec1c8926fa8" providerId="ADAL" clId="{CFC4129C-FC19-4FC1-852B-D2BC45344BAD}" dt="2022-10-31T15:31:26.136" v="0" actId="47"/>
        <pc:sldMkLst>
          <pc:docMk/>
          <pc:sldMk cId="3623319967" sldId="1259"/>
        </pc:sldMkLst>
      </pc:sldChg>
      <pc:sldChg chg="del">
        <pc:chgData name="James Wagner" userId="2862651d-6f44-4741-89aa-aec1c8926fa8" providerId="ADAL" clId="{CFC4129C-FC19-4FC1-852B-D2BC45344BAD}" dt="2022-10-31T15:31:26.136" v="0" actId="47"/>
        <pc:sldMkLst>
          <pc:docMk/>
          <pc:sldMk cId="1853744934" sldId="1260"/>
        </pc:sldMkLst>
      </pc:sldChg>
      <pc:sldChg chg="del">
        <pc:chgData name="James Wagner" userId="2862651d-6f44-4741-89aa-aec1c8926fa8" providerId="ADAL" clId="{CFC4129C-FC19-4FC1-852B-D2BC45344BAD}" dt="2022-10-31T15:31:26.136" v="0" actId="47"/>
        <pc:sldMkLst>
          <pc:docMk/>
          <pc:sldMk cId="4106219455" sldId="1261"/>
        </pc:sldMkLst>
      </pc:sldChg>
      <pc:sldChg chg="del">
        <pc:chgData name="James Wagner" userId="2862651d-6f44-4741-89aa-aec1c8926fa8" providerId="ADAL" clId="{CFC4129C-FC19-4FC1-852B-D2BC45344BAD}" dt="2022-10-31T15:31:26.136" v="0" actId="47"/>
        <pc:sldMkLst>
          <pc:docMk/>
          <pc:sldMk cId="1861404569" sldId="1262"/>
        </pc:sldMkLst>
      </pc:sldChg>
      <pc:sldChg chg="del">
        <pc:chgData name="James Wagner" userId="2862651d-6f44-4741-89aa-aec1c8926fa8" providerId="ADAL" clId="{CFC4129C-FC19-4FC1-852B-D2BC45344BAD}" dt="2022-10-31T15:31:26.136" v="0" actId="47"/>
        <pc:sldMkLst>
          <pc:docMk/>
          <pc:sldMk cId="2655899285" sldId="1263"/>
        </pc:sldMkLst>
      </pc:sldChg>
      <pc:sldChg chg="del">
        <pc:chgData name="James Wagner" userId="2862651d-6f44-4741-89aa-aec1c8926fa8" providerId="ADAL" clId="{CFC4129C-FC19-4FC1-852B-D2BC45344BAD}" dt="2022-11-03T21:29:19.437" v="3957" actId="47"/>
        <pc:sldMkLst>
          <pc:docMk/>
          <pc:sldMk cId="1308675135" sldId="1264"/>
        </pc:sldMkLst>
      </pc:sldChg>
      <pc:sldChg chg="add">
        <pc:chgData name="James Wagner" userId="2862651d-6f44-4741-89aa-aec1c8926fa8" providerId="ADAL" clId="{CFC4129C-FC19-4FC1-852B-D2BC45344BAD}" dt="2022-10-31T15:31:54.245" v="2"/>
        <pc:sldMkLst>
          <pc:docMk/>
          <pc:sldMk cId="3428840306" sldId="1265"/>
        </pc:sldMkLst>
      </pc:sldChg>
      <pc:sldChg chg="add">
        <pc:chgData name="James Wagner" userId="2862651d-6f44-4741-89aa-aec1c8926fa8" providerId="ADAL" clId="{CFC4129C-FC19-4FC1-852B-D2BC45344BAD}" dt="2022-10-31T15:31:54.245" v="2"/>
        <pc:sldMkLst>
          <pc:docMk/>
          <pc:sldMk cId="2957442766" sldId="1266"/>
        </pc:sldMkLst>
      </pc:sldChg>
      <pc:sldChg chg="add">
        <pc:chgData name="James Wagner" userId="2862651d-6f44-4741-89aa-aec1c8926fa8" providerId="ADAL" clId="{CFC4129C-FC19-4FC1-852B-D2BC45344BAD}" dt="2022-10-31T15:31:54.245" v="2"/>
        <pc:sldMkLst>
          <pc:docMk/>
          <pc:sldMk cId="2481988534" sldId="1267"/>
        </pc:sldMkLst>
      </pc:sldChg>
      <pc:sldChg chg="add">
        <pc:chgData name="James Wagner" userId="2862651d-6f44-4741-89aa-aec1c8926fa8" providerId="ADAL" clId="{CFC4129C-FC19-4FC1-852B-D2BC45344BAD}" dt="2022-10-31T15:31:54.245" v="2"/>
        <pc:sldMkLst>
          <pc:docMk/>
          <pc:sldMk cId="1904651236" sldId="1268"/>
        </pc:sldMkLst>
      </pc:sldChg>
      <pc:sldChg chg="del">
        <pc:chgData name="James Wagner" userId="2862651d-6f44-4741-89aa-aec1c8926fa8" providerId="ADAL" clId="{CFC4129C-FC19-4FC1-852B-D2BC45344BAD}" dt="2022-10-31T15:31:26.136" v="0" actId="47"/>
        <pc:sldMkLst>
          <pc:docMk/>
          <pc:sldMk cId="932917523" sldId="1269"/>
        </pc:sldMkLst>
      </pc:sldChg>
      <pc:sldChg chg="add">
        <pc:chgData name="James Wagner" userId="2862651d-6f44-4741-89aa-aec1c8926fa8" providerId="ADAL" clId="{CFC4129C-FC19-4FC1-852B-D2BC45344BAD}" dt="2022-10-31T15:31:54.245" v="2"/>
        <pc:sldMkLst>
          <pc:docMk/>
          <pc:sldMk cId="1162857055" sldId="1269"/>
        </pc:sldMkLst>
      </pc:sldChg>
      <pc:sldChg chg="add">
        <pc:chgData name="James Wagner" userId="2862651d-6f44-4741-89aa-aec1c8926fa8" providerId="ADAL" clId="{CFC4129C-FC19-4FC1-852B-D2BC45344BAD}" dt="2022-10-31T15:31:54.245" v="2"/>
        <pc:sldMkLst>
          <pc:docMk/>
          <pc:sldMk cId="106375066" sldId="1270"/>
        </pc:sldMkLst>
      </pc:sldChg>
      <pc:sldChg chg="del">
        <pc:chgData name="James Wagner" userId="2862651d-6f44-4741-89aa-aec1c8926fa8" providerId="ADAL" clId="{CFC4129C-FC19-4FC1-852B-D2BC45344BAD}" dt="2022-10-31T15:31:26.136" v="0" actId="47"/>
        <pc:sldMkLst>
          <pc:docMk/>
          <pc:sldMk cId="3201962016" sldId="1270"/>
        </pc:sldMkLst>
      </pc:sldChg>
      <pc:sldChg chg="del">
        <pc:chgData name="James Wagner" userId="2862651d-6f44-4741-89aa-aec1c8926fa8" providerId="ADAL" clId="{CFC4129C-FC19-4FC1-852B-D2BC45344BAD}" dt="2022-10-31T15:31:26.136" v="0" actId="47"/>
        <pc:sldMkLst>
          <pc:docMk/>
          <pc:sldMk cId="0" sldId="1271"/>
        </pc:sldMkLst>
      </pc:sldChg>
      <pc:sldChg chg="add">
        <pc:chgData name="James Wagner" userId="2862651d-6f44-4741-89aa-aec1c8926fa8" providerId="ADAL" clId="{CFC4129C-FC19-4FC1-852B-D2BC45344BAD}" dt="2022-10-31T15:31:54.245" v="2"/>
        <pc:sldMkLst>
          <pc:docMk/>
          <pc:sldMk cId="319597116" sldId="1272"/>
        </pc:sldMkLst>
      </pc:sldChg>
      <pc:sldChg chg="add">
        <pc:chgData name="James Wagner" userId="2862651d-6f44-4741-89aa-aec1c8926fa8" providerId="ADAL" clId="{CFC4129C-FC19-4FC1-852B-D2BC45344BAD}" dt="2022-10-31T15:31:54.245" v="2"/>
        <pc:sldMkLst>
          <pc:docMk/>
          <pc:sldMk cId="2400540481" sldId="1273"/>
        </pc:sldMkLst>
      </pc:sldChg>
      <pc:sldChg chg="add del">
        <pc:chgData name="James Wagner" userId="2862651d-6f44-4741-89aa-aec1c8926fa8" providerId="ADAL" clId="{CFC4129C-FC19-4FC1-852B-D2BC45344BAD}" dt="2022-11-03T21:49:22.317" v="3959" actId="47"/>
        <pc:sldMkLst>
          <pc:docMk/>
          <pc:sldMk cId="3883783233" sldId="1309"/>
        </pc:sldMkLst>
      </pc:sldChg>
      <pc:sldChg chg="modSp new mod">
        <pc:chgData name="James Wagner" userId="2862651d-6f44-4741-89aa-aec1c8926fa8" providerId="ADAL" clId="{CFC4129C-FC19-4FC1-852B-D2BC45344BAD}" dt="2022-11-03T20:22:58.293" v="3798" actId="20577"/>
        <pc:sldMkLst>
          <pc:docMk/>
          <pc:sldMk cId="1396037576" sldId="1310"/>
        </pc:sldMkLst>
        <pc:spChg chg="mod">
          <ac:chgData name="James Wagner" userId="2862651d-6f44-4741-89aa-aec1c8926fa8" providerId="ADAL" clId="{CFC4129C-FC19-4FC1-852B-D2BC45344BAD}" dt="2022-11-02T13:32:35.716" v="991"/>
          <ac:spMkLst>
            <pc:docMk/>
            <pc:sldMk cId="1396037576" sldId="1310"/>
            <ac:spMk id="2" creationId="{715BA537-E38F-80EC-4987-A6E0692C131D}"/>
          </ac:spMkLst>
        </pc:spChg>
        <pc:spChg chg="mod">
          <ac:chgData name="James Wagner" userId="2862651d-6f44-4741-89aa-aec1c8926fa8" providerId="ADAL" clId="{CFC4129C-FC19-4FC1-852B-D2BC45344BAD}" dt="2022-11-03T20:22:58.293" v="3798" actId="20577"/>
          <ac:spMkLst>
            <pc:docMk/>
            <pc:sldMk cId="1396037576" sldId="1310"/>
            <ac:spMk id="3" creationId="{86A064DA-73DD-7F60-0CB1-7D9297F8B877}"/>
          </ac:spMkLst>
        </pc:spChg>
      </pc:sldChg>
      <pc:sldChg chg="add">
        <pc:chgData name="James Wagner" userId="2862651d-6f44-4741-89aa-aec1c8926fa8" providerId="ADAL" clId="{CFC4129C-FC19-4FC1-852B-D2BC45344BAD}" dt="2022-10-31T15:36:03.680" v="48"/>
        <pc:sldMkLst>
          <pc:docMk/>
          <pc:sldMk cId="518099994" sldId="1311"/>
        </pc:sldMkLst>
      </pc:sldChg>
      <pc:sldChg chg="add">
        <pc:chgData name="James Wagner" userId="2862651d-6f44-4741-89aa-aec1c8926fa8" providerId="ADAL" clId="{CFC4129C-FC19-4FC1-852B-D2BC45344BAD}" dt="2022-10-31T15:36:03.680" v="48"/>
        <pc:sldMkLst>
          <pc:docMk/>
          <pc:sldMk cId="2348796885" sldId="1312"/>
        </pc:sldMkLst>
      </pc:sldChg>
      <pc:sldChg chg="modSp add mod">
        <pc:chgData name="James Wagner" userId="2862651d-6f44-4741-89aa-aec1c8926fa8" providerId="ADAL" clId="{CFC4129C-FC19-4FC1-852B-D2BC45344BAD}" dt="2022-11-03T21:18:05.036" v="3955" actId="20577"/>
        <pc:sldMkLst>
          <pc:docMk/>
          <pc:sldMk cId="932328079" sldId="1313"/>
        </pc:sldMkLst>
        <pc:spChg chg="mod">
          <ac:chgData name="James Wagner" userId="2862651d-6f44-4741-89aa-aec1c8926fa8" providerId="ADAL" clId="{CFC4129C-FC19-4FC1-852B-D2BC45344BAD}" dt="2022-11-03T21:18:05.036" v="3955" actId="20577"/>
          <ac:spMkLst>
            <pc:docMk/>
            <pc:sldMk cId="932328079" sldId="1313"/>
            <ac:spMk id="3" creationId="{ADF719E9-DF5D-416F-841C-722E8D7AB880}"/>
          </ac:spMkLst>
        </pc:spChg>
      </pc:sldChg>
      <pc:sldChg chg="add modNotesTx">
        <pc:chgData name="James Wagner" userId="2862651d-6f44-4741-89aa-aec1c8926fa8" providerId="ADAL" clId="{CFC4129C-FC19-4FC1-852B-D2BC45344BAD}" dt="2022-11-03T21:44:13.117" v="3958"/>
        <pc:sldMkLst>
          <pc:docMk/>
          <pc:sldMk cId="266273955" sldId="1314"/>
        </pc:sldMkLst>
      </pc:sldChg>
      <pc:sldChg chg="add del">
        <pc:chgData name="James Wagner" userId="2862651d-6f44-4741-89aa-aec1c8926fa8" providerId="ADAL" clId="{CFC4129C-FC19-4FC1-852B-D2BC45344BAD}" dt="2022-11-03T20:16:43.315" v="3749" actId="47"/>
        <pc:sldMkLst>
          <pc:docMk/>
          <pc:sldMk cId="4008170160" sldId="1315"/>
        </pc:sldMkLst>
      </pc:sldChg>
      <pc:sldChg chg="add del">
        <pc:chgData name="James Wagner" userId="2862651d-6f44-4741-89aa-aec1c8926fa8" providerId="ADAL" clId="{CFC4129C-FC19-4FC1-852B-D2BC45344BAD}" dt="2022-11-03T20:16:43.315" v="3749" actId="47"/>
        <pc:sldMkLst>
          <pc:docMk/>
          <pc:sldMk cId="4059632113" sldId="1316"/>
        </pc:sldMkLst>
      </pc:sldChg>
      <pc:sldChg chg="add del">
        <pc:chgData name="James Wagner" userId="2862651d-6f44-4741-89aa-aec1c8926fa8" providerId="ADAL" clId="{CFC4129C-FC19-4FC1-852B-D2BC45344BAD}" dt="2022-11-03T20:16:43.315" v="3749" actId="47"/>
        <pc:sldMkLst>
          <pc:docMk/>
          <pc:sldMk cId="3387678202" sldId="1317"/>
        </pc:sldMkLst>
      </pc:sldChg>
      <pc:sldChg chg="add del">
        <pc:chgData name="James Wagner" userId="2862651d-6f44-4741-89aa-aec1c8926fa8" providerId="ADAL" clId="{CFC4129C-FC19-4FC1-852B-D2BC45344BAD}" dt="2022-11-03T20:16:43.315" v="3749" actId="47"/>
        <pc:sldMkLst>
          <pc:docMk/>
          <pc:sldMk cId="792871923" sldId="1318"/>
        </pc:sldMkLst>
      </pc:sldChg>
      <pc:sldChg chg="add del">
        <pc:chgData name="James Wagner" userId="2862651d-6f44-4741-89aa-aec1c8926fa8" providerId="ADAL" clId="{CFC4129C-FC19-4FC1-852B-D2BC45344BAD}" dt="2022-11-03T20:16:43.315" v="3749" actId="47"/>
        <pc:sldMkLst>
          <pc:docMk/>
          <pc:sldMk cId="1717200428" sldId="1319"/>
        </pc:sldMkLst>
      </pc:sldChg>
      <pc:sldChg chg="add del">
        <pc:chgData name="James Wagner" userId="2862651d-6f44-4741-89aa-aec1c8926fa8" providerId="ADAL" clId="{CFC4129C-FC19-4FC1-852B-D2BC45344BAD}" dt="2022-11-03T20:16:43.315" v="3749" actId="47"/>
        <pc:sldMkLst>
          <pc:docMk/>
          <pc:sldMk cId="1443384732" sldId="1320"/>
        </pc:sldMkLst>
      </pc:sldChg>
      <pc:sldChg chg="add del">
        <pc:chgData name="James Wagner" userId="2862651d-6f44-4741-89aa-aec1c8926fa8" providerId="ADAL" clId="{CFC4129C-FC19-4FC1-852B-D2BC45344BAD}" dt="2022-11-03T20:16:43.315" v="3749" actId="47"/>
        <pc:sldMkLst>
          <pc:docMk/>
          <pc:sldMk cId="1745496051" sldId="1321"/>
        </pc:sldMkLst>
      </pc:sldChg>
      <pc:sldChg chg="add del">
        <pc:chgData name="James Wagner" userId="2862651d-6f44-4741-89aa-aec1c8926fa8" providerId="ADAL" clId="{CFC4129C-FC19-4FC1-852B-D2BC45344BAD}" dt="2022-11-03T20:16:43.315" v="3749" actId="47"/>
        <pc:sldMkLst>
          <pc:docMk/>
          <pc:sldMk cId="2019524574" sldId="1322"/>
        </pc:sldMkLst>
      </pc:sldChg>
      <pc:sldChg chg="add del">
        <pc:chgData name="James Wagner" userId="2862651d-6f44-4741-89aa-aec1c8926fa8" providerId="ADAL" clId="{CFC4129C-FC19-4FC1-852B-D2BC45344BAD}" dt="2022-11-03T20:16:43.315" v="3749" actId="47"/>
        <pc:sldMkLst>
          <pc:docMk/>
          <pc:sldMk cId="738781852" sldId="1324"/>
        </pc:sldMkLst>
      </pc:sldChg>
      <pc:sldChg chg="add del">
        <pc:chgData name="James Wagner" userId="2862651d-6f44-4741-89aa-aec1c8926fa8" providerId="ADAL" clId="{CFC4129C-FC19-4FC1-852B-D2BC45344BAD}" dt="2022-11-03T20:16:43.315" v="3749" actId="47"/>
        <pc:sldMkLst>
          <pc:docMk/>
          <pc:sldMk cId="3852622275" sldId="1326"/>
        </pc:sldMkLst>
      </pc:sldChg>
      <pc:sldChg chg="add del">
        <pc:chgData name="James Wagner" userId="2862651d-6f44-4741-89aa-aec1c8926fa8" providerId="ADAL" clId="{CFC4129C-FC19-4FC1-852B-D2BC45344BAD}" dt="2022-11-03T20:16:43.315" v="3749" actId="47"/>
        <pc:sldMkLst>
          <pc:docMk/>
          <pc:sldMk cId="1365255563" sldId="1327"/>
        </pc:sldMkLst>
      </pc:sldChg>
      <pc:sldChg chg="add del">
        <pc:chgData name="James Wagner" userId="2862651d-6f44-4741-89aa-aec1c8926fa8" providerId="ADAL" clId="{CFC4129C-FC19-4FC1-852B-D2BC45344BAD}" dt="2022-11-03T20:16:43.315" v="3749" actId="47"/>
        <pc:sldMkLst>
          <pc:docMk/>
          <pc:sldMk cId="1331607266" sldId="1328"/>
        </pc:sldMkLst>
      </pc:sldChg>
      <pc:sldChg chg="add del">
        <pc:chgData name="James Wagner" userId="2862651d-6f44-4741-89aa-aec1c8926fa8" providerId="ADAL" clId="{CFC4129C-FC19-4FC1-852B-D2BC45344BAD}" dt="2022-11-03T20:16:43.315" v="3749" actId="47"/>
        <pc:sldMkLst>
          <pc:docMk/>
          <pc:sldMk cId="97856144" sldId="1329"/>
        </pc:sldMkLst>
      </pc:sldChg>
      <pc:sldChg chg="add del">
        <pc:chgData name="James Wagner" userId="2862651d-6f44-4741-89aa-aec1c8926fa8" providerId="ADAL" clId="{CFC4129C-FC19-4FC1-852B-D2BC45344BAD}" dt="2022-11-03T20:16:43.315" v="3749" actId="47"/>
        <pc:sldMkLst>
          <pc:docMk/>
          <pc:sldMk cId="3191287934" sldId="1330"/>
        </pc:sldMkLst>
      </pc:sldChg>
      <pc:sldChg chg="add del">
        <pc:chgData name="James Wagner" userId="2862651d-6f44-4741-89aa-aec1c8926fa8" providerId="ADAL" clId="{CFC4129C-FC19-4FC1-852B-D2BC45344BAD}" dt="2022-10-31T15:39:19.784" v="53" actId="47"/>
        <pc:sldMkLst>
          <pc:docMk/>
          <pc:sldMk cId="3596061152" sldId="1330"/>
        </pc:sldMkLst>
      </pc:sldChg>
      <pc:sldChg chg="add del">
        <pc:chgData name="James Wagner" userId="2862651d-6f44-4741-89aa-aec1c8926fa8" providerId="ADAL" clId="{CFC4129C-FC19-4FC1-852B-D2BC45344BAD}" dt="2022-10-31T15:39:19.784" v="53" actId="47"/>
        <pc:sldMkLst>
          <pc:docMk/>
          <pc:sldMk cId="2080339870" sldId="1331"/>
        </pc:sldMkLst>
      </pc:sldChg>
      <pc:sldChg chg="add del">
        <pc:chgData name="James Wagner" userId="2862651d-6f44-4741-89aa-aec1c8926fa8" providerId="ADAL" clId="{CFC4129C-FC19-4FC1-852B-D2BC45344BAD}" dt="2022-11-03T20:16:43.315" v="3749" actId="47"/>
        <pc:sldMkLst>
          <pc:docMk/>
          <pc:sldMk cId="944151796" sldId="1332"/>
        </pc:sldMkLst>
      </pc:sldChg>
      <pc:sldChg chg="add del">
        <pc:chgData name="James Wagner" userId="2862651d-6f44-4741-89aa-aec1c8926fa8" providerId="ADAL" clId="{CFC4129C-FC19-4FC1-852B-D2BC45344BAD}" dt="2022-11-03T20:16:43.315" v="3749" actId="47"/>
        <pc:sldMkLst>
          <pc:docMk/>
          <pc:sldMk cId="1053694471" sldId="1333"/>
        </pc:sldMkLst>
      </pc:sldChg>
      <pc:sldChg chg="add del">
        <pc:chgData name="James Wagner" userId="2862651d-6f44-4741-89aa-aec1c8926fa8" providerId="ADAL" clId="{CFC4129C-FC19-4FC1-852B-D2BC45344BAD}" dt="2022-11-03T20:16:43.315" v="3749" actId="47"/>
        <pc:sldMkLst>
          <pc:docMk/>
          <pc:sldMk cId="4203895230" sldId="1334"/>
        </pc:sldMkLst>
      </pc:sldChg>
      <pc:sldChg chg="add del">
        <pc:chgData name="James Wagner" userId="2862651d-6f44-4741-89aa-aec1c8926fa8" providerId="ADAL" clId="{CFC4129C-FC19-4FC1-852B-D2BC45344BAD}" dt="2022-11-03T20:16:43.315" v="3749" actId="47"/>
        <pc:sldMkLst>
          <pc:docMk/>
          <pc:sldMk cId="381773152" sldId="1336"/>
        </pc:sldMkLst>
      </pc:sldChg>
      <pc:sldChg chg="add del">
        <pc:chgData name="James Wagner" userId="2862651d-6f44-4741-89aa-aec1c8926fa8" providerId="ADAL" clId="{CFC4129C-FC19-4FC1-852B-D2BC45344BAD}" dt="2022-11-03T20:16:43.315" v="3749" actId="47"/>
        <pc:sldMkLst>
          <pc:docMk/>
          <pc:sldMk cId="1594990505" sldId="1337"/>
        </pc:sldMkLst>
      </pc:sldChg>
      <pc:sldChg chg="add del">
        <pc:chgData name="James Wagner" userId="2862651d-6f44-4741-89aa-aec1c8926fa8" providerId="ADAL" clId="{CFC4129C-FC19-4FC1-852B-D2BC45344BAD}" dt="2022-11-03T20:16:43.315" v="3749" actId="47"/>
        <pc:sldMkLst>
          <pc:docMk/>
          <pc:sldMk cId="3596061152" sldId="1338"/>
        </pc:sldMkLst>
      </pc:sldChg>
      <pc:sldChg chg="add del">
        <pc:chgData name="James Wagner" userId="2862651d-6f44-4741-89aa-aec1c8926fa8" providerId="ADAL" clId="{CFC4129C-FC19-4FC1-852B-D2BC45344BAD}" dt="2022-11-03T20:16:43.315" v="3749" actId="47"/>
        <pc:sldMkLst>
          <pc:docMk/>
          <pc:sldMk cId="2080339870" sldId="1339"/>
        </pc:sldMkLst>
      </pc:sldChg>
      <pc:sldChg chg="add del">
        <pc:chgData name="James Wagner" userId="2862651d-6f44-4741-89aa-aec1c8926fa8" providerId="ADAL" clId="{CFC4129C-FC19-4FC1-852B-D2BC45344BAD}" dt="2022-11-03T21:29:15.514" v="3956" actId="47"/>
        <pc:sldMkLst>
          <pc:docMk/>
          <pc:sldMk cId="2693479597" sldId="1340"/>
        </pc:sldMkLst>
      </pc:sldChg>
      <pc:sldChg chg="modSp new del mod modNotesTx">
        <pc:chgData name="James Wagner" userId="2862651d-6f44-4741-89aa-aec1c8926fa8" providerId="ADAL" clId="{CFC4129C-FC19-4FC1-852B-D2BC45344BAD}" dt="2022-11-03T20:16:43.315" v="3749" actId="47"/>
        <pc:sldMkLst>
          <pc:docMk/>
          <pc:sldMk cId="4012675065" sldId="1341"/>
        </pc:sldMkLst>
        <pc:spChg chg="mod">
          <ac:chgData name="James Wagner" userId="2862651d-6f44-4741-89aa-aec1c8926fa8" providerId="ADAL" clId="{CFC4129C-FC19-4FC1-852B-D2BC45344BAD}" dt="2022-11-01T19:35:13.621" v="596" actId="20577"/>
          <ac:spMkLst>
            <pc:docMk/>
            <pc:sldMk cId="4012675065" sldId="1341"/>
            <ac:spMk id="3" creationId="{58F93024-AD99-D2EC-A845-B597EF497556}"/>
          </ac:spMkLst>
        </pc:spChg>
      </pc:sldChg>
      <pc:sldChg chg="modSp mod">
        <pc:chgData name="James Wagner" userId="2862651d-6f44-4741-89aa-aec1c8926fa8" providerId="ADAL" clId="{CFC4129C-FC19-4FC1-852B-D2BC45344BAD}" dt="2022-11-03T20:14:43.081" v="3747" actId="20577"/>
        <pc:sldMkLst>
          <pc:docMk/>
          <pc:sldMk cId="4089512361" sldId="1343"/>
        </pc:sldMkLst>
        <pc:spChg chg="mod">
          <ac:chgData name="James Wagner" userId="2862651d-6f44-4741-89aa-aec1c8926fa8" providerId="ADAL" clId="{CFC4129C-FC19-4FC1-852B-D2BC45344BAD}" dt="2022-11-03T20:14:43.081" v="3747" actId="20577"/>
          <ac:spMkLst>
            <pc:docMk/>
            <pc:sldMk cId="4089512361" sldId="1343"/>
            <ac:spMk id="4" creationId="{743EC9FA-8CB9-47F0-AE92-600271FA086F}"/>
          </ac:spMkLst>
        </pc:spChg>
      </pc:sldChg>
      <pc:sldChg chg="addSp modSp mod">
        <pc:chgData name="James Wagner" userId="2862651d-6f44-4741-89aa-aec1c8926fa8" providerId="ADAL" clId="{CFC4129C-FC19-4FC1-852B-D2BC45344BAD}" dt="2022-11-03T19:25:50.953" v="1198" actId="1076"/>
        <pc:sldMkLst>
          <pc:docMk/>
          <pc:sldMk cId="3258829147" sldId="1345"/>
        </pc:sldMkLst>
        <pc:spChg chg="add mod">
          <ac:chgData name="James Wagner" userId="2862651d-6f44-4741-89aa-aec1c8926fa8" providerId="ADAL" clId="{CFC4129C-FC19-4FC1-852B-D2BC45344BAD}" dt="2022-11-03T19:25:50.953" v="1198" actId="1076"/>
          <ac:spMkLst>
            <pc:docMk/>
            <pc:sldMk cId="3258829147" sldId="1345"/>
            <ac:spMk id="2" creationId="{AC5C6E26-4503-F1F2-C7FE-CED59AC86F85}"/>
          </ac:spMkLst>
        </pc:spChg>
        <pc:spChg chg="add mod">
          <ac:chgData name="James Wagner" userId="2862651d-6f44-4741-89aa-aec1c8926fa8" providerId="ADAL" clId="{CFC4129C-FC19-4FC1-852B-D2BC45344BAD}" dt="2022-11-03T19:25:50.953" v="1198" actId="1076"/>
          <ac:spMkLst>
            <pc:docMk/>
            <pc:sldMk cId="3258829147" sldId="1345"/>
            <ac:spMk id="3" creationId="{A1CAE37A-9E79-0DD4-9DA5-07A7113DC8B2}"/>
          </ac:spMkLst>
        </pc:spChg>
        <pc:cxnChg chg="add mod">
          <ac:chgData name="James Wagner" userId="2862651d-6f44-4741-89aa-aec1c8926fa8" providerId="ADAL" clId="{CFC4129C-FC19-4FC1-852B-D2BC45344BAD}" dt="2022-11-03T19:25:50.953" v="1198" actId="1076"/>
          <ac:cxnSpMkLst>
            <pc:docMk/>
            <pc:sldMk cId="3258829147" sldId="1345"/>
            <ac:cxnSpMk id="6" creationId="{5BF54542-CD3B-E895-8E2F-A0706BA0AD20}"/>
          </ac:cxnSpMkLst>
        </pc:cxnChg>
      </pc:sldChg>
      <pc:sldChg chg="addSp modSp mod">
        <pc:chgData name="James Wagner" userId="2862651d-6f44-4741-89aa-aec1c8926fa8" providerId="ADAL" clId="{CFC4129C-FC19-4FC1-852B-D2BC45344BAD}" dt="2022-11-03T19:32:36.255" v="1702" actId="20577"/>
        <pc:sldMkLst>
          <pc:docMk/>
          <pc:sldMk cId="1756071469" sldId="1346"/>
        </pc:sldMkLst>
        <pc:spChg chg="add mod">
          <ac:chgData name="James Wagner" userId="2862651d-6f44-4741-89aa-aec1c8926fa8" providerId="ADAL" clId="{CFC4129C-FC19-4FC1-852B-D2BC45344BAD}" dt="2022-11-03T19:32:28.055" v="1694" actId="1036"/>
          <ac:spMkLst>
            <pc:docMk/>
            <pc:sldMk cId="1756071469" sldId="1346"/>
            <ac:spMk id="2" creationId="{FD03205F-AEE3-EE4F-7865-851778ECA35A}"/>
          </ac:spMkLst>
        </pc:spChg>
        <pc:spChg chg="add mod">
          <ac:chgData name="James Wagner" userId="2862651d-6f44-4741-89aa-aec1c8926fa8" providerId="ADAL" clId="{CFC4129C-FC19-4FC1-852B-D2BC45344BAD}" dt="2022-11-03T19:32:28.055" v="1694" actId="1036"/>
          <ac:spMkLst>
            <pc:docMk/>
            <pc:sldMk cId="1756071469" sldId="1346"/>
            <ac:spMk id="3" creationId="{FE2FB103-2BD0-5EC5-198A-5BB9416C7262}"/>
          </ac:spMkLst>
        </pc:spChg>
        <pc:spChg chg="mod">
          <ac:chgData name="James Wagner" userId="2862651d-6f44-4741-89aa-aec1c8926fa8" providerId="ADAL" clId="{CFC4129C-FC19-4FC1-852B-D2BC45344BAD}" dt="2022-11-03T19:32:36.255" v="1702" actId="20577"/>
          <ac:spMkLst>
            <pc:docMk/>
            <pc:sldMk cId="1756071469" sldId="1346"/>
            <ac:spMk id="5" creationId="{EEDAAE8F-FDE9-4B47-A6B3-0992B9C4B5BB}"/>
          </ac:spMkLst>
        </pc:spChg>
        <pc:cxnChg chg="add mod">
          <ac:chgData name="James Wagner" userId="2862651d-6f44-4741-89aa-aec1c8926fa8" providerId="ADAL" clId="{CFC4129C-FC19-4FC1-852B-D2BC45344BAD}" dt="2022-11-03T19:32:28.055" v="1694" actId="1036"/>
          <ac:cxnSpMkLst>
            <pc:docMk/>
            <pc:sldMk cId="1756071469" sldId="1346"/>
            <ac:cxnSpMk id="6" creationId="{72930EFE-ED43-FEFF-DD30-AF201FDA58BE}"/>
          </ac:cxnSpMkLst>
        </pc:cxnChg>
      </pc:sldChg>
      <pc:sldChg chg="modSp mod">
        <pc:chgData name="James Wagner" userId="2862651d-6f44-4741-89aa-aec1c8926fa8" providerId="ADAL" clId="{CFC4129C-FC19-4FC1-852B-D2BC45344BAD}" dt="2022-11-03T19:37:52.360" v="2113" actId="20577"/>
        <pc:sldMkLst>
          <pc:docMk/>
          <pc:sldMk cId="4242108072" sldId="1347"/>
        </pc:sldMkLst>
        <pc:spChg chg="mod">
          <ac:chgData name="James Wagner" userId="2862651d-6f44-4741-89aa-aec1c8926fa8" providerId="ADAL" clId="{CFC4129C-FC19-4FC1-852B-D2BC45344BAD}" dt="2022-11-03T19:33:25.641" v="1745" actId="20577"/>
          <ac:spMkLst>
            <pc:docMk/>
            <pc:sldMk cId="4242108072" sldId="1347"/>
            <ac:spMk id="4" creationId="{743EC9FA-8CB9-47F0-AE92-600271FA086F}"/>
          </ac:spMkLst>
        </pc:spChg>
        <pc:spChg chg="mod">
          <ac:chgData name="James Wagner" userId="2862651d-6f44-4741-89aa-aec1c8926fa8" providerId="ADAL" clId="{CFC4129C-FC19-4FC1-852B-D2BC45344BAD}" dt="2022-11-03T19:37:52.360" v="2113" actId="20577"/>
          <ac:spMkLst>
            <pc:docMk/>
            <pc:sldMk cId="4242108072" sldId="1347"/>
            <ac:spMk id="5" creationId="{EEDAAE8F-FDE9-4B47-A6B3-0992B9C4B5BB}"/>
          </ac:spMkLst>
        </pc:spChg>
      </pc:sldChg>
      <pc:sldChg chg="modSp mod">
        <pc:chgData name="James Wagner" userId="2862651d-6f44-4741-89aa-aec1c8926fa8" providerId="ADAL" clId="{CFC4129C-FC19-4FC1-852B-D2BC45344BAD}" dt="2022-11-03T19:41:54.941" v="2458" actId="20577"/>
        <pc:sldMkLst>
          <pc:docMk/>
          <pc:sldMk cId="4180020102" sldId="1348"/>
        </pc:sldMkLst>
        <pc:spChg chg="mod">
          <ac:chgData name="James Wagner" userId="2862651d-6f44-4741-89aa-aec1c8926fa8" providerId="ADAL" clId="{CFC4129C-FC19-4FC1-852B-D2BC45344BAD}" dt="2022-11-03T19:38:10.590" v="2129" actId="27636"/>
          <ac:spMkLst>
            <pc:docMk/>
            <pc:sldMk cId="4180020102" sldId="1348"/>
            <ac:spMk id="4" creationId="{743EC9FA-8CB9-47F0-AE92-600271FA086F}"/>
          </ac:spMkLst>
        </pc:spChg>
        <pc:spChg chg="mod">
          <ac:chgData name="James Wagner" userId="2862651d-6f44-4741-89aa-aec1c8926fa8" providerId="ADAL" clId="{CFC4129C-FC19-4FC1-852B-D2BC45344BAD}" dt="2022-11-03T19:41:54.941" v="2458" actId="20577"/>
          <ac:spMkLst>
            <pc:docMk/>
            <pc:sldMk cId="4180020102" sldId="1348"/>
            <ac:spMk id="5" creationId="{EEDAAE8F-FDE9-4B47-A6B3-0992B9C4B5BB}"/>
          </ac:spMkLst>
        </pc:spChg>
      </pc:sldChg>
      <pc:sldChg chg="addSp modSp mod">
        <pc:chgData name="James Wagner" userId="2862651d-6f44-4741-89aa-aec1c8926fa8" providerId="ADAL" clId="{CFC4129C-FC19-4FC1-852B-D2BC45344BAD}" dt="2022-11-03T19:23:19.680" v="1191" actId="14100"/>
        <pc:sldMkLst>
          <pc:docMk/>
          <pc:sldMk cId="532553094" sldId="1349"/>
        </pc:sldMkLst>
        <pc:spChg chg="add mod">
          <ac:chgData name="James Wagner" userId="2862651d-6f44-4741-89aa-aec1c8926fa8" providerId="ADAL" clId="{CFC4129C-FC19-4FC1-852B-D2BC45344BAD}" dt="2022-11-03T19:23:03.933" v="1184" actId="1036"/>
          <ac:spMkLst>
            <pc:docMk/>
            <pc:sldMk cId="532553094" sldId="1349"/>
            <ac:spMk id="3" creationId="{7374A408-C859-02BA-0E21-D0F8D455404F}"/>
          </ac:spMkLst>
        </pc:spChg>
        <pc:spChg chg="add mod">
          <ac:chgData name="James Wagner" userId="2862651d-6f44-4741-89aa-aec1c8926fa8" providerId="ADAL" clId="{CFC4129C-FC19-4FC1-852B-D2BC45344BAD}" dt="2022-11-03T19:22:16.574" v="1149" actId="14100"/>
          <ac:spMkLst>
            <pc:docMk/>
            <pc:sldMk cId="532553094" sldId="1349"/>
            <ac:spMk id="5" creationId="{1E653C29-AABB-4D4A-2508-55AFA529C787}"/>
          </ac:spMkLst>
        </pc:spChg>
        <pc:spChg chg="add mod">
          <ac:chgData name="James Wagner" userId="2862651d-6f44-4741-89aa-aec1c8926fa8" providerId="ADAL" clId="{CFC4129C-FC19-4FC1-852B-D2BC45344BAD}" dt="2022-11-03T19:23:03.933" v="1184" actId="1036"/>
          <ac:spMkLst>
            <pc:docMk/>
            <pc:sldMk cId="532553094" sldId="1349"/>
            <ac:spMk id="6" creationId="{0BD7129B-A565-722E-7DDD-55170CABAB2D}"/>
          </ac:spMkLst>
        </pc:spChg>
        <pc:spChg chg="add mod">
          <ac:chgData name="James Wagner" userId="2862651d-6f44-4741-89aa-aec1c8926fa8" providerId="ADAL" clId="{CFC4129C-FC19-4FC1-852B-D2BC45344BAD}" dt="2022-11-03T19:23:07.912" v="1187" actId="1035"/>
          <ac:spMkLst>
            <pc:docMk/>
            <pc:sldMk cId="532553094" sldId="1349"/>
            <ac:spMk id="10" creationId="{E2DD963F-9BFC-7F1E-141B-9771B0D2688D}"/>
          </ac:spMkLst>
        </pc:spChg>
        <pc:spChg chg="add mod">
          <ac:chgData name="James Wagner" userId="2862651d-6f44-4741-89aa-aec1c8926fa8" providerId="ADAL" clId="{CFC4129C-FC19-4FC1-852B-D2BC45344BAD}" dt="2022-11-03T19:23:07.912" v="1187" actId="1035"/>
          <ac:spMkLst>
            <pc:docMk/>
            <pc:sldMk cId="532553094" sldId="1349"/>
            <ac:spMk id="11" creationId="{73B32563-D179-43D5-7FCB-AE98E41D32F6}"/>
          </ac:spMkLst>
        </pc:spChg>
        <pc:spChg chg="add mod">
          <ac:chgData name="James Wagner" userId="2862651d-6f44-4741-89aa-aec1c8926fa8" providerId="ADAL" clId="{CFC4129C-FC19-4FC1-852B-D2BC45344BAD}" dt="2022-11-03T19:22:52.609" v="1178" actId="20577"/>
          <ac:spMkLst>
            <pc:docMk/>
            <pc:sldMk cId="532553094" sldId="1349"/>
            <ac:spMk id="13" creationId="{A413611A-8210-0231-2D82-A3DAD6AFEDAE}"/>
          </ac:spMkLst>
        </pc:spChg>
        <pc:spChg chg="add mod">
          <ac:chgData name="James Wagner" userId="2862651d-6f44-4741-89aa-aec1c8926fa8" providerId="ADAL" clId="{CFC4129C-FC19-4FC1-852B-D2BC45344BAD}" dt="2022-11-03T19:22:56.037" v="1180" actId="20577"/>
          <ac:spMkLst>
            <pc:docMk/>
            <pc:sldMk cId="532553094" sldId="1349"/>
            <ac:spMk id="14" creationId="{B0F0DBC5-60F1-A1E2-5F9C-7E245FB185EE}"/>
          </ac:spMkLst>
        </pc:spChg>
        <pc:graphicFrameChg chg="mod modGraphic">
          <ac:chgData name="James Wagner" userId="2862651d-6f44-4741-89aa-aec1c8926fa8" providerId="ADAL" clId="{CFC4129C-FC19-4FC1-852B-D2BC45344BAD}" dt="2022-11-03T19:19:04.018" v="1034" actId="1076"/>
          <ac:graphicFrameMkLst>
            <pc:docMk/>
            <pc:sldMk cId="532553094" sldId="1349"/>
            <ac:graphicFrameMk id="4" creationId="{7D8000C8-956C-48D7-A519-E5D8724D29BF}"/>
          </ac:graphicFrameMkLst>
        </pc:graphicFrameChg>
        <pc:cxnChg chg="add mod">
          <ac:chgData name="James Wagner" userId="2862651d-6f44-4741-89aa-aec1c8926fa8" providerId="ADAL" clId="{CFC4129C-FC19-4FC1-852B-D2BC45344BAD}" dt="2022-11-03T19:23:03.933" v="1184" actId="1036"/>
          <ac:cxnSpMkLst>
            <pc:docMk/>
            <pc:sldMk cId="532553094" sldId="1349"/>
            <ac:cxnSpMk id="8" creationId="{1C02C53E-94D1-0809-AF80-ADDA0F7216BE}"/>
          </ac:cxnSpMkLst>
        </pc:cxnChg>
        <pc:cxnChg chg="add mod">
          <ac:chgData name="James Wagner" userId="2862651d-6f44-4741-89aa-aec1c8926fa8" providerId="ADAL" clId="{CFC4129C-FC19-4FC1-852B-D2BC45344BAD}" dt="2022-11-03T19:23:07.912" v="1187" actId="1035"/>
          <ac:cxnSpMkLst>
            <pc:docMk/>
            <pc:sldMk cId="532553094" sldId="1349"/>
            <ac:cxnSpMk id="12" creationId="{BCCEDC8A-DBF3-A1D8-AD82-5AF5FFAB95DE}"/>
          </ac:cxnSpMkLst>
        </pc:cxnChg>
        <pc:cxnChg chg="add mod">
          <ac:chgData name="James Wagner" userId="2862651d-6f44-4741-89aa-aec1c8926fa8" providerId="ADAL" clId="{CFC4129C-FC19-4FC1-852B-D2BC45344BAD}" dt="2022-11-03T19:22:50.123" v="1176" actId="1038"/>
          <ac:cxnSpMkLst>
            <pc:docMk/>
            <pc:sldMk cId="532553094" sldId="1349"/>
            <ac:cxnSpMk id="15" creationId="{0DB1185D-A409-C1C1-A462-A0BDE03A10ED}"/>
          </ac:cxnSpMkLst>
        </pc:cxnChg>
        <pc:cxnChg chg="add mod">
          <ac:chgData name="James Wagner" userId="2862651d-6f44-4741-89aa-aec1c8926fa8" providerId="ADAL" clId="{CFC4129C-FC19-4FC1-852B-D2BC45344BAD}" dt="2022-11-03T19:23:19.680" v="1191" actId="14100"/>
          <ac:cxnSpMkLst>
            <pc:docMk/>
            <pc:sldMk cId="532553094" sldId="1349"/>
            <ac:cxnSpMk id="16" creationId="{9AE9FBA3-714E-E582-4F64-DA5066040642}"/>
          </ac:cxnSpMkLst>
        </pc:cxnChg>
      </pc:sldChg>
      <pc:sldChg chg="delSp modSp add mod">
        <pc:chgData name="James Wagner" userId="2862651d-6f44-4741-89aa-aec1c8926fa8" providerId="ADAL" clId="{CFC4129C-FC19-4FC1-852B-D2BC45344BAD}" dt="2022-11-03T19:24:28.685" v="1196" actId="1076"/>
        <pc:sldMkLst>
          <pc:docMk/>
          <pc:sldMk cId="255420327" sldId="1350"/>
        </pc:sldMkLst>
        <pc:spChg chg="del">
          <ac:chgData name="James Wagner" userId="2862651d-6f44-4741-89aa-aec1c8926fa8" providerId="ADAL" clId="{CFC4129C-FC19-4FC1-852B-D2BC45344BAD}" dt="2022-11-03T19:24:10.949" v="1193" actId="478"/>
          <ac:spMkLst>
            <pc:docMk/>
            <pc:sldMk cId="255420327" sldId="1350"/>
            <ac:spMk id="3" creationId="{7374A408-C859-02BA-0E21-D0F8D455404F}"/>
          </ac:spMkLst>
        </pc:spChg>
        <pc:spChg chg="mod">
          <ac:chgData name="James Wagner" userId="2862651d-6f44-4741-89aa-aec1c8926fa8" providerId="ADAL" clId="{CFC4129C-FC19-4FC1-852B-D2BC45344BAD}" dt="2022-11-03T19:24:28.685" v="1196" actId="1076"/>
          <ac:spMkLst>
            <pc:docMk/>
            <pc:sldMk cId="255420327" sldId="1350"/>
            <ac:spMk id="5" creationId="{1E653C29-AABB-4D4A-2508-55AFA529C787}"/>
          </ac:spMkLst>
        </pc:spChg>
        <pc:spChg chg="del">
          <ac:chgData name="James Wagner" userId="2862651d-6f44-4741-89aa-aec1c8926fa8" providerId="ADAL" clId="{CFC4129C-FC19-4FC1-852B-D2BC45344BAD}" dt="2022-11-03T19:24:10.949" v="1193" actId="478"/>
          <ac:spMkLst>
            <pc:docMk/>
            <pc:sldMk cId="255420327" sldId="1350"/>
            <ac:spMk id="6" creationId="{0BD7129B-A565-722E-7DDD-55170CABAB2D}"/>
          </ac:spMkLst>
        </pc:spChg>
        <pc:spChg chg="del">
          <ac:chgData name="James Wagner" userId="2862651d-6f44-4741-89aa-aec1c8926fa8" providerId="ADAL" clId="{CFC4129C-FC19-4FC1-852B-D2BC45344BAD}" dt="2022-11-03T19:24:10.949" v="1193" actId="478"/>
          <ac:spMkLst>
            <pc:docMk/>
            <pc:sldMk cId="255420327" sldId="1350"/>
            <ac:spMk id="10" creationId="{E2DD963F-9BFC-7F1E-141B-9771B0D2688D}"/>
          </ac:spMkLst>
        </pc:spChg>
        <pc:spChg chg="del">
          <ac:chgData name="James Wagner" userId="2862651d-6f44-4741-89aa-aec1c8926fa8" providerId="ADAL" clId="{CFC4129C-FC19-4FC1-852B-D2BC45344BAD}" dt="2022-11-03T19:24:10.949" v="1193" actId="478"/>
          <ac:spMkLst>
            <pc:docMk/>
            <pc:sldMk cId="255420327" sldId="1350"/>
            <ac:spMk id="11" creationId="{73B32563-D179-43D5-7FCB-AE98E41D32F6}"/>
          </ac:spMkLst>
        </pc:spChg>
        <pc:spChg chg="del">
          <ac:chgData name="James Wagner" userId="2862651d-6f44-4741-89aa-aec1c8926fa8" providerId="ADAL" clId="{CFC4129C-FC19-4FC1-852B-D2BC45344BAD}" dt="2022-11-03T19:24:10.949" v="1193" actId="478"/>
          <ac:spMkLst>
            <pc:docMk/>
            <pc:sldMk cId="255420327" sldId="1350"/>
            <ac:spMk id="13" creationId="{A413611A-8210-0231-2D82-A3DAD6AFEDAE}"/>
          </ac:spMkLst>
        </pc:spChg>
        <pc:spChg chg="del">
          <ac:chgData name="James Wagner" userId="2862651d-6f44-4741-89aa-aec1c8926fa8" providerId="ADAL" clId="{CFC4129C-FC19-4FC1-852B-D2BC45344BAD}" dt="2022-11-03T19:24:10.949" v="1193" actId="478"/>
          <ac:spMkLst>
            <pc:docMk/>
            <pc:sldMk cId="255420327" sldId="1350"/>
            <ac:spMk id="14" creationId="{B0F0DBC5-60F1-A1E2-5F9C-7E245FB185EE}"/>
          </ac:spMkLst>
        </pc:spChg>
        <pc:cxnChg chg="del mod">
          <ac:chgData name="James Wagner" userId="2862651d-6f44-4741-89aa-aec1c8926fa8" providerId="ADAL" clId="{CFC4129C-FC19-4FC1-852B-D2BC45344BAD}" dt="2022-11-03T19:24:10.949" v="1193" actId="478"/>
          <ac:cxnSpMkLst>
            <pc:docMk/>
            <pc:sldMk cId="255420327" sldId="1350"/>
            <ac:cxnSpMk id="8" creationId="{1C02C53E-94D1-0809-AF80-ADDA0F7216BE}"/>
          </ac:cxnSpMkLst>
        </pc:cxnChg>
        <pc:cxnChg chg="del mod">
          <ac:chgData name="James Wagner" userId="2862651d-6f44-4741-89aa-aec1c8926fa8" providerId="ADAL" clId="{CFC4129C-FC19-4FC1-852B-D2BC45344BAD}" dt="2022-11-03T19:24:10.949" v="1193" actId="478"/>
          <ac:cxnSpMkLst>
            <pc:docMk/>
            <pc:sldMk cId="255420327" sldId="1350"/>
            <ac:cxnSpMk id="12" creationId="{BCCEDC8A-DBF3-A1D8-AD82-5AF5FFAB95DE}"/>
          </ac:cxnSpMkLst>
        </pc:cxnChg>
        <pc:cxnChg chg="del mod">
          <ac:chgData name="James Wagner" userId="2862651d-6f44-4741-89aa-aec1c8926fa8" providerId="ADAL" clId="{CFC4129C-FC19-4FC1-852B-D2BC45344BAD}" dt="2022-11-03T19:24:10.949" v="1193" actId="478"/>
          <ac:cxnSpMkLst>
            <pc:docMk/>
            <pc:sldMk cId="255420327" sldId="1350"/>
            <ac:cxnSpMk id="15" creationId="{0DB1185D-A409-C1C1-A462-A0BDE03A10ED}"/>
          </ac:cxnSpMkLst>
        </pc:cxnChg>
        <pc:cxnChg chg="del mod">
          <ac:chgData name="James Wagner" userId="2862651d-6f44-4741-89aa-aec1c8926fa8" providerId="ADAL" clId="{CFC4129C-FC19-4FC1-852B-D2BC45344BAD}" dt="2022-11-03T19:24:10.949" v="1193" actId="478"/>
          <ac:cxnSpMkLst>
            <pc:docMk/>
            <pc:sldMk cId="255420327" sldId="1350"/>
            <ac:cxnSpMk id="16" creationId="{9AE9FBA3-714E-E582-4F64-DA5066040642}"/>
          </ac:cxnSpMkLst>
        </pc:cxnChg>
      </pc:sldChg>
      <pc:sldChg chg="modSp add mod">
        <pc:chgData name="James Wagner" userId="2862651d-6f44-4741-89aa-aec1c8926fa8" providerId="ADAL" clId="{CFC4129C-FC19-4FC1-852B-D2BC45344BAD}" dt="2022-11-03T19:52:14.401" v="3083" actId="20577"/>
        <pc:sldMkLst>
          <pc:docMk/>
          <pc:sldMk cId="3119072690" sldId="1351"/>
        </pc:sldMkLst>
        <pc:spChg chg="mod">
          <ac:chgData name="James Wagner" userId="2862651d-6f44-4741-89aa-aec1c8926fa8" providerId="ADAL" clId="{CFC4129C-FC19-4FC1-852B-D2BC45344BAD}" dt="2022-11-03T19:42:07.299" v="2469" actId="27636"/>
          <ac:spMkLst>
            <pc:docMk/>
            <pc:sldMk cId="3119072690" sldId="1351"/>
            <ac:spMk id="4" creationId="{743EC9FA-8CB9-47F0-AE92-600271FA086F}"/>
          </ac:spMkLst>
        </pc:spChg>
        <pc:spChg chg="mod">
          <ac:chgData name="James Wagner" userId="2862651d-6f44-4741-89aa-aec1c8926fa8" providerId="ADAL" clId="{CFC4129C-FC19-4FC1-852B-D2BC45344BAD}" dt="2022-11-03T19:52:14.401" v="3083" actId="20577"/>
          <ac:spMkLst>
            <pc:docMk/>
            <pc:sldMk cId="3119072690" sldId="1351"/>
            <ac:spMk id="5" creationId="{EEDAAE8F-FDE9-4B47-A6B3-0992B9C4B5BB}"/>
          </ac:spMkLst>
        </pc:spChg>
      </pc:sldChg>
      <pc:sldChg chg="modSp add mod">
        <pc:chgData name="James Wagner" userId="2862651d-6f44-4741-89aa-aec1c8926fa8" providerId="ADAL" clId="{CFC4129C-FC19-4FC1-852B-D2BC45344BAD}" dt="2022-11-03T19:55:07.274" v="3397" actId="20577"/>
        <pc:sldMkLst>
          <pc:docMk/>
          <pc:sldMk cId="2842776512" sldId="1352"/>
        </pc:sldMkLst>
        <pc:spChg chg="mod">
          <ac:chgData name="James Wagner" userId="2862651d-6f44-4741-89aa-aec1c8926fa8" providerId="ADAL" clId="{CFC4129C-FC19-4FC1-852B-D2BC45344BAD}" dt="2022-11-03T19:52:26.736" v="3095" actId="20577"/>
          <ac:spMkLst>
            <pc:docMk/>
            <pc:sldMk cId="2842776512" sldId="1352"/>
            <ac:spMk id="4" creationId="{743EC9FA-8CB9-47F0-AE92-600271FA086F}"/>
          </ac:spMkLst>
        </pc:spChg>
        <pc:spChg chg="mod">
          <ac:chgData name="James Wagner" userId="2862651d-6f44-4741-89aa-aec1c8926fa8" providerId="ADAL" clId="{CFC4129C-FC19-4FC1-852B-D2BC45344BAD}" dt="2022-11-03T19:55:07.274" v="3397" actId="20577"/>
          <ac:spMkLst>
            <pc:docMk/>
            <pc:sldMk cId="2842776512" sldId="1352"/>
            <ac:spMk id="5" creationId="{EEDAAE8F-FDE9-4B47-A6B3-0992B9C4B5BB}"/>
          </ac:spMkLst>
        </pc:spChg>
      </pc:sldChg>
      <pc:sldChg chg="addSp delSp modSp new mod modNotesTx">
        <pc:chgData name="James Wagner" userId="2862651d-6f44-4741-89aa-aec1c8926fa8" providerId="ADAL" clId="{CFC4129C-FC19-4FC1-852B-D2BC45344BAD}" dt="2022-11-03T20:03:58.871" v="3736" actId="20577"/>
        <pc:sldMkLst>
          <pc:docMk/>
          <pc:sldMk cId="265226287" sldId="1353"/>
        </pc:sldMkLst>
        <pc:spChg chg="mod">
          <ac:chgData name="James Wagner" userId="2862651d-6f44-4741-89aa-aec1c8926fa8" providerId="ADAL" clId="{CFC4129C-FC19-4FC1-852B-D2BC45344BAD}" dt="2022-11-03T19:55:37.274" v="3414" actId="20577"/>
          <ac:spMkLst>
            <pc:docMk/>
            <pc:sldMk cId="265226287" sldId="1353"/>
            <ac:spMk id="2" creationId="{7BE18385-0195-5836-05C0-1C521B81B8D6}"/>
          </ac:spMkLst>
        </pc:spChg>
        <pc:spChg chg="mod">
          <ac:chgData name="James Wagner" userId="2862651d-6f44-4741-89aa-aec1c8926fa8" providerId="ADAL" clId="{CFC4129C-FC19-4FC1-852B-D2BC45344BAD}" dt="2022-11-03T20:01:23.099" v="3581" actId="20577"/>
          <ac:spMkLst>
            <pc:docMk/>
            <pc:sldMk cId="265226287" sldId="1353"/>
            <ac:spMk id="3" creationId="{58B5BC7E-D712-5395-877F-C072F51ACD97}"/>
          </ac:spMkLst>
        </pc:spChg>
        <pc:spChg chg="add mod">
          <ac:chgData name="James Wagner" userId="2862651d-6f44-4741-89aa-aec1c8926fa8" providerId="ADAL" clId="{CFC4129C-FC19-4FC1-852B-D2BC45344BAD}" dt="2022-11-03T19:59:46.260" v="3503" actId="20577"/>
          <ac:spMkLst>
            <pc:docMk/>
            <pc:sldMk cId="265226287" sldId="1353"/>
            <ac:spMk id="4" creationId="{99014452-9361-B9DE-42A3-91F619CAE53B}"/>
          </ac:spMkLst>
        </pc:spChg>
        <pc:spChg chg="add mod">
          <ac:chgData name="James Wagner" userId="2862651d-6f44-4741-89aa-aec1c8926fa8" providerId="ADAL" clId="{CFC4129C-FC19-4FC1-852B-D2BC45344BAD}" dt="2022-11-03T20:00:39.718" v="3523" actId="1076"/>
          <ac:spMkLst>
            <pc:docMk/>
            <pc:sldMk cId="265226287" sldId="1353"/>
            <ac:spMk id="5" creationId="{8DF5A6EF-37D7-3C70-7C7B-9E2A633E8866}"/>
          </ac:spMkLst>
        </pc:spChg>
        <pc:spChg chg="add mod">
          <ac:chgData name="James Wagner" userId="2862651d-6f44-4741-89aa-aec1c8926fa8" providerId="ADAL" clId="{CFC4129C-FC19-4FC1-852B-D2BC45344BAD}" dt="2022-11-03T20:00:26.126" v="3518" actId="1076"/>
          <ac:spMkLst>
            <pc:docMk/>
            <pc:sldMk cId="265226287" sldId="1353"/>
            <ac:spMk id="10" creationId="{D3BF0045-D06E-54AC-989C-6E71C0689054}"/>
          </ac:spMkLst>
        </pc:spChg>
        <pc:spChg chg="add del mod">
          <ac:chgData name="James Wagner" userId="2862651d-6f44-4741-89aa-aec1c8926fa8" providerId="ADAL" clId="{CFC4129C-FC19-4FC1-852B-D2BC45344BAD}" dt="2022-11-03T19:59:42.769" v="3501" actId="478"/>
          <ac:spMkLst>
            <pc:docMk/>
            <pc:sldMk cId="265226287" sldId="1353"/>
            <ac:spMk id="12" creationId="{1D80B8BD-1AD2-E2D9-23D6-D0640D1F8CAC}"/>
          </ac:spMkLst>
        </pc:spChg>
        <pc:spChg chg="add mod">
          <ac:chgData name="James Wagner" userId="2862651d-6f44-4741-89aa-aec1c8926fa8" providerId="ADAL" clId="{CFC4129C-FC19-4FC1-852B-D2BC45344BAD}" dt="2022-11-03T20:00:33.104" v="3521" actId="1076"/>
          <ac:spMkLst>
            <pc:docMk/>
            <pc:sldMk cId="265226287" sldId="1353"/>
            <ac:spMk id="13" creationId="{5E06537E-5E57-BDAB-BE6A-E07DC7F077D0}"/>
          </ac:spMkLst>
        </pc:spChg>
        <pc:cxnChg chg="add mod">
          <ac:chgData name="James Wagner" userId="2862651d-6f44-4741-89aa-aec1c8926fa8" providerId="ADAL" clId="{CFC4129C-FC19-4FC1-852B-D2BC45344BAD}" dt="2022-11-03T20:00:39.718" v="3523" actId="1076"/>
          <ac:cxnSpMkLst>
            <pc:docMk/>
            <pc:sldMk cId="265226287" sldId="1353"/>
            <ac:cxnSpMk id="6" creationId="{8424769A-5469-608C-66A6-0AA487EAC6BA}"/>
          </ac:cxnSpMkLst>
        </pc:cxnChg>
        <pc:cxnChg chg="add mod">
          <ac:chgData name="James Wagner" userId="2862651d-6f44-4741-89aa-aec1c8926fa8" providerId="ADAL" clId="{CFC4129C-FC19-4FC1-852B-D2BC45344BAD}" dt="2022-11-03T20:00:30.418" v="3520" actId="14100"/>
          <ac:cxnSpMkLst>
            <pc:docMk/>
            <pc:sldMk cId="265226287" sldId="1353"/>
            <ac:cxnSpMk id="7" creationId="{76BCABB9-0103-27CF-E5C8-650340404B01}"/>
          </ac:cxnSpMkLst>
        </pc:cxnChg>
        <pc:cxnChg chg="add mod">
          <ac:chgData name="James Wagner" userId="2862651d-6f44-4741-89aa-aec1c8926fa8" providerId="ADAL" clId="{CFC4129C-FC19-4FC1-852B-D2BC45344BAD}" dt="2022-11-03T20:00:33.104" v="3521" actId="1076"/>
          <ac:cxnSpMkLst>
            <pc:docMk/>
            <pc:sldMk cId="265226287" sldId="1353"/>
            <ac:cxnSpMk id="15" creationId="{CF822EA9-291D-35E9-3549-759B2273E60B}"/>
          </ac:cxnSpMkLst>
        </pc:cxnChg>
        <pc:cxnChg chg="add mod">
          <ac:chgData name="James Wagner" userId="2862651d-6f44-4741-89aa-aec1c8926fa8" providerId="ADAL" clId="{CFC4129C-FC19-4FC1-852B-D2BC45344BAD}" dt="2022-11-03T20:00:39.718" v="3523" actId="1076"/>
          <ac:cxnSpMkLst>
            <pc:docMk/>
            <pc:sldMk cId="265226287" sldId="1353"/>
            <ac:cxnSpMk id="19" creationId="{AAD005CD-8BAC-8CC9-F604-83F43093C004}"/>
          </ac:cxnSpMkLst>
        </pc:cxnChg>
      </pc:sldChg>
      <pc:sldChg chg="modSp add mod">
        <pc:chgData name="James Wagner" userId="2862651d-6f44-4741-89aa-aec1c8926fa8" providerId="ADAL" clId="{CFC4129C-FC19-4FC1-852B-D2BC45344BAD}" dt="2022-11-03T21:54:27.662" v="3969" actId="20577"/>
        <pc:sldMkLst>
          <pc:docMk/>
          <pc:sldMk cId="2359339630" sldId="1354"/>
        </pc:sldMkLst>
        <pc:spChg chg="mod">
          <ac:chgData name="James Wagner" userId="2862651d-6f44-4741-89aa-aec1c8926fa8" providerId="ADAL" clId="{CFC4129C-FC19-4FC1-852B-D2BC45344BAD}" dt="2022-11-03T21:54:27.662" v="3969" actId="20577"/>
          <ac:spMkLst>
            <pc:docMk/>
            <pc:sldMk cId="2359339630" sldId="1354"/>
            <ac:spMk id="2" creationId="{5512B81A-1FF7-4E1A-8357-56505160C48B}"/>
          </ac:spMkLst>
        </pc:spChg>
      </pc:sldChg>
      <pc:sldChg chg="modSp new del mod">
        <pc:chgData name="James Wagner" userId="2862651d-6f44-4741-89aa-aec1c8926fa8" providerId="ADAL" clId="{CFC4129C-FC19-4FC1-852B-D2BC45344BAD}" dt="2022-11-03T20:14:52.805" v="3748" actId="47"/>
        <pc:sldMkLst>
          <pc:docMk/>
          <pc:sldMk cId="4007404852" sldId="1354"/>
        </pc:sldMkLst>
        <pc:spChg chg="mod">
          <ac:chgData name="James Wagner" userId="2862651d-6f44-4741-89aa-aec1c8926fa8" providerId="ADAL" clId="{CFC4129C-FC19-4FC1-852B-D2BC45344BAD}" dt="2022-11-03T20:04:19.487" v="3739" actId="27636"/>
          <ac:spMkLst>
            <pc:docMk/>
            <pc:sldMk cId="4007404852" sldId="1354"/>
            <ac:spMk id="2" creationId="{3CBD5EE0-12AB-BD11-0CF6-CAE0E5395E51}"/>
          </ac:spMkLst>
        </pc:spChg>
      </pc:sldChg>
      <pc:sldChg chg="modSp new mod">
        <pc:chgData name="James Wagner" userId="2862651d-6f44-4741-89aa-aec1c8926fa8" providerId="ADAL" clId="{CFC4129C-FC19-4FC1-852B-D2BC45344BAD}" dt="2022-11-03T21:56:52.896" v="4030" actId="20577"/>
        <pc:sldMkLst>
          <pc:docMk/>
          <pc:sldMk cId="1399417017" sldId="1355"/>
        </pc:sldMkLst>
        <pc:spChg chg="mod">
          <ac:chgData name="James Wagner" userId="2862651d-6f44-4741-89aa-aec1c8926fa8" providerId="ADAL" clId="{CFC4129C-FC19-4FC1-852B-D2BC45344BAD}" dt="2022-11-03T21:54:45.733" v="3979" actId="20577"/>
          <ac:spMkLst>
            <pc:docMk/>
            <pc:sldMk cId="1399417017" sldId="1355"/>
            <ac:spMk id="2" creationId="{D9E03078-9AF6-AD4F-F85B-A2FAAD5D598F}"/>
          </ac:spMkLst>
        </pc:spChg>
        <pc:spChg chg="mod">
          <ac:chgData name="James Wagner" userId="2862651d-6f44-4741-89aa-aec1c8926fa8" providerId="ADAL" clId="{CFC4129C-FC19-4FC1-852B-D2BC45344BAD}" dt="2022-11-03T21:56:52.896" v="4030" actId="20577"/>
          <ac:spMkLst>
            <pc:docMk/>
            <pc:sldMk cId="1399417017" sldId="1355"/>
            <ac:spMk id="3" creationId="{319A693F-B758-5126-4CE0-6B8BE0AA737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200 PB, 1 PB = 1024 TB, assume 1.5 TB drives, HDD dimensions ~ 4” x 6” x 1”, 1 box = 28” x 18” x 12” = 7 x 3  x 12 / box = 250/box. </a:t>
            </a:r>
          </a:p>
          <a:p>
            <a:r>
              <a:rPr lang="en-US" dirty="0"/>
              <a:t>1 pallet = 16 boxes = 4000 HDDs</a:t>
            </a:r>
          </a:p>
          <a:p>
            <a:r>
              <a:rPr lang="en-US" dirty="0"/>
              <a:t>40 pallets = 160,000 HDDs = 240,000 TB or 230 PB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16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eriod"/>
            </a:pPr>
            <a:r>
              <a:rPr lang="en-US" dirty="0"/>
              <a:t>5ms + 4ms to start transfer. To read 2^13 bytes at a transfer rate of 2^23 bytes/sec = 2^-10 sec = 0.977ms. Read total = 9.977ms. Read + write = 9.977ms * 2 = 19.954ms</a:t>
            </a:r>
          </a:p>
          <a:p>
            <a:pPr marL="228600" indent="-228600">
              <a:buAutoNum type="alphaUcPeriod"/>
            </a:pPr>
            <a:r>
              <a:rPr lang="en-US" dirty="0"/>
              <a:t>Copy 8 GB, which is 2^20 files. 19.954 </a:t>
            </a:r>
            <a:r>
              <a:rPr lang="en-US" dirty="0" err="1"/>
              <a:t>ms</a:t>
            </a:r>
            <a:r>
              <a:rPr lang="en-US" dirty="0"/>
              <a:t> * 2^20 files = 20,923 sec = 5.8hrs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51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37794" lvl="1" indent="-342900">
              <a:buAutoNum type="alphaUcPeriod"/>
            </a:pPr>
            <a:r>
              <a:rPr lang="en-US" dirty="0"/>
              <a:t>FCFS </a:t>
            </a:r>
            <a:r>
              <a:rPr lang="en-US" b="1" dirty="0">
                <a:solidFill>
                  <a:srgbClr val="C00000"/>
                </a:solidFill>
              </a:rPr>
              <a:t>-- 7081</a:t>
            </a:r>
          </a:p>
          <a:p>
            <a:pPr marL="637794" lvl="1" indent="-342900">
              <a:buAutoNum type="alphaUcPeriod"/>
            </a:pPr>
            <a:r>
              <a:rPr lang="en-US" dirty="0"/>
              <a:t>SSTF (143, 130, 86, 913, 948, 1022, 1470, 1509, 1750, 1774) </a:t>
            </a:r>
            <a:r>
              <a:rPr lang="en-US" b="1" dirty="0">
                <a:solidFill>
                  <a:srgbClr val="C00000"/>
                </a:solidFill>
              </a:rPr>
              <a:t>-- 1745</a:t>
            </a:r>
            <a:endParaRPr lang="en-US" dirty="0"/>
          </a:p>
          <a:p>
            <a:pPr marL="637794" lvl="1" indent="-342900">
              <a:buAutoNum type="alphaUcPeriod"/>
            </a:pPr>
            <a:r>
              <a:rPr lang="en-US" dirty="0"/>
              <a:t>SCAN – (143, 913, 948 , 1022, 1470, 1509, 1750, 1774, 4999, 130, 86) </a:t>
            </a:r>
            <a:r>
              <a:rPr lang="en-US" b="1" dirty="0">
                <a:solidFill>
                  <a:srgbClr val="C00000"/>
                </a:solidFill>
              </a:rPr>
              <a:t>-- 9769</a:t>
            </a:r>
          </a:p>
          <a:p>
            <a:pPr marL="637794" lvl="1" indent="-342900">
              <a:buAutoNum type="alphaUcPeriod"/>
            </a:pPr>
            <a:r>
              <a:rPr lang="en-US" dirty="0"/>
              <a:t>LOOK - (143, 913, 948 , 1022, 1470, 1509, 1750, 1774, 130, 86) </a:t>
            </a:r>
            <a:r>
              <a:rPr lang="en-US" b="1" dirty="0">
                <a:solidFill>
                  <a:srgbClr val="C00000"/>
                </a:solidFill>
              </a:rPr>
              <a:t>-- 3319</a:t>
            </a:r>
          </a:p>
          <a:p>
            <a:pPr marL="637794" lvl="1" indent="-342900">
              <a:buAutoNum type="alphaUcPeriod"/>
            </a:pPr>
            <a:r>
              <a:rPr lang="en-US" dirty="0"/>
              <a:t>C-SCAN - (143, 913, 948 , 1022, 1470, 1509, 1750, 1774, 4999, 0, 86, 130) </a:t>
            </a:r>
            <a:r>
              <a:rPr lang="en-US" b="1" dirty="0">
                <a:solidFill>
                  <a:srgbClr val="C00000"/>
                </a:solidFill>
              </a:rPr>
              <a:t>-- 4985</a:t>
            </a:r>
          </a:p>
          <a:p>
            <a:pPr marL="637794" lvl="1" indent="-342900">
              <a:buAutoNum type="alphaUcPeriod"/>
            </a:pPr>
            <a:r>
              <a:rPr lang="en-US" dirty="0"/>
              <a:t>C-LOOK- (143, 913, 948 , 1022, 1470, 1509, 1750, 1774, 86, 130) </a:t>
            </a:r>
            <a:r>
              <a:rPr lang="en-US" b="1" dirty="0">
                <a:solidFill>
                  <a:srgbClr val="C00000"/>
                </a:solidFill>
              </a:rPr>
              <a:t>-- 3363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8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42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34290" indent="0" algn="r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11/2/2023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42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1650">
                <a:solidFill>
                  <a:schemeClr val="tx1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195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195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18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9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18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0"/>
            <a:ext cx="4041775" cy="3845720"/>
          </a:xfrm>
        </p:spPr>
        <p:txBody>
          <a:bodyPr tIns="0"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11/2/2023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375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11/2/2023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11/2/2023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195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100"/>
            </a:lvl1pPr>
            <a:lvl2pPr>
              <a:defRPr sz="1950"/>
            </a:lvl2pPr>
            <a:lvl3pPr>
              <a:defRPr sz="1800"/>
            </a:lvl3pPr>
            <a:lvl4pPr>
              <a:defRPr sz="1500"/>
            </a:lvl4pPr>
            <a:lvl5pPr>
              <a:defRPr sz="135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050"/>
            </a:lvl1pPr>
            <a:lvl2pPr indent="0" algn="l">
              <a:buNone/>
              <a:defRPr sz="900"/>
            </a:lvl2pPr>
            <a:lvl3pPr indent="0" algn="l">
              <a:buNone/>
              <a:defRPr sz="750"/>
            </a:lvl3pPr>
            <a:lvl4pPr indent="0" algn="l">
              <a:buNone/>
              <a:defRPr sz="675"/>
            </a:lvl4pPr>
            <a:lvl5pPr indent="0" algn="l">
              <a:buNone/>
              <a:defRPr sz="675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15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24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188"/>
              </a:spcBef>
              <a:buFontTx/>
              <a:buNone/>
              <a:defRPr sz="975"/>
            </a:lvl1pPr>
            <a:lvl2pPr>
              <a:defRPr sz="900"/>
            </a:lvl2pPr>
            <a:lvl3pPr>
              <a:defRPr sz="750"/>
            </a:lvl3pPr>
            <a:lvl4pPr>
              <a:defRPr sz="675"/>
            </a:lvl4pPr>
            <a:lvl5pPr>
              <a:defRPr sz="675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6096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pPr marL="0" algn="l" rtl="0" eaLnBrk="1" latinLnBrk="0" hangingPunct="1"/>
            <a:endParaRPr kumimoji="0" lang="en-US" sz="135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7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pPr marL="0" algn="l" rtl="0" eaLnBrk="1" latinLnBrk="0" hangingPunct="1"/>
            <a:endParaRPr kumimoji="0" lang="en-US" sz="135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1771" y="-7144"/>
            <a:ext cx="9180548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35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35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35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35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825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pPr/>
              <a:t>11/2/2023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82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825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75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05740" indent="-20574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85166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5166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57734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57734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303020" indent="-157734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indent="-13716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2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645920" indent="-137160" algn="l" rtl="0" eaLnBrk="1" latinLnBrk="0" hangingPunct="1">
        <a:spcBef>
          <a:spcPct val="20000"/>
        </a:spcBef>
        <a:buClr>
          <a:schemeClr val="tx2"/>
        </a:buClr>
        <a:buChar char="•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145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0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CSCI 4401/5401: </a:t>
            </a:r>
            <a:br>
              <a:rPr lang="en-US" dirty="0"/>
            </a:br>
            <a:r>
              <a:rPr lang="en-US"/>
              <a:t>Principles of Operation </a:t>
            </a:r>
            <a:r>
              <a:rPr lang="en-US" dirty="0"/>
              <a:t>Systems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James Wagner</a:t>
            </a:r>
          </a:p>
          <a:p>
            <a:r>
              <a:rPr lang="en-US" dirty="0"/>
              <a:t>University of New Orleans</a:t>
            </a:r>
          </a:p>
          <a:p>
            <a:r>
              <a:rPr lang="en-US" dirty="0"/>
              <a:t>Week 12, Lecture 23</a:t>
            </a:r>
          </a:p>
          <a:p>
            <a:r>
              <a:rPr lang="en-US" dirty="0"/>
              <a:t>November 2</a:t>
            </a:r>
            <a:r>
              <a:rPr lang="en-US" baseline="30000" dirty="0"/>
              <a:t>nd</a:t>
            </a:r>
            <a:r>
              <a:rPr lang="en-US" dirty="0"/>
              <a:t>, 2023</a:t>
            </a:r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Log-Structured File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935480"/>
            <a:ext cx="8595312" cy="4389120"/>
          </a:xfrm>
        </p:spPr>
        <p:txBody>
          <a:bodyPr>
            <a:normAutofit/>
          </a:bodyPr>
          <a:lstStyle/>
          <a:p>
            <a:r>
              <a:rPr lang="en-US" dirty="0"/>
              <a:t>Log-based transaction-oriented filesystems: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All operations are written (or </a:t>
            </a:r>
            <a:r>
              <a:rPr lang="en-US" i="1" dirty="0"/>
              <a:t>committed</a:t>
            </a:r>
            <a:r>
              <a:rPr lang="en-US" dirty="0"/>
              <a:t>) synchronously to a log.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 pointer keeps track of which changes in the log are completed.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When a transaction is completed those operations can be safely removed from the log.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At any given time, the log will contain information pertaining to uncompleted transactions only - actions were committed but transaction did not finish.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If we crash:</a:t>
            </a:r>
          </a:p>
          <a:p>
            <a:pPr lvl="1"/>
            <a:r>
              <a:rPr lang="en-US" dirty="0"/>
              <a:t>Using the log, complete the remaining transactions.</a:t>
            </a:r>
          </a:p>
          <a:p>
            <a:pPr lvl="1"/>
            <a:r>
              <a:rPr lang="en-US" dirty="0"/>
              <a:t>Or if the transaction was aborted, then undo the changes.</a:t>
            </a:r>
          </a:p>
        </p:txBody>
      </p:sp>
    </p:spTree>
    <p:extLst>
      <p:ext uri="{BB962C8B-B14F-4D97-AF65-F5344CB8AC3E}">
        <p14:creationId xmlns:p14="http://schemas.microsoft.com/office/powerpoint/2010/main" val="400531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and Restore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935480"/>
            <a:ext cx="8595312" cy="4389120"/>
          </a:xfrm>
        </p:spPr>
        <p:txBody>
          <a:bodyPr>
            <a:normAutofit/>
          </a:bodyPr>
          <a:lstStyle/>
          <a:p>
            <a:r>
              <a:rPr lang="en-US" dirty="0"/>
              <a:t>Disks fail, it’s part of life. Data should be copied to another device (e.g., magnetic tapes, hard drives) so it can be restored.</a:t>
            </a:r>
          </a:p>
          <a:p>
            <a:endParaRPr lang="en-US" dirty="0"/>
          </a:p>
          <a:p>
            <a:r>
              <a:rPr lang="en-US" dirty="0"/>
              <a:t>It is important to conduct backups regularly to recover lost data. Example backup schedule:</a:t>
            </a:r>
          </a:p>
          <a:p>
            <a:pPr lvl="1"/>
            <a:r>
              <a:rPr lang="en-US" dirty="0"/>
              <a:t>Day 1 – </a:t>
            </a:r>
            <a:r>
              <a:rPr lang="en-US" b="1" dirty="0"/>
              <a:t>full backup </a:t>
            </a:r>
            <a:r>
              <a:rPr lang="en-US" dirty="0"/>
              <a:t>(copy all files)</a:t>
            </a:r>
          </a:p>
          <a:p>
            <a:pPr lvl="1"/>
            <a:r>
              <a:rPr lang="en-US" dirty="0"/>
              <a:t>Day 2 – </a:t>
            </a:r>
            <a:r>
              <a:rPr lang="en-US" b="1" dirty="0"/>
              <a:t>incremental backup</a:t>
            </a:r>
            <a:r>
              <a:rPr lang="en-US" dirty="0"/>
              <a:t> (copy only files that changed since Day 1)</a:t>
            </a:r>
          </a:p>
          <a:p>
            <a:pPr lvl="1"/>
            <a:r>
              <a:rPr lang="en-US" dirty="0"/>
              <a:t>Day 3 – incremental backup since Day 2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/>
              <a:t>Day </a:t>
            </a:r>
            <a:r>
              <a:rPr lang="en-US" i="1" dirty="0"/>
              <a:t>N </a:t>
            </a:r>
            <a:r>
              <a:rPr lang="en-US" dirty="0"/>
              <a:t>– perform another full backup</a:t>
            </a:r>
          </a:p>
          <a:p>
            <a:endParaRPr lang="en-US" dirty="0"/>
          </a:p>
          <a:p>
            <a:r>
              <a:rPr lang="en-US" dirty="0"/>
              <a:t>A combination of full and incremental backups offers a compromise between full recoverability and the amount of storage needed.</a:t>
            </a:r>
          </a:p>
        </p:txBody>
      </p:sp>
    </p:spTree>
    <p:extLst>
      <p:ext uri="{BB962C8B-B14F-4D97-AF65-F5344CB8AC3E}">
        <p14:creationId xmlns:p14="http://schemas.microsoft.com/office/powerpoint/2010/main" val="271268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and Restore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935480"/>
            <a:ext cx="8595312" cy="4389120"/>
          </a:xfrm>
        </p:spPr>
        <p:txBody>
          <a:bodyPr>
            <a:normAutofit/>
          </a:bodyPr>
          <a:lstStyle/>
          <a:p>
            <a:r>
              <a:rPr lang="en-US" dirty="0"/>
              <a:t>Backup tapes should be tested to ensure that they are readable!</a:t>
            </a:r>
          </a:p>
          <a:p>
            <a:endParaRPr lang="en-US" dirty="0"/>
          </a:p>
          <a:p>
            <a:r>
              <a:rPr lang="en-US" dirty="0"/>
              <a:t>For optimal security, backup tapes should be kept off-premise. </a:t>
            </a:r>
          </a:p>
          <a:p>
            <a:pPr lvl="1"/>
            <a:r>
              <a:rPr lang="en-US" dirty="0"/>
              <a:t>Natural disasters: fires or floods</a:t>
            </a:r>
          </a:p>
          <a:p>
            <a:pPr lvl="1"/>
            <a:r>
              <a:rPr lang="en-US" dirty="0"/>
              <a:t>A thief could simply steal your data by pocketing your backup tapes</a:t>
            </a:r>
          </a:p>
          <a:p>
            <a:endParaRPr lang="en-US" dirty="0"/>
          </a:p>
          <a:p>
            <a:r>
              <a:rPr lang="en-US" dirty="0"/>
              <a:t>Replication - storing files on more than one computer is a less-reliable alternative – we will see RAID is a more efficient approach.</a:t>
            </a:r>
          </a:p>
          <a:p>
            <a:endParaRPr lang="en-US" dirty="0"/>
          </a:p>
          <a:p>
            <a:r>
              <a:rPr lang="en-US" dirty="0"/>
              <a:t>“Deleted” data persists in backups. Can be a liability:</a:t>
            </a:r>
          </a:p>
          <a:p>
            <a:pPr lvl="1"/>
            <a:r>
              <a:rPr lang="en-US" dirty="0"/>
              <a:t>Regulations: GDPR, HIPPA, FERPA, etc. </a:t>
            </a:r>
          </a:p>
          <a:p>
            <a:pPr lvl="1"/>
            <a:r>
              <a:rPr lang="en-US" dirty="0"/>
              <a:t>Beware if you are doing something illegal: https://www.cs.cmu.edu/~./enron/</a:t>
            </a:r>
          </a:p>
        </p:txBody>
      </p:sp>
    </p:spTree>
    <p:extLst>
      <p:ext uri="{BB962C8B-B14F-4D97-AF65-F5344CB8AC3E}">
        <p14:creationId xmlns:p14="http://schemas.microsoft.com/office/powerpoint/2010/main" val="204911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8CC36A-C6B3-45A9-8503-06F76D304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1316736"/>
            <a:ext cx="8064964" cy="1362456"/>
          </a:xfrm>
        </p:spPr>
        <p:txBody>
          <a:bodyPr/>
          <a:lstStyle/>
          <a:p>
            <a:r>
              <a:rPr lang="en-US" dirty="0"/>
              <a:t>Mass-Storage Structure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FEC7DE-3F4D-4CDD-B421-D2CDB235E4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55581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Secondary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935480"/>
            <a:ext cx="8229600" cy="4389120"/>
          </a:xfrm>
        </p:spPr>
        <p:txBody>
          <a:bodyPr>
            <a:normAutofit/>
          </a:bodyPr>
          <a:lstStyle/>
          <a:p>
            <a:r>
              <a:rPr lang="en-US" dirty="0"/>
              <a:t>What is the physical structure?</a:t>
            </a:r>
          </a:p>
          <a:p>
            <a:endParaRPr lang="en-US" dirty="0"/>
          </a:p>
          <a:p>
            <a:r>
              <a:rPr lang="en-US" dirty="0"/>
              <a:t>How do we schedule I/O to improve performance?</a:t>
            </a:r>
          </a:p>
        </p:txBody>
      </p:sp>
    </p:spTree>
    <p:extLst>
      <p:ext uri="{BB962C8B-B14F-4D97-AF65-F5344CB8AC3E}">
        <p14:creationId xmlns:p14="http://schemas.microsoft.com/office/powerpoint/2010/main" val="9070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71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Guess the Disk Drive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325855"/>
            <a:ext cx="8229600" cy="4389120"/>
          </a:xfrm>
        </p:spPr>
        <p:txBody>
          <a:bodyPr>
            <a:normAutofit/>
          </a:bodyPr>
          <a:lstStyle/>
          <a:p>
            <a:r>
              <a:rPr lang="en-US" dirty="0"/>
              <a:t>Argonne National Laboratory (circa 2018)</a:t>
            </a:r>
          </a:p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5CB1EC-03FB-4FA0-BF01-D6AD09A725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513" y="1783098"/>
            <a:ext cx="6309291" cy="473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24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Magnetic Disks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935480"/>
            <a:ext cx="8229600" cy="4389120"/>
          </a:xfrm>
        </p:spPr>
        <p:txBody>
          <a:bodyPr>
            <a:normAutofit/>
          </a:bodyPr>
          <a:lstStyle/>
          <a:p>
            <a:r>
              <a:rPr lang="en-US" dirty="0"/>
              <a:t>Traditional magnetic disks have the following basic structure: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/>
              <a:t>Platters</a:t>
            </a:r>
            <a:r>
              <a:rPr lang="en-US" dirty="0"/>
              <a:t> – cover both sides with magnetic media to record data.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/>
              <a:t>Read-write head</a:t>
            </a:r>
            <a:r>
              <a:rPr lang="en-US" dirty="0"/>
              <a:t> – “flies” just above each platter surface.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/>
              <a:t>Disk arm</a:t>
            </a:r>
            <a:r>
              <a:rPr lang="en-US" dirty="0"/>
              <a:t> – move the read-write head.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/>
              <a:t>Tracks</a:t>
            </a:r>
            <a:r>
              <a:rPr lang="en-US" dirty="0"/>
              <a:t> – circular areas that divide platters.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/>
              <a:t>Sectors</a:t>
            </a:r>
            <a:r>
              <a:rPr lang="en-US" dirty="0"/>
              <a:t> – divide up tracks (512 bytes or larger).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/>
              <a:t>Cylinder</a:t>
            </a:r>
            <a:r>
              <a:rPr lang="en-US" dirty="0"/>
              <a:t> – the set of tracks that are at one arm position.</a:t>
            </a:r>
          </a:p>
        </p:txBody>
      </p:sp>
    </p:spTree>
    <p:extLst>
      <p:ext uri="{BB962C8B-B14F-4D97-AF65-F5344CB8AC3E}">
        <p14:creationId xmlns:p14="http://schemas.microsoft.com/office/powerpoint/2010/main" val="262744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02952"/>
            <a:ext cx="8229600" cy="1143000"/>
          </a:xfrm>
        </p:spPr>
        <p:txBody>
          <a:bodyPr/>
          <a:lstStyle/>
          <a:p>
            <a:r>
              <a:rPr lang="en-US" dirty="0"/>
              <a:t>Moving-head Disk Mechanism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02AA697A-4111-4E24-9602-12FB5FE56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23" y="1841510"/>
            <a:ext cx="5867400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upload.wikimedia.org/wikipedia/commons/thumb/5/5b/Hard_Disk_head_top.jpg/330px-Hard_Disk_head_top.jpg">
            <a:extLst>
              <a:ext uri="{FF2B5EF4-FFF2-40B4-BE49-F238E27FC236}">
                <a16:creationId xmlns:a16="http://schemas.microsoft.com/office/drawing/2014/main" id="{1585DD78-C63C-413C-937E-D96C26F9F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268" y="3794756"/>
            <a:ext cx="3143250" cy="2095501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655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Speed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935480"/>
            <a:ext cx="8229600" cy="4389120"/>
          </a:xfrm>
        </p:spPr>
        <p:txBody>
          <a:bodyPr>
            <a:normAutofit/>
          </a:bodyPr>
          <a:lstStyle/>
          <a:p>
            <a:r>
              <a:rPr lang="en-US" dirty="0"/>
              <a:t>Disk speed is mainly dependent on two things: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Seek time (or random access time)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Time to move the heads from one cylinder to another </a:t>
            </a:r>
          </a:p>
          <a:p>
            <a:pPr lvl="1"/>
            <a:r>
              <a:rPr lang="en-US" dirty="0"/>
              <a:t>Typically the slowest step (4 – 5ms)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Rotational latency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Time for a sector to rotate around and come under the read/write head. 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slowest step</a:t>
            </a:r>
          </a:p>
          <a:p>
            <a:pPr lvl="1"/>
            <a:r>
              <a:rPr lang="en-US" dirty="0"/>
              <a:t>Ex. A disk rotates at 7200 rpm (120 </a:t>
            </a:r>
            <a:r>
              <a:rPr lang="en-US" dirty="0" err="1"/>
              <a:t>rps</a:t>
            </a:r>
            <a:r>
              <a:rPr lang="en-US" dirty="0"/>
              <a:t>) and the average rotational latency is ½ a revolution. (0.008sec/revolution) * .5 revolutions = ~4ms</a:t>
            </a:r>
          </a:p>
          <a:p>
            <a:pPr lvl="1"/>
            <a:endParaRPr lang="en-US" dirty="0"/>
          </a:p>
          <a:p>
            <a:r>
              <a:rPr lang="en-US" b="1" dirty="0"/>
              <a:t>Transfer rate</a:t>
            </a:r>
            <a:r>
              <a:rPr lang="en-US" dirty="0"/>
              <a:t> – an additional overhead to move the data electronically.</a:t>
            </a:r>
          </a:p>
          <a:p>
            <a:pPr lvl="1"/>
            <a:r>
              <a:rPr lang="en-US" dirty="0"/>
              <a:t>On the order of MB/s</a:t>
            </a:r>
          </a:p>
        </p:txBody>
      </p:sp>
    </p:spTree>
    <p:extLst>
      <p:ext uri="{BB962C8B-B14F-4D97-AF65-F5344CB8AC3E}">
        <p14:creationId xmlns:p14="http://schemas.microsoft.com/office/powerpoint/2010/main" val="123445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 State Drives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8" y="1935480"/>
            <a:ext cx="8320995" cy="4389120"/>
          </a:xfrm>
        </p:spPr>
        <p:txBody>
          <a:bodyPr>
            <a:normAutofit/>
          </a:bodyPr>
          <a:lstStyle/>
          <a:p>
            <a:r>
              <a:rPr lang="en-US" b="1" dirty="0"/>
              <a:t>Solid State Drives (SSDs)</a:t>
            </a:r>
            <a:r>
              <a:rPr lang="en-US" dirty="0"/>
              <a:t> use memory technology as a small fast HDD. </a:t>
            </a:r>
          </a:p>
          <a:p>
            <a:r>
              <a:rPr lang="en-US" dirty="0"/>
              <a:t>Pros - no moving parts</a:t>
            </a:r>
          </a:p>
          <a:p>
            <a:pPr lvl="1"/>
            <a:r>
              <a:rPr lang="en-US" dirty="0"/>
              <a:t>They are much faster than traditional hard drives. </a:t>
            </a:r>
          </a:p>
          <a:p>
            <a:pPr lvl="1"/>
            <a:r>
              <a:rPr lang="en-US" dirty="0"/>
              <a:t>Certain problems such as scheduling disk accesses simply do not apply.</a:t>
            </a:r>
          </a:p>
          <a:p>
            <a:r>
              <a:rPr lang="en-US" dirty="0"/>
              <a:t>Cons  </a:t>
            </a:r>
          </a:p>
          <a:p>
            <a:pPr lvl="1"/>
            <a:r>
              <a:rPr lang="en-US" dirty="0"/>
              <a:t>More expensive than hard drives</a:t>
            </a:r>
          </a:p>
          <a:p>
            <a:pPr lvl="1"/>
            <a:r>
              <a:rPr lang="en-US" dirty="0"/>
              <a:t>May have shorter life spans.</a:t>
            </a:r>
          </a:p>
          <a:p>
            <a:endParaRPr lang="en-US" dirty="0"/>
          </a:p>
          <a:p>
            <a:r>
              <a:rPr lang="en-US" dirty="0"/>
              <a:t>SSDs are especially useful as a high-speed cache of hard-disk information that must be accessed quickly, e.g., filesystem metadata.</a:t>
            </a:r>
          </a:p>
        </p:txBody>
      </p:sp>
    </p:spTree>
    <p:extLst>
      <p:ext uri="{BB962C8B-B14F-4D97-AF65-F5344CB8AC3E}">
        <p14:creationId xmlns:p14="http://schemas.microsoft.com/office/powerpoint/2010/main" val="518099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935480"/>
            <a:ext cx="8229600" cy="4389120"/>
          </a:xfrm>
        </p:spPr>
        <p:txBody>
          <a:bodyPr>
            <a:normAutofit/>
          </a:bodyPr>
          <a:lstStyle/>
          <a:p>
            <a:r>
              <a:rPr lang="en-US" dirty="0"/>
              <a:t>Assignment 3 is due Monday, November 6</a:t>
            </a:r>
            <a:r>
              <a:rPr lang="en-US" baseline="30000" dirty="0"/>
              <a:t>th</a:t>
            </a:r>
            <a:r>
              <a:rPr lang="en-US" dirty="0"/>
              <a:t> @ 11:59pm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41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Magnetic Tapes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935480"/>
            <a:ext cx="8229600" cy="4389120"/>
          </a:xfrm>
        </p:spPr>
        <p:txBody>
          <a:bodyPr>
            <a:normAutofit/>
          </a:bodyPr>
          <a:lstStyle/>
          <a:p>
            <a:r>
              <a:rPr lang="en-US" dirty="0"/>
              <a:t>Magnetic tapes were once used for common secondary storage before the days of hard disk drives. </a:t>
            </a:r>
          </a:p>
          <a:p>
            <a:endParaRPr lang="en-US" dirty="0"/>
          </a:p>
          <a:p>
            <a:r>
              <a:rPr lang="en-US" dirty="0"/>
              <a:t>Accessing a particular spot on a magnetic tape can be slow.</a:t>
            </a:r>
          </a:p>
          <a:p>
            <a:endParaRPr lang="en-US" dirty="0"/>
          </a:p>
          <a:p>
            <a:r>
              <a:rPr lang="en-US" dirty="0"/>
              <a:t>Today they offer a cheap solution for backups (or other data that is not accessed frequently).</a:t>
            </a:r>
          </a:p>
          <a:p>
            <a:endParaRPr lang="en-US" dirty="0"/>
          </a:p>
        </p:txBody>
      </p:sp>
      <p:pic>
        <p:nvPicPr>
          <p:cNvPr id="3074" name="Picture 2" descr="2. What Can Go Wrong with Magnetic Media? • CLIR">
            <a:extLst>
              <a:ext uri="{FF2B5EF4-FFF2-40B4-BE49-F238E27FC236}">
                <a16:creationId xmlns:a16="http://schemas.microsoft.com/office/drawing/2014/main" id="{62ED0F01-15DD-40FE-9CC5-FF85B8803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35" y="4343390"/>
            <a:ext cx="3635386" cy="245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A0C4DF10-521B-40CB-A82D-F1B0D568B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122" y="4343390"/>
            <a:ext cx="3252851" cy="2290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071632-FE2C-49BB-B5CB-E889FB65D033}"/>
              </a:ext>
            </a:extLst>
          </p:cNvPr>
          <p:cNvSpPr txBox="1"/>
          <p:nvPr/>
        </p:nvSpPr>
        <p:spPr>
          <a:xfrm>
            <a:off x="7641973" y="5830746"/>
            <a:ext cx="1218603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IBM Tape</a:t>
            </a:r>
          </a:p>
          <a:p>
            <a:r>
              <a:rPr lang="en-US" dirty="0"/>
              <a:t>Unit, 1952</a:t>
            </a:r>
          </a:p>
        </p:txBody>
      </p:sp>
    </p:spTree>
    <p:extLst>
      <p:ext uri="{BB962C8B-B14F-4D97-AF65-F5344CB8AC3E}">
        <p14:creationId xmlns:p14="http://schemas.microsoft.com/office/powerpoint/2010/main" val="234879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342"/>
            <a:ext cx="8229600" cy="1143000"/>
          </a:xfrm>
        </p:spPr>
        <p:txBody>
          <a:bodyPr/>
          <a:lstStyle/>
          <a:p>
            <a:r>
              <a:rPr lang="en-US" dirty="0"/>
              <a:t>Review: Disk Drive Costs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508733"/>
            <a:ext cx="8229600" cy="4389120"/>
          </a:xfrm>
        </p:spPr>
        <p:txBody>
          <a:bodyPr>
            <a:normAutofit/>
          </a:bodyPr>
          <a:lstStyle/>
          <a:p>
            <a:r>
              <a:rPr lang="en-US" dirty="0"/>
              <a:t>One way to improve contiguous allocation of disk is to compact the disk when a file is deleted. </a:t>
            </a:r>
          </a:p>
          <a:p>
            <a:r>
              <a:rPr lang="en-US" dirty="0"/>
              <a:t>Copying the file requires a seek and rotational delay to read a file followed by the transfer rate. Then the same work again for the write. </a:t>
            </a:r>
          </a:p>
          <a:p>
            <a:r>
              <a:rPr lang="en-US" dirty="0"/>
              <a:t>Assume:</a:t>
            </a:r>
          </a:p>
          <a:p>
            <a:pPr lvl="1"/>
            <a:r>
              <a:rPr lang="en-US" dirty="0"/>
              <a:t>Seek time = 5 </a:t>
            </a:r>
            <a:r>
              <a:rPr lang="en-US" dirty="0" err="1"/>
              <a:t>ms</a:t>
            </a:r>
            <a:endParaRPr lang="en-US" dirty="0"/>
          </a:p>
          <a:p>
            <a:pPr lvl="1"/>
            <a:r>
              <a:rPr lang="en-US" dirty="0"/>
              <a:t>Rotational delay = 4 </a:t>
            </a:r>
            <a:r>
              <a:rPr lang="en-US" dirty="0" err="1"/>
              <a:t>ms</a:t>
            </a:r>
            <a:endParaRPr lang="en-US" dirty="0"/>
          </a:p>
          <a:p>
            <a:pPr lvl="1"/>
            <a:r>
              <a:rPr lang="en-US" dirty="0"/>
              <a:t>Transfer rate = 8 MB/s (2^23 bytes/sec)</a:t>
            </a:r>
          </a:p>
          <a:p>
            <a:pPr lvl="1"/>
            <a:r>
              <a:rPr lang="en-US" dirty="0"/>
              <a:t>Avg file size = 8 KB (2^13 bytes)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How long does it take to read a file into main memory and write it back?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How long would it take to compact half of a 16 GB disk?</a:t>
            </a:r>
          </a:p>
          <a:p>
            <a:pPr marL="731520" lvl="1" indent="-457200"/>
            <a:r>
              <a:rPr lang="en-US" dirty="0"/>
              <a:t>8GB = 2^33 bytes </a:t>
            </a:r>
          </a:p>
        </p:txBody>
      </p:sp>
    </p:spTree>
    <p:extLst>
      <p:ext uri="{BB962C8B-B14F-4D97-AF65-F5344CB8AC3E}">
        <p14:creationId xmlns:p14="http://schemas.microsoft.com/office/powerpoint/2010/main" val="93232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8CC36A-C6B3-45A9-8503-06F76D304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1316736"/>
            <a:ext cx="8064964" cy="1362456"/>
          </a:xfrm>
        </p:spPr>
        <p:txBody>
          <a:bodyPr/>
          <a:lstStyle/>
          <a:p>
            <a:r>
              <a:rPr lang="en-US" dirty="0"/>
              <a:t>Disk Scheduling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FEC7DE-3F4D-4CDD-B421-D2CDB235E4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28840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935480"/>
            <a:ext cx="8229600" cy="43891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Disk transfer speeds are limited by seek time and rotational latency. </a:t>
            </a:r>
          </a:p>
          <a:p>
            <a:endParaRPr lang="en-US" dirty="0"/>
          </a:p>
          <a:p>
            <a:r>
              <a:rPr lang="en-US" dirty="0"/>
              <a:t>Disk requests include: </a:t>
            </a:r>
          </a:p>
          <a:p>
            <a:pPr lvl="1"/>
            <a:r>
              <a:rPr lang="en-US" dirty="0"/>
              <a:t>the disk address</a:t>
            </a:r>
          </a:p>
          <a:p>
            <a:pPr lvl="1"/>
            <a:r>
              <a:rPr lang="en-US" dirty="0"/>
              <a:t>memory address</a:t>
            </a:r>
          </a:p>
          <a:p>
            <a:pPr lvl="1"/>
            <a:r>
              <a:rPr lang="en-US" dirty="0"/>
              <a:t>number of sectors to transfer</a:t>
            </a:r>
          </a:p>
          <a:p>
            <a:pPr lvl="1"/>
            <a:r>
              <a:rPr lang="en-US" dirty="0"/>
              <a:t>whether the request is a read or write</a:t>
            </a:r>
          </a:p>
          <a:p>
            <a:pPr lvl="1"/>
            <a:endParaRPr lang="en-US" dirty="0"/>
          </a:p>
          <a:p>
            <a:r>
              <a:rPr lang="en-US" dirty="0"/>
              <a:t>If requests are queued to access disk, we can benefit from scheduling.</a:t>
            </a:r>
          </a:p>
          <a:p>
            <a:pPr marL="637794" lvl="1" indent="-342900">
              <a:buFont typeface="+mj-lt"/>
              <a:buAutoNum type="alphaUcPeriod"/>
            </a:pPr>
            <a:r>
              <a:rPr lang="en-US" dirty="0"/>
              <a:t>FCFS</a:t>
            </a:r>
          </a:p>
          <a:p>
            <a:pPr marL="637794" lvl="1" indent="-342900">
              <a:buFont typeface="+mj-lt"/>
              <a:buAutoNum type="alphaUcPeriod"/>
            </a:pPr>
            <a:r>
              <a:rPr lang="en-US" dirty="0"/>
              <a:t>SSTF</a:t>
            </a:r>
          </a:p>
          <a:p>
            <a:pPr marL="637794" lvl="1" indent="-342900">
              <a:buFont typeface="+mj-lt"/>
              <a:buAutoNum type="alphaUcPeriod"/>
            </a:pPr>
            <a:r>
              <a:rPr lang="en-US" dirty="0"/>
              <a:t>SCAN</a:t>
            </a:r>
          </a:p>
          <a:p>
            <a:pPr marL="637794" lvl="1" indent="-342900">
              <a:buFont typeface="+mj-lt"/>
              <a:buAutoNum type="alphaUcPeriod"/>
            </a:pPr>
            <a:r>
              <a:rPr lang="en-US" dirty="0"/>
              <a:t>C-SCAN</a:t>
            </a:r>
          </a:p>
          <a:p>
            <a:pPr marL="637794" lvl="1" indent="-342900">
              <a:buFont typeface="+mj-lt"/>
              <a:buAutoNum type="alphaUcPeriod"/>
            </a:pPr>
            <a:r>
              <a:rPr lang="en-US" dirty="0"/>
              <a:t>LOOK</a:t>
            </a:r>
          </a:p>
        </p:txBody>
      </p:sp>
    </p:spTree>
    <p:extLst>
      <p:ext uri="{BB962C8B-B14F-4D97-AF65-F5344CB8AC3E}">
        <p14:creationId xmlns:p14="http://schemas.microsoft.com/office/powerpoint/2010/main" val="295744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5454"/>
            <a:ext cx="8229600" cy="1143000"/>
          </a:xfrm>
        </p:spPr>
        <p:txBody>
          <a:bodyPr/>
          <a:lstStyle/>
          <a:p>
            <a:r>
              <a:rPr lang="en-US" dirty="0"/>
              <a:t>FCFS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386846"/>
            <a:ext cx="8229600" cy="4389120"/>
          </a:xfrm>
        </p:spPr>
        <p:txBody>
          <a:bodyPr>
            <a:normAutofit/>
          </a:bodyPr>
          <a:lstStyle/>
          <a:p>
            <a:r>
              <a:rPr lang="en-US" b="1" dirty="0"/>
              <a:t>First-come, first-serve</a:t>
            </a:r>
            <a:r>
              <a:rPr lang="en-US" dirty="0"/>
              <a:t> is simple and intrinsically fair, but not efficient.</a:t>
            </a:r>
          </a:p>
          <a:p>
            <a:r>
              <a:rPr lang="en-US" dirty="0"/>
              <a:t>Example: I/O block requests has wild cylinder swings. </a:t>
            </a:r>
          </a:p>
          <a:p>
            <a:pPr lvl="1"/>
            <a:r>
              <a:rPr lang="en-US" dirty="0"/>
              <a:t>What’s the total cylinder movement? </a:t>
            </a:r>
            <a:r>
              <a:rPr lang="en-US" i="1" dirty="0"/>
              <a:t>640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E5D47CB-E63C-4A37-8B5B-7244E8D09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952" y="2697488"/>
            <a:ext cx="5364480" cy="3646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98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20074"/>
            <a:ext cx="8229600" cy="1143000"/>
          </a:xfrm>
        </p:spPr>
        <p:txBody>
          <a:bodyPr/>
          <a:lstStyle/>
          <a:p>
            <a:r>
              <a:rPr lang="en-US" dirty="0"/>
              <a:t>SSTF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551466"/>
            <a:ext cx="8229600" cy="4389120"/>
          </a:xfrm>
        </p:spPr>
        <p:txBody>
          <a:bodyPr>
            <a:normAutofit/>
          </a:bodyPr>
          <a:lstStyle/>
          <a:p>
            <a:r>
              <a:rPr lang="en-US" b="1" dirty="0"/>
              <a:t>Shortest-seek-time-first</a:t>
            </a:r>
            <a:r>
              <a:rPr lang="en-US" dirty="0"/>
              <a:t> is more efficient but may lead to starvation.</a:t>
            </a:r>
          </a:p>
          <a:p>
            <a:r>
              <a:rPr lang="en-US" dirty="0"/>
              <a:t>Example: SSTF reduces the total head movement to 236 cylinders.</a:t>
            </a:r>
          </a:p>
          <a:p>
            <a:pPr lvl="1"/>
            <a:r>
              <a:rPr lang="en-US" dirty="0"/>
              <a:t>Note: the distance could be reduced to 208 by starting with 37 and 14.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18F3286-25F3-4C19-ABA3-6FB70E621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821" y="2679230"/>
            <a:ext cx="5343525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4651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35"/>
            <a:ext cx="8229600" cy="1143000"/>
          </a:xfrm>
        </p:spPr>
        <p:txBody>
          <a:bodyPr/>
          <a:lstStyle/>
          <a:p>
            <a:r>
              <a:rPr lang="en-US" dirty="0"/>
              <a:t>SCAN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60027"/>
            <a:ext cx="8229600" cy="438912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SCAN</a:t>
            </a:r>
            <a:r>
              <a:rPr lang="en-US" dirty="0"/>
              <a:t> algorithm (aka the elevator algorithm) moves back and forth from one end of the disk to the other.</a:t>
            </a:r>
          </a:p>
          <a:p>
            <a:r>
              <a:rPr lang="en-US" dirty="0"/>
              <a:t>Wide variation in access time: a request can arrive just before or just after the moving head has passed.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005FD2E-790D-4A1B-994C-EDEA63AE9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222" y="2862108"/>
            <a:ext cx="5354003" cy="3824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285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1604"/>
            <a:ext cx="8229600" cy="1143000"/>
          </a:xfrm>
        </p:spPr>
        <p:txBody>
          <a:bodyPr/>
          <a:lstStyle/>
          <a:p>
            <a:r>
              <a:rPr lang="en-US" dirty="0"/>
              <a:t>C-SCAN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02996"/>
            <a:ext cx="8229600" cy="438912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circular-SCAN</a:t>
            </a:r>
            <a:r>
              <a:rPr lang="en-US" dirty="0"/>
              <a:t> algorithm improves upon SCAN by treating all requests in a circular queue fashion.</a:t>
            </a:r>
          </a:p>
          <a:p>
            <a:r>
              <a:rPr lang="en-US" dirty="0"/>
              <a:t>Once the head reaches the end of the disk, it returns to the other end without processing any requests and then starts again. </a:t>
            </a:r>
          </a:p>
          <a:p>
            <a:pPr lvl="1"/>
            <a:r>
              <a:rPr lang="en-US" dirty="0"/>
              <a:t>Note: the big jump does not count as a head movement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5060810-C4A5-4733-8575-1569FBAA0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708" y="3063244"/>
            <a:ext cx="4867275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375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AA50A78F-95B6-4094-82CA-0C469F43F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708" y="2439321"/>
            <a:ext cx="5364480" cy="3824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20074"/>
            <a:ext cx="8229600" cy="1143000"/>
          </a:xfrm>
        </p:spPr>
        <p:txBody>
          <a:bodyPr/>
          <a:lstStyle/>
          <a:p>
            <a:r>
              <a:rPr lang="en-US" dirty="0"/>
              <a:t>LOOK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551466"/>
            <a:ext cx="8229600" cy="4389120"/>
          </a:xfrm>
        </p:spPr>
        <p:txBody>
          <a:bodyPr>
            <a:normAutofit/>
          </a:bodyPr>
          <a:lstStyle/>
          <a:p>
            <a:r>
              <a:rPr lang="en-US" dirty="0"/>
              <a:t>LOOK scheduling improves upon SCAN and C-SCAN by not moving the heads any farther towards the end of the disk than any request. </a:t>
            </a:r>
          </a:p>
          <a:p>
            <a:r>
              <a:rPr lang="en-US" dirty="0"/>
              <a:t>C-LOOK Example:</a:t>
            </a:r>
          </a:p>
        </p:txBody>
      </p:sp>
    </p:spTree>
    <p:extLst>
      <p:ext uri="{BB962C8B-B14F-4D97-AF65-F5344CB8AC3E}">
        <p14:creationId xmlns:p14="http://schemas.microsoft.com/office/powerpoint/2010/main" val="319597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Selecting a Disk-Scheduling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935480"/>
            <a:ext cx="8229600" cy="4389120"/>
          </a:xfrm>
        </p:spPr>
        <p:txBody>
          <a:bodyPr>
            <a:normAutofit/>
          </a:bodyPr>
          <a:lstStyle/>
          <a:p>
            <a:r>
              <a:rPr lang="en-US" dirty="0"/>
              <a:t>For low loads (process one request at a time) all algorithms are equal.</a:t>
            </a:r>
          </a:p>
          <a:p>
            <a:endParaRPr lang="en-US" dirty="0"/>
          </a:p>
          <a:p>
            <a:r>
              <a:rPr lang="en-US" dirty="0"/>
              <a:t>For slightly larger loads, SSTF offers better performance than FCFS, but may lead to starvation when loads become heavy enough.</a:t>
            </a:r>
          </a:p>
          <a:p>
            <a:endParaRPr lang="en-US" dirty="0"/>
          </a:p>
          <a:p>
            <a:r>
              <a:rPr lang="en-US" dirty="0"/>
              <a:t>For busier systems, LOOK eliminates starvation problems.</a:t>
            </a:r>
          </a:p>
          <a:p>
            <a:endParaRPr lang="en-US" dirty="0"/>
          </a:p>
          <a:p>
            <a:r>
              <a:rPr lang="en-US" dirty="0"/>
              <a:t>SSTF or LOOK are generally reasonable defaults.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540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BA537-E38F-80EC-4987-A6E0692C1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We’re Doing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064DA-73DD-7F60-0CB1-7D9297F8B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Mass Storage (Ch 5.3 &amp; 5.4)</a:t>
            </a:r>
          </a:p>
          <a:p>
            <a:pPr lvl="1"/>
            <a:r>
              <a:rPr lang="en-US" dirty="0"/>
              <a:t>Intro to Storage</a:t>
            </a:r>
          </a:p>
          <a:p>
            <a:pPr lvl="1"/>
            <a:r>
              <a:rPr lang="en-US" dirty="0"/>
              <a:t>Disk Scheduling</a:t>
            </a:r>
          </a:p>
        </p:txBody>
      </p:sp>
    </p:spTree>
    <p:extLst>
      <p:ext uri="{BB962C8B-B14F-4D97-AF65-F5344CB8AC3E}">
        <p14:creationId xmlns:p14="http://schemas.microsoft.com/office/powerpoint/2010/main" val="139603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35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60027"/>
            <a:ext cx="8595312" cy="438912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Suppose a disk drive has 5000 cylinders numbered 0 – 4999. The drive is currently serving a request at cylinder 143, and the previous request was at cylinder 125. The queue of pending requests, in FIFO order, is:</a:t>
            </a:r>
          </a:p>
          <a:p>
            <a:pPr marL="294894" lvl="1" indent="0">
              <a:buNone/>
            </a:pPr>
            <a:r>
              <a:rPr lang="en-US" dirty="0"/>
              <a:t>	86, 1470, 913, 1774, 948, 1509, 1022, 1750, 130</a:t>
            </a:r>
          </a:p>
          <a:p>
            <a:pPr marL="294894" lvl="1" indent="0">
              <a:buNone/>
            </a:pPr>
            <a:r>
              <a:rPr lang="en-US" dirty="0"/>
              <a:t>Starting from the current head position, what is the total distance (in cylinders) that the disk arm moves to satisfy all the pending requests for each of the following disk-scheduling algorithms?</a:t>
            </a:r>
          </a:p>
          <a:p>
            <a:pPr marL="637794" lvl="1" indent="-342900">
              <a:buAutoNum type="alphaUcPeriod"/>
            </a:pPr>
            <a:r>
              <a:rPr lang="en-US" dirty="0"/>
              <a:t>FCFS </a:t>
            </a:r>
            <a:endParaRPr lang="en-US" b="1" dirty="0">
              <a:solidFill>
                <a:srgbClr val="C00000"/>
              </a:solidFill>
            </a:endParaRPr>
          </a:p>
          <a:p>
            <a:pPr marL="637794" lvl="1" indent="-342900">
              <a:buAutoNum type="alphaUcPeriod"/>
            </a:pPr>
            <a:r>
              <a:rPr lang="en-US" dirty="0"/>
              <a:t>SSTF </a:t>
            </a:r>
          </a:p>
          <a:p>
            <a:pPr marL="637794" lvl="1" indent="-342900">
              <a:buAutoNum type="alphaUcPeriod"/>
            </a:pPr>
            <a:r>
              <a:rPr lang="en-US" dirty="0"/>
              <a:t>SCAN </a:t>
            </a:r>
          </a:p>
          <a:p>
            <a:pPr marL="637794" lvl="1" indent="-342900">
              <a:buAutoNum type="alphaUcPeriod"/>
            </a:pPr>
            <a:r>
              <a:rPr lang="en-US" dirty="0"/>
              <a:t>LOOK </a:t>
            </a:r>
          </a:p>
          <a:p>
            <a:pPr marL="637794" lvl="1" indent="-342900">
              <a:buAutoNum type="alphaUcPeriod"/>
            </a:pPr>
            <a:r>
              <a:rPr lang="en-US" dirty="0"/>
              <a:t>C-SCAN </a:t>
            </a:r>
          </a:p>
          <a:p>
            <a:pPr marL="637794" lvl="1" indent="-342900">
              <a:buAutoNum type="alphaUcPeriod"/>
            </a:pPr>
            <a:r>
              <a:rPr lang="en-US" dirty="0"/>
              <a:t>C-LOOK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7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03078-9AF6-AD4F-F85B-A2FAAD5D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A693F-B758-5126-4CE0-6B8BE0AA7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Finish Mass Storage:</a:t>
            </a:r>
          </a:p>
          <a:p>
            <a:pPr lvl="1"/>
            <a:r>
              <a:rPr lang="en-US" dirty="0"/>
              <a:t>RAID</a:t>
            </a:r>
          </a:p>
          <a:p>
            <a:endParaRPr lang="en-US" dirty="0"/>
          </a:p>
          <a:p>
            <a:r>
              <a:rPr lang="en-US" dirty="0"/>
              <a:t>Discuss Assignment 4</a:t>
            </a:r>
          </a:p>
          <a:p>
            <a:endParaRPr lang="en-US" dirty="0"/>
          </a:p>
          <a:p>
            <a:r>
              <a:rPr lang="en-US" dirty="0"/>
              <a:t>Quiz 5 will be posted after next lecture</a:t>
            </a:r>
          </a:p>
        </p:txBody>
      </p:sp>
    </p:spTree>
    <p:extLst>
      <p:ext uri="{BB962C8B-B14F-4D97-AF65-F5344CB8AC3E}">
        <p14:creationId xmlns:p14="http://schemas.microsoft.com/office/powerpoint/2010/main" val="139941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8CC36A-C6B3-45A9-8503-06F76D304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1316736"/>
            <a:ext cx="8064964" cy="1362456"/>
          </a:xfrm>
        </p:spPr>
        <p:txBody>
          <a:bodyPr/>
          <a:lstStyle/>
          <a:p>
            <a:r>
              <a:rPr lang="en-US" dirty="0"/>
              <a:t>File Systems: Recovery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FEC7DE-3F4D-4CDD-B421-D2CDB235E4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1984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935480"/>
            <a:ext cx="8595312" cy="4389120"/>
          </a:xfrm>
        </p:spPr>
        <p:txBody>
          <a:bodyPr>
            <a:normAutofit/>
          </a:bodyPr>
          <a:lstStyle/>
          <a:p>
            <a:r>
              <a:rPr lang="en-US" dirty="0"/>
              <a:t>Storing data structures (e.g., directories and </a:t>
            </a:r>
            <a:r>
              <a:rPr lang="en-US" dirty="0" err="1"/>
              <a:t>inodes</a:t>
            </a:r>
            <a:r>
              <a:rPr lang="en-US" dirty="0"/>
              <a:t>) in memory and data caching improves performance.</a:t>
            </a:r>
          </a:p>
          <a:p>
            <a:endParaRPr lang="en-US" dirty="0"/>
          </a:p>
          <a:p>
            <a:r>
              <a:rPr lang="en-US" dirty="0"/>
              <a:t>What happens our system crashes? </a:t>
            </a:r>
          </a:p>
          <a:p>
            <a:endParaRPr lang="en-US" dirty="0"/>
          </a:p>
          <a:p>
            <a:r>
              <a:rPr lang="en-US" dirty="0"/>
              <a:t>All volatile memory is lost, and the information stored on the hard drive may be left in an inconsistent state.</a:t>
            </a:r>
          </a:p>
          <a:p>
            <a:endParaRPr lang="en-US" dirty="0"/>
          </a:p>
          <a:p>
            <a:r>
              <a:rPr lang="en-US" dirty="0"/>
              <a:t>Before we continue, what are the ACID properties?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58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 Checking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935480"/>
            <a:ext cx="8320995" cy="4389120"/>
          </a:xfrm>
        </p:spPr>
        <p:txBody>
          <a:bodyPr>
            <a:normAutofit/>
          </a:bodyPr>
          <a:lstStyle/>
          <a:p>
            <a:r>
              <a:rPr lang="en-US" dirty="0"/>
              <a:t>A file system must first detect problems before correcting them.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consistency checker</a:t>
            </a:r>
            <a:r>
              <a:rPr lang="en-US" dirty="0"/>
              <a:t> (</a:t>
            </a:r>
            <a:r>
              <a:rPr lang="en-US" i="1" dirty="0" err="1"/>
              <a:t>fsck</a:t>
            </a:r>
            <a:r>
              <a:rPr lang="en-US" dirty="0"/>
              <a:t> in UNIX or </a:t>
            </a:r>
            <a:r>
              <a:rPr lang="en-US" i="1" dirty="0" err="1"/>
              <a:t>chkdsk</a:t>
            </a:r>
            <a:r>
              <a:rPr lang="en-US" dirty="0"/>
              <a:t> in Windows) runs at boot time. It looks for problems such as:</a:t>
            </a:r>
          </a:p>
          <a:p>
            <a:pPr lvl="1"/>
            <a:r>
              <a:rPr lang="en-US" dirty="0"/>
              <a:t>Disk blocks are both (or neither) allocated to files and on the free list.</a:t>
            </a:r>
          </a:p>
          <a:p>
            <a:pPr lvl="1"/>
            <a:r>
              <a:rPr lang="en-US" dirty="0"/>
              <a:t>Disk blocks are allocated to more than one file.</a:t>
            </a:r>
          </a:p>
          <a:p>
            <a:pPr lvl="1"/>
            <a:r>
              <a:rPr lang="en-US" dirty="0"/>
              <a:t>The # of disk blocks allocated to a file is inconsistent with the file’s size.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85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 Checkers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935480"/>
            <a:ext cx="8320995" cy="4389120"/>
          </a:xfrm>
        </p:spPr>
        <p:txBody>
          <a:bodyPr>
            <a:normAutofit/>
          </a:bodyPr>
          <a:lstStyle/>
          <a:p>
            <a:r>
              <a:rPr lang="en-US" dirty="0"/>
              <a:t>Consistency checkers can fix some problems, but not all. </a:t>
            </a:r>
          </a:p>
          <a:p>
            <a:pPr lvl="1"/>
            <a:r>
              <a:rPr lang="en-US" dirty="0"/>
              <a:t>What if we lose a directory entry with linked allocation? Indexed allocation?</a:t>
            </a:r>
          </a:p>
          <a:p>
            <a:pPr lvl="1"/>
            <a:endParaRPr lang="en-US" dirty="0"/>
          </a:p>
          <a:p>
            <a:r>
              <a:rPr lang="en-US" dirty="0"/>
              <a:t>Directory changes are typically synchronously written, but a crash can still interrupt this write.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28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Log-Based Recovery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935480"/>
            <a:ext cx="8320995" cy="4389120"/>
          </a:xfrm>
        </p:spPr>
        <p:txBody>
          <a:bodyPr>
            <a:normAutofit/>
          </a:bodyPr>
          <a:lstStyle/>
          <a:p>
            <a:r>
              <a:rPr lang="en-US" dirty="0"/>
              <a:t>With consistency checking, we allow structures to break, and we repair. </a:t>
            </a:r>
          </a:p>
          <a:p>
            <a:endParaRPr lang="en-US" dirty="0"/>
          </a:p>
          <a:p>
            <a:r>
              <a:rPr lang="en-US" dirty="0"/>
              <a:t>Problems with consistency checking:</a:t>
            </a:r>
          </a:p>
          <a:p>
            <a:pPr lvl="1"/>
            <a:r>
              <a:rPr lang="en-US" dirty="0"/>
              <a:t>Inconsistency may be irreparable – lose files.</a:t>
            </a:r>
          </a:p>
          <a:p>
            <a:pPr lvl="1"/>
            <a:r>
              <a:rPr lang="en-US" dirty="0"/>
              <a:t>Could take time – what if we have terabytes of data to check?</a:t>
            </a:r>
          </a:p>
          <a:p>
            <a:pPr lvl="1"/>
            <a:endParaRPr lang="en-US" dirty="0"/>
          </a:p>
          <a:p>
            <a:r>
              <a:rPr lang="en-US" b="1" dirty="0"/>
              <a:t>Solution:</a:t>
            </a:r>
            <a:r>
              <a:rPr lang="en-US" dirty="0"/>
              <a:t> log-based recovery (or write all metadata changes to a log).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452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935480"/>
            <a:ext cx="8595312" cy="4389120"/>
          </a:xfrm>
        </p:spPr>
        <p:txBody>
          <a:bodyPr>
            <a:normAutofit/>
          </a:bodyPr>
          <a:lstStyle/>
          <a:p>
            <a:r>
              <a:rPr lang="en-US" b="1" dirty="0"/>
              <a:t>Transaction</a:t>
            </a:r>
            <a:r>
              <a:rPr lang="en-US" dirty="0"/>
              <a:t> - a set of changes for performing a specific task. </a:t>
            </a:r>
          </a:p>
          <a:p>
            <a:pPr lvl="1"/>
            <a:r>
              <a:rPr lang="en-US" dirty="0"/>
              <a:t>e.g., moving a file</a:t>
            </a:r>
          </a:p>
          <a:p>
            <a:endParaRPr lang="en-US" dirty="0"/>
          </a:p>
          <a:p>
            <a:r>
              <a:rPr lang="en-US" b="1" dirty="0"/>
              <a:t>Log-based transaction-oriented (aka journaling) filesystems</a:t>
            </a:r>
            <a:r>
              <a:rPr lang="en-US" dirty="0"/>
              <a:t> guarantee that a transaction either completes or can be rolled back to a safe state.</a:t>
            </a:r>
          </a:p>
          <a:p>
            <a:pPr lvl="1"/>
            <a:r>
              <a:rPr lang="en-US" dirty="0"/>
              <a:t>The entire transaction either happens or it does not.</a:t>
            </a:r>
          </a:p>
          <a:p>
            <a:pPr lvl="1"/>
            <a:r>
              <a:rPr lang="en-US" dirty="0"/>
              <a:t>No partial transactions (i.e., they’re atomic)</a:t>
            </a:r>
          </a:p>
          <a:p>
            <a:pPr lvl="1"/>
            <a:r>
              <a:rPr lang="en-US" dirty="0"/>
              <a:t>E.g., we either move the file or not. There is no in between.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4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22999</TotalTime>
  <Words>1885</Words>
  <Application>Microsoft Office PowerPoint</Application>
  <PresentationFormat>On-screen Show (4:3)</PresentationFormat>
  <Paragraphs>213</Paragraphs>
  <Slides>31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Calibri</vt:lpstr>
      <vt:lpstr>Century Gothic</vt:lpstr>
      <vt:lpstr>Courier New</vt:lpstr>
      <vt:lpstr>Palatino Linotype</vt:lpstr>
      <vt:lpstr>Wingdings 2</vt:lpstr>
      <vt:lpstr>Presentation on brainstorming</vt:lpstr>
      <vt:lpstr>CSCI 4401/5401:  Principles of Operation Systems</vt:lpstr>
      <vt:lpstr>Announcements</vt:lpstr>
      <vt:lpstr>What We’re Doing Today</vt:lpstr>
      <vt:lpstr>File Systems: Recovery</vt:lpstr>
      <vt:lpstr>Recovery</vt:lpstr>
      <vt:lpstr>Consistency Checking</vt:lpstr>
      <vt:lpstr>Consistency Checkers</vt:lpstr>
      <vt:lpstr>Log-Based Recovery</vt:lpstr>
      <vt:lpstr>Transactions</vt:lpstr>
      <vt:lpstr>Log-Structured File Systems</vt:lpstr>
      <vt:lpstr>Backup and Restore</vt:lpstr>
      <vt:lpstr>Backup and Restore Discussion</vt:lpstr>
      <vt:lpstr>Mass-Storage Structure</vt:lpstr>
      <vt:lpstr>Secondary Storage</vt:lpstr>
      <vt:lpstr>Guess the Disk Drive Storage</vt:lpstr>
      <vt:lpstr>Magnetic Disks</vt:lpstr>
      <vt:lpstr>Moving-head Disk Mechanism</vt:lpstr>
      <vt:lpstr>Disk Speed</vt:lpstr>
      <vt:lpstr>Solid State Drives</vt:lpstr>
      <vt:lpstr>Magnetic Tapes</vt:lpstr>
      <vt:lpstr>Review: Disk Drive Costs</vt:lpstr>
      <vt:lpstr>Disk Scheduling</vt:lpstr>
      <vt:lpstr>Disk Scheduling</vt:lpstr>
      <vt:lpstr>FCFS Scheduling</vt:lpstr>
      <vt:lpstr>SSTF Scheduling</vt:lpstr>
      <vt:lpstr>SCAN Scheduling</vt:lpstr>
      <vt:lpstr>C-SCAN Scheduling</vt:lpstr>
      <vt:lpstr>LOOK Scheduling</vt:lpstr>
      <vt:lpstr>Selecting a Disk-Scheduling Algorithm</vt:lpstr>
      <vt:lpstr>Review</vt:lpstr>
      <vt:lpstr>Next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355:Database Systems</dc:title>
  <dc:creator>James Wagner</dc:creator>
  <cp:lastModifiedBy>James Wagner</cp:lastModifiedBy>
  <cp:revision>893</cp:revision>
  <dcterms:created xsi:type="dcterms:W3CDTF">2018-08-26T03:11:26Z</dcterms:created>
  <dcterms:modified xsi:type="dcterms:W3CDTF">2023-11-02T22:32:17Z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