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72" r:id="rId2"/>
    <p:sldId id="707" r:id="rId3"/>
    <p:sldId id="1310" r:id="rId4"/>
    <p:sldId id="1182" r:id="rId5"/>
    <p:sldId id="1343" r:id="rId6"/>
    <p:sldId id="1349" r:id="rId7"/>
    <p:sldId id="1350" r:id="rId8"/>
    <p:sldId id="1344" r:id="rId9"/>
    <p:sldId id="1345" r:id="rId10"/>
    <p:sldId id="1346" r:id="rId11"/>
    <p:sldId id="1347" r:id="rId12"/>
    <p:sldId id="1348" r:id="rId13"/>
    <p:sldId id="1351" r:id="rId14"/>
    <p:sldId id="1357" r:id="rId15"/>
    <p:sldId id="1353" r:id="rId16"/>
    <p:sldId id="1265" r:id="rId17"/>
    <p:sldId id="1266" r:id="rId18"/>
    <p:sldId id="1267" r:id="rId19"/>
    <p:sldId id="1268" r:id="rId20"/>
    <p:sldId id="1269" r:id="rId21"/>
    <p:sldId id="1270" r:id="rId22"/>
    <p:sldId id="1272" r:id="rId23"/>
    <p:sldId id="1273" r:id="rId24"/>
    <p:sldId id="1314" r:id="rId25"/>
    <p:sldId id="1356" r:id="rId26"/>
    <p:sldId id="1315" r:id="rId27"/>
    <p:sldId id="1316" r:id="rId28"/>
    <p:sldId id="1317" r:id="rId29"/>
    <p:sldId id="1318" r:id="rId30"/>
    <p:sldId id="1319" r:id="rId31"/>
    <p:sldId id="1320" r:id="rId32"/>
    <p:sldId id="1337" r:id="rId33"/>
    <p:sldId id="1321" r:id="rId34"/>
    <p:sldId id="1326" r:id="rId35"/>
    <p:sldId id="1327" r:id="rId36"/>
    <p:sldId id="1328" r:id="rId37"/>
    <p:sldId id="1354" r:id="rId38"/>
    <p:sldId id="1355" r:id="rId39"/>
    <p:sldId id="1324" r:id="rId40"/>
    <p:sldId id="1329" r:id="rId41"/>
    <p:sldId id="1352" r:id="rId42"/>
    <p:sldId id="1338" r:id="rId43"/>
    <p:sldId id="1339" r:id="rId44"/>
    <p:sldId id="1322" r:id="rId45"/>
    <p:sldId id="1330" r:id="rId46"/>
    <p:sldId id="1332" r:id="rId47"/>
    <p:sldId id="1333" r:id="rId48"/>
    <p:sldId id="1334" r:id="rId49"/>
    <p:sldId id="1336" r:id="rId50"/>
    <p:sldId id="135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B9734-A333-439B-89A2-55CFD0BF7F65}" v="13" dt="2023-11-07T22:54:44.729"/>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0336" autoAdjust="0"/>
  </p:normalViewPr>
  <p:slideViewPr>
    <p:cSldViewPr>
      <p:cViewPr varScale="1">
        <p:scale>
          <a:sx n="86" d="100"/>
          <a:sy n="86" d="100"/>
        </p:scale>
        <p:origin x="217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FE5B12B0-74E2-4504-BC23-750DC74025D0}"/>
    <pc:docChg chg="addSld delSld modSld">
      <pc:chgData name="James Wagner" userId="2862651d-6f44-4741-89aa-aec1c8926fa8" providerId="ADAL" clId="{FE5B12B0-74E2-4504-BC23-750DC74025D0}" dt="2022-10-31T15:22:21.539" v="21" actId="20577"/>
      <pc:docMkLst>
        <pc:docMk/>
      </pc:docMkLst>
      <pc:sldChg chg="modSp mod">
        <pc:chgData name="James Wagner" userId="2862651d-6f44-4741-89aa-aec1c8926fa8" providerId="ADAL" clId="{FE5B12B0-74E2-4504-BC23-750DC74025D0}" dt="2022-10-31T15:22:21.539" v="21" actId="20577"/>
        <pc:sldMkLst>
          <pc:docMk/>
          <pc:sldMk cId="1962834633" sldId="705"/>
        </pc:sldMkLst>
        <pc:spChg chg="mod">
          <ac:chgData name="James Wagner" userId="2862651d-6f44-4741-89aa-aec1c8926fa8" providerId="ADAL" clId="{FE5B12B0-74E2-4504-BC23-750DC74025D0}" dt="2022-10-31T15:22:21.539" v="21" actId="20577"/>
          <ac:spMkLst>
            <pc:docMk/>
            <pc:sldMk cId="1962834633" sldId="705"/>
            <ac:spMk id="2" creationId="{00000000-0000-0000-0000-000000000000}"/>
          </ac:spMkLst>
        </pc:spChg>
      </pc:sldChg>
      <pc:sldChg chg="modSp mod">
        <pc:chgData name="James Wagner" userId="2862651d-6f44-4741-89aa-aec1c8926fa8" providerId="ADAL" clId="{FE5B12B0-74E2-4504-BC23-750DC74025D0}" dt="2022-10-31T15:19:15.478" v="0" actId="6549"/>
        <pc:sldMkLst>
          <pc:docMk/>
          <pc:sldMk cId="1107418130" sldId="707"/>
        </pc:sldMkLst>
        <pc:spChg chg="mod">
          <ac:chgData name="James Wagner" userId="2862651d-6f44-4741-89aa-aec1c8926fa8" providerId="ADAL" clId="{FE5B12B0-74E2-4504-BC23-750DC74025D0}" dt="2022-10-31T15:19:15.478" v="0" actId="6549"/>
          <ac:spMkLst>
            <pc:docMk/>
            <pc:sldMk cId="1107418130" sldId="707"/>
            <ac:spMk id="3" creationId="{ADF719E9-DF5D-416F-841C-722E8D7AB880}"/>
          </ac:spMkLst>
        </pc:spChg>
      </pc:sldChg>
      <pc:sldChg chg="modSp mod">
        <pc:chgData name="James Wagner" userId="2862651d-6f44-4741-89aa-aec1c8926fa8" providerId="ADAL" clId="{FE5B12B0-74E2-4504-BC23-750DC74025D0}" dt="2022-10-31T15:21:23.578" v="5" actId="6549"/>
        <pc:sldMkLst>
          <pc:docMk/>
          <pc:sldMk cId="3544373474" sldId="1091"/>
        </pc:sldMkLst>
        <pc:spChg chg="mod">
          <ac:chgData name="James Wagner" userId="2862651d-6f44-4741-89aa-aec1c8926fa8" providerId="ADAL" clId="{FE5B12B0-74E2-4504-BC23-750DC74025D0}" dt="2022-10-31T15:21:23.578" v="5" actId="6549"/>
          <ac:spMkLst>
            <pc:docMk/>
            <pc:sldMk cId="3544373474" sldId="1091"/>
            <ac:spMk id="3" creationId="{ADF719E9-DF5D-416F-841C-722E8D7AB880}"/>
          </ac:spMkLst>
        </pc:spChg>
      </pc:sldChg>
      <pc:sldChg chg="modSp mod">
        <pc:chgData name="James Wagner" userId="2862651d-6f44-4741-89aa-aec1c8926fa8" providerId="ADAL" clId="{FE5B12B0-74E2-4504-BC23-750DC74025D0}" dt="2022-10-31T15:21:30.576" v="6" actId="6549"/>
        <pc:sldMkLst>
          <pc:docMk/>
          <pc:sldMk cId="99344435" sldId="1096"/>
        </pc:sldMkLst>
        <pc:spChg chg="mod">
          <ac:chgData name="James Wagner" userId="2862651d-6f44-4741-89aa-aec1c8926fa8" providerId="ADAL" clId="{FE5B12B0-74E2-4504-BC23-750DC74025D0}" dt="2022-10-31T15:21:30.576" v="6" actId="6549"/>
          <ac:spMkLst>
            <pc:docMk/>
            <pc:sldMk cId="99344435" sldId="1096"/>
            <ac:spMk id="3" creationId="{ADF719E9-DF5D-416F-841C-722E8D7AB880}"/>
          </ac:spMkLst>
        </pc:spChg>
      </pc:sldChg>
      <pc:sldChg chg="del">
        <pc:chgData name="James Wagner" userId="2862651d-6f44-4741-89aa-aec1c8926fa8" providerId="ADAL" clId="{FE5B12B0-74E2-4504-BC23-750DC74025D0}" dt="2022-10-31T15:20:03.282" v="1" actId="47"/>
        <pc:sldMkLst>
          <pc:docMk/>
          <pc:sldMk cId="2640190000" sldId="1173"/>
        </pc:sldMkLst>
      </pc:sldChg>
      <pc:sldChg chg="del">
        <pc:chgData name="James Wagner" userId="2862651d-6f44-4741-89aa-aec1c8926fa8" providerId="ADAL" clId="{FE5B12B0-74E2-4504-BC23-750DC74025D0}" dt="2022-10-31T15:20:03.282" v="1" actId="47"/>
        <pc:sldMkLst>
          <pc:docMk/>
          <pc:sldMk cId="2219848597" sldId="1198"/>
        </pc:sldMkLst>
      </pc:sldChg>
      <pc:sldChg chg="del">
        <pc:chgData name="James Wagner" userId="2862651d-6f44-4741-89aa-aec1c8926fa8" providerId="ADAL" clId="{FE5B12B0-74E2-4504-BC23-750DC74025D0}" dt="2022-10-31T15:20:03.282" v="1" actId="47"/>
        <pc:sldMkLst>
          <pc:docMk/>
          <pc:sldMk cId="1304969980" sldId="1201"/>
        </pc:sldMkLst>
      </pc:sldChg>
      <pc:sldChg chg="add">
        <pc:chgData name="James Wagner" userId="2862651d-6f44-4741-89aa-aec1c8926fa8" providerId="ADAL" clId="{FE5B12B0-74E2-4504-BC23-750DC74025D0}" dt="2022-10-31T15:20:25.912" v="3"/>
        <pc:sldMkLst>
          <pc:docMk/>
          <pc:sldMk cId="3958005618" sldId="1202"/>
        </pc:sldMkLst>
      </pc:sldChg>
      <pc:sldChg chg="del">
        <pc:chgData name="James Wagner" userId="2862651d-6f44-4741-89aa-aec1c8926fa8" providerId="ADAL" clId="{FE5B12B0-74E2-4504-BC23-750DC74025D0}" dt="2022-10-31T15:20:03.282" v="1" actId="47"/>
        <pc:sldMkLst>
          <pc:docMk/>
          <pc:sldMk cId="709456553" sldId="1234"/>
        </pc:sldMkLst>
      </pc:sldChg>
      <pc:sldChg chg="add">
        <pc:chgData name="James Wagner" userId="2862651d-6f44-4741-89aa-aec1c8926fa8" providerId="ADAL" clId="{FE5B12B0-74E2-4504-BC23-750DC74025D0}" dt="2022-10-31T15:20:14.354" v="2"/>
        <pc:sldMkLst>
          <pc:docMk/>
          <pc:sldMk cId="2494618976" sldId="1234"/>
        </pc:sldMkLst>
      </pc:sldChg>
      <pc:sldChg chg="del">
        <pc:chgData name="James Wagner" userId="2862651d-6f44-4741-89aa-aec1c8926fa8" providerId="ADAL" clId="{FE5B12B0-74E2-4504-BC23-750DC74025D0}" dt="2022-10-31T15:20:03.282" v="1" actId="47"/>
        <pc:sldMkLst>
          <pc:docMk/>
          <pc:sldMk cId="2043519951" sldId="1243"/>
        </pc:sldMkLst>
      </pc:sldChg>
      <pc:sldChg chg="add">
        <pc:chgData name="James Wagner" userId="2862651d-6f44-4741-89aa-aec1c8926fa8" providerId="ADAL" clId="{FE5B12B0-74E2-4504-BC23-750DC74025D0}" dt="2022-10-31T15:20:14.354" v="2"/>
        <pc:sldMkLst>
          <pc:docMk/>
          <pc:sldMk cId="4285466527" sldId="1243"/>
        </pc:sldMkLst>
      </pc:sldChg>
      <pc:sldChg chg="add">
        <pc:chgData name="James Wagner" userId="2862651d-6f44-4741-89aa-aec1c8926fa8" providerId="ADAL" clId="{FE5B12B0-74E2-4504-BC23-750DC74025D0}" dt="2022-10-31T15:20:14.354" v="2"/>
        <pc:sldMkLst>
          <pc:docMk/>
          <pc:sldMk cId="932917523" sldId="1269"/>
        </pc:sldMkLst>
      </pc:sldChg>
      <pc:sldChg chg="add">
        <pc:chgData name="James Wagner" userId="2862651d-6f44-4741-89aa-aec1c8926fa8" providerId="ADAL" clId="{FE5B12B0-74E2-4504-BC23-750DC74025D0}" dt="2022-10-31T15:20:14.354" v="2"/>
        <pc:sldMkLst>
          <pc:docMk/>
          <pc:sldMk cId="3201962016" sldId="1270"/>
        </pc:sldMkLst>
      </pc:sldChg>
      <pc:sldChg chg="add">
        <pc:chgData name="James Wagner" userId="2862651d-6f44-4741-89aa-aec1c8926fa8" providerId="ADAL" clId="{FE5B12B0-74E2-4504-BC23-750DC74025D0}" dt="2022-10-31T15:20:30.665" v="4"/>
        <pc:sldMkLst>
          <pc:docMk/>
          <pc:sldMk cId="2146110714" sldId="1271"/>
        </pc:sldMkLst>
      </pc:sldChg>
    </pc:docChg>
  </pc:docChgLst>
  <pc:docChgLst>
    <pc:chgData name="James Wagner" userId="2862651d-6f44-4741-89aa-aec1c8926fa8" providerId="ADAL" clId="{7FCB9734-A333-439B-89A2-55CFD0BF7F65}"/>
    <pc:docChg chg="undo custSel addSld delSld modSld">
      <pc:chgData name="James Wagner" userId="2862651d-6f44-4741-89aa-aec1c8926fa8" providerId="ADAL" clId="{7FCB9734-A333-439B-89A2-55CFD0BF7F65}" dt="2023-11-07T23:18:57.004" v="1344" actId="20577"/>
      <pc:docMkLst>
        <pc:docMk/>
      </pc:docMkLst>
      <pc:sldChg chg="modSp mod">
        <pc:chgData name="James Wagner" userId="2862651d-6f44-4741-89aa-aec1c8926fa8" providerId="ADAL" clId="{7FCB9734-A333-439B-89A2-55CFD0BF7F65}" dt="2023-11-07T22:17:13.314" v="24" actId="20577"/>
        <pc:sldMkLst>
          <pc:docMk/>
          <pc:sldMk cId="3549628654" sldId="272"/>
        </pc:sldMkLst>
        <pc:spChg chg="mod">
          <ac:chgData name="James Wagner" userId="2862651d-6f44-4741-89aa-aec1c8926fa8" providerId="ADAL" clId="{7FCB9734-A333-439B-89A2-55CFD0BF7F65}" dt="2023-11-07T22:17:13.314" v="24" actId="20577"/>
          <ac:spMkLst>
            <pc:docMk/>
            <pc:sldMk cId="3549628654" sldId="272"/>
            <ac:spMk id="5" creationId="{00000000-0000-0000-0000-000000000000}"/>
          </ac:spMkLst>
        </pc:spChg>
      </pc:sldChg>
      <pc:sldChg chg="modSp mod">
        <pc:chgData name="James Wagner" userId="2862651d-6f44-4741-89aa-aec1c8926fa8" providerId="ADAL" clId="{7FCB9734-A333-439B-89A2-55CFD0BF7F65}" dt="2023-11-07T22:50:56.346" v="686" actId="20577"/>
        <pc:sldMkLst>
          <pc:docMk/>
          <pc:sldMk cId="1107418130" sldId="707"/>
        </pc:sldMkLst>
        <pc:spChg chg="mod">
          <ac:chgData name="James Wagner" userId="2862651d-6f44-4741-89aa-aec1c8926fa8" providerId="ADAL" clId="{7FCB9734-A333-439B-89A2-55CFD0BF7F65}" dt="2023-11-07T22:50:56.346" v="686" actId="20577"/>
          <ac:spMkLst>
            <pc:docMk/>
            <pc:sldMk cId="1107418130" sldId="707"/>
            <ac:spMk id="3" creationId="{ADF719E9-DF5D-416F-841C-722E8D7AB880}"/>
          </ac:spMkLst>
        </pc:spChg>
      </pc:sldChg>
      <pc:sldChg chg="add">
        <pc:chgData name="James Wagner" userId="2862651d-6f44-4741-89aa-aec1c8926fa8" providerId="ADAL" clId="{7FCB9734-A333-439B-89A2-55CFD0BF7F65}" dt="2023-11-02T21:18:20.888" v="0"/>
        <pc:sldMkLst>
          <pc:docMk/>
          <pc:sldMk cId="161984044" sldId="1182"/>
        </pc:sldMkLst>
      </pc:sldChg>
      <pc:sldChg chg="modSp mod">
        <pc:chgData name="James Wagner" userId="2862651d-6f44-4741-89aa-aec1c8926fa8" providerId="ADAL" clId="{7FCB9734-A333-439B-89A2-55CFD0BF7F65}" dt="2023-11-07T22:17:37.928" v="47" actId="20577"/>
        <pc:sldMkLst>
          <pc:docMk/>
          <pc:sldMk cId="1396037576" sldId="1310"/>
        </pc:sldMkLst>
        <pc:spChg chg="mod">
          <ac:chgData name="James Wagner" userId="2862651d-6f44-4741-89aa-aec1c8926fa8" providerId="ADAL" clId="{7FCB9734-A333-439B-89A2-55CFD0BF7F65}" dt="2023-11-07T22:17:37.928" v="47" actId="20577"/>
          <ac:spMkLst>
            <pc:docMk/>
            <pc:sldMk cId="1396037576" sldId="1310"/>
            <ac:spMk id="3" creationId="{86A064DA-73DD-7F60-0CB1-7D9297F8B877}"/>
          </ac:spMkLst>
        </pc:spChg>
      </pc:sldChg>
      <pc:sldChg chg="modSp mod">
        <pc:chgData name="James Wagner" userId="2862651d-6f44-4741-89aa-aec1c8926fa8" providerId="ADAL" clId="{7FCB9734-A333-439B-89A2-55CFD0BF7F65}" dt="2023-11-07T22:34:06.049" v="430" actId="20577"/>
        <pc:sldMkLst>
          <pc:docMk/>
          <pc:sldMk cId="1594990505" sldId="1337"/>
        </pc:sldMkLst>
        <pc:spChg chg="mod">
          <ac:chgData name="James Wagner" userId="2862651d-6f44-4741-89aa-aec1c8926fa8" providerId="ADAL" clId="{7FCB9734-A333-439B-89A2-55CFD0BF7F65}" dt="2023-11-07T22:34:06.049" v="430" actId="20577"/>
          <ac:spMkLst>
            <pc:docMk/>
            <pc:sldMk cId="1594990505" sldId="1337"/>
            <ac:spMk id="3" creationId="{000E34EC-F8FF-417F-83B1-D93E0C47FFBE}"/>
          </ac:spMkLst>
        </pc:spChg>
      </pc:sldChg>
      <pc:sldChg chg="del">
        <pc:chgData name="James Wagner" userId="2862651d-6f44-4741-89aa-aec1c8926fa8" providerId="ADAL" clId="{7FCB9734-A333-439B-89A2-55CFD0BF7F65}" dt="2023-11-07T22:35:25.031" v="431" actId="47"/>
        <pc:sldMkLst>
          <pc:docMk/>
          <pc:sldMk cId="3127655924" sldId="1342"/>
        </pc:sldMkLst>
      </pc:sldChg>
      <pc:sldChg chg="add">
        <pc:chgData name="James Wagner" userId="2862651d-6f44-4741-89aa-aec1c8926fa8" providerId="ADAL" clId="{7FCB9734-A333-439B-89A2-55CFD0BF7F65}" dt="2023-11-02T21:18:20.888" v="0"/>
        <pc:sldMkLst>
          <pc:docMk/>
          <pc:sldMk cId="4089512361" sldId="1343"/>
        </pc:sldMkLst>
      </pc:sldChg>
      <pc:sldChg chg="add">
        <pc:chgData name="James Wagner" userId="2862651d-6f44-4741-89aa-aec1c8926fa8" providerId="ADAL" clId="{7FCB9734-A333-439B-89A2-55CFD0BF7F65}" dt="2023-11-02T21:18:20.888" v="0"/>
        <pc:sldMkLst>
          <pc:docMk/>
          <pc:sldMk cId="2592052429" sldId="1344"/>
        </pc:sldMkLst>
      </pc:sldChg>
      <pc:sldChg chg="add">
        <pc:chgData name="James Wagner" userId="2862651d-6f44-4741-89aa-aec1c8926fa8" providerId="ADAL" clId="{7FCB9734-A333-439B-89A2-55CFD0BF7F65}" dt="2023-11-02T21:18:20.888" v="0"/>
        <pc:sldMkLst>
          <pc:docMk/>
          <pc:sldMk cId="3258829147" sldId="1345"/>
        </pc:sldMkLst>
      </pc:sldChg>
      <pc:sldChg chg="modSp add mod">
        <pc:chgData name="James Wagner" userId="2862651d-6f44-4741-89aa-aec1c8926fa8" providerId="ADAL" clId="{7FCB9734-A333-439B-89A2-55CFD0BF7F65}" dt="2023-11-07T22:21:22.800" v="123" actId="20577"/>
        <pc:sldMkLst>
          <pc:docMk/>
          <pc:sldMk cId="1756071469" sldId="1346"/>
        </pc:sldMkLst>
        <pc:spChg chg="mod">
          <ac:chgData name="James Wagner" userId="2862651d-6f44-4741-89aa-aec1c8926fa8" providerId="ADAL" clId="{7FCB9734-A333-439B-89A2-55CFD0BF7F65}" dt="2023-11-07T22:20:57.240" v="56" actId="1035"/>
          <ac:spMkLst>
            <pc:docMk/>
            <pc:sldMk cId="1756071469" sldId="1346"/>
            <ac:spMk id="2" creationId="{FD03205F-AEE3-EE4F-7865-851778ECA35A}"/>
          </ac:spMkLst>
        </pc:spChg>
        <pc:spChg chg="mod">
          <ac:chgData name="James Wagner" userId="2862651d-6f44-4741-89aa-aec1c8926fa8" providerId="ADAL" clId="{7FCB9734-A333-439B-89A2-55CFD0BF7F65}" dt="2023-11-07T22:20:57.240" v="56" actId="1035"/>
          <ac:spMkLst>
            <pc:docMk/>
            <pc:sldMk cId="1756071469" sldId="1346"/>
            <ac:spMk id="3" creationId="{FE2FB103-2BD0-5EC5-198A-5BB9416C7262}"/>
          </ac:spMkLst>
        </pc:spChg>
        <pc:spChg chg="mod">
          <ac:chgData name="James Wagner" userId="2862651d-6f44-4741-89aa-aec1c8926fa8" providerId="ADAL" clId="{7FCB9734-A333-439B-89A2-55CFD0BF7F65}" dt="2023-11-07T22:21:22.800" v="123" actId="20577"/>
          <ac:spMkLst>
            <pc:docMk/>
            <pc:sldMk cId="1756071469" sldId="1346"/>
            <ac:spMk id="5" creationId="{EEDAAE8F-FDE9-4B47-A6B3-0992B9C4B5BB}"/>
          </ac:spMkLst>
        </pc:spChg>
        <pc:cxnChg chg="mod">
          <ac:chgData name="James Wagner" userId="2862651d-6f44-4741-89aa-aec1c8926fa8" providerId="ADAL" clId="{7FCB9734-A333-439B-89A2-55CFD0BF7F65}" dt="2023-11-07T22:20:57.240" v="56" actId="1035"/>
          <ac:cxnSpMkLst>
            <pc:docMk/>
            <pc:sldMk cId="1756071469" sldId="1346"/>
            <ac:cxnSpMk id="6" creationId="{72930EFE-ED43-FEFF-DD30-AF201FDA58BE}"/>
          </ac:cxnSpMkLst>
        </pc:cxnChg>
      </pc:sldChg>
      <pc:sldChg chg="addSp modSp add mod">
        <pc:chgData name="James Wagner" userId="2862651d-6f44-4741-89aa-aec1c8926fa8" providerId="ADAL" clId="{7FCB9734-A333-439B-89A2-55CFD0BF7F65}" dt="2023-11-07T22:22:14.530" v="159" actId="20577"/>
        <pc:sldMkLst>
          <pc:docMk/>
          <pc:sldMk cId="4242108072" sldId="1347"/>
        </pc:sldMkLst>
        <pc:spChg chg="add mod">
          <ac:chgData name="James Wagner" userId="2862651d-6f44-4741-89aa-aec1c8926fa8" providerId="ADAL" clId="{7FCB9734-A333-439B-89A2-55CFD0BF7F65}" dt="2023-11-07T22:19:53.552" v="48"/>
          <ac:spMkLst>
            <pc:docMk/>
            <pc:sldMk cId="4242108072" sldId="1347"/>
            <ac:spMk id="2" creationId="{9FF71A86-F063-8A94-2CB8-CF2DEDFC5FBA}"/>
          </ac:spMkLst>
        </pc:spChg>
        <pc:spChg chg="add mod">
          <ac:chgData name="James Wagner" userId="2862651d-6f44-4741-89aa-aec1c8926fa8" providerId="ADAL" clId="{7FCB9734-A333-439B-89A2-55CFD0BF7F65}" dt="2023-11-07T22:19:53.552" v="48"/>
          <ac:spMkLst>
            <pc:docMk/>
            <pc:sldMk cId="4242108072" sldId="1347"/>
            <ac:spMk id="3" creationId="{5CF9C581-E8BE-0DF8-8B15-9D5E3CAAB6BF}"/>
          </ac:spMkLst>
        </pc:spChg>
        <pc:spChg chg="mod">
          <ac:chgData name="James Wagner" userId="2862651d-6f44-4741-89aa-aec1c8926fa8" providerId="ADAL" clId="{7FCB9734-A333-439B-89A2-55CFD0BF7F65}" dt="2023-11-07T22:22:14.530" v="159" actId="20577"/>
          <ac:spMkLst>
            <pc:docMk/>
            <pc:sldMk cId="4242108072" sldId="1347"/>
            <ac:spMk id="5" creationId="{EEDAAE8F-FDE9-4B47-A6B3-0992B9C4B5BB}"/>
          </ac:spMkLst>
        </pc:spChg>
        <pc:cxnChg chg="add mod">
          <ac:chgData name="James Wagner" userId="2862651d-6f44-4741-89aa-aec1c8926fa8" providerId="ADAL" clId="{7FCB9734-A333-439B-89A2-55CFD0BF7F65}" dt="2023-11-07T22:19:53.552" v="48"/>
          <ac:cxnSpMkLst>
            <pc:docMk/>
            <pc:sldMk cId="4242108072" sldId="1347"/>
            <ac:cxnSpMk id="6" creationId="{91B768FB-1814-D7FF-8288-6363FEB11BB7}"/>
          </ac:cxnSpMkLst>
        </pc:cxnChg>
      </pc:sldChg>
      <pc:sldChg chg="modSp add mod">
        <pc:chgData name="James Wagner" userId="2862651d-6f44-4741-89aa-aec1c8926fa8" providerId="ADAL" clId="{7FCB9734-A333-439B-89A2-55CFD0BF7F65}" dt="2023-11-07T22:23:51.840" v="246" actId="20577"/>
        <pc:sldMkLst>
          <pc:docMk/>
          <pc:sldMk cId="4180020102" sldId="1348"/>
        </pc:sldMkLst>
        <pc:spChg chg="mod">
          <ac:chgData name="James Wagner" userId="2862651d-6f44-4741-89aa-aec1c8926fa8" providerId="ADAL" clId="{7FCB9734-A333-439B-89A2-55CFD0BF7F65}" dt="2023-11-07T22:23:51.840" v="246" actId="20577"/>
          <ac:spMkLst>
            <pc:docMk/>
            <pc:sldMk cId="4180020102" sldId="1348"/>
            <ac:spMk id="5" creationId="{EEDAAE8F-FDE9-4B47-A6B3-0992B9C4B5BB}"/>
          </ac:spMkLst>
        </pc:spChg>
      </pc:sldChg>
      <pc:sldChg chg="add">
        <pc:chgData name="James Wagner" userId="2862651d-6f44-4741-89aa-aec1c8926fa8" providerId="ADAL" clId="{7FCB9734-A333-439B-89A2-55CFD0BF7F65}" dt="2023-11-02T21:18:20.888" v="0"/>
        <pc:sldMkLst>
          <pc:docMk/>
          <pc:sldMk cId="532553094" sldId="1349"/>
        </pc:sldMkLst>
      </pc:sldChg>
      <pc:sldChg chg="add">
        <pc:chgData name="James Wagner" userId="2862651d-6f44-4741-89aa-aec1c8926fa8" providerId="ADAL" clId="{7FCB9734-A333-439B-89A2-55CFD0BF7F65}" dt="2023-11-02T21:18:20.888" v="0"/>
        <pc:sldMkLst>
          <pc:docMk/>
          <pc:sldMk cId="255420327" sldId="1350"/>
        </pc:sldMkLst>
      </pc:sldChg>
      <pc:sldChg chg="modSp add mod">
        <pc:chgData name="James Wagner" userId="2862651d-6f44-4741-89aa-aec1c8926fa8" providerId="ADAL" clId="{7FCB9734-A333-439B-89A2-55CFD0BF7F65}" dt="2023-11-07T22:25:27.184" v="314" actId="20577"/>
        <pc:sldMkLst>
          <pc:docMk/>
          <pc:sldMk cId="3119072690" sldId="1351"/>
        </pc:sldMkLst>
        <pc:spChg chg="mod">
          <ac:chgData name="James Wagner" userId="2862651d-6f44-4741-89aa-aec1c8926fa8" providerId="ADAL" clId="{7FCB9734-A333-439B-89A2-55CFD0BF7F65}" dt="2023-11-07T22:25:27.184" v="314" actId="20577"/>
          <ac:spMkLst>
            <pc:docMk/>
            <pc:sldMk cId="3119072690" sldId="1351"/>
            <ac:spMk id="5" creationId="{EEDAAE8F-FDE9-4B47-A6B3-0992B9C4B5BB}"/>
          </ac:spMkLst>
        </pc:spChg>
      </pc:sldChg>
      <pc:sldChg chg="modSp mod">
        <pc:chgData name="James Wagner" userId="2862651d-6f44-4741-89aa-aec1c8926fa8" providerId="ADAL" clId="{7FCB9734-A333-439B-89A2-55CFD0BF7F65}" dt="2023-11-07T22:40:09.423" v="436" actId="20577"/>
        <pc:sldMkLst>
          <pc:docMk/>
          <pc:sldMk cId="611855540" sldId="1352"/>
        </pc:sldMkLst>
        <pc:spChg chg="mod">
          <ac:chgData name="James Wagner" userId="2862651d-6f44-4741-89aa-aec1c8926fa8" providerId="ADAL" clId="{7FCB9734-A333-439B-89A2-55CFD0BF7F65}" dt="2023-11-07T22:40:09.423" v="436" actId="20577"/>
          <ac:spMkLst>
            <pc:docMk/>
            <pc:sldMk cId="611855540" sldId="1352"/>
            <ac:spMk id="3" creationId="{BCC84502-A60C-D173-1D5D-EAA3545957DA}"/>
          </ac:spMkLst>
        </pc:spChg>
      </pc:sldChg>
      <pc:sldChg chg="modSp add mod">
        <pc:chgData name="James Wagner" userId="2862651d-6f44-4741-89aa-aec1c8926fa8" providerId="ADAL" clId="{7FCB9734-A333-439B-89A2-55CFD0BF7F65}" dt="2023-11-07T22:27:08.669" v="403" actId="20577"/>
        <pc:sldMkLst>
          <pc:docMk/>
          <pc:sldMk cId="265226287" sldId="1353"/>
        </pc:sldMkLst>
        <pc:spChg chg="mod">
          <ac:chgData name="James Wagner" userId="2862651d-6f44-4741-89aa-aec1c8926fa8" providerId="ADAL" clId="{7FCB9734-A333-439B-89A2-55CFD0BF7F65}" dt="2023-11-07T22:27:08.669" v="403" actId="20577"/>
          <ac:spMkLst>
            <pc:docMk/>
            <pc:sldMk cId="265226287" sldId="1353"/>
            <ac:spMk id="3" creationId="{58B5BC7E-D712-5395-877F-C072F51ACD97}"/>
          </ac:spMkLst>
        </pc:spChg>
      </pc:sldChg>
      <pc:sldChg chg="modSp add mod">
        <pc:chgData name="James Wagner" userId="2862651d-6f44-4741-89aa-aec1c8926fa8" providerId="ADAL" clId="{7FCB9734-A333-439B-89A2-55CFD0BF7F65}" dt="2023-11-07T22:25:56.119" v="368" actId="20577"/>
        <pc:sldMkLst>
          <pc:docMk/>
          <pc:sldMk cId="2842776512" sldId="1357"/>
        </pc:sldMkLst>
        <pc:spChg chg="mod">
          <ac:chgData name="James Wagner" userId="2862651d-6f44-4741-89aa-aec1c8926fa8" providerId="ADAL" clId="{7FCB9734-A333-439B-89A2-55CFD0BF7F65}" dt="2023-11-07T22:25:56.119" v="368" actId="20577"/>
          <ac:spMkLst>
            <pc:docMk/>
            <pc:sldMk cId="2842776512" sldId="1357"/>
            <ac:spMk id="5" creationId="{EEDAAE8F-FDE9-4B47-A6B3-0992B9C4B5BB}"/>
          </ac:spMkLst>
        </pc:spChg>
      </pc:sldChg>
      <pc:sldChg chg="addSp delSp modSp new mod modClrScheme chgLayout modNotesTx">
        <pc:chgData name="James Wagner" userId="2862651d-6f44-4741-89aa-aec1c8926fa8" providerId="ADAL" clId="{7FCB9734-A333-439B-89A2-55CFD0BF7F65}" dt="2023-11-07T23:18:57.004" v="1344" actId="20577"/>
        <pc:sldMkLst>
          <pc:docMk/>
          <pc:sldMk cId="659500840" sldId="1358"/>
        </pc:sldMkLst>
        <pc:spChg chg="mod ord">
          <ac:chgData name="James Wagner" userId="2862651d-6f44-4741-89aa-aec1c8926fa8" providerId="ADAL" clId="{7FCB9734-A333-439B-89A2-55CFD0BF7F65}" dt="2023-11-07T22:52:04.724" v="711" actId="700"/>
          <ac:spMkLst>
            <pc:docMk/>
            <pc:sldMk cId="659500840" sldId="1358"/>
            <ac:spMk id="2" creationId="{42E6546D-0B13-FA11-CB6D-067C418D0D9E}"/>
          </ac:spMkLst>
        </pc:spChg>
        <pc:spChg chg="del mod ord">
          <ac:chgData name="James Wagner" userId="2862651d-6f44-4741-89aa-aec1c8926fa8" providerId="ADAL" clId="{7FCB9734-A333-439B-89A2-55CFD0BF7F65}" dt="2023-11-07T22:52:04.724" v="711" actId="700"/>
          <ac:spMkLst>
            <pc:docMk/>
            <pc:sldMk cId="659500840" sldId="1358"/>
            <ac:spMk id="3" creationId="{FC78241F-C4E9-1AB5-5555-76C20FBF804F}"/>
          </ac:spMkLst>
        </pc:spChg>
        <pc:spChg chg="add mod ord">
          <ac:chgData name="James Wagner" userId="2862651d-6f44-4741-89aa-aec1c8926fa8" providerId="ADAL" clId="{7FCB9734-A333-439B-89A2-55CFD0BF7F65}" dt="2023-11-07T22:52:13.092" v="724" actId="20577"/>
          <ac:spMkLst>
            <pc:docMk/>
            <pc:sldMk cId="659500840" sldId="1358"/>
            <ac:spMk id="4" creationId="{064C74F9-B5F7-47CD-10A8-B8840A5919AE}"/>
          </ac:spMkLst>
        </pc:spChg>
        <pc:spChg chg="add mod ord">
          <ac:chgData name="James Wagner" userId="2862651d-6f44-4741-89aa-aec1c8926fa8" providerId="ADAL" clId="{7FCB9734-A333-439B-89A2-55CFD0BF7F65}" dt="2023-11-07T22:53:08.897" v="784"/>
          <ac:spMkLst>
            <pc:docMk/>
            <pc:sldMk cId="659500840" sldId="1358"/>
            <ac:spMk id="5" creationId="{B26D23A8-BE2C-6F70-D5F2-8F28CC5CC52C}"/>
          </ac:spMkLst>
        </pc:spChg>
        <pc:spChg chg="add mod ord">
          <ac:chgData name="James Wagner" userId="2862651d-6f44-4741-89aa-aec1c8926fa8" providerId="ADAL" clId="{7FCB9734-A333-439B-89A2-55CFD0BF7F65}" dt="2023-11-07T22:52:22.244" v="737" actId="20577"/>
          <ac:spMkLst>
            <pc:docMk/>
            <pc:sldMk cId="659500840" sldId="1358"/>
            <ac:spMk id="6" creationId="{B7514D25-E794-D828-2770-9503B5802C30}"/>
          </ac:spMkLst>
        </pc:spChg>
        <pc:spChg chg="add mod ord">
          <ac:chgData name="James Wagner" userId="2862651d-6f44-4741-89aa-aec1c8926fa8" providerId="ADAL" clId="{7FCB9734-A333-439B-89A2-55CFD0BF7F65}" dt="2023-11-07T22:54:14.891" v="863" actId="20577"/>
          <ac:spMkLst>
            <pc:docMk/>
            <pc:sldMk cId="659500840" sldId="1358"/>
            <ac:spMk id="7" creationId="{4EDC07B6-54E8-D5B5-0C70-6EF943DCC530}"/>
          </ac:spMkLst>
        </pc:spChg>
        <pc:picChg chg="add mod">
          <ac:chgData name="James Wagner" userId="2862651d-6f44-4741-89aa-aec1c8926fa8" providerId="ADAL" clId="{7FCB9734-A333-439B-89A2-55CFD0BF7F65}" dt="2023-11-07T22:53:21.289" v="787" actId="1076"/>
          <ac:picMkLst>
            <pc:docMk/>
            <pc:sldMk cId="659500840" sldId="1358"/>
            <ac:picMk id="1026" creationId="{B4404A3A-D816-C581-E085-74785C1AD0B8}"/>
          </ac:picMkLst>
        </pc:picChg>
        <pc:picChg chg="add mod">
          <ac:chgData name="James Wagner" userId="2862651d-6f44-4741-89aa-aec1c8926fa8" providerId="ADAL" clId="{7FCB9734-A333-439B-89A2-55CFD0BF7F65}" dt="2023-11-07T22:54:37.231" v="868" actId="1076"/>
          <ac:picMkLst>
            <pc:docMk/>
            <pc:sldMk cId="659500840" sldId="1358"/>
            <ac:picMk id="1028" creationId="{5D3A37E8-6EA7-1C68-F678-5E69446F14A0}"/>
          </ac:picMkLst>
        </pc:picChg>
      </pc:sldChg>
      <pc:sldChg chg="delSp modSp add del mod">
        <pc:chgData name="James Wagner" userId="2862651d-6f44-4741-89aa-aec1c8926fa8" providerId="ADAL" clId="{7FCB9734-A333-439B-89A2-55CFD0BF7F65}" dt="2023-11-07T23:14:51.687" v="1069" actId="47"/>
        <pc:sldMkLst>
          <pc:docMk/>
          <pc:sldMk cId="2287109104" sldId="1359"/>
        </pc:sldMkLst>
        <pc:spChg chg="mod">
          <ac:chgData name="James Wagner" userId="2862651d-6f44-4741-89aa-aec1c8926fa8" providerId="ADAL" clId="{7FCB9734-A333-439B-89A2-55CFD0BF7F65}" dt="2023-11-07T23:07:26.827" v="998" actId="20577"/>
          <ac:spMkLst>
            <pc:docMk/>
            <pc:sldMk cId="2287109104" sldId="1359"/>
            <ac:spMk id="5" creationId="{B26D23A8-BE2C-6F70-D5F2-8F28CC5CC52C}"/>
          </ac:spMkLst>
        </pc:spChg>
        <pc:spChg chg="mod">
          <ac:chgData name="James Wagner" userId="2862651d-6f44-4741-89aa-aec1c8926fa8" providerId="ADAL" clId="{7FCB9734-A333-439B-89A2-55CFD0BF7F65}" dt="2023-11-07T22:58:50.077" v="985" actId="20577"/>
          <ac:spMkLst>
            <pc:docMk/>
            <pc:sldMk cId="2287109104" sldId="1359"/>
            <ac:spMk id="7" creationId="{4EDC07B6-54E8-D5B5-0C70-6EF943DCC530}"/>
          </ac:spMkLst>
        </pc:spChg>
        <pc:picChg chg="del">
          <ac:chgData name="James Wagner" userId="2862651d-6f44-4741-89aa-aec1c8926fa8" providerId="ADAL" clId="{7FCB9734-A333-439B-89A2-55CFD0BF7F65}" dt="2023-11-07T22:54:43.398" v="870" actId="478"/>
          <ac:picMkLst>
            <pc:docMk/>
            <pc:sldMk cId="2287109104" sldId="1359"/>
            <ac:picMk id="1026" creationId="{B4404A3A-D816-C581-E085-74785C1AD0B8}"/>
          </ac:picMkLst>
        </pc:picChg>
        <pc:picChg chg="del">
          <ac:chgData name="James Wagner" userId="2862651d-6f44-4741-89aa-aec1c8926fa8" providerId="ADAL" clId="{7FCB9734-A333-439B-89A2-55CFD0BF7F65}" dt="2023-11-07T22:54:44.729" v="871" actId="478"/>
          <ac:picMkLst>
            <pc:docMk/>
            <pc:sldMk cId="2287109104" sldId="1359"/>
            <ac:picMk id="1028" creationId="{5D3A37E8-6EA7-1C68-F678-5E69446F14A0}"/>
          </ac:picMkLst>
        </pc:picChg>
      </pc:sldChg>
    </pc:docChg>
  </pc:docChgLst>
  <pc:docChgLst>
    <pc:chgData name="James Wagner" userId="2862651d-6f44-4741-89aa-aec1c8926fa8" providerId="ADAL" clId="{4E7AA5C3-5AB5-4656-91F9-29ACB229F636}"/>
    <pc:docChg chg="modSld">
      <pc:chgData name="James Wagner" userId="2862651d-6f44-4741-89aa-aec1c8926fa8" providerId="ADAL" clId="{4E7AA5C3-5AB5-4656-91F9-29ACB229F636}" dt="2022-11-09T00:27:19.116" v="3" actId="20577"/>
      <pc:docMkLst>
        <pc:docMk/>
      </pc:docMkLst>
      <pc:sldChg chg="modSp mod">
        <pc:chgData name="James Wagner" userId="2862651d-6f44-4741-89aa-aec1c8926fa8" providerId="ADAL" clId="{4E7AA5C3-5AB5-4656-91F9-29ACB229F636}" dt="2022-11-09T00:27:19.116" v="3" actId="20577"/>
        <pc:sldMkLst>
          <pc:docMk/>
          <pc:sldMk cId="3549628654" sldId="272"/>
        </pc:sldMkLst>
        <pc:spChg chg="mod">
          <ac:chgData name="James Wagner" userId="2862651d-6f44-4741-89aa-aec1c8926fa8" providerId="ADAL" clId="{4E7AA5C3-5AB5-4656-91F9-29ACB229F636}" dt="2022-11-09T00:27:19.116" v="3" actId="20577"/>
          <ac:spMkLst>
            <pc:docMk/>
            <pc:sldMk cId="3549628654" sldId="272"/>
            <ac:spMk id="5" creationId="{00000000-0000-0000-0000-000000000000}"/>
          </ac:spMkLst>
        </pc:spChg>
      </pc:sldChg>
    </pc:docChg>
  </pc:docChgLst>
  <pc:docChgLst>
    <pc:chgData name="James Wagner" userId="2862651d-6f44-4741-89aa-aec1c8926fa8" providerId="ADAL" clId="{2899D6BD-7793-4048-AC90-061E1296300D}"/>
    <pc:docChg chg="undo custSel addSld delSld modSld">
      <pc:chgData name="James Wagner" userId="2862651d-6f44-4741-89aa-aec1c8926fa8" providerId="ADAL" clId="{2899D6BD-7793-4048-AC90-061E1296300D}" dt="2022-11-09T14:23:24.908" v="2939" actId="2696"/>
      <pc:docMkLst>
        <pc:docMk/>
      </pc:docMkLst>
      <pc:sldChg chg="del">
        <pc:chgData name="James Wagner" userId="2862651d-6f44-4741-89aa-aec1c8926fa8" providerId="ADAL" clId="{2899D6BD-7793-4048-AC90-061E1296300D}" dt="2022-11-04T13:16:14.987" v="0" actId="47"/>
        <pc:sldMkLst>
          <pc:docMk/>
          <pc:sldMk cId="1355581038" sldId="1226"/>
        </pc:sldMkLst>
      </pc:sldChg>
      <pc:sldChg chg="del">
        <pc:chgData name="James Wagner" userId="2862651d-6f44-4741-89aa-aec1c8926fa8" providerId="ADAL" clId="{2899D6BD-7793-4048-AC90-061E1296300D}" dt="2022-11-04T13:16:14.987" v="0" actId="47"/>
        <pc:sldMkLst>
          <pc:docMk/>
          <pc:sldMk cId="3099240185" sldId="1227"/>
        </pc:sldMkLst>
      </pc:sldChg>
      <pc:sldChg chg="del">
        <pc:chgData name="James Wagner" userId="2862651d-6f44-4741-89aa-aec1c8926fa8" providerId="ADAL" clId="{2899D6BD-7793-4048-AC90-061E1296300D}" dt="2022-11-04T13:16:14.987" v="0" actId="47"/>
        <pc:sldMkLst>
          <pc:docMk/>
          <pc:sldMk cId="2627442783" sldId="1228"/>
        </pc:sldMkLst>
      </pc:sldChg>
      <pc:sldChg chg="del">
        <pc:chgData name="James Wagner" userId="2862651d-6f44-4741-89aa-aec1c8926fa8" providerId="ADAL" clId="{2899D6BD-7793-4048-AC90-061E1296300D}" dt="2022-11-04T13:16:14.987" v="0" actId="47"/>
        <pc:sldMkLst>
          <pc:docMk/>
          <pc:sldMk cId="3106553857" sldId="1229"/>
        </pc:sldMkLst>
      </pc:sldChg>
      <pc:sldChg chg="del">
        <pc:chgData name="James Wagner" userId="2862651d-6f44-4741-89aa-aec1c8926fa8" providerId="ADAL" clId="{2899D6BD-7793-4048-AC90-061E1296300D}" dt="2022-11-04T13:16:14.987" v="0" actId="47"/>
        <pc:sldMkLst>
          <pc:docMk/>
          <pc:sldMk cId="1234459867" sldId="1230"/>
        </pc:sldMkLst>
      </pc:sldChg>
      <pc:sldChg chg="del">
        <pc:chgData name="James Wagner" userId="2862651d-6f44-4741-89aa-aec1c8926fa8" providerId="ADAL" clId="{2899D6BD-7793-4048-AC90-061E1296300D}" dt="2022-11-04T13:16:14.987" v="0" actId="47"/>
        <pc:sldMkLst>
          <pc:docMk/>
          <pc:sldMk cId="90704225" sldId="1255"/>
        </pc:sldMkLst>
      </pc:sldChg>
      <pc:sldChg chg="del">
        <pc:chgData name="James Wagner" userId="2862651d-6f44-4741-89aa-aec1c8926fa8" providerId="ADAL" clId="{2899D6BD-7793-4048-AC90-061E1296300D}" dt="2022-11-04T13:16:26.668" v="2" actId="47"/>
        <pc:sldMkLst>
          <pc:docMk/>
          <pc:sldMk cId="1308675135" sldId="1264"/>
        </pc:sldMkLst>
      </pc:sldChg>
      <pc:sldChg chg="del">
        <pc:chgData name="James Wagner" userId="2862651d-6f44-4741-89aa-aec1c8926fa8" providerId="ADAL" clId="{2899D6BD-7793-4048-AC90-061E1296300D}" dt="2022-11-09T14:23:24.908" v="2939" actId="2696"/>
        <pc:sldMkLst>
          <pc:docMk/>
          <pc:sldMk cId="2146110714" sldId="1271"/>
        </pc:sldMkLst>
      </pc:sldChg>
      <pc:sldChg chg="del">
        <pc:chgData name="James Wagner" userId="2862651d-6f44-4741-89aa-aec1c8926fa8" providerId="ADAL" clId="{2899D6BD-7793-4048-AC90-061E1296300D}" dt="2022-11-09T14:23:24.908" v="2939" actId="2696"/>
        <pc:sldMkLst>
          <pc:docMk/>
          <pc:sldMk cId="2550735992" sldId="1274"/>
        </pc:sldMkLst>
      </pc:sldChg>
      <pc:sldChg chg="del">
        <pc:chgData name="James Wagner" userId="2862651d-6f44-4741-89aa-aec1c8926fa8" providerId="ADAL" clId="{2899D6BD-7793-4048-AC90-061E1296300D}" dt="2022-11-09T14:23:24.908" v="2939" actId="2696"/>
        <pc:sldMkLst>
          <pc:docMk/>
          <pc:sldMk cId="1265085137" sldId="1275"/>
        </pc:sldMkLst>
      </pc:sldChg>
      <pc:sldChg chg="del">
        <pc:chgData name="James Wagner" userId="2862651d-6f44-4741-89aa-aec1c8926fa8" providerId="ADAL" clId="{2899D6BD-7793-4048-AC90-061E1296300D}" dt="2022-11-09T14:23:24.908" v="2939" actId="2696"/>
        <pc:sldMkLst>
          <pc:docMk/>
          <pc:sldMk cId="1625779704" sldId="1276"/>
        </pc:sldMkLst>
      </pc:sldChg>
      <pc:sldChg chg="del">
        <pc:chgData name="James Wagner" userId="2862651d-6f44-4741-89aa-aec1c8926fa8" providerId="ADAL" clId="{2899D6BD-7793-4048-AC90-061E1296300D}" dt="2022-11-09T14:23:24.908" v="2939" actId="2696"/>
        <pc:sldMkLst>
          <pc:docMk/>
          <pc:sldMk cId="1969983430" sldId="1277"/>
        </pc:sldMkLst>
      </pc:sldChg>
      <pc:sldChg chg="del">
        <pc:chgData name="James Wagner" userId="2862651d-6f44-4741-89aa-aec1c8926fa8" providerId="ADAL" clId="{2899D6BD-7793-4048-AC90-061E1296300D}" dt="2022-11-09T14:23:24.908" v="2939" actId="2696"/>
        <pc:sldMkLst>
          <pc:docMk/>
          <pc:sldMk cId="4223983676" sldId="1278"/>
        </pc:sldMkLst>
      </pc:sldChg>
      <pc:sldChg chg="del">
        <pc:chgData name="James Wagner" userId="2862651d-6f44-4741-89aa-aec1c8926fa8" providerId="ADAL" clId="{2899D6BD-7793-4048-AC90-061E1296300D}" dt="2022-11-09T14:23:24.908" v="2939" actId="2696"/>
        <pc:sldMkLst>
          <pc:docMk/>
          <pc:sldMk cId="2431208160" sldId="1279"/>
        </pc:sldMkLst>
      </pc:sldChg>
      <pc:sldChg chg="del">
        <pc:chgData name="James Wagner" userId="2862651d-6f44-4741-89aa-aec1c8926fa8" providerId="ADAL" clId="{2899D6BD-7793-4048-AC90-061E1296300D}" dt="2022-11-09T14:23:24.908" v="2939" actId="2696"/>
        <pc:sldMkLst>
          <pc:docMk/>
          <pc:sldMk cId="1217669905" sldId="1281"/>
        </pc:sldMkLst>
      </pc:sldChg>
      <pc:sldChg chg="del">
        <pc:chgData name="James Wagner" userId="2862651d-6f44-4741-89aa-aec1c8926fa8" providerId="ADAL" clId="{2899D6BD-7793-4048-AC90-061E1296300D}" dt="2022-11-09T14:23:24.908" v="2939" actId="2696"/>
        <pc:sldMkLst>
          <pc:docMk/>
          <pc:sldMk cId="2709910106" sldId="1285"/>
        </pc:sldMkLst>
      </pc:sldChg>
      <pc:sldChg chg="del">
        <pc:chgData name="James Wagner" userId="2862651d-6f44-4741-89aa-aec1c8926fa8" providerId="ADAL" clId="{2899D6BD-7793-4048-AC90-061E1296300D}" dt="2022-11-09T14:23:24.908" v="2939" actId="2696"/>
        <pc:sldMkLst>
          <pc:docMk/>
          <pc:sldMk cId="879827063" sldId="1286"/>
        </pc:sldMkLst>
      </pc:sldChg>
      <pc:sldChg chg="del">
        <pc:chgData name="James Wagner" userId="2862651d-6f44-4741-89aa-aec1c8926fa8" providerId="ADAL" clId="{2899D6BD-7793-4048-AC90-061E1296300D}" dt="2022-11-09T14:23:24.908" v="2939" actId="2696"/>
        <pc:sldMkLst>
          <pc:docMk/>
          <pc:sldMk cId="98700907" sldId="1287"/>
        </pc:sldMkLst>
      </pc:sldChg>
      <pc:sldChg chg="del">
        <pc:chgData name="James Wagner" userId="2862651d-6f44-4741-89aa-aec1c8926fa8" providerId="ADAL" clId="{2899D6BD-7793-4048-AC90-061E1296300D}" dt="2022-11-09T14:23:24.908" v="2939" actId="2696"/>
        <pc:sldMkLst>
          <pc:docMk/>
          <pc:sldMk cId="2945424662" sldId="1288"/>
        </pc:sldMkLst>
      </pc:sldChg>
      <pc:sldChg chg="del">
        <pc:chgData name="James Wagner" userId="2862651d-6f44-4741-89aa-aec1c8926fa8" providerId="ADAL" clId="{2899D6BD-7793-4048-AC90-061E1296300D}" dt="2022-11-09T14:23:24.908" v="2939" actId="2696"/>
        <pc:sldMkLst>
          <pc:docMk/>
          <pc:sldMk cId="3451892537" sldId="1290"/>
        </pc:sldMkLst>
      </pc:sldChg>
      <pc:sldChg chg="del">
        <pc:chgData name="James Wagner" userId="2862651d-6f44-4741-89aa-aec1c8926fa8" providerId="ADAL" clId="{2899D6BD-7793-4048-AC90-061E1296300D}" dt="2022-11-09T14:23:24.908" v="2939" actId="2696"/>
        <pc:sldMkLst>
          <pc:docMk/>
          <pc:sldMk cId="3004005725" sldId="1292"/>
        </pc:sldMkLst>
      </pc:sldChg>
      <pc:sldChg chg="del">
        <pc:chgData name="James Wagner" userId="2862651d-6f44-4741-89aa-aec1c8926fa8" providerId="ADAL" clId="{2899D6BD-7793-4048-AC90-061E1296300D}" dt="2022-11-09T14:23:24.908" v="2939" actId="2696"/>
        <pc:sldMkLst>
          <pc:docMk/>
          <pc:sldMk cId="616604513" sldId="1293"/>
        </pc:sldMkLst>
      </pc:sldChg>
      <pc:sldChg chg="del">
        <pc:chgData name="James Wagner" userId="2862651d-6f44-4741-89aa-aec1c8926fa8" providerId="ADAL" clId="{2899D6BD-7793-4048-AC90-061E1296300D}" dt="2022-11-09T14:23:24.908" v="2939" actId="2696"/>
        <pc:sldMkLst>
          <pc:docMk/>
          <pc:sldMk cId="32940009" sldId="1294"/>
        </pc:sldMkLst>
      </pc:sldChg>
      <pc:sldChg chg="modSp del mod">
        <pc:chgData name="James Wagner" userId="2862651d-6f44-4741-89aa-aec1c8926fa8" providerId="ADAL" clId="{2899D6BD-7793-4048-AC90-061E1296300D}" dt="2022-11-09T14:23:24.908" v="2939" actId="2696"/>
        <pc:sldMkLst>
          <pc:docMk/>
          <pc:sldMk cId="4129772588" sldId="1295"/>
        </pc:sldMkLst>
        <pc:spChg chg="mod">
          <ac:chgData name="James Wagner" userId="2862651d-6f44-4741-89aa-aec1c8926fa8" providerId="ADAL" clId="{2899D6BD-7793-4048-AC90-061E1296300D}" dt="2022-11-08T22:23:33.475" v="423" actId="20577"/>
          <ac:spMkLst>
            <pc:docMk/>
            <pc:sldMk cId="4129772588" sldId="1295"/>
            <ac:spMk id="3" creationId="{ADF719E9-DF5D-416F-841C-722E8D7AB880}"/>
          </ac:spMkLst>
        </pc:spChg>
      </pc:sldChg>
      <pc:sldChg chg="del">
        <pc:chgData name="James Wagner" userId="2862651d-6f44-4741-89aa-aec1c8926fa8" providerId="ADAL" clId="{2899D6BD-7793-4048-AC90-061E1296300D}" dt="2022-11-09T14:23:24.908" v="2939" actId="2696"/>
        <pc:sldMkLst>
          <pc:docMk/>
          <pc:sldMk cId="601088972" sldId="1296"/>
        </pc:sldMkLst>
      </pc:sldChg>
      <pc:sldChg chg="modSp del mod">
        <pc:chgData name="James Wagner" userId="2862651d-6f44-4741-89aa-aec1c8926fa8" providerId="ADAL" clId="{2899D6BD-7793-4048-AC90-061E1296300D}" dt="2022-11-09T14:23:24.908" v="2939" actId="2696"/>
        <pc:sldMkLst>
          <pc:docMk/>
          <pc:sldMk cId="1613174578" sldId="1297"/>
        </pc:sldMkLst>
        <pc:spChg chg="mod">
          <ac:chgData name="James Wagner" userId="2862651d-6f44-4741-89aa-aec1c8926fa8" providerId="ADAL" clId="{2899D6BD-7793-4048-AC90-061E1296300D}" dt="2022-11-08T23:50:20.675" v="2814" actId="20577"/>
          <ac:spMkLst>
            <pc:docMk/>
            <pc:sldMk cId="1613174578" sldId="1297"/>
            <ac:spMk id="3" creationId="{ADF719E9-DF5D-416F-841C-722E8D7AB880}"/>
          </ac:spMkLst>
        </pc:spChg>
      </pc:sldChg>
      <pc:sldChg chg="del">
        <pc:chgData name="James Wagner" userId="2862651d-6f44-4741-89aa-aec1c8926fa8" providerId="ADAL" clId="{2899D6BD-7793-4048-AC90-061E1296300D}" dt="2022-11-04T13:16:28.103" v="3" actId="47"/>
        <pc:sldMkLst>
          <pc:docMk/>
          <pc:sldMk cId="3883783233" sldId="1309"/>
        </pc:sldMkLst>
      </pc:sldChg>
      <pc:sldChg chg="modSp mod">
        <pc:chgData name="James Wagner" userId="2862651d-6f44-4741-89aa-aec1c8926fa8" providerId="ADAL" clId="{2899D6BD-7793-4048-AC90-061E1296300D}" dt="2022-11-08T21:01:50.383" v="40" actId="20577"/>
        <pc:sldMkLst>
          <pc:docMk/>
          <pc:sldMk cId="1396037576" sldId="1310"/>
        </pc:sldMkLst>
        <pc:spChg chg="mod">
          <ac:chgData name="James Wagner" userId="2862651d-6f44-4741-89aa-aec1c8926fa8" providerId="ADAL" clId="{2899D6BD-7793-4048-AC90-061E1296300D}" dt="2022-11-08T21:01:50.383" v="40" actId="20577"/>
          <ac:spMkLst>
            <pc:docMk/>
            <pc:sldMk cId="1396037576" sldId="1310"/>
            <ac:spMk id="3" creationId="{86A064DA-73DD-7F60-0CB1-7D9297F8B877}"/>
          </ac:spMkLst>
        </pc:spChg>
      </pc:sldChg>
      <pc:sldChg chg="del">
        <pc:chgData name="James Wagner" userId="2862651d-6f44-4741-89aa-aec1c8926fa8" providerId="ADAL" clId="{2899D6BD-7793-4048-AC90-061E1296300D}" dt="2022-11-04T13:16:14.987" v="0" actId="47"/>
        <pc:sldMkLst>
          <pc:docMk/>
          <pc:sldMk cId="518099994" sldId="1311"/>
        </pc:sldMkLst>
      </pc:sldChg>
      <pc:sldChg chg="del">
        <pc:chgData name="James Wagner" userId="2862651d-6f44-4741-89aa-aec1c8926fa8" providerId="ADAL" clId="{2899D6BD-7793-4048-AC90-061E1296300D}" dt="2022-11-09T14:23:24.908" v="2939" actId="2696"/>
        <pc:sldMkLst>
          <pc:docMk/>
          <pc:sldMk cId="4099546644" sldId="1311"/>
        </pc:sldMkLst>
      </pc:sldChg>
      <pc:sldChg chg="del">
        <pc:chgData name="James Wagner" userId="2862651d-6f44-4741-89aa-aec1c8926fa8" providerId="ADAL" clId="{2899D6BD-7793-4048-AC90-061E1296300D}" dt="2022-11-04T13:16:14.987" v="0" actId="47"/>
        <pc:sldMkLst>
          <pc:docMk/>
          <pc:sldMk cId="2348796885" sldId="1312"/>
        </pc:sldMkLst>
      </pc:sldChg>
      <pc:sldChg chg="modSp del mod">
        <pc:chgData name="James Wagner" userId="2862651d-6f44-4741-89aa-aec1c8926fa8" providerId="ADAL" clId="{2899D6BD-7793-4048-AC90-061E1296300D}" dt="2022-11-09T14:23:24.908" v="2939" actId="2696"/>
        <pc:sldMkLst>
          <pc:docMk/>
          <pc:sldMk cId="216914698" sldId="1313"/>
        </pc:sldMkLst>
        <pc:spChg chg="mod">
          <ac:chgData name="James Wagner" userId="2862651d-6f44-4741-89aa-aec1c8926fa8" providerId="ADAL" clId="{2899D6BD-7793-4048-AC90-061E1296300D}" dt="2022-11-08T23:51:17.160" v="2938" actId="20577"/>
          <ac:spMkLst>
            <pc:docMk/>
            <pc:sldMk cId="216914698" sldId="1313"/>
            <ac:spMk id="3" creationId="{322C0A20-D67C-45BD-92C7-8C364FAE07FF}"/>
          </ac:spMkLst>
        </pc:spChg>
      </pc:sldChg>
      <pc:sldChg chg="del">
        <pc:chgData name="James Wagner" userId="2862651d-6f44-4741-89aa-aec1c8926fa8" providerId="ADAL" clId="{2899D6BD-7793-4048-AC90-061E1296300D}" dt="2022-11-04T13:16:14.987" v="0" actId="47"/>
        <pc:sldMkLst>
          <pc:docMk/>
          <pc:sldMk cId="932328079" sldId="1313"/>
        </pc:sldMkLst>
      </pc:sldChg>
      <pc:sldChg chg="modNotesTx">
        <pc:chgData name="James Wagner" userId="2862651d-6f44-4741-89aa-aec1c8926fa8" providerId="ADAL" clId="{2899D6BD-7793-4048-AC90-061E1296300D}" dt="2022-11-08T21:03:10.011" v="41"/>
        <pc:sldMkLst>
          <pc:docMk/>
          <pc:sldMk cId="266273955" sldId="1314"/>
        </pc:sldMkLst>
      </pc:sldChg>
      <pc:sldChg chg="modSp mod">
        <pc:chgData name="James Wagner" userId="2862651d-6f44-4741-89aa-aec1c8926fa8" providerId="ADAL" clId="{2899D6BD-7793-4048-AC90-061E1296300D}" dt="2022-11-08T21:03:56.017" v="55" actId="20577"/>
        <pc:sldMkLst>
          <pc:docMk/>
          <pc:sldMk cId="4059632113" sldId="1316"/>
        </pc:sldMkLst>
        <pc:spChg chg="mod">
          <ac:chgData name="James Wagner" userId="2862651d-6f44-4741-89aa-aec1c8926fa8" providerId="ADAL" clId="{2899D6BD-7793-4048-AC90-061E1296300D}" dt="2022-11-08T21:03:56.017" v="55" actId="20577"/>
          <ac:spMkLst>
            <pc:docMk/>
            <pc:sldMk cId="4059632113" sldId="1316"/>
            <ac:spMk id="3" creationId="{816D8B82-16FA-4B39-BBBF-E6CD7963A445}"/>
          </ac:spMkLst>
        </pc:spChg>
      </pc:sldChg>
      <pc:sldChg chg="modSp mod">
        <pc:chgData name="James Wagner" userId="2862651d-6f44-4741-89aa-aec1c8926fa8" providerId="ADAL" clId="{2899D6BD-7793-4048-AC90-061E1296300D}" dt="2022-11-08T21:37:34.981" v="119" actId="20577"/>
        <pc:sldMkLst>
          <pc:docMk/>
          <pc:sldMk cId="3387678202" sldId="1317"/>
        </pc:sldMkLst>
        <pc:spChg chg="mod">
          <ac:chgData name="James Wagner" userId="2862651d-6f44-4741-89aa-aec1c8926fa8" providerId="ADAL" clId="{2899D6BD-7793-4048-AC90-061E1296300D}" dt="2022-11-08T21:37:34.981" v="119" actId="20577"/>
          <ac:spMkLst>
            <pc:docMk/>
            <pc:sldMk cId="3387678202" sldId="1317"/>
            <ac:spMk id="3" creationId="{000E34EC-F8FF-417F-83B1-D93E0C47FFBE}"/>
          </ac:spMkLst>
        </pc:spChg>
      </pc:sldChg>
      <pc:sldChg chg="modSp mod">
        <pc:chgData name="James Wagner" userId="2862651d-6f44-4741-89aa-aec1c8926fa8" providerId="ADAL" clId="{2899D6BD-7793-4048-AC90-061E1296300D}" dt="2022-11-08T21:41:15.807" v="227" actId="20577"/>
        <pc:sldMkLst>
          <pc:docMk/>
          <pc:sldMk cId="792871923" sldId="1318"/>
        </pc:sldMkLst>
        <pc:spChg chg="mod">
          <ac:chgData name="James Wagner" userId="2862651d-6f44-4741-89aa-aec1c8926fa8" providerId="ADAL" clId="{2899D6BD-7793-4048-AC90-061E1296300D}" dt="2022-11-08T21:41:15.807" v="227" actId="20577"/>
          <ac:spMkLst>
            <pc:docMk/>
            <pc:sldMk cId="792871923" sldId="1318"/>
            <ac:spMk id="3" creationId="{000E34EC-F8FF-417F-83B1-D93E0C47FFBE}"/>
          </ac:spMkLst>
        </pc:spChg>
      </pc:sldChg>
      <pc:sldChg chg="modSp mod">
        <pc:chgData name="James Wagner" userId="2862651d-6f44-4741-89aa-aec1c8926fa8" providerId="ADAL" clId="{2899D6BD-7793-4048-AC90-061E1296300D}" dt="2022-11-08T21:44:48.354" v="265" actId="20577"/>
        <pc:sldMkLst>
          <pc:docMk/>
          <pc:sldMk cId="1717200428" sldId="1319"/>
        </pc:sldMkLst>
        <pc:spChg chg="mod">
          <ac:chgData name="James Wagner" userId="2862651d-6f44-4741-89aa-aec1c8926fa8" providerId="ADAL" clId="{2899D6BD-7793-4048-AC90-061E1296300D}" dt="2022-11-08T21:44:48.354" v="265" actId="20577"/>
          <ac:spMkLst>
            <pc:docMk/>
            <pc:sldMk cId="1717200428" sldId="1319"/>
            <ac:spMk id="3" creationId="{000E34EC-F8FF-417F-83B1-D93E0C47FFBE}"/>
          </ac:spMkLst>
        </pc:spChg>
      </pc:sldChg>
      <pc:sldChg chg="modSp mod">
        <pc:chgData name="James Wagner" userId="2862651d-6f44-4741-89aa-aec1c8926fa8" providerId="ADAL" clId="{2899D6BD-7793-4048-AC90-061E1296300D}" dt="2022-11-08T21:47:41.244" v="266" actId="6549"/>
        <pc:sldMkLst>
          <pc:docMk/>
          <pc:sldMk cId="1443384732" sldId="1320"/>
        </pc:sldMkLst>
        <pc:spChg chg="mod">
          <ac:chgData name="James Wagner" userId="2862651d-6f44-4741-89aa-aec1c8926fa8" providerId="ADAL" clId="{2899D6BD-7793-4048-AC90-061E1296300D}" dt="2022-11-08T21:47:41.244" v="266" actId="6549"/>
          <ac:spMkLst>
            <pc:docMk/>
            <pc:sldMk cId="1443384732" sldId="1320"/>
            <ac:spMk id="3" creationId="{000E34EC-F8FF-417F-83B1-D93E0C47FFBE}"/>
          </ac:spMkLst>
        </pc:spChg>
      </pc:sldChg>
      <pc:sldChg chg="modSp mod">
        <pc:chgData name="James Wagner" userId="2862651d-6f44-4741-89aa-aec1c8926fa8" providerId="ADAL" clId="{2899D6BD-7793-4048-AC90-061E1296300D}" dt="2022-11-08T21:07:41.631" v="56" actId="6549"/>
        <pc:sldMkLst>
          <pc:docMk/>
          <pc:sldMk cId="1745496051" sldId="1321"/>
        </pc:sldMkLst>
        <pc:spChg chg="mod">
          <ac:chgData name="James Wagner" userId="2862651d-6f44-4741-89aa-aec1c8926fa8" providerId="ADAL" clId="{2899D6BD-7793-4048-AC90-061E1296300D}" dt="2022-11-08T21:07:41.631" v="56" actId="6549"/>
          <ac:spMkLst>
            <pc:docMk/>
            <pc:sldMk cId="1745496051" sldId="1321"/>
            <ac:spMk id="3" creationId="{24F759D6-3E65-4176-8B1F-4DF27D1CE73B}"/>
          </ac:spMkLst>
        </pc:spChg>
      </pc:sldChg>
      <pc:sldChg chg="modSp mod">
        <pc:chgData name="James Wagner" userId="2862651d-6f44-4741-89aa-aec1c8926fa8" providerId="ADAL" clId="{2899D6BD-7793-4048-AC90-061E1296300D}" dt="2022-11-08T23:35:49.465" v="2738" actId="20577"/>
        <pc:sldMkLst>
          <pc:docMk/>
          <pc:sldMk cId="2019524574" sldId="1322"/>
        </pc:sldMkLst>
        <pc:spChg chg="mod">
          <ac:chgData name="James Wagner" userId="2862651d-6f44-4741-89aa-aec1c8926fa8" providerId="ADAL" clId="{2899D6BD-7793-4048-AC90-061E1296300D}" dt="2022-11-08T23:35:49.465" v="2738" actId="20577"/>
          <ac:spMkLst>
            <pc:docMk/>
            <pc:sldMk cId="2019524574" sldId="1322"/>
            <ac:spMk id="3" creationId="{049C602E-E2A3-47BE-8F82-8E24CDF323BB}"/>
          </ac:spMkLst>
        </pc:spChg>
        <pc:picChg chg="mod">
          <ac:chgData name="James Wagner" userId="2862651d-6f44-4741-89aa-aec1c8926fa8" providerId="ADAL" clId="{2899D6BD-7793-4048-AC90-061E1296300D}" dt="2022-11-08T23:35:27.149" v="2680" actId="1076"/>
          <ac:picMkLst>
            <pc:docMk/>
            <pc:sldMk cId="2019524574" sldId="1322"/>
            <ac:picMk id="6146" creationId="{0FFD766B-F909-4659-BB1A-57BCEDB1E9FD}"/>
          </ac:picMkLst>
        </pc:picChg>
      </pc:sldChg>
      <pc:sldChg chg="addSp modSp mod modNotesTx">
        <pc:chgData name="James Wagner" userId="2862651d-6f44-4741-89aa-aec1c8926fa8" providerId="ADAL" clId="{2899D6BD-7793-4048-AC90-061E1296300D}" dt="2022-11-08T22:53:39.006" v="1146" actId="1076"/>
        <pc:sldMkLst>
          <pc:docMk/>
          <pc:sldMk cId="738781852" sldId="1324"/>
        </pc:sldMkLst>
        <pc:spChg chg="mod">
          <ac:chgData name="James Wagner" userId="2862651d-6f44-4741-89aa-aec1c8926fa8" providerId="ADAL" clId="{2899D6BD-7793-4048-AC90-061E1296300D}" dt="2022-11-08T22:46:15.390" v="1015" actId="20577"/>
          <ac:spMkLst>
            <pc:docMk/>
            <pc:sldMk cId="738781852" sldId="1324"/>
            <ac:spMk id="3" creationId="{7A067EA5-E6D1-4CC2-BF9C-380F857ACFE0}"/>
          </ac:spMkLst>
        </pc:spChg>
        <pc:spChg chg="add mod">
          <ac:chgData name="James Wagner" userId="2862651d-6f44-4741-89aa-aec1c8926fa8" providerId="ADAL" clId="{2899D6BD-7793-4048-AC90-061E1296300D}" dt="2022-11-08T22:53:39.006" v="1146" actId="1076"/>
          <ac:spMkLst>
            <pc:docMk/>
            <pc:sldMk cId="738781852" sldId="1324"/>
            <ac:spMk id="4" creationId="{7F28EC58-F670-3324-99DC-C8BD8553CC0E}"/>
          </ac:spMkLst>
        </pc:spChg>
        <pc:picChg chg="mod">
          <ac:chgData name="James Wagner" userId="2862651d-6f44-4741-89aa-aec1c8926fa8" providerId="ADAL" clId="{2899D6BD-7793-4048-AC90-061E1296300D}" dt="2022-11-08T22:49:44.228" v="1027" actId="1037"/>
          <ac:picMkLst>
            <pc:docMk/>
            <pc:sldMk cId="738781852" sldId="1324"/>
            <ac:picMk id="2054" creationId="{03C2EA48-87C4-4E06-9625-85A8B0593AEF}"/>
          </ac:picMkLst>
        </pc:picChg>
      </pc:sldChg>
      <pc:sldChg chg="modSp mod">
        <pc:chgData name="James Wagner" userId="2862651d-6f44-4741-89aa-aec1c8926fa8" providerId="ADAL" clId="{2899D6BD-7793-4048-AC90-061E1296300D}" dt="2022-11-08T21:09:48.867" v="112" actId="6549"/>
        <pc:sldMkLst>
          <pc:docMk/>
          <pc:sldMk cId="1365255563" sldId="1327"/>
        </pc:sldMkLst>
        <pc:spChg chg="mod">
          <ac:chgData name="James Wagner" userId="2862651d-6f44-4741-89aa-aec1c8926fa8" providerId="ADAL" clId="{2899D6BD-7793-4048-AC90-061E1296300D}" dt="2022-11-08T21:09:48.867" v="112" actId="6549"/>
          <ac:spMkLst>
            <pc:docMk/>
            <pc:sldMk cId="1365255563" sldId="1327"/>
            <ac:spMk id="3" creationId="{049C602E-E2A3-47BE-8F82-8E24CDF323BB}"/>
          </ac:spMkLst>
        </pc:spChg>
      </pc:sldChg>
      <pc:sldChg chg="modSp mod">
        <pc:chgData name="James Wagner" userId="2862651d-6f44-4741-89aa-aec1c8926fa8" providerId="ADAL" clId="{2899D6BD-7793-4048-AC90-061E1296300D}" dt="2022-11-08T22:44:11.456" v="969" actId="6549"/>
        <pc:sldMkLst>
          <pc:docMk/>
          <pc:sldMk cId="1331607266" sldId="1328"/>
        </pc:sldMkLst>
        <pc:spChg chg="mod">
          <ac:chgData name="James Wagner" userId="2862651d-6f44-4741-89aa-aec1c8926fa8" providerId="ADAL" clId="{2899D6BD-7793-4048-AC90-061E1296300D}" dt="2022-11-08T22:44:11.456" v="969" actId="6549"/>
          <ac:spMkLst>
            <pc:docMk/>
            <pc:sldMk cId="1331607266" sldId="1328"/>
            <ac:spMk id="3" creationId="{7A067EA5-E6D1-4CC2-BF9C-380F857ACFE0}"/>
          </ac:spMkLst>
        </pc:spChg>
      </pc:sldChg>
      <pc:sldChg chg="modSp mod modNotesTx">
        <pc:chgData name="James Wagner" userId="2862651d-6f44-4741-89aa-aec1c8926fa8" providerId="ADAL" clId="{2899D6BD-7793-4048-AC90-061E1296300D}" dt="2022-11-08T23:08:46.430" v="1790" actId="20577"/>
        <pc:sldMkLst>
          <pc:docMk/>
          <pc:sldMk cId="97856144" sldId="1329"/>
        </pc:sldMkLst>
        <pc:spChg chg="mod">
          <ac:chgData name="James Wagner" userId="2862651d-6f44-4741-89aa-aec1c8926fa8" providerId="ADAL" clId="{2899D6BD-7793-4048-AC90-061E1296300D}" dt="2022-11-08T23:08:46.430" v="1790" actId="20577"/>
          <ac:spMkLst>
            <pc:docMk/>
            <pc:sldMk cId="97856144" sldId="1329"/>
            <ac:spMk id="3" creationId="{049C602E-E2A3-47BE-8F82-8E24CDF323BB}"/>
          </ac:spMkLst>
        </pc:spChg>
      </pc:sldChg>
      <pc:sldChg chg="modSp mod">
        <pc:chgData name="James Wagner" userId="2862651d-6f44-4741-89aa-aec1c8926fa8" providerId="ADAL" clId="{2899D6BD-7793-4048-AC90-061E1296300D}" dt="2022-11-08T23:35:07.466" v="2679" actId="20577"/>
        <pc:sldMkLst>
          <pc:docMk/>
          <pc:sldMk cId="381773152" sldId="1336"/>
        </pc:sldMkLst>
        <pc:spChg chg="mod">
          <ac:chgData name="James Wagner" userId="2862651d-6f44-4741-89aa-aec1c8926fa8" providerId="ADAL" clId="{2899D6BD-7793-4048-AC90-061E1296300D}" dt="2022-11-08T23:35:07.466" v="2679" actId="20577"/>
          <ac:spMkLst>
            <pc:docMk/>
            <pc:sldMk cId="381773152" sldId="1336"/>
            <ac:spMk id="3" creationId="{197D33E1-EDE1-49B4-900C-7962D3EB40EE}"/>
          </ac:spMkLst>
        </pc:spChg>
      </pc:sldChg>
      <pc:sldChg chg="modSp mod">
        <pc:chgData name="James Wagner" userId="2862651d-6f44-4741-89aa-aec1c8926fa8" providerId="ADAL" clId="{2899D6BD-7793-4048-AC90-061E1296300D}" dt="2022-11-08T22:08:15.729" v="414" actId="20577"/>
        <pc:sldMkLst>
          <pc:docMk/>
          <pc:sldMk cId="1594990505" sldId="1337"/>
        </pc:sldMkLst>
        <pc:spChg chg="mod">
          <ac:chgData name="James Wagner" userId="2862651d-6f44-4741-89aa-aec1c8926fa8" providerId="ADAL" clId="{2899D6BD-7793-4048-AC90-061E1296300D}" dt="2022-11-08T22:08:15.729" v="414" actId="20577"/>
          <ac:spMkLst>
            <pc:docMk/>
            <pc:sldMk cId="1594990505" sldId="1337"/>
            <ac:spMk id="3" creationId="{000E34EC-F8FF-417F-83B1-D93E0C47FFBE}"/>
          </ac:spMkLst>
        </pc:spChg>
      </pc:sldChg>
      <pc:sldChg chg="del">
        <pc:chgData name="James Wagner" userId="2862651d-6f44-4741-89aa-aec1c8926fa8" providerId="ADAL" clId="{2899D6BD-7793-4048-AC90-061E1296300D}" dt="2022-11-04T13:16:22.694" v="1" actId="47"/>
        <pc:sldMkLst>
          <pc:docMk/>
          <pc:sldMk cId="2693479597" sldId="1340"/>
        </pc:sldMkLst>
      </pc:sldChg>
      <pc:sldChg chg="modSp del mod modNotesTx">
        <pc:chgData name="James Wagner" userId="2862651d-6f44-4741-89aa-aec1c8926fa8" providerId="ADAL" clId="{2899D6BD-7793-4048-AC90-061E1296300D}" dt="2022-11-08T22:09:31.415" v="416" actId="47"/>
        <pc:sldMkLst>
          <pc:docMk/>
          <pc:sldMk cId="4012675065" sldId="1341"/>
        </pc:sldMkLst>
        <pc:spChg chg="mod">
          <ac:chgData name="James Wagner" userId="2862651d-6f44-4741-89aa-aec1c8926fa8" providerId="ADAL" clId="{2899D6BD-7793-4048-AC90-061E1296300D}" dt="2022-11-08T22:04:18.878" v="405" actId="21"/>
          <ac:spMkLst>
            <pc:docMk/>
            <pc:sldMk cId="4012675065" sldId="1341"/>
            <ac:spMk id="3" creationId="{58F93024-AD99-D2EC-A845-B597EF497556}"/>
          </ac:spMkLst>
        </pc:spChg>
      </pc:sldChg>
      <pc:sldChg chg="del">
        <pc:chgData name="James Wagner" userId="2862651d-6f44-4741-89aa-aec1c8926fa8" providerId="ADAL" clId="{2899D6BD-7793-4048-AC90-061E1296300D}" dt="2022-11-09T14:23:24.908" v="2939" actId="2696"/>
        <pc:sldMkLst>
          <pc:docMk/>
          <pc:sldMk cId="2891098443" sldId="1351"/>
        </pc:sldMkLst>
      </pc:sldChg>
      <pc:sldChg chg="modSp new mod">
        <pc:chgData name="James Wagner" userId="2862651d-6f44-4741-89aa-aec1c8926fa8" providerId="ADAL" clId="{2899D6BD-7793-4048-AC90-061E1296300D}" dt="2022-11-08T22:05:16.786" v="410" actId="207"/>
        <pc:sldMkLst>
          <pc:docMk/>
          <pc:sldMk cId="611855540" sldId="1352"/>
        </pc:sldMkLst>
        <pc:spChg chg="mod">
          <ac:chgData name="James Wagner" userId="2862651d-6f44-4741-89aa-aec1c8926fa8" providerId="ADAL" clId="{2899D6BD-7793-4048-AC90-061E1296300D}" dt="2022-11-08T22:04:05.301" v="404" actId="20577"/>
          <ac:spMkLst>
            <pc:docMk/>
            <pc:sldMk cId="611855540" sldId="1352"/>
            <ac:spMk id="2" creationId="{80BEFA88-D026-3C30-E445-DC143C5677A9}"/>
          </ac:spMkLst>
        </pc:spChg>
        <pc:spChg chg="mod">
          <ac:chgData name="James Wagner" userId="2862651d-6f44-4741-89aa-aec1c8926fa8" providerId="ADAL" clId="{2899D6BD-7793-4048-AC90-061E1296300D}" dt="2022-11-08T22:05:16.786" v="410" actId="207"/>
          <ac:spMkLst>
            <pc:docMk/>
            <pc:sldMk cId="611855540" sldId="1352"/>
            <ac:spMk id="3" creationId="{BCC84502-A60C-D173-1D5D-EAA3545957DA}"/>
          </ac:spMkLst>
        </pc:spChg>
      </pc:sldChg>
      <pc:sldChg chg="modSp new del mod modNotesTx">
        <pc:chgData name="James Wagner" userId="2862651d-6f44-4741-89aa-aec1c8926fa8" providerId="ADAL" clId="{2899D6BD-7793-4048-AC90-061E1296300D}" dt="2022-11-08T23:22:38.628" v="2399" actId="47"/>
        <pc:sldMkLst>
          <pc:docMk/>
          <pc:sldMk cId="1545940694" sldId="1353"/>
        </pc:sldMkLst>
        <pc:spChg chg="mod">
          <ac:chgData name="James Wagner" userId="2862651d-6f44-4741-89aa-aec1c8926fa8" providerId="ADAL" clId="{2899D6BD-7793-4048-AC90-061E1296300D}" dt="2022-11-08T23:20:50.220" v="2391" actId="20577"/>
          <ac:spMkLst>
            <pc:docMk/>
            <pc:sldMk cId="1545940694" sldId="1353"/>
            <ac:spMk id="2" creationId="{4DBA3733-1644-4F8B-55A5-5BE082A22A45}"/>
          </ac:spMkLst>
        </pc:spChg>
        <pc:spChg chg="mod">
          <ac:chgData name="James Wagner" userId="2862651d-6f44-4741-89aa-aec1c8926fa8" providerId="ADAL" clId="{2899D6BD-7793-4048-AC90-061E1296300D}" dt="2022-11-08T23:21:26.580" v="2398" actId="20577"/>
          <ac:spMkLst>
            <pc:docMk/>
            <pc:sldMk cId="1545940694" sldId="1353"/>
            <ac:spMk id="3" creationId="{040A5381-AD8F-EADA-FA42-C12C3602D450}"/>
          </ac:spMkLst>
        </pc:spChg>
      </pc:sldChg>
      <pc:sldChg chg="addSp delSp modSp new mod modClrScheme chgLayout">
        <pc:chgData name="James Wagner" userId="2862651d-6f44-4741-89aa-aec1c8926fa8" providerId="ADAL" clId="{2899D6BD-7793-4048-AC90-061E1296300D}" dt="2022-11-08T23:02:34.349" v="1434" actId="20577"/>
        <pc:sldMkLst>
          <pc:docMk/>
          <pc:sldMk cId="626930158" sldId="1354"/>
        </pc:sldMkLst>
        <pc:spChg chg="mod ord">
          <ac:chgData name="James Wagner" userId="2862651d-6f44-4741-89aa-aec1c8926fa8" providerId="ADAL" clId="{2899D6BD-7793-4048-AC90-061E1296300D}" dt="2022-11-08T23:00:19.267" v="1221" actId="700"/>
          <ac:spMkLst>
            <pc:docMk/>
            <pc:sldMk cId="626930158" sldId="1354"/>
            <ac:spMk id="2" creationId="{7C2F8858-C8F2-9634-13C8-008F6B320827}"/>
          </ac:spMkLst>
        </pc:spChg>
        <pc:spChg chg="del mod ord">
          <ac:chgData name="James Wagner" userId="2862651d-6f44-4741-89aa-aec1c8926fa8" providerId="ADAL" clId="{2899D6BD-7793-4048-AC90-061E1296300D}" dt="2022-11-08T23:00:19.267" v="1221" actId="700"/>
          <ac:spMkLst>
            <pc:docMk/>
            <pc:sldMk cId="626930158" sldId="1354"/>
            <ac:spMk id="3" creationId="{FDA79A24-93F5-C1E8-B541-BBD5137EF107}"/>
          </ac:spMkLst>
        </pc:spChg>
        <pc:spChg chg="add mod ord">
          <ac:chgData name="James Wagner" userId="2862651d-6f44-4741-89aa-aec1c8926fa8" providerId="ADAL" clId="{2899D6BD-7793-4048-AC90-061E1296300D}" dt="2022-11-08T23:00:25.903" v="1241" actId="20577"/>
          <ac:spMkLst>
            <pc:docMk/>
            <pc:sldMk cId="626930158" sldId="1354"/>
            <ac:spMk id="4" creationId="{EA1EF6CA-B2A9-EED3-3409-EF3BAA0D5C30}"/>
          </ac:spMkLst>
        </pc:spChg>
        <pc:spChg chg="add mod ord">
          <ac:chgData name="James Wagner" userId="2862651d-6f44-4741-89aa-aec1c8926fa8" providerId="ADAL" clId="{2899D6BD-7793-4048-AC90-061E1296300D}" dt="2022-11-08T23:01:17.372" v="1331" actId="20577"/>
          <ac:spMkLst>
            <pc:docMk/>
            <pc:sldMk cId="626930158" sldId="1354"/>
            <ac:spMk id="5" creationId="{B57D6C78-8B6C-86AC-0DA0-E144EC387DB3}"/>
          </ac:spMkLst>
        </pc:spChg>
        <pc:spChg chg="add mod ord">
          <ac:chgData name="James Wagner" userId="2862651d-6f44-4741-89aa-aec1c8926fa8" providerId="ADAL" clId="{2899D6BD-7793-4048-AC90-061E1296300D}" dt="2022-11-08T23:02:34.349" v="1434" actId="20577"/>
          <ac:spMkLst>
            <pc:docMk/>
            <pc:sldMk cId="626930158" sldId="1354"/>
            <ac:spMk id="6" creationId="{E7FA0E5D-9E4C-C909-8C7F-4E2C42A7374C}"/>
          </ac:spMkLst>
        </pc:spChg>
        <pc:spChg chg="add mod ord">
          <ac:chgData name="James Wagner" userId="2862651d-6f44-4741-89aa-aec1c8926fa8" providerId="ADAL" clId="{2899D6BD-7793-4048-AC90-061E1296300D}" dt="2022-11-08T23:02:00.809" v="1427" actId="20577"/>
          <ac:spMkLst>
            <pc:docMk/>
            <pc:sldMk cId="626930158" sldId="1354"/>
            <ac:spMk id="7" creationId="{08E73533-4A1C-0F48-DF95-334E8DD4DB5A}"/>
          </ac:spMkLst>
        </pc:spChg>
        <pc:spChg chg="add del mod">
          <ac:chgData name="James Wagner" userId="2862651d-6f44-4741-89aa-aec1c8926fa8" providerId="ADAL" clId="{2899D6BD-7793-4048-AC90-061E1296300D}" dt="2022-11-08T23:02:20.127" v="1429" actId="478"/>
          <ac:spMkLst>
            <pc:docMk/>
            <pc:sldMk cId="626930158" sldId="1354"/>
            <ac:spMk id="8" creationId="{E434E617-FAAF-0D9D-2FAE-414890189BB3}"/>
          </ac:spMkLst>
        </pc:spChg>
      </pc:sldChg>
      <pc:sldChg chg="modSp add del mod">
        <pc:chgData name="James Wagner" userId="2862651d-6f44-4741-89aa-aec1c8926fa8" providerId="ADAL" clId="{2899D6BD-7793-4048-AC90-061E1296300D}" dt="2022-11-08T22:45:05.514" v="973" actId="47"/>
        <pc:sldMkLst>
          <pc:docMk/>
          <pc:sldMk cId="2312574452" sldId="1354"/>
        </pc:sldMkLst>
        <pc:spChg chg="mod">
          <ac:chgData name="James Wagner" userId="2862651d-6f44-4741-89aa-aec1c8926fa8" providerId="ADAL" clId="{2899D6BD-7793-4048-AC90-061E1296300D}" dt="2022-11-08T22:45:01.303" v="972" actId="6549"/>
          <ac:spMkLst>
            <pc:docMk/>
            <pc:sldMk cId="2312574452" sldId="1354"/>
            <ac:spMk id="3" creationId="{7A067EA5-E6D1-4CC2-BF9C-380F857ACFE0}"/>
          </ac:spMkLst>
        </pc:spChg>
      </pc:sldChg>
      <pc:sldChg chg="modSp add mod">
        <pc:chgData name="James Wagner" userId="2862651d-6f44-4741-89aa-aec1c8926fa8" providerId="ADAL" clId="{2899D6BD-7793-4048-AC90-061E1296300D}" dt="2022-11-08T23:04:11.013" v="1564" actId="20577"/>
        <pc:sldMkLst>
          <pc:docMk/>
          <pc:sldMk cId="228026126" sldId="1355"/>
        </pc:sldMkLst>
        <pc:spChg chg="mod">
          <ac:chgData name="James Wagner" userId="2862651d-6f44-4741-89aa-aec1c8926fa8" providerId="ADAL" clId="{2899D6BD-7793-4048-AC90-061E1296300D}" dt="2022-11-08T23:02:38.644" v="1436" actId="20577"/>
          <ac:spMkLst>
            <pc:docMk/>
            <pc:sldMk cId="228026126" sldId="1355"/>
            <ac:spMk id="2" creationId="{7C2F8858-C8F2-9634-13C8-008F6B320827}"/>
          </ac:spMkLst>
        </pc:spChg>
        <pc:spChg chg="mod">
          <ac:chgData name="James Wagner" userId="2862651d-6f44-4741-89aa-aec1c8926fa8" providerId="ADAL" clId="{2899D6BD-7793-4048-AC90-061E1296300D}" dt="2022-11-08T23:03:54.589" v="1538" actId="20577"/>
          <ac:spMkLst>
            <pc:docMk/>
            <pc:sldMk cId="228026126" sldId="1355"/>
            <ac:spMk id="5" creationId="{B57D6C78-8B6C-86AC-0DA0-E144EC387DB3}"/>
          </ac:spMkLst>
        </pc:spChg>
        <pc:spChg chg="mod">
          <ac:chgData name="James Wagner" userId="2862651d-6f44-4741-89aa-aec1c8926fa8" providerId="ADAL" clId="{2899D6BD-7793-4048-AC90-061E1296300D}" dt="2022-11-08T23:02:30.467" v="1432" actId="20577"/>
          <ac:spMkLst>
            <pc:docMk/>
            <pc:sldMk cId="228026126" sldId="1355"/>
            <ac:spMk id="6" creationId="{E7FA0E5D-9E4C-C909-8C7F-4E2C42A7374C}"/>
          </ac:spMkLst>
        </pc:spChg>
        <pc:spChg chg="mod">
          <ac:chgData name="James Wagner" userId="2862651d-6f44-4741-89aa-aec1c8926fa8" providerId="ADAL" clId="{2899D6BD-7793-4048-AC90-061E1296300D}" dt="2022-11-08T23:04:11.013" v="1564" actId="20577"/>
          <ac:spMkLst>
            <pc:docMk/>
            <pc:sldMk cId="228026126" sldId="1355"/>
            <ac:spMk id="7" creationId="{08E73533-4A1C-0F48-DF95-334E8DD4DB5A}"/>
          </ac:spMkLst>
        </pc:spChg>
      </pc:sldChg>
      <pc:sldChg chg="modSp new mod modNotesTx">
        <pc:chgData name="James Wagner" userId="2862651d-6f44-4741-89aa-aec1c8926fa8" providerId="ADAL" clId="{2899D6BD-7793-4048-AC90-061E1296300D}" dt="2022-11-08T23:28:53.763" v="2636" actId="12"/>
        <pc:sldMkLst>
          <pc:docMk/>
          <pc:sldMk cId="807259029" sldId="1356"/>
        </pc:sldMkLst>
        <pc:spChg chg="mod">
          <ac:chgData name="James Wagner" userId="2862651d-6f44-4741-89aa-aec1c8926fa8" providerId="ADAL" clId="{2899D6BD-7793-4048-AC90-061E1296300D}" dt="2022-11-08T23:24:49.716" v="2406" actId="20577"/>
          <ac:spMkLst>
            <pc:docMk/>
            <pc:sldMk cId="807259029" sldId="1356"/>
            <ac:spMk id="2" creationId="{04328A3A-3A59-E25A-0660-6556B9ACA334}"/>
          </ac:spMkLst>
        </pc:spChg>
        <pc:spChg chg="mod">
          <ac:chgData name="James Wagner" userId="2862651d-6f44-4741-89aa-aec1c8926fa8" providerId="ADAL" clId="{2899D6BD-7793-4048-AC90-061E1296300D}" dt="2022-11-08T23:28:53.763" v="2636" actId="12"/>
          <ac:spMkLst>
            <pc:docMk/>
            <pc:sldMk cId="807259029" sldId="1356"/>
            <ac:spMk id="3" creationId="{7F932DEB-07C7-82E2-3AC9-B03B1ED8C344}"/>
          </ac:spMkLst>
        </pc:spChg>
      </pc:sldChg>
      <pc:sldChg chg="modSp new del mod">
        <pc:chgData name="James Wagner" userId="2862651d-6f44-4741-89aa-aec1c8926fa8" providerId="ADAL" clId="{2899D6BD-7793-4048-AC90-061E1296300D}" dt="2022-11-08T23:04:43.382" v="1568" actId="47"/>
        <pc:sldMkLst>
          <pc:docMk/>
          <pc:sldMk cId="2778453830" sldId="1356"/>
        </pc:sldMkLst>
        <pc:spChg chg="mod">
          <ac:chgData name="James Wagner" userId="2862651d-6f44-4741-89aa-aec1c8926fa8" providerId="ADAL" clId="{2899D6BD-7793-4048-AC90-061E1296300D}" dt="2022-11-08T23:04:36.423" v="1566"/>
          <ac:spMkLst>
            <pc:docMk/>
            <pc:sldMk cId="2778453830" sldId="1356"/>
            <ac:spMk id="2" creationId="{45C186B8-D525-EFA1-F52B-13E7E899F7BE}"/>
          </ac:spMkLst>
        </pc:spChg>
      </pc:sldChg>
      <pc:sldChg chg="modSp add del mod">
        <pc:chgData name="James Wagner" userId="2862651d-6f44-4741-89aa-aec1c8926fa8" providerId="ADAL" clId="{2899D6BD-7793-4048-AC90-061E1296300D}" dt="2022-11-08T23:13:52.212" v="1951" actId="47"/>
        <pc:sldMkLst>
          <pc:docMk/>
          <pc:sldMk cId="1256497142" sldId="1357"/>
        </pc:sldMkLst>
        <pc:spChg chg="mod">
          <ac:chgData name="James Wagner" userId="2862651d-6f44-4741-89aa-aec1c8926fa8" providerId="ADAL" clId="{2899D6BD-7793-4048-AC90-061E1296300D}" dt="2022-11-08T23:04:45.904" v="1570" actId="20577"/>
          <ac:spMkLst>
            <pc:docMk/>
            <pc:sldMk cId="1256497142" sldId="1357"/>
            <ac:spMk id="2" creationId="{7C2F8858-C8F2-9634-13C8-008F6B320827}"/>
          </ac:spMkLst>
        </pc:spChg>
        <pc:spChg chg="mod">
          <ac:chgData name="James Wagner" userId="2862651d-6f44-4741-89aa-aec1c8926fa8" providerId="ADAL" clId="{2899D6BD-7793-4048-AC90-061E1296300D}" dt="2022-11-08T23:05:58.607" v="1651" actId="20577"/>
          <ac:spMkLst>
            <pc:docMk/>
            <pc:sldMk cId="1256497142" sldId="1357"/>
            <ac:spMk id="5" creationId="{B57D6C78-8B6C-86AC-0DA0-E144EC387DB3}"/>
          </ac:spMkLst>
        </pc:spChg>
        <pc:spChg chg="mod">
          <ac:chgData name="James Wagner" userId="2862651d-6f44-4741-89aa-aec1c8926fa8" providerId="ADAL" clId="{2899D6BD-7793-4048-AC90-061E1296300D}" dt="2022-11-08T23:06:17.254" v="1691" actId="20577"/>
          <ac:spMkLst>
            <pc:docMk/>
            <pc:sldMk cId="1256497142" sldId="1357"/>
            <ac:spMk id="7" creationId="{08E73533-4A1C-0F48-DF95-334E8DD4DB5A}"/>
          </ac:spMkLst>
        </pc:spChg>
      </pc:sldChg>
      <pc:sldChg chg="modSp add del mod">
        <pc:chgData name="James Wagner" userId="2862651d-6f44-4741-89aa-aec1c8926fa8" providerId="ADAL" clId="{2899D6BD-7793-4048-AC90-061E1296300D}" dt="2022-11-08T23:13:50.955" v="1950" actId="47"/>
        <pc:sldMkLst>
          <pc:docMk/>
          <pc:sldMk cId="116410992" sldId="1358"/>
        </pc:sldMkLst>
        <pc:spChg chg="mod">
          <ac:chgData name="James Wagner" userId="2862651d-6f44-4741-89aa-aec1c8926fa8" providerId="ADAL" clId="{2899D6BD-7793-4048-AC90-061E1296300D}" dt="2022-11-08T23:05:01.217" v="1575" actId="20577"/>
          <ac:spMkLst>
            <pc:docMk/>
            <pc:sldMk cId="116410992" sldId="1358"/>
            <ac:spMk id="2" creationId="{7C2F8858-C8F2-9634-13C8-008F6B320827}"/>
          </ac:spMkLst>
        </pc:spChg>
        <pc:spChg chg="mod">
          <ac:chgData name="James Wagner" userId="2862651d-6f44-4741-89aa-aec1c8926fa8" providerId="ADAL" clId="{2899D6BD-7793-4048-AC90-061E1296300D}" dt="2022-11-08T23:07:17.574" v="1779" actId="20577"/>
          <ac:spMkLst>
            <pc:docMk/>
            <pc:sldMk cId="116410992" sldId="1358"/>
            <ac:spMk id="5" creationId="{B57D6C78-8B6C-86AC-0DA0-E144EC387DB3}"/>
          </ac:spMkLst>
        </pc:spChg>
        <pc:spChg chg="mod">
          <ac:chgData name="James Wagner" userId="2862651d-6f44-4741-89aa-aec1c8926fa8" providerId="ADAL" clId="{2899D6BD-7793-4048-AC90-061E1296300D}" dt="2022-11-08T23:09:58.129" v="1875" actId="20577"/>
          <ac:spMkLst>
            <pc:docMk/>
            <pc:sldMk cId="116410992" sldId="1358"/>
            <ac:spMk id="7" creationId="{08E73533-4A1C-0F48-DF95-334E8DD4DB5A}"/>
          </ac:spMkLst>
        </pc:spChg>
      </pc:sldChg>
      <pc:sldChg chg="modSp add del mod">
        <pc:chgData name="James Wagner" userId="2862651d-6f44-4741-89aa-aec1c8926fa8" providerId="ADAL" clId="{2899D6BD-7793-4048-AC90-061E1296300D}" dt="2022-11-08T23:12:54.837" v="1949" actId="47"/>
        <pc:sldMkLst>
          <pc:docMk/>
          <pc:sldMk cId="2131283840" sldId="1359"/>
        </pc:sldMkLst>
        <pc:spChg chg="mod">
          <ac:chgData name="James Wagner" userId="2862651d-6f44-4741-89aa-aec1c8926fa8" providerId="ADAL" clId="{2899D6BD-7793-4048-AC90-061E1296300D}" dt="2022-11-08T23:05:06.658" v="1578" actId="20577"/>
          <ac:spMkLst>
            <pc:docMk/>
            <pc:sldMk cId="2131283840" sldId="1359"/>
            <ac:spMk id="2" creationId="{7C2F8858-C8F2-9634-13C8-008F6B320827}"/>
          </ac:spMkLst>
        </pc:spChg>
        <pc:spChg chg="mod">
          <ac:chgData name="James Wagner" userId="2862651d-6f44-4741-89aa-aec1c8926fa8" providerId="ADAL" clId="{2899D6BD-7793-4048-AC90-061E1296300D}" dt="2022-11-08T23:11:46.234" v="1926" actId="20577"/>
          <ac:spMkLst>
            <pc:docMk/>
            <pc:sldMk cId="2131283840" sldId="1359"/>
            <ac:spMk id="5" creationId="{B57D6C78-8B6C-86AC-0DA0-E144EC387DB3}"/>
          </ac:spMkLst>
        </pc:spChg>
        <pc:spChg chg="mod">
          <ac:chgData name="James Wagner" userId="2862651d-6f44-4741-89aa-aec1c8926fa8" providerId="ADAL" clId="{2899D6BD-7793-4048-AC90-061E1296300D}" dt="2022-11-08T23:11:53.508" v="1948" actId="20577"/>
          <ac:spMkLst>
            <pc:docMk/>
            <pc:sldMk cId="2131283840" sldId="1359"/>
            <ac:spMk id="7" creationId="{08E73533-4A1C-0F48-DF95-334E8DD4DB5A}"/>
          </ac:spMkLst>
        </pc:spChg>
      </pc:sldChg>
      <pc:sldChg chg="modSp add del mod">
        <pc:chgData name="James Wagner" userId="2862651d-6f44-4741-89aa-aec1c8926fa8" providerId="ADAL" clId="{2899D6BD-7793-4048-AC90-061E1296300D}" dt="2022-11-08T23:13:54.834" v="1952" actId="47"/>
        <pc:sldMkLst>
          <pc:docMk/>
          <pc:sldMk cId="4267450172" sldId="1360"/>
        </pc:sldMkLst>
        <pc:spChg chg="mod">
          <ac:chgData name="James Wagner" userId="2862651d-6f44-4741-89aa-aec1c8926fa8" providerId="ADAL" clId="{2899D6BD-7793-4048-AC90-061E1296300D}" dt="2022-11-08T23:05:11.376" v="1581" actId="20577"/>
          <ac:spMkLst>
            <pc:docMk/>
            <pc:sldMk cId="4267450172" sldId="1360"/>
            <ac:spMk id="2" creationId="{7C2F8858-C8F2-9634-13C8-008F6B320827}"/>
          </ac:spMkLst>
        </pc:spChg>
      </pc:sldChg>
      <pc:sldChg chg="modSp add del mod">
        <pc:chgData name="James Wagner" userId="2862651d-6f44-4741-89aa-aec1c8926fa8" providerId="ADAL" clId="{2899D6BD-7793-4048-AC90-061E1296300D}" dt="2022-11-08T23:13:56.525" v="1953" actId="47"/>
        <pc:sldMkLst>
          <pc:docMk/>
          <pc:sldMk cId="300886143" sldId="1361"/>
        </pc:sldMkLst>
        <pc:spChg chg="mod">
          <ac:chgData name="James Wagner" userId="2862651d-6f44-4741-89aa-aec1c8926fa8" providerId="ADAL" clId="{2899D6BD-7793-4048-AC90-061E1296300D}" dt="2022-11-08T23:05:16.625" v="1584" actId="20577"/>
          <ac:spMkLst>
            <pc:docMk/>
            <pc:sldMk cId="300886143" sldId="1361"/>
            <ac:spMk id="2" creationId="{7C2F8858-C8F2-9634-13C8-008F6B320827}"/>
          </ac:spMkLst>
        </pc:spChg>
      </pc:sldChg>
      <pc:sldChg chg="modSp add del mod">
        <pc:chgData name="James Wagner" userId="2862651d-6f44-4741-89aa-aec1c8926fa8" providerId="ADAL" clId="{2899D6BD-7793-4048-AC90-061E1296300D}" dt="2022-11-08T23:14:04.925" v="1954" actId="47"/>
        <pc:sldMkLst>
          <pc:docMk/>
          <pc:sldMk cId="3938673700" sldId="1362"/>
        </pc:sldMkLst>
        <pc:spChg chg="mod">
          <ac:chgData name="James Wagner" userId="2862651d-6f44-4741-89aa-aec1c8926fa8" providerId="ADAL" clId="{2899D6BD-7793-4048-AC90-061E1296300D}" dt="2022-11-08T23:05:25.340" v="1591" actId="20577"/>
          <ac:spMkLst>
            <pc:docMk/>
            <pc:sldMk cId="3938673700" sldId="1362"/>
            <ac:spMk id="2" creationId="{7C2F8858-C8F2-9634-13C8-008F6B320827}"/>
          </ac:spMkLst>
        </pc:spChg>
      </pc:sldChg>
    </pc:docChg>
  </pc:docChgLst>
  <pc:docChgLst>
    <pc:chgData name="James Wagner" userId="2862651d-6f44-4741-89aa-aec1c8926fa8" providerId="ADAL" clId="{863D9AF3-A6F6-4002-9F19-80DBD3306628}"/>
    <pc:docChg chg="custSel addSld modSld">
      <pc:chgData name="James Wagner" userId="2862651d-6f44-4741-89aa-aec1c8926fa8" providerId="ADAL" clId="{863D9AF3-A6F6-4002-9F19-80DBD3306628}" dt="2022-11-08T13:40:46.560" v="178"/>
      <pc:docMkLst>
        <pc:docMk/>
      </pc:docMkLst>
      <pc:sldChg chg="modSp add mod">
        <pc:chgData name="James Wagner" userId="2862651d-6f44-4741-89aa-aec1c8926fa8" providerId="ADAL" clId="{863D9AF3-A6F6-4002-9F19-80DBD3306628}" dt="2022-11-08T13:37:37.250" v="151" actId="5793"/>
        <pc:sldMkLst>
          <pc:docMk/>
          <pc:sldMk cId="1107418130" sldId="707"/>
        </pc:sldMkLst>
        <pc:spChg chg="mod">
          <ac:chgData name="James Wagner" userId="2862651d-6f44-4741-89aa-aec1c8926fa8" providerId="ADAL" clId="{863D9AF3-A6F6-4002-9F19-80DBD3306628}" dt="2022-11-08T13:37:37.250" v="151" actId="5793"/>
          <ac:spMkLst>
            <pc:docMk/>
            <pc:sldMk cId="1107418130" sldId="707"/>
            <ac:spMk id="3" creationId="{ADF719E9-DF5D-416F-841C-722E8D7AB880}"/>
          </ac:spMkLst>
        </pc:spChg>
      </pc:sldChg>
      <pc:sldChg chg="add">
        <pc:chgData name="James Wagner" userId="2862651d-6f44-4741-89aa-aec1c8926fa8" providerId="ADAL" clId="{863D9AF3-A6F6-4002-9F19-80DBD3306628}" dt="2022-11-08T13:40:27.700" v="175"/>
        <pc:sldMkLst>
          <pc:docMk/>
          <pc:sldMk cId="2146110714" sldId="1271"/>
        </pc:sldMkLst>
      </pc:sldChg>
      <pc:sldChg chg="add">
        <pc:chgData name="James Wagner" userId="2862651d-6f44-4741-89aa-aec1c8926fa8" providerId="ADAL" clId="{863D9AF3-A6F6-4002-9F19-80DBD3306628}" dt="2022-11-08T13:40:27.700" v="175"/>
        <pc:sldMkLst>
          <pc:docMk/>
          <pc:sldMk cId="2550735992" sldId="1274"/>
        </pc:sldMkLst>
      </pc:sldChg>
      <pc:sldChg chg="add">
        <pc:chgData name="James Wagner" userId="2862651d-6f44-4741-89aa-aec1c8926fa8" providerId="ADAL" clId="{863D9AF3-A6F6-4002-9F19-80DBD3306628}" dt="2022-11-08T13:40:27.700" v="175"/>
        <pc:sldMkLst>
          <pc:docMk/>
          <pc:sldMk cId="1265085137" sldId="1275"/>
        </pc:sldMkLst>
      </pc:sldChg>
      <pc:sldChg chg="add">
        <pc:chgData name="James Wagner" userId="2862651d-6f44-4741-89aa-aec1c8926fa8" providerId="ADAL" clId="{863D9AF3-A6F6-4002-9F19-80DBD3306628}" dt="2022-11-08T13:40:27.700" v="175"/>
        <pc:sldMkLst>
          <pc:docMk/>
          <pc:sldMk cId="1625779704" sldId="1276"/>
        </pc:sldMkLst>
      </pc:sldChg>
      <pc:sldChg chg="add">
        <pc:chgData name="James Wagner" userId="2862651d-6f44-4741-89aa-aec1c8926fa8" providerId="ADAL" clId="{863D9AF3-A6F6-4002-9F19-80DBD3306628}" dt="2022-11-08T13:40:27.700" v="175"/>
        <pc:sldMkLst>
          <pc:docMk/>
          <pc:sldMk cId="1969983430" sldId="1277"/>
        </pc:sldMkLst>
      </pc:sldChg>
      <pc:sldChg chg="add">
        <pc:chgData name="James Wagner" userId="2862651d-6f44-4741-89aa-aec1c8926fa8" providerId="ADAL" clId="{863D9AF3-A6F6-4002-9F19-80DBD3306628}" dt="2022-11-08T13:40:27.700" v="175"/>
        <pc:sldMkLst>
          <pc:docMk/>
          <pc:sldMk cId="4223983676" sldId="1278"/>
        </pc:sldMkLst>
      </pc:sldChg>
      <pc:sldChg chg="add">
        <pc:chgData name="James Wagner" userId="2862651d-6f44-4741-89aa-aec1c8926fa8" providerId="ADAL" clId="{863D9AF3-A6F6-4002-9F19-80DBD3306628}" dt="2022-11-08T13:40:27.700" v="175"/>
        <pc:sldMkLst>
          <pc:docMk/>
          <pc:sldMk cId="2431208160" sldId="1279"/>
        </pc:sldMkLst>
      </pc:sldChg>
      <pc:sldChg chg="add">
        <pc:chgData name="James Wagner" userId="2862651d-6f44-4741-89aa-aec1c8926fa8" providerId="ADAL" clId="{863D9AF3-A6F6-4002-9F19-80DBD3306628}" dt="2022-11-08T13:40:27.700" v="175"/>
        <pc:sldMkLst>
          <pc:docMk/>
          <pc:sldMk cId="1217669905" sldId="1281"/>
        </pc:sldMkLst>
      </pc:sldChg>
      <pc:sldChg chg="add">
        <pc:chgData name="James Wagner" userId="2862651d-6f44-4741-89aa-aec1c8926fa8" providerId="ADAL" clId="{863D9AF3-A6F6-4002-9F19-80DBD3306628}" dt="2022-11-08T13:40:27.700" v="175"/>
        <pc:sldMkLst>
          <pc:docMk/>
          <pc:sldMk cId="2709910106" sldId="1285"/>
        </pc:sldMkLst>
      </pc:sldChg>
      <pc:sldChg chg="add">
        <pc:chgData name="James Wagner" userId="2862651d-6f44-4741-89aa-aec1c8926fa8" providerId="ADAL" clId="{863D9AF3-A6F6-4002-9F19-80DBD3306628}" dt="2022-11-08T13:40:27.700" v="175"/>
        <pc:sldMkLst>
          <pc:docMk/>
          <pc:sldMk cId="879827063" sldId="1286"/>
        </pc:sldMkLst>
      </pc:sldChg>
      <pc:sldChg chg="add">
        <pc:chgData name="James Wagner" userId="2862651d-6f44-4741-89aa-aec1c8926fa8" providerId="ADAL" clId="{863D9AF3-A6F6-4002-9F19-80DBD3306628}" dt="2022-11-08T13:40:27.700" v="175"/>
        <pc:sldMkLst>
          <pc:docMk/>
          <pc:sldMk cId="98700907" sldId="1287"/>
        </pc:sldMkLst>
      </pc:sldChg>
      <pc:sldChg chg="add">
        <pc:chgData name="James Wagner" userId="2862651d-6f44-4741-89aa-aec1c8926fa8" providerId="ADAL" clId="{863D9AF3-A6F6-4002-9F19-80DBD3306628}" dt="2022-11-08T13:40:27.700" v="175"/>
        <pc:sldMkLst>
          <pc:docMk/>
          <pc:sldMk cId="2945424662" sldId="1288"/>
        </pc:sldMkLst>
      </pc:sldChg>
      <pc:sldChg chg="add">
        <pc:chgData name="James Wagner" userId="2862651d-6f44-4741-89aa-aec1c8926fa8" providerId="ADAL" clId="{863D9AF3-A6F6-4002-9F19-80DBD3306628}" dt="2022-11-08T13:40:27.700" v="175"/>
        <pc:sldMkLst>
          <pc:docMk/>
          <pc:sldMk cId="3451892537" sldId="1290"/>
        </pc:sldMkLst>
      </pc:sldChg>
      <pc:sldChg chg="add">
        <pc:chgData name="James Wagner" userId="2862651d-6f44-4741-89aa-aec1c8926fa8" providerId="ADAL" clId="{863D9AF3-A6F6-4002-9F19-80DBD3306628}" dt="2022-11-08T13:40:27.700" v="175"/>
        <pc:sldMkLst>
          <pc:docMk/>
          <pc:sldMk cId="3004005725" sldId="1292"/>
        </pc:sldMkLst>
      </pc:sldChg>
      <pc:sldChg chg="add">
        <pc:chgData name="James Wagner" userId="2862651d-6f44-4741-89aa-aec1c8926fa8" providerId="ADAL" clId="{863D9AF3-A6F6-4002-9F19-80DBD3306628}" dt="2022-11-08T13:40:27.700" v="175"/>
        <pc:sldMkLst>
          <pc:docMk/>
          <pc:sldMk cId="616604513" sldId="1293"/>
        </pc:sldMkLst>
      </pc:sldChg>
      <pc:sldChg chg="add">
        <pc:chgData name="James Wagner" userId="2862651d-6f44-4741-89aa-aec1c8926fa8" providerId="ADAL" clId="{863D9AF3-A6F6-4002-9F19-80DBD3306628}" dt="2022-11-08T13:40:27.700" v="175"/>
        <pc:sldMkLst>
          <pc:docMk/>
          <pc:sldMk cId="32940009" sldId="1294"/>
        </pc:sldMkLst>
      </pc:sldChg>
      <pc:sldChg chg="add">
        <pc:chgData name="James Wagner" userId="2862651d-6f44-4741-89aa-aec1c8926fa8" providerId="ADAL" clId="{863D9AF3-A6F6-4002-9F19-80DBD3306628}" dt="2022-11-08T13:40:27.700" v="175"/>
        <pc:sldMkLst>
          <pc:docMk/>
          <pc:sldMk cId="4129772588" sldId="1295"/>
        </pc:sldMkLst>
      </pc:sldChg>
      <pc:sldChg chg="add">
        <pc:chgData name="James Wagner" userId="2862651d-6f44-4741-89aa-aec1c8926fa8" providerId="ADAL" clId="{863D9AF3-A6F6-4002-9F19-80DBD3306628}" dt="2022-11-08T13:40:27.700" v="175"/>
        <pc:sldMkLst>
          <pc:docMk/>
          <pc:sldMk cId="601088972" sldId="1296"/>
        </pc:sldMkLst>
      </pc:sldChg>
      <pc:sldChg chg="add">
        <pc:chgData name="James Wagner" userId="2862651d-6f44-4741-89aa-aec1c8926fa8" providerId="ADAL" clId="{863D9AF3-A6F6-4002-9F19-80DBD3306628}" dt="2022-11-08T13:40:27.700" v="175"/>
        <pc:sldMkLst>
          <pc:docMk/>
          <pc:sldMk cId="1613174578" sldId="1297"/>
        </pc:sldMkLst>
      </pc:sldChg>
      <pc:sldChg chg="modSp mod">
        <pc:chgData name="James Wagner" userId="2862651d-6f44-4741-89aa-aec1c8926fa8" providerId="ADAL" clId="{863D9AF3-A6F6-4002-9F19-80DBD3306628}" dt="2022-11-08T13:38:14.433" v="174" actId="20577"/>
        <pc:sldMkLst>
          <pc:docMk/>
          <pc:sldMk cId="1396037576" sldId="1310"/>
        </pc:sldMkLst>
        <pc:spChg chg="mod">
          <ac:chgData name="James Wagner" userId="2862651d-6f44-4741-89aa-aec1c8926fa8" providerId="ADAL" clId="{863D9AF3-A6F6-4002-9F19-80DBD3306628}" dt="2022-11-08T13:38:14.433" v="174" actId="20577"/>
          <ac:spMkLst>
            <pc:docMk/>
            <pc:sldMk cId="1396037576" sldId="1310"/>
            <ac:spMk id="2" creationId="{715BA537-E38F-80EC-4987-A6E0692C131D}"/>
          </ac:spMkLst>
        </pc:spChg>
      </pc:sldChg>
      <pc:sldChg chg="add">
        <pc:chgData name="James Wagner" userId="2862651d-6f44-4741-89aa-aec1c8926fa8" providerId="ADAL" clId="{863D9AF3-A6F6-4002-9F19-80DBD3306628}" dt="2022-11-08T13:40:27.700" v="175"/>
        <pc:sldMkLst>
          <pc:docMk/>
          <pc:sldMk cId="4099546644" sldId="1311"/>
        </pc:sldMkLst>
      </pc:sldChg>
      <pc:sldChg chg="add">
        <pc:chgData name="James Wagner" userId="2862651d-6f44-4741-89aa-aec1c8926fa8" providerId="ADAL" clId="{863D9AF3-A6F6-4002-9F19-80DBD3306628}" dt="2022-11-08T13:40:27.700" v="175"/>
        <pc:sldMkLst>
          <pc:docMk/>
          <pc:sldMk cId="216914698" sldId="1313"/>
        </pc:sldMkLst>
      </pc:sldChg>
      <pc:sldChg chg="modSp add mod">
        <pc:chgData name="James Wagner" userId="2862651d-6f44-4741-89aa-aec1c8926fa8" providerId="ADAL" clId="{863D9AF3-A6F6-4002-9F19-80DBD3306628}" dt="2022-11-08T13:40:46.560" v="178"/>
        <pc:sldMkLst>
          <pc:docMk/>
          <pc:sldMk cId="3127655924" sldId="1342"/>
        </pc:sldMkLst>
        <pc:spChg chg="mod">
          <ac:chgData name="James Wagner" userId="2862651d-6f44-4741-89aa-aec1c8926fa8" providerId="ADAL" clId="{863D9AF3-A6F6-4002-9F19-80DBD3306628}" dt="2022-11-08T13:29:55.829" v="19" actId="20577"/>
          <ac:spMkLst>
            <pc:docMk/>
            <pc:sldMk cId="3127655924" sldId="1342"/>
            <ac:spMk id="2" creationId="{5512B81A-1FF7-4E1A-8357-56505160C48B}"/>
          </ac:spMkLst>
        </pc:spChg>
        <pc:spChg chg="mod">
          <ac:chgData name="James Wagner" userId="2862651d-6f44-4741-89aa-aec1c8926fa8" providerId="ADAL" clId="{863D9AF3-A6F6-4002-9F19-80DBD3306628}" dt="2022-11-08T13:40:46.560" v="178"/>
          <ac:spMkLst>
            <pc:docMk/>
            <pc:sldMk cId="3127655924" sldId="1342"/>
            <ac:spMk id="3" creationId="{ADF719E9-DF5D-416F-841C-722E8D7AB880}"/>
          </ac:spMkLst>
        </pc:spChg>
      </pc:sldChg>
      <pc:sldChg chg="add">
        <pc:chgData name="James Wagner" userId="2862651d-6f44-4741-89aa-aec1c8926fa8" providerId="ADAL" clId="{863D9AF3-A6F6-4002-9F19-80DBD3306628}" dt="2022-11-08T13:40:27.700" v="175"/>
        <pc:sldMkLst>
          <pc:docMk/>
          <pc:sldMk cId="2891098443" sldId="1351"/>
        </pc:sldMkLst>
      </pc:sldChg>
    </pc:docChg>
  </pc:docChgLst>
  <pc:docChgLst>
    <pc:chgData name="James Wagner" userId="2862651d-6f44-4741-89aa-aec1c8926fa8" providerId="ADAL" clId="{CFC4129C-FC19-4FC1-852B-D2BC45344BAD}"/>
    <pc:docChg chg="custSel addSld delSld modSld">
      <pc:chgData name="James Wagner" userId="2862651d-6f44-4741-89aa-aec1c8926fa8" providerId="ADAL" clId="{CFC4129C-FC19-4FC1-852B-D2BC45344BAD}" dt="2022-11-01T19:38:19.528" v="954" actId="6549"/>
      <pc:docMkLst>
        <pc:docMk/>
      </pc:docMkLst>
      <pc:sldChg chg="del">
        <pc:chgData name="James Wagner" userId="2862651d-6f44-4741-89aa-aec1c8926fa8" providerId="ADAL" clId="{CFC4129C-FC19-4FC1-852B-D2BC45344BAD}" dt="2022-10-31T15:31:26.136" v="0" actId="47"/>
        <pc:sldMkLst>
          <pc:docMk/>
          <pc:sldMk cId="0" sldId="279"/>
        </pc:sldMkLst>
      </pc:sldChg>
      <pc:sldChg chg="del">
        <pc:chgData name="James Wagner" userId="2862651d-6f44-4741-89aa-aec1c8926fa8" providerId="ADAL" clId="{CFC4129C-FC19-4FC1-852B-D2BC45344BAD}" dt="2022-10-31T15:31:26.136" v="0" actId="47"/>
        <pc:sldMkLst>
          <pc:docMk/>
          <pc:sldMk cId="0" sldId="414"/>
        </pc:sldMkLst>
      </pc:sldChg>
      <pc:sldChg chg="del">
        <pc:chgData name="James Wagner" userId="2862651d-6f44-4741-89aa-aec1c8926fa8" providerId="ADAL" clId="{CFC4129C-FC19-4FC1-852B-D2BC45344BAD}" dt="2022-10-31T15:31:26.136" v="0" actId="47"/>
        <pc:sldMkLst>
          <pc:docMk/>
          <pc:sldMk cId="1962834633" sldId="705"/>
        </pc:sldMkLst>
      </pc:sldChg>
      <pc:sldChg chg="del">
        <pc:chgData name="James Wagner" userId="2862651d-6f44-4741-89aa-aec1c8926fa8" providerId="ADAL" clId="{CFC4129C-FC19-4FC1-852B-D2BC45344BAD}" dt="2022-10-31T15:31:26.136" v="0" actId="47"/>
        <pc:sldMkLst>
          <pc:docMk/>
          <pc:sldMk cId="1107418130" sldId="707"/>
        </pc:sldMkLst>
      </pc:sldChg>
      <pc:sldChg chg="del">
        <pc:chgData name="James Wagner" userId="2862651d-6f44-4741-89aa-aec1c8926fa8" providerId="ADAL" clId="{CFC4129C-FC19-4FC1-852B-D2BC45344BAD}" dt="2022-10-31T15:31:30.142" v="1" actId="47"/>
        <pc:sldMkLst>
          <pc:docMk/>
          <pc:sldMk cId="3544373474" sldId="1091"/>
        </pc:sldMkLst>
      </pc:sldChg>
      <pc:sldChg chg="del">
        <pc:chgData name="James Wagner" userId="2862651d-6f44-4741-89aa-aec1c8926fa8" providerId="ADAL" clId="{CFC4129C-FC19-4FC1-852B-D2BC45344BAD}" dt="2022-10-31T15:31:30.142" v="1" actId="47"/>
        <pc:sldMkLst>
          <pc:docMk/>
          <pc:sldMk cId="99344435" sldId="1096"/>
        </pc:sldMkLst>
      </pc:sldChg>
      <pc:sldChg chg="del">
        <pc:chgData name="James Wagner" userId="2862651d-6f44-4741-89aa-aec1c8926fa8" providerId="ADAL" clId="{CFC4129C-FC19-4FC1-852B-D2BC45344BAD}" dt="2022-10-31T15:31:26.136" v="0" actId="47"/>
        <pc:sldMkLst>
          <pc:docMk/>
          <pc:sldMk cId="3348946738" sldId="1178"/>
        </pc:sldMkLst>
      </pc:sldChg>
      <pc:sldChg chg="del">
        <pc:chgData name="James Wagner" userId="2862651d-6f44-4741-89aa-aec1c8926fa8" providerId="ADAL" clId="{CFC4129C-FC19-4FC1-852B-D2BC45344BAD}" dt="2022-10-31T15:31:26.136" v="0" actId="47"/>
        <pc:sldMkLst>
          <pc:docMk/>
          <pc:sldMk cId="369923989" sldId="1179"/>
        </pc:sldMkLst>
      </pc:sldChg>
      <pc:sldChg chg="del">
        <pc:chgData name="James Wagner" userId="2862651d-6f44-4741-89aa-aec1c8926fa8" providerId="ADAL" clId="{CFC4129C-FC19-4FC1-852B-D2BC45344BAD}" dt="2022-10-31T15:31:26.136" v="0" actId="47"/>
        <pc:sldMkLst>
          <pc:docMk/>
          <pc:sldMk cId="2238251318" sldId="1180"/>
        </pc:sldMkLst>
      </pc:sldChg>
      <pc:sldChg chg="del">
        <pc:chgData name="James Wagner" userId="2862651d-6f44-4741-89aa-aec1c8926fa8" providerId="ADAL" clId="{CFC4129C-FC19-4FC1-852B-D2BC45344BAD}" dt="2022-10-31T15:31:26.136" v="0" actId="47"/>
        <pc:sldMkLst>
          <pc:docMk/>
          <pc:sldMk cId="1757977803" sldId="1181"/>
        </pc:sldMkLst>
      </pc:sldChg>
      <pc:sldChg chg="del">
        <pc:chgData name="James Wagner" userId="2862651d-6f44-4741-89aa-aec1c8926fa8" providerId="ADAL" clId="{CFC4129C-FC19-4FC1-852B-D2BC45344BAD}" dt="2022-10-31T15:31:26.136" v="0" actId="47"/>
        <pc:sldMkLst>
          <pc:docMk/>
          <pc:sldMk cId="161984044" sldId="1182"/>
        </pc:sldMkLst>
      </pc:sldChg>
      <pc:sldChg chg="del">
        <pc:chgData name="James Wagner" userId="2862651d-6f44-4741-89aa-aec1c8926fa8" providerId="ADAL" clId="{CFC4129C-FC19-4FC1-852B-D2BC45344BAD}" dt="2022-10-31T15:31:26.136" v="0" actId="47"/>
        <pc:sldMkLst>
          <pc:docMk/>
          <pc:sldMk cId="2545587763" sldId="1183"/>
        </pc:sldMkLst>
      </pc:sldChg>
      <pc:sldChg chg="del">
        <pc:chgData name="James Wagner" userId="2862651d-6f44-4741-89aa-aec1c8926fa8" providerId="ADAL" clId="{CFC4129C-FC19-4FC1-852B-D2BC45344BAD}" dt="2022-10-31T15:31:26.136" v="0" actId="47"/>
        <pc:sldMkLst>
          <pc:docMk/>
          <pc:sldMk cId="2287851706" sldId="1184"/>
        </pc:sldMkLst>
      </pc:sldChg>
      <pc:sldChg chg="del">
        <pc:chgData name="James Wagner" userId="2862651d-6f44-4741-89aa-aec1c8926fa8" providerId="ADAL" clId="{CFC4129C-FC19-4FC1-852B-D2BC45344BAD}" dt="2022-10-31T15:31:26.136" v="0" actId="47"/>
        <pc:sldMkLst>
          <pc:docMk/>
          <pc:sldMk cId="3870452208" sldId="1185"/>
        </pc:sldMkLst>
      </pc:sldChg>
      <pc:sldChg chg="del">
        <pc:chgData name="James Wagner" userId="2862651d-6f44-4741-89aa-aec1c8926fa8" providerId="ADAL" clId="{CFC4129C-FC19-4FC1-852B-D2BC45344BAD}" dt="2022-10-31T15:31:26.136" v="0" actId="47"/>
        <pc:sldMkLst>
          <pc:docMk/>
          <pc:sldMk cId="4019289769" sldId="1187"/>
        </pc:sldMkLst>
      </pc:sldChg>
      <pc:sldChg chg="del">
        <pc:chgData name="James Wagner" userId="2862651d-6f44-4741-89aa-aec1c8926fa8" providerId="ADAL" clId="{CFC4129C-FC19-4FC1-852B-D2BC45344BAD}" dt="2022-10-31T15:31:26.136" v="0" actId="47"/>
        <pc:sldMkLst>
          <pc:docMk/>
          <pc:sldMk cId="3958005618" sldId="1202"/>
        </pc:sldMkLst>
      </pc:sldChg>
      <pc:sldChg chg="del">
        <pc:chgData name="James Wagner" userId="2862651d-6f44-4741-89aa-aec1c8926fa8" providerId="ADAL" clId="{CFC4129C-FC19-4FC1-852B-D2BC45344BAD}" dt="2022-10-31T15:31:26.136" v="0" actId="47"/>
        <pc:sldMkLst>
          <pc:docMk/>
          <pc:sldMk cId="2801315431" sldId="1215"/>
        </pc:sldMkLst>
      </pc:sldChg>
      <pc:sldChg chg="del">
        <pc:chgData name="James Wagner" userId="2862651d-6f44-4741-89aa-aec1c8926fa8" providerId="ADAL" clId="{CFC4129C-FC19-4FC1-852B-D2BC45344BAD}" dt="2022-10-31T15:31:26.136" v="0" actId="47"/>
        <pc:sldMkLst>
          <pc:docMk/>
          <pc:sldMk cId="299324281" sldId="1216"/>
        </pc:sldMkLst>
      </pc:sldChg>
      <pc:sldChg chg="del">
        <pc:chgData name="James Wagner" userId="2862651d-6f44-4741-89aa-aec1c8926fa8" providerId="ADAL" clId="{CFC4129C-FC19-4FC1-852B-D2BC45344BAD}" dt="2022-10-31T15:31:26.136" v="0" actId="47"/>
        <pc:sldMkLst>
          <pc:docMk/>
          <pc:sldMk cId="2712687713" sldId="1222"/>
        </pc:sldMkLst>
      </pc:sldChg>
      <pc:sldChg chg="del">
        <pc:chgData name="James Wagner" userId="2862651d-6f44-4741-89aa-aec1c8926fa8" providerId="ADAL" clId="{CFC4129C-FC19-4FC1-852B-D2BC45344BAD}" dt="2022-10-31T15:31:26.136" v="0" actId="47"/>
        <pc:sldMkLst>
          <pc:docMk/>
          <pc:sldMk cId="2049118611" sldId="1223"/>
        </pc:sldMkLst>
      </pc:sldChg>
      <pc:sldChg chg="modSp mod modNotesTx">
        <pc:chgData name="James Wagner" userId="2862651d-6f44-4741-89aa-aec1c8926fa8" providerId="ADAL" clId="{CFC4129C-FC19-4FC1-852B-D2BC45344BAD}" dt="2022-10-31T15:35:38.658" v="47"/>
        <pc:sldMkLst>
          <pc:docMk/>
          <pc:sldMk cId="3099240185" sldId="1227"/>
        </pc:sldMkLst>
        <pc:spChg chg="mod">
          <ac:chgData name="James Wagner" userId="2862651d-6f44-4741-89aa-aec1c8926fa8" providerId="ADAL" clId="{CFC4129C-FC19-4FC1-852B-D2BC45344BAD}" dt="2022-10-31T15:35:30.467" v="46"/>
          <ac:spMkLst>
            <pc:docMk/>
            <pc:sldMk cId="3099240185" sldId="1227"/>
            <ac:spMk id="3" creationId="{ADF719E9-DF5D-416F-841C-722E8D7AB880}"/>
          </ac:spMkLst>
        </pc:spChg>
      </pc:sldChg>
      <pc:sldChg chg="del">
        <pc:chgData name="James Wagner" userId="2862651d-6f44-4741-89aa-aec1c8926fa8" providerId="ADAL" clId="{CFC4129C-FC19-4FC1-852B-D2BC45344BAD}" dt="2022-10-31T15:37:08.468" v="50" actId="47"/>
        <pc:sldMkLst>
          <pc:docMk/>
          <pc:sldMk cId="3482959334" sldId="1231"/>
        </pc:sldMkLst>
      </pc:sldChg>
      <pc:sldChg chg="del">
        <pc:chgData name="James Wagner" userId="2862651d-6f44-4741-89aa-aec1c8926fa8" providerId="ADAL" clId="{CFC4129C-FC19-4FC1-852B-D2BC45344BAD}" dt="2022-10-31T15:37:08.468" v="50" actId="47"/>
        <pc:sldMkLst>
          <pc:docMk/>
          <pc:sldMk cId="2705929954" sldId="1232"/>
        </pc:sldMkLst>
      </pc:sldChg>
      <pc:sldChg chg="del">
        <pc:chgData name="James Wagner" userId="2862651d-6f44-4741-89aa-aec1c8926fa8" providerId="ADAL" clId="{CFC4129C-FC19-4FC1-852B-D2BC45344BAD}" dt="2022-10-31T15:31:26.136" v="0" actId="47"/>
        <pc:sldMkLst>
          <pc:docMk/>
          <pc:sldMk cId="2494618976" sldId="1234"/>
        </pc:sldMkLst>
      </pc:sldChg>
      <pc:sldChg chg="del">
        <pc:chgData name="James Wagner" userId="2862651d-6f44-4741-89aa-aec1c8926fa8" providerId="ADAL" clId="{CFC4129C-FC19-4FC1-852B-D2BC45344BAD}" dt="2022-10-31T15:31:26.136" v="0" actId="47"/>
        <pc:sldMkLst>
          <pc:docMk/>
          <pc:sldMk cId="4285466527" sldId="1243"/>
        </pc:sldMkLst>
      </pc:sldChg>
      <pc:sldChg chg="del">
        <pc:chgData name="James Wagner" userId="2862651d-6f44-4741-89aa-aec1c8926fa8" providerId="ADAL" clId="{CFC4129C-FC19-4FC1-852B-D2BC45344BAD}" dt="2022-10-31T15:31:26.136" v="0" actId="47"/>
        <pc:sldMkLst>
          <pc:docMk/>
          <pc:sldMk cId="3613220834" sldId="1246"/>
        </pc:sldMkLst>
      </pc:sldChg>
      <pc:sldChg chg="del">
        <pc:chgData name="James Wagner" userId="2862651d-6f44-4741-89aa-aec1c8926fa8" providerId="ADAL" clId="{CFC4129C-FC19-4FC1-852B-D2BC45344BAD}" dt="2022-10-31T15:31:26.136" v="0" actId="47"/>
        <pc:sldMkLst>
          <pc:docMk/>
          <pc:sldMk cId="154685516" sldId="1248"/>
        </pc:sldMkLst>
      </pc:sldChg>
      <pc:sldChg chg="del">
        <pc:chgData name="James Wagner" userId="2862651d-6f44-4741-89aa-aec1c8926fa8" providerId="ADAL" clId="{CFC4129C-FC19-4FC1-852B-D2BC45344BAD}" dt="2022-10-31T15:31:26.136" v="0" actId="47"/>
        <pc:sldMkLst>
          <pc:docMk/>
          <pc:sldMk cId="1184091803" sldId="1251"/>
        </pc:sldMkLst>
      </pc:sldChg>
      <pc:sldChg chg="del">
        <pc:chgData name="James Wagner" userId="2862651d-6f44-4741-89aa-aec1c8926fa8" providerId="ADAL" clId="{CFC4129C-FC19-4FC1-852B-D2BC45344BAD}" dt="2022-10-31T15:31:26.136" v="0" actId="47"/>
        <pc:sldMkLst>
          <pc:docMk/>
          <pc:sldMk cId="1203028452" sldId="1252"/>
        </pc:sldMkLst>
      </pc:sldChg>
      <pc:sldChg chg="del">
        <pc:chgData name="James Wagner" userId="2862651d-6f44-4741-89aa-aec1c8926fa8" providerId="ADAL" clId="{CFC4129C-FC19-4FC1-852B-D2BC45344BAD}" dt="2022-10-31T15:31:26.136" v="0" actId="47"/>
        <pc:sldMkLst>
          <pc:docMk/>
          <pc:sldMk cId="165849541" sldId="1253"/>
        </pc:sldMkLst>
      </pc:sldChg>
      <pc:sldChg chg="del">
        <pc:chgData name="James Wagner" userId="2862651d-6f44-4741-89aa-aec1c8926fa8" providerId="ADAL" clId="{CFC4129C-FC19-4FC1-852B-D2BC45344BAD}" dt="2022-10-31T15:31:26.136" v="0" actId="47"/>
        <pc:sldMkLst>
          <pc:docMk/>
          <pc:sldMk cId="4005318479" sldId="1254"/>
        </pc:sldMkLst>
      </pc:sldChg>
      <pc:sldChg chg="del">
        <pc:chgData name="James Wagner" userId="2862651d-6f44-4741-89aa-aec1c8926fa8" providerId="ADAL" clId="{CFC4129C-FC19-4FC1-852B-D2BC45344BAD}" dt="2022-10-31T15:31:26.136" v="0" actId="47"/>
        <pc:sldMkLst>
          <pc:docMk/>
          <pc:sldMk cId="2503625568" sldId="1256"/>
        </pc:sldMkLst>
      </pc:sldChg>
      <pc:sldChg chg="del">
        <pc:chgData name="James Wagner" userId="2862651d-6f44-4741-89aa-aec1c8926fa8" providerId="ADAL" clId="{CFC4129C-FC19-4FC1-852B-D2BC45344BAD}" dt="2022-10-31T15:31:26.136" v="0" actId="47"/>
        <pc:sldMkLst>
          <pc:docMk/>
          <pc:sldMk cId="2417994143" sldId="1258"/>
        </pc:sldMkLst>
      </pc:sldChg>
      <pc:sldChg chg="del">
        <pc:chgData name="James Wagner" userId="2862651d-6f44-4741-89aa-aec1c8926fa8" providerId="ADAL" clId="{CFC4129C-FC19-4FC1-852B-D2BC45344BAD}" dt="2022-10-31T15:31:26.136" v="0" actId="47"/>
        <pc:sldMkLst>
          <pc:docMk/>
          <pc:sldMk cId="3623319967" sldId="1259"/>
        </pc:sldMkLst>
      </pc:sldChg>
      <pc:sldChg chg="del">
        <pc:chgData name="James Wagner" userId="2862651d-6f44-4741-89aa-aec1c8926fa8" providerId="ADAL" clId="{CFC4129C-FC19-4FC1-852B-D2BC45344BAD}" dt="2022-10-31T15:31:26.136" v="0" actId="47"/>
        <pc:sldMkLst>
          <pc:docMk/>
          <pc:sldMk cId="1853744934" sldId="1260"/>
        </pc:sldMkLst>
      </pc:sldChg>
      <pc:sldChg chg="del">
        <pc:chgData name="James Wagner" userId="2862651d-6f44-4741-89aa-aec1c8926fa8" providerId="ADAL" clId="{CFC4129C-FC19-4FC1-852B-D2BC45344BAD}" dt="2022-10-31T15:31:26.136" v="0" actId="47"/>
        <pc:sldMkLst>
          <pc:docMk/>
          <pc:sldMk cId="4106219455" sldId="1261"/>
        </pc:sldMkLst>
      </pc:sldChg>
      <pc:sldChg chg="del">
        <pc:chgData name="James Wagner" userId="2862651d-6f44-4741-89aa-aec1c8926fa8" providerId="ADAL" clId="{CFC4129C-FC19-4FC1-852B-D2BC45344BAD}" dt="2022-10-31T15:31:26.136" v="0" actId="47"/>
        <pc:sldMkLst>
          <pc:docMk/>
          <pc:sldMk cId="1861404569" sldId="1262"/>
        </pc:sldMkLst>
      </pc:sldChg>
      <pc:sldChg chg="del">
        <pc:chgData name="James Wagner" userId="2862651d-6f44-4741-89aa-aec1c8926fa8" providerId="ADAL" clId="{CFC4129C-FC19-4FC1-852B-D2BC45344BAD}" dt="2022-10-31T15:31:26.136" v="0" actId="47"/>
        <pc:sldMkLst>
          <pc:docMk/>
          <pc:sldMk cId="2655899285" sldId="1263"/>
        </pc:sldMkLst>
      </pc:sldChg>
      <pc:sldChg chg="add">
        <pc:chgData name="James Wagner" userId="2862651d-6f44-4741-89aa-aec1c8926fa8" providerId="ADAL" clId="{CFC4129C-FC19-4FC1-852B-D2BC45344BAD}" dt="2022-10-31T15:31:54.245" v="2"/>
        <pc:sldMkLst>
          <pc:docMk/>
          <pc:sldMk cId="3428840306" sldId="1265"/>
        </pc:sldMkLst>
      </pc:sldChg>
      <pc:sldChg chg="add">
        <pc:chgData name="James Wagner" userId="2862651d-6f44-4741-89aa-aec1c8926fa8" providerId="ADAL" clId="{CFC4129C-FC19-4FC1-852B-D2BC45344BAD}" dt="2022-10-31T15:31:54.245" v="2"/>
        <pc:sldMkLst>
          <pc:docMk/>
          <pc:sldMk cId="2957442766" sldId="1266"/>
        </pc:sldMkLst>
      </pc:sldChg>
      <pc:sldChg chg="add">
        <pc:chgData name="James Wagner" userId="2862651d-6f44-4741-89aa-aec1c8926fa8" providerId="ADAL" clId="{CFC4129C-FC19-4FC1-852B-D2BC45344BAD}" dt="2022-10-31T15:31:54.245" v="2"/>
        <pc:sldMkLst>
          <pc:docMk/>
          <pc:sldMk cId="2481988534" sldId="1267"/>
        </pc:sldMkLst>
      </pc:sldChg>
      <pc:sldChg chg="add">
        <pc:chgData name="James Wagner" userId="2862651d-6f44-4741-89aa-aec1c8926fa8" providerId="ADAL" clId="{CFC4129C-FC19-4FC1-852B-D2BC45344BAD}" dt="2022-10-31T15:31:54.245" v="2"/>
        <pc:sldMkLst>
          <pc:docMk/>
          <pc:sldMk cId="1904651236" sldId="1268"/>
        </pc:sldMkLst>
      </pc:sldChg>
      <pc:sldChg chg="del">
        <pc:chgData name="James Wagner" userId="2862651d-6f44-4741-89aa-aec1c8926fa8" providerId="ADAL" clId="{CFC4129C-FC19-4FC1-852B-D2BC45344BAD}" dt="2022-10-31T15:31:26.136" v="0" actId="47"/>
        <pc:sldMkLst>
          <pc:docMk/>
          <pc:sldMk cId="932917523" sldId="1269"/>
        </pc:sldMkLst>
      </pc:sldChg>
      <pc:sldChg chg="add">
        <pc:chgData name="James Wagner" userId="2862651d-6f44-4741-89aa-aec1c8926fa8" providerId="ADAL" clId="{CFC4129C-FC19-4FC1-852B-D2BC45344BAD}" dt="2022-10-31T15:31:54.245" v="2"/>
        <pc:sldMkLst>
          <pc:docMk/>
          <pc:sldMk cId="1162857055" sldId="1269"/>
        </pc:sldMkLst>
      </pc:sldChg>
      <pc:sldChg chg="add">
        <pc:chgData name="James Wagner" userId="2862651d-6f44-4741-89aa-aec1c8926fa8" providerId="ADAL" clId="{CFC4129C-FC19-4FC1-852B-D2BC45344BAD}" dt="2022-10-31T15:31:54.245" v="2"/>
        <pc:sldMkLst>
          <pc:docMk/>
          <pc:sldMk cId="106375066" sldId="1270"/>
        </pc:sldMkLst>
      </pc:sldChg>
      <pc:sldChg chg="del">
        <pc:chgData name="James Wagner" userId="2862651d-6f44-4741-89aa-aec1c8926fa8" providerId="ADAL" clId="{CFC4129C-FC19-4FC1-852B-D2BC45344BAD}" dt="2022-10-31T15:31:26.136" v="0" actId="47"/>
        <pc:sldMkLst>
          <pc:docMk/>
          <pc:sldMk cId="3201962016" sldId="1270"/>
        </pc:sldMkLst>
      </pc:sldChg>
      <pc:sldChg chg="del">
        <pc:chgData name="James Wagner" userId="2862651d-6f44-4741-89aa-aec1c8926fa8" providerId="ADAL" clId="{CFC4129C-FC19-4FC1-852B-D2BC45344BAD}" dt="2022-10-31T15:31:26.136" v="0" actId="47"/>
        <pc:sldMkLst>
          <pc:docMk/>
          <pc:sldMk cId="2146110714" sldId="1271"/>
        </pc:sldMkLst>
      </pc:sldChg>
      <pc:sldChg chg="add">
        <pc:chgData name="James Wagner" userId="2862651d-6f44-4741-89aa-aec1c8926fa8" providerId="ADAL" clId="{CFC4129C-FC19-4FC1-852B-D2BC45344BAD}" dt="2022-10-31T15:31:54.245" v="2"/>
        <pc:sldMkLst>
          <pc:docMk/>
          <pc:sldMk cId="319597116" sldId="1272"/>
        </pc:sldMkLst>
      </pc:sldChg>
      <pc:sldChg chg="add">
        <pc:chgData name="James Wagner" userId="2862651d-6f44-4741-89aa-aec1c8926fa8" providerId="ADAL" clId="{CFC4129C-FC19-4FC1-852B-D2BC45344BAD}" dt="2022-10-31T15:31:54.245" v="2"/>
        <pc:sldMkLst>
          <pc:docMk/>
          <pc:sldMk cId="2400540481" sldId="1273"/>
        </pc:sldMkLst>
      </pc:sldChg>
      <pc:sldChg chg="add">
        <pc:chgData name="James Wagner" userId="2862651d-6f44-4741-89aa-aec1c8926fa8" providerId="ADAL" clId="{CFC4129C-FC19-4FC1-852B-D2BC45344BAD}" dt="2022-10-31T15:31:54.245" v="2"/>
        <pc:sldMkLst>
          <pc:docMk/>
          <pc:sldMk cId="3883783233" sldId="1309"/>
        </pc:sldMkLst>
      </pc:sldChg>
      <pc:sldChg chg="modSp new mod">
        <pc:chgData name="James Wagner" userId="2862651d-6f44-4741-89aa-aec1c8926fa8" providerId="ADAL" clId="{CFC4129C-FC19-4FC1-852B-D2BC45344BAD}" dt="2022-10-31T15:34:34.655" v="44" actId="20577"/>
        <pc:sldMkLst>
          <pc:docMk/>
          <pc:sldMk cId="1396037576" sldId="1310"/>
        </pc:sldMkLst>
        <pc:spChg chg="mod">
          <ac:chgData name="James Wagner" userId="2862651d-6f44-4741-89aa-aec1c8926fa8" providerId="ADAL" clId="{CFC4129C-FC19-4FC1-852B-D2BC45344BAD}" dt="2022-10-31T15:34:34.655" v="44" actId="20577"/>
          <ac:spMkLst>
            <pc:docMk/>
            <pc:sldMk cId="1396037576" sldId="1310"/>
            <ac:spMk id="3" creationId="{86A064DA-73DD-7F60-0CB1-7D9297F8B877}"/>
          </ac:spMkLst>
        </pc:spChg>
      </pc:sldChg>
      <pc:sldChg chg="add">
        <pc:chgData name="James Wagner" userId="2862651d-6f44-4741-89aa-aec1c8926fa8" providerId="ADAL" clId="{CFC4129C-FC19-4FC1-852B-D2BC45344BAD}" dt="2022-10-31T15:36:03.680" v="48"/>
        <pc:sldMkLst>
          <pc:docMk/>
          <pc:sldMk cId="518099994" sldId="1311"/>
        </pc:sldMkLst>
      </pc:sldChg>
      <pc:sldChg chg="add">
        <pc:chgData name="James Wagner" userId="2862651d-6f44-4741-89aa-aec1c8926fa8" providerId="ADAL" clId="{CFC4129C-FC19-4FC1-852B-D2BC45344BAD}" dt="2022-10-31T15:36:03.680" v="48"/>
        <pc:sldMkLst>
          <pc:docMk/>
          <pc:sldMk cId="2348796885" sldId="1312"/>
        </pc:sldMkLst>
      </pc:sldChg>
      <pc:sldChg chg="add">
        <pc:chgData name="James Wagner" userId="2862651d-6f44-4741-89aa-aec1c8926fa8" providerId="ADAL" clId="{CFC4129C-FC19-4FC1-852B-D2BC45344BAD}" dt="2022-10-31T15:36:03.680" v="48"/>
        <pc:sldMkLst>
          <pc:docMk/>
          <pc:sldMk cId="932328079" sldId="1313"/>
        </pc:sldMkLst>
      </pc:sldChg>
      <pc:sldChg chg="add">
        <pc:chgData name="James Wagner" userId="2862651d-6f44-4741-89aa-aec1c8926fa8" providerId="ADAL" clId="{CFC4129C-FC19-4FC1-852B-D2BC45344BAD}" dt="2022-10-31T15:36:41.407" v="49"/>
        <pc:sldMkLst>
          <pc:docMk/>
          <pc:sldMk cId="266273955" sldId="1314"/>
        </pc:sldMkLst>
      </pc:sldChg>
      <pc:sldChg chg="add">
        <pc:chgData name="James Wagner" userId="2862651d-6f44-4741-89aa-aec1c8926fa8" providerId="ADAL" clId="{CFC4129C-FC19-4FC1-852B-D2BC45344BAD}" dt="2022-10-31T15:37:29.815" v="51"/>
        <pc:sldMkLst>
          <pc:docMk/>
          <pc:sldMk cId="4008170160" sldId="1315"/>
        </pc:sldMkLst>
      </pc:sldChg>
      <pc:sldChg chg="add">
        <pc:chgData name="James Wagner" userId="2862651d-6f44-4741-89aa-aec1c8926fa8" providerId="ADAL" clId="{CFC4129C-FC19-4FC1-852B-D2BC45344BAD}" dt="2022-10-31T15:37:29.815" v="51"/>
        <pc:sldMkLst>
          <pc:docMk/>
          <pc:sldMk cId="4059632113" sldId="1316"/>
        </pc:sldMkLst>
      </pc:sldChg>
      <pc:sldChg chg="add">
        <pc:chgData name="James Wagner" userId="2862651d-6f44-4741-89aa-aec1c8926fa8" providerId="ADAL" clId="{CFC4129C-FC19-4FC1-852B-D2BC45344BAD}" dt="2022-10-31T15:37:29.815" v="51"/>
        <pc:sldMkLst>
          <pc:docMk/>
          <pc:sldMk cId="3387678202" sldId="1317"/>
        </pc:sldMkLst>
      </pc:sldChg>
      <pc:sldChg chg="add">
        <pc:chgData name="James Wagner" userId="2862651d-6f44-4741-89aa-aec1c8926fa8" providerId="ADAL" clId="{CFC4129C-FC19-4FC1-852B-D2BC45344BAD}" dt="2022-10-31T15:37:29.815" v="51"/>
        <pc:sldMkLst>
          <pc:docMk/>
          <pc:sldMk cId="792871923" sldId="1318"/>
        </pc:sldMkLst>
      </pc:sldChg>
      <pc:sldChg chg="add">
        <pc:chgData name="James Wagner" userId="2862651d-6f44-4741-89aa-aec1c8926fa8" providerId="ADAL" clId="{CFC4129C-FC19-4FC1-852B-D2BC45344BAD}" dt="2022-10-31T15:37:29.815" v="51"/>
        <pc:sldMkLst>
          <pc:docMk/>
          <pc:sldMk cId="1717200428" sldId="1319"/>
        </pc:sldMkLst>
      </pc:sldChg>
      <pc:sldChg chg="add">
        <pc:chgData name="James Wagner" userId="2862651d-6f44-4741-89aa-aec1c8926fa8" providerId="ADAL" clId="{CFC4129C-FC19-4FC1-852B-D2BC45344BAD}" dt="2022-10-31T15:37:29.815" v="51"/>
        <pc:sldMkLst>
          <pc:docMk/>
          <pc:sldMk cId="1443384732" sldId="1320"/>
        </pc:sldMkLst>
      </pc:sldChg>
      <pc:sldChg chg="add">
        <pc:chgData name="James Wagner" userId="2862651d-6f44-4741-89aa-aec1c8926fa8" providerId="ADAL" clId="{CFC4129C-FC19-4FC1-852B-D2BC45344BAD}" dt="2022-10-31T15:37:29.815" v="51"/>
        <pc:sldMkLst>
          <pc:docMk/>
          <pc:sldMk cId="1745496051" sldId="1321"/>
        </pc:sldMkLst>
      </pc:sldChg>
      <pc:sldChg chg="add del">
        <pc:chgData name="James Wagner" userId="2862651d-6f44-4741-89aa-aec1c8926fa8" providerId="ADAL" clId="{CFC4129C-FC19-4FC1-852B-D2BC45344BAD}" dt="2022-10-31T15:39:33.225" v="54"/>
        <pc:sldMkLst>
          <pc:docMk/>
          <pc:sldMk cId="2019524574" sldId="1322"/>
        </pc:sldMkLst>
      </pc:sldChg>
      <pc:sldChg chg="add del">
        <pc:chgData name="James Wagner" userId="2862651d-6f44-4741-89aa-aec1c8926fa8" providerId="ADAL" clId="{CFC4129C-FC19-4FC1-852B-D2BC45344BAD}" dt="2022-10-31T15:39:33.225" v="54"/>
        <pc:sldMkLst>
          <pc:docMk/>
          <pc:sldMk cId="738781852" sldId="1324"/>
        </pc:sldMkLst>
      </pc:sldChg>
      <pc:sldChg chg="add">
        <pc:chgData name="James Wagner" userId="2862651d-6f44-4741-89aa-aec1c8926fa8" providerId="ADAL" clId="{CFC4129C-FC19-4FC1-852B-D2BC45344BAD}" dt="2022-10-31T15:37:29.815" v="51"/>
        <pc:sldMkLst>
          <pc:docMk/>
          <pc:sldMk cId="3852622275" sldId="1326"/>
        </pc:sldMkLst>
      </pc:sldChg>
      <pc:sldChg chg="add">
        <pc:chgData name="James Wagner" userId="2862651d-6f44-4741-89aa-aec1c8926fa8" providerId="ADAL" clId="{CFC4129C-FC19-4FC1-852B-D2BC45344BAD}" dt="2022-10-31T15:37:29.815" v="51"/>
        <pc:sldMkLst>
          <pc:docMk/>
          <pc:sldMk cId="1365255563" sldId="1327"/>
        </pc:sldMkLst>
      </pc:sldChg>
      <pc:sldChg chg="add del">
        <pc:chgData name="James Wagner" userId="2862651d-6f44-4741-89aa-aec1c8926fa8" providerId="ADAL" clId="{CFC4129C-FC19-4FC1-852B-D2BC45344BAD}" dt="2022-10-31T15:39:33.225" v="54"/>
        <pc:sldMkLst>
          <pc:docMk/>
          <pc:sldMk cId="1331607266" sldId="1328"/>
        </pc:sldMkLst>
      </pc:sldChg>
      <pc:sldChg chg="add del">
        <pc:chgData name="James Wagner" userId="2862651d-6f44-4741-89aa-aec1c8926fa8" providerId="ADAL" clId="{CFC4129C-FC19-4FC1-852B-D2BC45344BAD}" dt="2022-10-31T15:39:33.225" v="54"/>
        <pc:sldMkLst>
          <pc:docMk/>
          <pc:sldMk cId="97856144" sldId="1329"/>
        </pc:sldMkLst>
      </pc:sldChg>
      <pc:sldChg chg="add">
        <pc:chgData name="James Wagner" userId="2862651d-6f44-4741-89aa-aec1c8926fa8" providerId="ADAL" clId="{CFC4129C-FC19-4FC1-852B-D2BC45344BAD}" dt="2022-10-31T15:39:33.225" v="54"/>
        <pc:sldMkLst>
          <pc:docMk/>
          <pc:sldMk cId="3191287934" sldId="1330"/>
        </pc:sldMkLst>
      </pc:sldChg>
      <pc:sldChg chg="add del">
        <pc:chgData name="James Wagner" userId="2862651d-6f44-4741-89aa-aec1c8926fa8" providerId="ADAL" clId="{CFC4129C-FC19-4FC1-852B-D2BC45344BAD}" dt="2022-10-31T15:39:19.784" v="53" actId="47"/>
        <pc:sldMkLst>
          <pc:docMk/>
          <pc:sldMk cId="3596061152" sldId="1330"/>
        </pc:sldMkLst>
      </pc:sldChg>
      <pc:sldChg chg="add del">
        <pc:chgData name="James Wagner" userId="2862651d-6f44-4741-89aa-aec1c8926fa8" providerId="ADAL" clId="{CFC4129C-FC19-4FC1-852B-D2BC45344BAD}" dt="2022-10-31T15:39:19.784" v="53" actId="47"/>
        <pc:sldMkLst>
          <pc:docMk/>
          <pc:sldMk cId="2080339870" sldId="1331"/>
        </pc:sldMkLst>
      </pc:sldChg>
      <pc:sldChg chg="add">
        <pc:chgData name="James Wagner" userId="2862651d-6f44-4741-89aa-aec1c8926fa8" providerId="ADAL" clId="{CFC4129C-FC19-4FC1-852B-D2BC45344BAD}" dt="2022-10-31T15:39:33.225" v="54"/>
        <pc:sldMkLst>
          <pc:docMk/>
          <pc:sldMk cId="944151796" sldId="1332"/>
        </pc:sldMkLst>
      </pc:sldChg>
      <pc:sldChg chg="add">
        <pc:chgData name="James Wagner" userId="2862651d-6f44-4741-89aa-aec1c8926fa8" providerId="ADAL" clId="{CFC4129C-FC19-4FC1-852B-D2BC45344BAD}" dt="2022-10-31T15:39:33.225" v="54"/>
        <pc:sldMkLst>
          <pc:docMk/>
          <pc:sldMk cId="1053694471" sldId="1333"/>
        </pc:sldMkLst>
      </pc:sldChg>
      <pc:sldChg chg="add">
        <pc:chgData name="James Wagner" userId="2862651d-6f44-4741-89aa-aec1c8926fa8" providerId="ADAL" clId="{CFC4129C-FC19-4FC1-852B-D2BC45344BAD}" dt="2022-10-31T15:39:33.225" v="54"/>
        <pc:sldMkLst>
          <pc:docMk/>
          <pc:sldMk cId="4203895230" sldId="1334"/>
        </pc:sldMkLst>
      </pc:sldChg>
      <pc:sldChg chg="add">
        <pc:chgData name="James Wagner" userId="2862651d-6f44-4741-89aa-aec1c8926fa8" providerId="ADAL" clId="{CFC4129C-FC19-4FC1-852B-D2BC45344BAD}" dt="2022-10-31T15:39:33.225" v="54"/>
        <pc:sldMkLst>
          <pc:docMk/>
          <pc:sldMk cId="381773152" sldId="1336"/>
        </pc:sldMkLst>
      </pc:sldChg>
      <pc:sldChg chg="add">
        <pc:chgData name="James Wagner" userId="2862651d-6f44-4741-89aa-aec1c8926fa8" providerId="ADAL" clId="{CFC4129C-FC19-4FC1-852B-D2BC45344BAD}" dt="2022-10-31T15:38:32.500" v="52"/>
        <pc:sldMkLst>
          <pc:docMk/>
          <pc:sldMk cId="1594990505" sldId="1337"/>
        </pc:sldMkLst>
      </pc:sldChg>
      <pc:sldChg chg="add">
        <pc:chgData name="James Wagner" userId="2862651d-6f44-4741-89aa-aec1c8926fa8" providerId="ADAL" clId="{CFC4129C-FC19-4FC1-852B-D2BC45344BAD}" dt="2022-10-31T15:39:33.225" v="54"/>
        <pc:sldMkLst>
          <pc:docMk/>
          <pc:sldMk cId="3596061152" sldId="1338"/>
        </pc:sldMkLst>
      </pc:sldChg>
      <pc:sldChg chg="add">
        <pc:chgData name="James Wagner" userId="2862651d-6f44-4741-89aa-aec1c8926fa8" providerId="ADAL" clId="{CFC4129C-FC19-4FC1-852B-D2BC45344BAD}" dt="2022-10-31T15:39:33.225" v="54"/>
        <pc:sldMkLst>
          <pc:docMk/>
          <pc:sldMk cId="2080339870" sldId="1339"/>
        </pc:sldMkLst>
      </pc:sldChg>
      <pc:sldChg chg="add">
        <pc:chgData name="James Wagner" userId="2862651d-6f44-4741-89aa-aec1c8926fa8" providerId="ADAL" clId="{CFC4129C-FC19-4FC1-852B-D2BC45344BAD}" dt="2022-10-31T15:40:42.795" v="55"/>
        <pc:sldMkLst>
          <pc:docMk/>
          <pc:sldMk cId="2693479597" sldId="1340"/>
        </pc:sldMkLst>
      </pc:sldChg>
      <pc:sldChg chg="modSp new mod modNotesTx">
        <pc:chgData name="James Wagner" userId="2862651d-6f44-4741-89aa-aec1c8926fa8" providerId="ADAL" clId="{CFC4129C-FC19-4FC1-852B-D2BC45344BAD}" dt="2022-11-01T19:38:19.528" v="954" actId="6549"/>
        <pc:sldMkLst>
          <pc:docMk/>
          <pc:sldMk cId="4012675065" sldId="1341"/>
        </pc:sldMkLst>
        <pc:spChg chg="mod">
          <ac:chgData name="James Wagner" userId="2862651d-6f44-4741-89aa-aec1c8926fa8" providerId="ADAL" clId="{CFC4129C-FC19-4FC1-852B-D2BC45344BAD}" dt="2022-11-01T19:35:13.621" v="596" actId="20577"/>
          <ac:spMkLst>
            <pc:docMk/>
            <pc:sldMk cId="4012675065" sldId="1341"/>
            <ac:spMk id="3" creationId="{58F93024-AD99-D2EC-A845-B597EF4975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 the number of visits. Maybe another attribute to store with each Node. You can initialize to value to 0 when you start the test.</a:t>
            </a:r>
          </a:p>
        </p:txBody>
      </p:sp>
      <p:sp>
        <p:nvSpPr>
          <p:cNvPr id="4" name="Slide Number Placeholder 3"/>
          <p:cNvSpPr>
            <a:spLocks noGrp="1"/>
          </p:cNvSpPr>
          <p:nvPr>
            <p:ph type="sldNum" sz="quarter" idx="5"/>
          </p:nvPr>
        </p:nvSpPr>
        <p:spPr/>
        <p:txBody>
          <a:bodyPr/>
          <a:lstStyle/>
          <a:p>
            <a:fld id="{893B0CF2-7F87-4E02-A248-870047730F99}" type="slidenum">
              <a:rPr lang="en-US" smtClean="0"/>
              <a:t>15</a:t>
            </a:fld>
            <a:endParaRPr lang="en-US"/>
          </a:p>
        </p:txBody>
      </p:sp>
    </p:spTree>
    <p:extLst>
      <p:ext uri="{BB962C8B-B14F-4D97-AF65-F5344CB8AC3E}">
        <p14:creationId xmlns:p14="http://schemas.microsoft.com/office/powerpoint/2010/main" val="287781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7794" lvl="1" indent="-342900">
              <a:buAutoNum type="alphaUcPeriod"/>
            </a:pPr>
            <a:r>
              <a:rPr lang="en-US" dirty="0"/>
              <a:t>FCFS </a:t>
            </a:r>
            <a:r>
              <a:rPr lang="en-US" b="1" dirty="0">
                <a:solidFill>
                  <a:srgbClr val="C00000"/>
                </a:solidFill>
              </a:rPr>
              <a:t>-- 7081</a:t>
            </a:r>
          </a:p>
          <a:p>
            <a:pPr marL="637794" lvl="1" indent="-342900">
              <a:buAutoNum type="alphaUcPeriod"/>
            </a:pPr>
            <a:r>
              <a:rPr lang="en-US" dirty="0"/>
              <a:t>SSTF (143, 130, 86, 913, 948, 1022, 1470, 1509, 1750, 1774) </a:t>
            </a:r>
            <a:r>
              <a:rPr lang="en-US" b="1" dirty="0">
                <a:solidFill>
                  <a:srgbClr val="C00000"/>
                </a:solidFill>
              </a:rPr>
              <a:t>-- 1745</a:t>
            </a:r>
            <a:endParaRPr lang="en-US" dirty="0"/>
          </a:p>
          <a:p>
            <a:pPr marL="637794" lvl="1" indent="-342900">
              <a:buAutoNum type="alphaUcPeriod"/>
            </a:pPr>
            <a:r>
              <a:rPr lang="en-US" dirty="0"/>
              <a:t>SCAN – (143, 913, 948 , 1022, 1470, 1509, 1750, 1774, 4999, 130, 86) </a:t>
            </a:r>
            <a:r>
              <a:rPr lang="en-US" b="1" dirty="0">
                <a:solidFill>
                  <a:srgbClr val="C00000"/>
                </a:solidFill>
              </a:rPr>
              <a:t>-- 9769</a:t>
            </a:r>
          </a:p>
          <a:p>
            <a:pPr marL="637794" lvl="1" indent="-342900">
              <a:buAutoNum type="alphaUcPeriod"/>
            </a:pPr>
            <a:r>
              <a:rPr lang="en-US" dirty="0"/>
              <a:t>LOOK - (143, 913, 948 , 1022, 1470, 1509, 1750, 1774, 130, 86) </a:t>
            </a:r>
            <a:r>
              <a:rPr lang="en-US" b="1" dirty="0">
                <a:solidFill>
                  <a:srgbClr val="C00000"/>
                </a:solidFill>
              </a:rPr>
              <a:t>-- 3319</a:t>
            </a:r>
          </a:p>
          <a:p>
            <a:pPr marL="637794" lvl="1" indent="-342900">
              <a:buAutoNum type="alphaUcPeriod"/>
            </a:pPr>
            <a:r>
              <a:rPr lang="en-US" dirty="0"/>
              <a:t>C-SCAN - (143, 913, 948 , 1022, 1470, 1509, 1750, 1774, 4999, 0, 86, 130) </a:t>
            </a:r>
            <a:r>
              <a:rPr lang="en-US" b="1" dirty="0">
                <a:solidFill>
                  <a:srgbClr val="C00000"/>
                </a:solidFill>
              </a:rPr>
              <a:t>-- 4985</a:t>
            </a:r>
          </a:p>
          <a:p>
            <a:pPr marL="637794" lvl="1" indent="-342900">
              <a:buAutoNum type="alphaUcPeriod"/>
            </a:pPr>
            <a:r>
              <a:rPr lang="en-US" dirty="0"/>
              <a:t>C-LOOK- (143, 913, 948 , 1022, 1470, 1509, 1750, 1774, 86, 130) </a:t>
            </a:r>
            <a:r>
              <a:rPr lang="en-US" b="1" dirty="0">
                <a:solidFill>
                  <a:srgbClr val="C00000"/>
                </a:solidFill>
              </a:rPr>
              <a:t>-- 3363</a:t>
            </a:r>
          </a:p>
          <a:p>
            <a:endParaRPr lang="en-US" dirty="0"/>
          </a:p>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24</a:t>
            </a:fld>
            <a:endParaRPr lang="en-US"/>
          </a:p>
        </p:txBody>
      </p:sp>
    </p:spTree>
    <p:extLst>
      <p:ext uri="{BB962C8B-B14F-4D97-AF65-F5344CB8AC3E}">
        <p14:creationId xmlns:p14="http://schemas.microsoft.com/office/powerpoint/2010/main" val="69857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New requests for the track can arrive as the read-write moves over those positions.</a:t>
            </a:r>
          </a:p>
          <a:p>
            <a:pPr marL="228600" indent="-228600">
              <a:buAutoNum type="arabicPeriod"/>
            </a:pPr>
            <a:r>
              <a:rPr lang="en-US" dirty="0"/>
              <a:t>Prevent long response times.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25</a:t>
            </a:fld>
            <a:endParaRPr lang="en-US"/>
          </a:p>
        </p:txBody>
      </p:sp>
    </p:spTree>
    <p:extLst>
      <p:ext uri="{BB962C8B-B14F-4D97-AF65-F5344CB8AC3E}">
        <p14:creationId xmlns:p14="http://schemas.microsoft.com/office/powerpoint/2010/main" val="48162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Expensive to maintain and expensive recovery algorithm</a:t>
            </a:r>
          </a:p>
        </p:txBody>
      </p:sp>
      <p:sp>
        <p:nvSpPr>
          <p:cNvPr id="4" name="Slide Number Placeholder 3"/>
          <p:cNvSpPr>
            <a:spLocks noGrp="1"/>
          </p:cNvSpPr>
          <p:nvPr>
            <p:ph type="sldNum" sz="quarter" idx="5"/>
          </p:nvPr>
        </p:nvSpPr>
        <p:spPr/>
        <p:txBody>
          <a:bodyPr/>
          <a:lstStyle/>
          <a:p>
            <a:fld id="{893B0CF2-7F87-4E02-A248-870047730F99}" type="slidenum">
              <a:rPr lang="en-US" smtClean="0"/>
              <a:t>39</a:t>
            </a:fld>
            <a:endParaRPr lang="en-US"/>
          </a:p>
        </p:txBody>
      </p:sp>
    </p:spTree>
    <p:extLst>
      <p:ext uri="{BB962C8B-B14F-4D97-AF65-F5344CB8AC3E}">
        <p14:creationId xmlns:p14="http://schemas.microsoft.com/office/powerpoint/2010/main" val="188990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40</a:t>
            </a:fld>
            <a:endParaRPr lang="en-US"/>
          </a:p>
        </p:txBody>
      </p:sp>
    </p:spTree>
    <p:extLst>
      <p:ext uri="{BB962C8B-B14F-4D97-AF65-F5344CB8AC3E}">
        <p14:creationId xmlns:p14="http://schemas.microsoft.com/office/powerpoint/2010/main" val="160939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+ 1 – if one disk fails, lose the entire stripe.</a:t>
            </a:r>
          </a:p>
          <a:p>
            <a:r>
              <a:rPr lang="en-US" dirty="0"/>
              <a:t>1 + 0 – if one disk fails, use the second mirror set.</a:t>
            </a:r>
          </a:p>
        </p:txBody>
      </p:sp>
      <p:sp>
        <p:nvSpPr>
          <p:cNvPr id="4" name="Slide Number Placeholder 3"/>
          <p:cNvSpPr>
            <a:spLocks noGrp="1"/>
          </p:cNvSpPr>
          <p:nvPr>
            <p:ph type="sldNum" sz="quarter" idx="5"/>
          </p:nvPr>
        </p:nvSpPr>
        <p:spPr/>
        <p:txBody>
          <a:bodyPr/>
          <a:lstStyle/>
          <a:p>
            <a:fld id="{893B0CF2-7F87-4E02-A248-870047730F99}" type="slidenum">
              <a:rPr lang="en-US" smtClean="0"/>
              <a:t>46</a:t>
            </a:fld>
            <a:endParaRPr lang="en-US"/>
          </a:p>
        </p:txBody>
      </p:sp>
    </p:spTree>
    <p:extLst>
      <p:ext uri="{BB962C8B-B14F-4D97-AF65-F5344CB8AC3E}">
        <p14:creationId xmlns:p14="http://schemas.microsoft.com/office/powerpoint/2010/main" val="255245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RAID is more expensive (cost for the external controller) but software requires processing power from the host OS. Controller can also go down. Replacing is easier on hardware: swap disk, for software: tell the OS to stop using and replace. Hardware is older and software is more common on </a:t>
            </a:r>
            <a:r>
              <a:rPr lang="en-US"/>
              <a:t>newer systems.</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50</a:t>
            </a:fld>
            <a:endParaRPr lang="en-US"/>
          </a:p>
        </p:txBody>
      </p:sp>
    </p:spTree>
    <p:extLst>
      <p:ext uri="{BB962C8B-B14F-4D97-AF65-F5344CB8AC3E}">
        <p14:creationId xmlns:p14="http://schemas.microsoft.com/office/powerpoint/2010/main" val="125878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11/7/2023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11/7/2023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11/7/2023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11/7/2023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13, Lecture 24</a:t>
            </a:r>
          </a:p>
          <a:p>
            <a:r>
              <a:rPr lang="en-US" dirty="0"/>
              <a:t>November 7</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lstStyle/>
          <a:p>
            <a:r>
              <a:rPr lang="en-US" dirty="0"/>
              <a:t>Building the Graph: Nodes</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Nodes represent processes and resources. You can create a single Node class to represent these objects.</a:t>
            </a:r>
          </a:p>
          <a:p>
            <a:r>
              <a:rPr lang="en-US" dirty="0"/>
              <a:t>What should a Node store? </a:t>
            </a:r>
          </a:p>
          <a:p>
            <a:pPr lvl="1"/>
            <a:r>
              <a:rPr lang="en-US" dirty="0"/>
              <a:t>ID – the # associated with it</a:t>
            </a:r>
          </a:p>
          <a:p>
            <a:pPr lvl="1"/>
            <a:r>
              <a:rPr lang="en-US" dirty="0"/>
              <a:t>Type – represents process or resource (could be a Boolean value)</a:t>
            </a:r>
          </a:p>
          <a:p>
            <a:pPr lvl="1"/>
            <a:r>
              <a:rPr lang="en-US" dirty="0"/>
              <a:t>Maybe some other info to help us test for deadlocks later? </a:t>
            </a:r>
          </a:p>
          <a:p>
            <a:pPr lvl="2"/>
            <a:r>
              <a:rPr lang="en-US" dirty="0"/>
              <a:t>the other nodes its connected to</a:t>
            </a:r>
          </a:p>
          <a:p>
            <a:pPr lvl="2"/>
            <a:r>
              <a:rPr lang="en-US" dirty="0"/>
              <a:t>the resources the process is waiting on (or the processes that are waiting on the resource) </a:t>
            </a:r>
          </a:p>
          <a:p>
            <a:pPr lvl="1"/>
            <a:r>
              <a:rPr lang="en-US" dirty="0"/>
              <a:t>This class doesn’t need a whole lot of code. Maybe ~10-15 lines.</a:t>
            </a:r>
          </a:p>
        </p:txBody>
      </p:sp>
      <p:sp>
        <p:nvSpPr>
          <p:cNvPr id="2" name="Oval 1">
            <a:extLst>
              <a:ext uri="{FF2B5EF4-FFF2-40B4-BE49-F238E27FC236}">
                <a16:creationId xmlns:a16="http://schemas.microsoft.com/office/drawing/2014/main" id="{FD03205F-AEE3-EE4F-7865-851778ECA35A}"/>
              </a:ext>
            </a:extLst>
          </p:cNvPr>
          <p:cNvSpPr/>
          <p:nvPr/>
        </p:nvSpPr>
        <p:spPr>
          <a:xfrm>
            <a:off x="2743220" y="5623536"/>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3" name="Rectangle 2">
            <a:extLst>
              <a:ext uri="{FF2B5EF4-FFF2-40B4-BE49-F238E27FC236}">
                <a16:creationId xmlns:a16="http://schemas.microsoft.com/office/drawing/2014/main" id="{FE2FB103-2BD0-5EC5-198A-5BB9416C7262}"/>
              </a:ext>
            </a:extLst>
          </p:cNvPr>
          <p:cNvSpPr/>
          <p:nvPr/>
        </p:nvSpPr>
        <p:spPr>
          <a:xfrm>
            <a:off x="4846317" y="5669808"/>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p>
        </p:txBody>
      </p:sp>
      <p:cxnSp>
        <p:nvCxnSpPr>
          <p:cNvPr id="6" name="Straight Arrow Connector 5">
            <a:extLst>
              <a:ext uri="{FF2B5EF4-FFF2-40B4-BE49-F238E27FC236}">
                <a16:creationId xmlns:a16="http://schemas.microsoft.com/office/drawing/2014/main" id="{72930EFE-ED43-FEFF-DD30-AF201FDA58BE}"/>
              </a:ext>
            </a:extLst>
          </p:cNvPr>
          <p:cNvCxnSpPr>
            <a:cxnSpLocks/>
            <a:stCxn id="3" idx="1"/>
            <a:endCxn id="2" idx="6"/>
          </p:cNvCxnSpPr>
          <p:nvPr/>
        </p:nvCxnSpPr>
        <p:spPr>
          <a:xfrm flipH="1" flipV="1">
            <a:off x="3657620" y="6080736"/>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07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lstStyle/>
          <a:p>
            <a:r>
              <a:rPr lang="en-US" dirty="0"/>
              <a:t>Building the Graph: RAG Structure</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The RAG class will be the bulk of the work (~120 – 140 lines). We need to do things such as (but not limited to):</a:t>
            </a:r>
          </a:p>
          <a:p>
            <a:pPr lvl="1"/>
            <a:r>
              <a:rPr lang="en-US" dirty="0" err="1"/>
              <a:t>addNode</a:t>
            </a:r>
            <a:r>
              <a:rPr lang="en-US" dirty="0"/>
              <a:t>() – add processes and resources as the come in</a:t>
            </a:r>
          </a:p>
          <a:p>
            <a:pPr lvl="1"/>
            <a:r>
              <a:rPr lang="en-US" dirty="0" err="1"/>
              <a:t>addEdge</a:t>
            </a:r>
            <a:r>
              <a:rPr lang="en-US" dirty="0"/>
              <a:t>() – connect processes and resources using the actions</a:t>
            </a:r>
          </a:p>
          <a:p>
            <a:pPr lvl="1"/>
            <a:r>
              <a:rPr lang="en-US" dirty="0" err="1"/>
              <a:t>removeEdge</a:t>
            </a:r>
            <a:r>
              <a:rPr lang="en-US" dirty="0"/>
              <a:t>() – disconnect processes and resources using the actions</a:t>
            </a:r>
          </a:p>
          <a:p>
            <a:pPr lvl="1"/>
            <a:r>
              <a:rPr lang="en-US" dirty="0" err="1"/>
              <a:t>deadlockTest</a:t>
            </a:r>
            <a:r>
              <a:rPr lang="en-US" dirty="0"/>
              <a:t>() – test to see if a deadlock is present</a:t>
            </a:r>
          </a:p>
          <a:p>
            <a:pPr lvl="1"/>
            <a:endParaRPr lang="en-US" dirty="0"/>
          </a:p>
        </p:txBody>
      </p:sp>
      <p:sp>
        <p:nvSpPr>
          <p:cNvPr id="2" name="Oval 1">
            <a:extLst>
              <a:ext uri="{FF2B5EF4-FFF2-40B4-BE49-F238E27FC236}">
                <a16:creationId xmlns:a16="http://schemas.microsoft.com/office/drawing/2014/main" id="{9FF71A86-F063-8A94-2CB8-CF2DEDFC5FBA}"/>
              </a:ext>
            </a:extLst>
          </p:cNvPr>
          <p:cNvSpPr/>
          <p:nvPr/>
        </p:nvSpPr>
        <p:spPr>
          <a:xfrm>
            <a:off x="2743220" y="5028620"/>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3" name="Rectangle 2">
            <a:extLst>
              <a:ext uri="{FF2B5EF4-FFF2-40B4-BE49-F238E27FC236}">
                <a16:creationId xmlns:a16="http://schemas.microsoft.com/office/drawing/2014/main" id="{5CF9C581-E8BE-0DF8-8B15-9D5E3CAAB6BF}"/>
              </a:ext>
            </a:extLst>
          </p:cNvPr>
          <p:cNvSpPr/>
          <p:nvPr/>
        </p:nvSpPr>
        <p:spPr>
          <a:xfrm>
            <a:off x="4846317" y="5074892"/>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p>
        </p:txBody>
      </p:sp>
      <p:cxnSp>
        <p:nvCxnSpPr>
          <p:cNvPr id="6" name="Straight Arrow Connector 5">
            <a:extLst>
              <a:ext uri="{FF2B5EF4-FFF2-40B4-BE49-F238E27FC236}">
                <a16:creationId xmlns:a16="http://schemas.microsoft.com/office/drawing/2014/main" id="{91B768FB-1814-D7FF-8288-6363FEB11BB7}"/>
              </a:ext>
            </a:extLst>
          </p:cNvPr>
          <p:cNvCxnSpPr>
            <a:cxnSpLocks/>
            <a:stCxn id="3" idx="1"/>
            <a:endCxn id="2" idx="6"/>
          </p:cNvCxnSpPr>
          <p:nvPr/>
        </p:nvCxnSpPr>
        <p:spPr>
          <a:xfrm flipH="1" flipV="1">
            <a:off x="3657620" y="5485820"/>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10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normAutofit fontScale="90000"/>
          </a:bodyPr>
          <a:lstStyle/>
          <a:p>
            <a:r>
              <a:rPr lang="en-US" dirty="0"/>
              <a:t>Building the Graph: </a:t>
            </a:r>
            <a:r>
              <a:rPr lang="en-US" dirty="0" err="1"/>
              <a:t>RAG.addNode</a:t>
            </a:r>
            <a:r>
              <a:rPr lang="en-US" dirty="0"/>
              <a:t>()</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First, we need to check to see if the node exists in our graph. </a:t>
            </a:r>
          </a:p>
          <a:p>
            <a:endParaRPr lang="en-US" dirty="0"/>
          </a:p>
          <a:p>
            <a:r>
              <a:rPr lang="en-US" dirty="0"/>
              <a:t>Maybe use a list to store all of the nodes we have?</a:t>
            </a:r>
          </a:p>
          <a:p>
            <a:endParaRPr lang="en-US" dirty="0"/>
          </a:p>
          <a:p>
            <a:r>
              <a:rPr lang="en-US" dirty="0"/>
              <a:t>If it doesn’t exist, add it.   </a:t>
            </a:r>
          </a:p>
          <a:p>
            <a:endParaRPr lang="en-US" dirty="0"/>
          </a:p>
          <a:p>
            <a:r>
              <a:rPr lang="en-US" dirty="0"/>
              <a:t>For each entry, do this for the process and the resource.</a:t>
            </a:r>
          </a:p>
          <a:p>
            <a:endParaRPr lang="en-US" dirty="0"/>
          </a:p>
          <a:p>
            <a:r>
              <a:rPr lang="en-US" dirty="0"/>
              <a:t>If you follow the suggestions above, this should be ~8 lines.</a:t>
            </a:r>
          </a:p>
        </p:txBody>
      </p:sp>
    </p:spTree>
    <p:extLst>
      <p:ext uri="{BB962C8B-B14F-4D97-AF65-F5344CB8AC3E}">
        <p14:creationId xmlns:p14="http://schemas.microsoft.com/office/powerpoint/2010/main" val="418002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normAutofit fontScale="90000"/>
          </a:bodyPr>
          <a:lstStyle/>
          <a:p>
            <a:r>
              <a:rPr lang="en-US" dirty="0"/>
              <a:t>Building the Graph: </a:t>
            </a:r>
            <a:r>
              <a:rPr lang="en-US" dirty="0" err="1"/>
              <a:t>RAG.addEdge</a:t>
            </a:r>
            <a:r>
              <a:rPr lang="en-US" dirty="0"/>
              <a:t>()</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normAutofit fontScale="85000" lnSpcReduction="10000"/>
          </a:bodyPr>
          <a:lstStyle/>
          <a:p>
            <a:r>
              <a:rPr lang="en-US" dirty="0"/>
              <a:t>If the action is “W” or wants, look at the corresponding Process and Resource.</a:t>
            </a:r>
          </a:p>
          <a:p>
            <a:endParaRPr lang="en-US" dirty="0"/>
          </a:p>
          <a:p>
            <a:r>
              <a:rPr lang="en-US" dirty="0"/>
              <a:t>If the process is already waiting on other resources:</a:t>
            </a:r>
          </a:p>
          <a:p>
            <a:pPr lvl="1"/>
            <a:r>
              <a:rPr lang="en-US" dirty="0"/>
              <a:t>No edge to add</a:t>
            </a:r>
          </a:p>
          <a:p>
            <a:pPr lvl="1"/>
            <a:r>
              <a:rPr lang="en-US" dirty="0"/>
              <a:t>Update any waiting list(s) stored by the Node(s)</a:t>
            </a:r>
          </a:p>
          <a:p>
            <a:pPr lvl="1"/>
            <a:r>
              <a:rPr lang="en-US" dirty="0"/>
              <a:t>“Process X is already waiting. Do nothing.”</a:t>
            </a:r>
          </a:p>
          <a:p>
            <a:r>
              <a:rPr lang="en-US" dirty="0"/>
              <a:t>Else if the resource node is already connected to another node (i.e., another process), the process must wait.</a:t>
            </a:r>
          </a:p>
          <a:p>
            <a:pPr lvl="1"/>
            <a:r>
              <a:rPr lang="en-US" dirty="0"/>
              <a:t>No edge to add</a:t>
            </a:r>
          </a:p>
          <a:p>
            <a:pPr lvl="1"/>
            <a:r>
              <a:rPr lang="en-US" dirty="0"/>
              <a:t>Update any waiting list(s) stored by the Node(s)</a:t>
            </a:r>
          </a:p>
          <a:p>
            <a:pPr lvl="1"/>
            <a:r>
              <a:rPr lang="en-US" dirty="0"/>
              <a:t>“Process X must wait”</a:t>
            </a:r>
          </a:p>
          <a:p>
            <a:r>
              <a:rPr lang="en-US" dirty="0"/>
              <a:t>Else</a:t>
            </a:r>
          </a:p>
          <a:p>
            <a:pPr lvl="1"/>
            <a:r>
              <a:rPr lang="en-US" dirty="0"/>
              <a:t>“Resource A is allocated to Process X.”</a:t>
            </a:r>
          </a:p>
          <a:p>
            <a:pPr lvl="1"/>
            <a:r>
              <a:rPr lang="en-US" dirty="0"/>
              <a:t>Update any connected-to list(s) stored by the Node(s)</a:t>
            </a:r>
          </a:p>
          <a:p>
            <a:endParaRPr lang="en-US" dirty="0"/>
          </a:p>
          <a:p>
            <a:r>
              <a:rPr lang="en-US" dirty="0"/>
              <a:t>If you follow the structure above, ~20 -25 lines of code</a:t>
            </a:r>
          </a:p>
        </p:txBody>
      </p:sp>
    </p:spTree>
    <p:extLst>
      <p:ext uri="{BB962C8B-B14F-4D97-AF65-F5344CB8AC3E}">
        <p14:creationId xmlns:p14="http://schemas.microsoft.com/office/powerpoint/2010/main" val="311907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normAutofit fontScale="90000"/>
          </a:bodyPr>
          <a:lstStyle/>
          <a:p>
            <a:r>
              <a:rPr lang="en-US" dirty="0"/>
              <a:t>Building the Graph: </a:t>
            </a:r>
            <a:r>
              <a:rPr lang="en-US" dirty="0" err="1"/>
              <a:t>RAG.removeEdge</a:t>
            </a:r>
            <a:r>
              <a:rPr lang="en-US" dirty="0"/>
              <a:t>()</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normAutofit lnSpcReduction="10000"/>
          </a:bodyPr>
          <a:lstStyle/>
          <a:p>
            <a:r>
              <a:rPr lang="en-US" dirty="0"/>
              <a:t>If the action is “R” or releases, look at the corresponding Process and Resource.</a:t>
            </a:r>
          </a:p>
          <a:p>
            <a:endParaRPr lang="en-US" dirty="0"/>
          </a:p>
          <a:p>
            <a:r>
              <a:rPr lang="en-US" dirty="0"/>
              <a:t>Update any connected-to list(s) stored by the Node(s)</a:t>
            </a:r>
          </a:p>
          <a:p>
            <a:endParaRPr lang="en-US" dirty="0"/>
          </a:p>
          <a:p>
            <a:r>
              <a:rPr lang="en-US" dirty="0"/>
              <a:t>If the resource has an Nodes (i.e., processes) in its waiting list, </a:t>
            </a:r>
          </a:p>
          <a:p>
            <a:pPr lvl="1"/>
            <a:r>
              <a:rPr lang="en-US" dirty="0"/>
              <a:t>Select a process</a:t>
            </a:r>
          </a:p>
          <a:p>
            <a:pPr lvl="1"/>
            <a:r>
              <a:rPr lang="en-US" dirty="0"/>
              <a:t>Update the waiting lists.</a:t>
            </a:r>
          </a:p>
          <a:p>
            <a:pPr lvl="1"/>
            <a:r>
              <a:rPr lang="en-US" dirty="0"/>
              <a:t>Call </a:t>
            </a:r>
            <a:r>
              <a:rPr lang="en-US" dirty="0" err="1"/>
              <a:t>addEdge</a:t>
            </a:r>
            <a:r>
              <a:rPr lang="en-US" dirty="0"/>
              <a:t>() for the resource and process</a:t>
            </a:r>
          </a:p>
          <a:p>
            <a:r>
              <a:rPr lang="en-US" dirty="0"/>
              <a:t>Else</a:t>
            </a:r>
          </a:p>
          <a:p>
            <a:pPr lvl="1"/>
            <a:r>
              <a:rPr lang="en-US" dirty="0"/>
              <a:t>“Resource A is now free.”  </a:t>
            </a:r>
          </a:p>
          <a:p>
            <a:pPr lvl="1"/>
            <a:endParaRPr lang="en-US" dirty="0"/>
          </a:p>
          <a:p>
            <a:r>
              <a:rPr lang="en-US" dirty="0"/>
              <a:t>If you follow the structure above, ~20 – 25 lines</a:t>
            </a:r>
          </a:p>
        </p:txBody>
      </p:sp>
    </p:spTree>
    <p:extLst>
      <p:ext uri="{BB962C8B-B14F-4D97-AF65-F5344CB8AC3E}">
        <p14:creationId xmlns:p14="http://schemas.microsoft.com/office/powerpoint/2010/main" val="28427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8385-0195-5836-05C0-1C521B81B8D6}"/>
              </a:ext>
            </a:extLst>
          </p:cNvPr>
          <p:cNvSpPr>
            <a:spLocks noGrp="1"/>
          </p:cNvSpPr>
          <p:nvPr>
            <p:ph type="title"/>
          </p:nvPr>
        </p:nvSpPr>
        <p:spPr/>
        <p:txBody>
          <a:bodyPr>
            <a:normAutofit fontScale="90000"/>
          </a:bodyPr>
          <a:lstStyle/>
          <a:p>
            <a:r>
              <a:rPr lang="en-US" dirty="0"/>
              <a:t>Building the Graph: </a:t>
            </a:r>
            <a:r>
              <a:rPr lang="en-US" dirty="0" err="1"/>
              <a:t>RAG.deadlockTest</a:t>
            </a:r>
            <a:r>
              <a:rPr lang="en-US" dirty="0"/>
              <a:t>()</a:t>
            </a:r>
          </a:p>
        </p:txBody>
      </p:sp>
      <p:sp>
        <p:nvSpPr>
          <p:cNvPr id="3" name="Content Placeholder 2">
            <a:extLst>
              <a:ext uri="{FF2B5EF4-FFF2-40B4-BE49-F238E27FC236}">
                <a16:creationId xmlns:a16="http://schemas.microsoft.com/office/drawing/2014/main" id="{58B5BC7E-D712-5395-877F-C072F51ACD97}"/>
              </a:ext>
            </a:extLst>
          </p:cNvPr>
          <p:cNvSpPr>
            <a:spLocks noGrp="1"/>
          </p:cNvSpPr>
          <p:nvPr>
            <p:ph idx="1"/>
          </p:nvPr>
        </p:nvSpPr>
        <p:spPr/>
        <p:txBody>
          <a:bodyPr/>
          <a:lstStyle/>
          <a:p>
            <a:r>
              <a:rPr lang="en-US" dirty="0"/>
              <a:t>How could you go about determining if there’s a deadlock? </a:t>
            </a:r>
          </a:p>
          <a:p>
            <a:r>
              <a:rPr lang="en-US" dirty="0"/>
              <a:t>You want to follow a path. What could you keep track of?</a:t>
            </a:r>
          </a:p>
          <a:p>
            <a:r>
              <a:rPr lang="en-US" dirty="0"/>
              <a:t>This will be the bulk of the code.</a:t>
            </a:r>
          </a:p>
        </p:txBody>
      </p:sp>
      <p:sp>
        <p:nvSpPr>
          <p:cNvPr id="4" name="Oval 3">
            <a:extLst>
              <a:ext uri="{FF2B5EF4-FFF2-40B4-BE49-F238E27FC236}">
                <a16:creationId xmlns:a16="http://schemas.microsoft.com/office/drawing/2014/main" id="{99014452-9361-B9DE-42A3-91F619CAE53B}"/>
              </a:ext>
            </a:extLst>
          </p:cNvPr>
          <p:cNvSpPr/>
          <p:nvPr/>
        </p:nvSpPr>
        <p:spPr>
          <a:xfrm>
            <a:off x="2651781" y="3291289"/>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5" name="Rectangle 4">
            <a:extLst>
              <a:ext uri="{FF2B5EF4-FFF2-40B4-BE49-F238E27FC236}">
                <a16:creationId xmlns:a16="http://schemas.microsoft.com/office/drawing/2014/main" id="{8DF5A6EF-37D7-3C70-7C7B-9E2A633E8866}"/>
              </a:ext>
            </a:extLst>
          </p:cNvPr>
          <p:cNvSpPr/>
          <p:nvPr/>
        </p:nvSpPr>
        <p:spPr>
          <a:xfrm>
            <a:off x="4754878" y="3275774"/>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p>
        </p:txBody>
      </p:sp>
      <p:cxnSp>
        <p:nvCxnSpPr>
          <p:cNvPr id="6" name="Straight Arrow Connector 5">
            <a:extLst>
              <a:ext uri="{FF2B5EF4-FFF2-40B4-BE49-F238E27FC236}">
                <a16:creationId xmlns:a16="http://schemas.microsoft.com/office/drawing/2014/main" id="{8424769A-5469-608C-66A6-0AA487EAC6BA}"/>
              </a:ext>
            </a:extLst>
          </p:cNvPr>
          <p:cNvCxnSpPr>
            <a:cxnSpLocks/>
            <a:stCxn id="5" idx="1"/>
            <a:endCxn id="4" idx="6"/>
          </p:cNvCxnSpPr>
          <p:nvPr/>
        </p:nvCxnSpPr>
        <p:spPr>
          <a:xfrm flipH="1">
            <a:off x="3566181" y="3732974"/>
            <a:ext cx="1188697" cy="1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6BCABB9-0103-27CF-E5C8-650340404B01}"/>
              </a:ext>
            </a:extLst>
          </p:cNvPr>
          <p:cNvCxnSpPr>
            <a:cxnSpLocks/>
            <a:stCxn id="4" idx="4"/>
            <a:endCxn id="10" idx="0"/>
          </p:cNvCxnSpPr>
          <p:nvPr/>
        </p:nvCxnSpPr>
        <p:spPr>
          <a:xfrm>
            <a:off x="3108981" y="4205689"/>
            <a:ext cx="0" cy="86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3BF0045-D06E-54AC-989C-6E71C0689054}"/>
              </a:ext>
            </a:extLst>
          </p:cNvPr>
          <p:cNvSpPr/>
          <p:nvPr/>
        </p:nvSpPr>
        <p:spPr>
          <a:xfrm>
            <a:off x="2651781" y="5073268"/>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R2</a:t>
            </a:r>
          </a:p>
        </p:txBody>
      </p:sp>
      <p:sp>
        <p:nvSpPr>
          <p:cNvPr id="13" name="Oval 12">
            <a:extLst>
              <a:ext uri="{FF2B5EF4-FFF2-40B4-BE49-F238E27FC236}">
                <a16:creationId xmlns:a16="http://schemas.microsoft.com/office/drawing/2014/main" id="{5E06537E-5E57-BDAB-BE6A-E07DC7F077D0}"/>
              </a:ext>
            </a:extLst>
          </p:cNvPr>
          <p:cNvSpPr/>
          <p:nvPr/>
        </p:nvSpPr>
        <p:spPr>
          <a:xfrm>
            <a:off x="4775843" y="5073268"/>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P2</a:t>
            </a:r>
          </a:p>
        </p:txBody>
      </p:sp>
      <p:cxnSp>
        <p:nvCxnSpPr>
          <p:cNvPr id="15" name="Straight Arrow Connector 14">
            <a:extLst>
              <a:ext uri="{FF2B5EF4-FFF2-40B4-BE49-F238E27FC236}">
                <a16:creationId xmlns:a16="http://schemas.microsoft.com/office/drawing/2014/main" id="{CF822EA9-291D-35E9-3549-759B2273E60B}"/>
              </a:ext>
            </a:extLst>
          </p:cNvPr>
          <p:cNvCxnSpPr>
            <a:cxnSpLocks/>
            <a:stCxn id="10" idx="3"/>
            <a:endCxn id="13" idx="2"/>
          </p:cNvCxnSpPr>
          <p:nvPr/>
        </p:nvCxnSpPr>
        <p:spPr>
          <a:xfrm>
            <a:off x="3566181" y="5530468"/>
            <a:ext cx="1209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AD005CD-8BAC-8CC9-F604-83F43093C004}"/>
              </a:ext>
            </a:extLst>
          </p:cNvPr>
          <p:cNvCxnSpPr>
            <a:cxnSpLocks/>
            <a:stCxn id="13" idx="0"/>
            <a:endCxn id="5" idx="2"/>
          </p:cNvCxnSpPr>
          <p:nvPr/>
        </p:nvCxnSpPr>
        <p:spPr>
          <a:xfrm flipH="1" flipV="1">
            <a:off x="5212078" y="4190174"/>
            <a:ext cx="20965" cy="88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2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Disk Scheduling</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3428840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Disk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lnSpcReduction="10000"/>
          </a:bodyPr>
          <a:lstStyle/>
          <a:p>
            <a:r>
              <a:rPr lang="en-US" dirty="0"/>
              <a:t>Disk transfer speeds are limited by seek time and rotational latency. </a:t>
            </a:r>
          </a:p>
          <a:p>
            <a:endParaRPr lang="en-US" dirty="0"/>
          </a:p>
          <a:p>
            <a:r>
              <a:rPr lang="en-US" dirty="0"/>
              <a:t>Disk requests include: </a:t>
            </a:r>
          </a:p>
          <a:p>
            <a:pPr lvl="1"/>
            <a:r>
              <a:rPr lang="en-US" dirty="0"/>
              <a:t>the disk address</a:t>
            </a:r>
          </a:p>
          <a:p>
            <a:pPr lvl="1"/>
            <a:r>
              <a:rPr lang="en-US" dirty="0"/>
              <a:t>memory address</a:t>
            </a:r>
          </a:p>
          <a:p>
            <a:pPr lvl="1"/>
            <a:r>
              <a:rPr lang="en-US" dirty="0"/>
              <a:t>number of sectors to transfer</a:t>
            </a:r>
          </a:p>
          <a:p>
            <a:pPr lvl="1"/>
            <a:r>
              <a:rPr lang="en-US" dirty="0"/>
              <a:t>whether the request is a read or write</a:t>
            </a:r>
          </a:p>
          <a:p>
            <a:pPr lvl="1"/>
            <a:endParaRPr lang="en-US" dirty="0"/>
          </a:p>
          <a:p>
            <a:r>
              <a:rPr lang="en-US" dirty="0"/>
              <a:t>If requests are queued to access disk, we can benefit from scheduling.</a:t>
            </a:r>
          </a:p>
          <a:p>
            <a:pPr marL="637794" lvl="1" indent="-342900">
              <a:buFont typeface="+mj-lt"/>
              <a:buAutoNum type="alphaUcPeriod"/>
            </a:pPr>
            <a:r>
              <a:rPr lang="en-US" dirty="0"/>
              <a:t>FCFS</a:t>
            </a:r>
          </a:p>
          <a:p>
            <a:pPr marL="637794" lvl="1" indent="-342900">
              <a:buFont typeface="+mj-lt"/>
              <a:buAutoNum type="alphaUcPeriod"/>
            </a:pPr>
            <a:r>
              <a:rPr lang="en-US" dirty="0"/>
              <a:t>SSTF</a:t>
            </a:r>
          </a:p>
          <a:p>
            <a:pPr marL="637794" lvl="1" indent="-342900">
              <a:buFont typeface="+mj-lt"/>
              <a:buAutoNum type="alphaUcPeriod"/>
            </a:pPr>
            <a:r>
              <a:rPr lang="en-US" dirty="0"/>
              <a:t>SCAN</a:t>
            </a:r>
          </a:p>
          <a:p>
            <a:pPr marL="637794" lvl="1" indent="-342900">
              <a:buFont typeface="+mj-lt"/>
              <a:buAutoNum type="alphaUcPeriod"/>
            </a:pPr>
            <a:r>
              <a:rPr lang="en-US" dirty="0"/>
              <a:t>C-SCAN</a:t>
            </a:r>
          </a:p>
          <a:p>
            <a:pPr marL="637794" lvl="1" indent="-342900">
              <a:buFont typeface="+mj-lt"/>
              <a:buAutoNum type="alphaUcPeriod"/>
            </a:pPr>
            <a:r>
              <a:rPr lang="en-US" dirty="0"/>
              <a:t>LOOK</a:t>
            </a:r>
          </a:p>
        </p:txBody>
      </p:sp>
    </p:spTree>
    <p:extLst>
      <p:ext uri="{BB962C8B-B14F-4D97-AF65-F5344CB8AC3E}">
        <p14:creationId xmlns:p14="http://schemas.microsoft.com/office/powerpoint/2010/main" val="2957442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155454"/>
            <a:ext cx="8229600" cy="1143000"/>
          </a:xfrm>
        </p:spPr>
        <p:txBody>
          <a:bodyPr/>
          <a:lstStyle/>
          <a:p>
            <a:r>
              <a:rPr lang="en-US" dirty="0"/>
              <a:t>FCFS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386846"/>
            <a:ext cx="8229600" cy="4389120"/>
          </a:xfrm>
        </p:spPr>
        <p:txBody>
          <a:bodyPr>
            <a:normAutofit/>
          </a:bodyPr>
          <a:lstStyle/>
          <a:p>
            <a:r>
              <a:rPr lang="en-US" b="1" dirty="0"/>
              <a:t>First-come, first-serve</a:t>
            </a:r>
            <a:r>
              <a:rPr lang="en-US" dirty="0"/>
              <a:t> is simple and intrinsically fair, but not efficient.</a:t>
            </a:r>
          </a:p>
          <a:p>
            <a:r>
              <a:rPr lang="en-US" dirty="0"/>
              <a:t>Example: I/O block requests has wild cylinder swings. </a:t>
            </a:r>
          </a:p>
          <a:p>
            <a:pPr lvl="1"/>
            <a:r>
              <a:rPr lang="en-US" dirty="0"/>
              <a:t>What’s the total cylinder movement? </a:t>
            </a:r>
            <a:r>
              <a:rPr lang="en-US" i="1" dirty="0"/>
              <a:t>640</a:t>
            </a:r>
          </a:p>
        </p:txBody>
      </p:sp>
      <p:pic>
        <p:nvPicPr>
          <p:cNvPr id="1026" name="Picture 2">
            <a:extLst>
              <a:ext uri="{FF2B5EF4-FFF2-40B4-BE49-F238E27FC236}">
                <a16:creationId xmlns:a16="http://schemas.microsoft.com/office/drawing/2014/main" id="{5E5D47CB-E63C-4A37-8B5B-7244E8D09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52" y="2697488"/>
            <a:ext cx="5364480" cy="364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98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320074"/>
            <a:ext cx="8229600" cy="1143000"/>
          </a:xfrm>
        </p:spPr>
        <p:txBody>
          <a:bodyPr/>
          <a:lstStyle/>
          <a:p>
            <a:r>
              <a:rPr lang="en-US" dirty="0"/>
              <a:t>SSTF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551466"/>
            <a:ext cx="8229600" cy="4389120"/>
          </a:xfrm>
        </p:spPr>
        <p:txBody>
          <a:bodyPr>
            <a:normAutofit/>
          </a:bodyPr>
          <a:lstStyle/>
          <a:p>
            <a:r>
              <a:rPr lang="en-US" b="1" dirty="0"/>
              <a:t>Shortest-seek-time-first</a:t>
            </a:r>
            <a:r>
              <a:rPr lang="en-US" dirty="0"/>
              <a:t> is more efficient but may lead to starvation.</a:t>
            </a:r>
          </a:p>
          <a:p>
            <a:r>
              <a:rPr lang="en-US" dirty="0"/>
              <a:t>Example: SSTF reduces the total head movement to 236 cylinders.</a:t>
            </a:r>
          </a:p>
          <a:p>
            <a:pPr lvl="1"/>
            <a:r>
              <a:rPr lang="en-US" dirty="0"/>
              <a:t>Note: the distance could be reduced to 208 by starting with 37 and 14.</a:t>
            </a:r>
          </a:p>
        </p:txBody>
      </p:sp>
      <p:pic>
        <p:nvPicPr>
          <p:cNvPr id="2050" name="Picture 2">
            <a:extLst>
              <a:ext uri="{FF2B5EF4-FFF2-40B4-BE49-F238E27FC236}">
                <a16:creationId xmlns:a16="http://schemas.microsoft.com/office/drawing/2014/main" id="{718F3286-25F3-4C19-ABA3-6FB70E62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821" y="2679230"/>
            <a:ext cx="53435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51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Assignment 4 is due Wednesday, November 29</a:t>
            </a:r>
            <a:r>
              <a:rPr lang="en-US" baseline="30000" dirty="0"/>
              <a:t>th</a:t>
            </a:r>
            <a:r>
              <a:rPr lang="en-US" dirty="0"/>
              <a:t> @ 11:59pm</a:t>
            </a:r>
          </a:p>
          <a:p>
            <a:endParaRPr lang="en-US" dirty="0"/>
          </a:p>
          <a:p>
            <a:r>
              <a:rPr lang="en-US" dirty="0"/>
              <a:t>Quiz 5 will open after class today and due Thursday, 11/16 @ 11:59 pm.</a:t>
            </a:r>
          </a:p>
          <a:p>
            <a:pPr lvl="1"/>
            <a:r>
              <a:rPr lang="en-US" dirty="0"/>
              <a:t>File System and Mass Storage (Lectures 20 – 24)</a:t>
            </a:r>
          </a:p>
          <a:p>
            <a:pPr lvl="1"/>
            <a:endParaRPr lang="en-US" dirty="0"/>
          </a:p>
          <a:p>
            <a:r>
              <a:rPr lang="en-US" dirty="0"/>
              <a:t>I will post an E.C. assignment in the next week or two</a:t>
            </a:r>
          </a:p>
          <a:p>
            <a:pPr lvl="1"/>
            <a:r>
              <a:rPr lang="en-US" dirty="0"/>
              <a:t>E.C. will be applied to final exam score</a:t>
            </a:r>
          </a:p>
          <a:p>
            <a:pPr lvl="1"/>
            <a:r>
              <a:rPr lang="en-US" dirty="0"/>
              <a:t>Problems will be meant as a review to also help/encourage you to prepare for the exam.</a:t>
            </a:r>
          </a:p>
          <a:p>
            <a:endParaRPr lang="en-US" dirty="0"/>
          </a:p>
        </p:txBody>
      </p:sp>
    </p:spTree>
    <p:extLst>
      <p:ext uri="{BB962C8B-B14F-4D97-AF65-F5344CB8AC3E}">
        <p14:creationId xmlns:p14="http://schemas.microsoft.com/office/powerpoint/2010/main" val="11074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lstStyle/>
          <a:p>
            <a:r>
              <a:rPr lang="en-US" dirty="0"/>
              <a:t>SCAN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460027"/>
            <a:ext cx="8229600" cy="4389120"/>
          </a:xfrm>
        </p:spPr>
        <p:txBody>
          <a:bodyPr>
            <a:normAutofit/>
          </a:bodyPr>
          <a:lstStyle/>
          <a:p>
            <a:r>
              <a:rPr lang="en-US" dirty="0"/>
              <a:t>The </a:t>
            </a:r>
            <a:r>
              <a:rPr lang="en-US" b="1" dirty="0"/>
              <a:t>SCAN</a:t>
            </a:r>
            <a:r>
              <a:rPr lang="en-US" dirty="0"/>
              <a:t> algorithm (aka the elevator algorithm) moves back and forth from one end of the disk to the other.</a:t>
            </a:r>
          </a:p>
          <a:p>
            <a:r>
              <a:rPr lang="en-US" dirty="0"/>
              <a:t>Wide variation in access time: a request can arrive just before or just after the moving head has passed.</a:t>
            </a:r>
          </a:p>
        </p:txBody>
      </p:sp>
      <p:pic>
        <p:nvPicPr>
          <p:cNvPr id="3074" name="Picture 2">
            <a:extLst>
              <a:ext uri="{FF2B5EF4-FFF2-40B4-BE49-F238E27FC236}">
                <a16:creationId xmlns:a16="http://schemas.microsoft.com/office/drawing/2014/main" id="{4005FD2E-790D-4A1B-994C-EDEA63AE9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222" y="2862108"/>
            <a:ext cx="5354003" cy="382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57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171604"/>
            <a:ext cx="8229600" cy="1143000"/>
          </a:xfrm>
        </p:spPr>
        <p:txBody>
          <a:bodyPr/>
          <a:lstStyle/>
          <a:p>
            <a:r>
              <a:rPr lang="en-US" dirty="0"/>
              <a:t>C-SCAN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402996"/>
            <a:ext cx="8229600" cy="4389120"/>
          </a:xfrm>
        </p:spPr>
        <p:txBody>
          <a:bodyPr>
            <a:normAutofit/>
          </a:bodyPr>
          <a:lstStyle/>
          <a:p>
            <a:r>
              <a:rPr lang="en-US" dirty="0"/>
              <a:t>The </a:t>
            </a:r>
            <a:r>
              <a:rPr lang="en-US" b="1" dirty="0"/>
              <a:t>circular-SCAN</a:t>
            </a:r>
            <a:r>
              <a:rPr lang="en-US" dirty="0"/>
              <a:t> algorithm improves upon SCAN by treating all requests in a circular queue fashion.</a:t>
            </a:r>
          </a:p>
          <a:p>
            <a:r>
              <a:rPr lang="en-US" dirty="0"/>
              <a:t>Once the head reaches the end of the disk, it returns to the other end without processing any requests and then starts again.</a:t>
            </a:r>
          </a:p>
        </p:txBody>
      </p:sp>
      <p:pic>
        <p:nvPicPr>
          <p:cNvPr id="4098" name="Picture 2">
            <a:extLst>
              <a:ext uri="{FF2B5EF4-FFF2-40B4-BE49-F238E27FC236}">
                <a16:creationId xmlns:a16="http://schemas.microsoft.com/office/drawing/2014/main" id="{E5060810-C4A5-4733-8575-1569FBAA0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222" y="2805077"/>
            <a:ext cx="5354003" cy="382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7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A50A78F-95B6-4094-82CA-0C469F43F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708" y="2439321"/>
            <a:ext cx="5364480" cy="38242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320074"/>
            <a:ext cx="8229600" cy="1143000"/>
          </a:xfrm>
        </p:spPr>
        <p:txBody>
          <a:bodyPr/>
          <a:lstStyle/>
          <a:p>
            <a:r>
              <a:rPr lang="en-US" dirty="0"/>
              <a:t>LOOK Scheduling</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551466"/>
            <a:ext cx="8229600" cy="4389120"/>
          </a:xfrm>
        </p:spPr>
        <p:txBody>
          <a:bodyPr>
            <a:normAutofit/>
          </a:bodyPr>
          <a:lstStyle/>
          <a:p>
            <a:r>
              <a:rPr lang="en-US" dirty="0"/>
              <a:t>LOOK scheduling improves upon SCAN and C-SCAN by not moving the heads any farther towards the end of the disk than any request. </a:t>
            </a:r>
          </a:p>
          <a:p>
            <a:r>
              <a:rPr lang="en-US" dirty="0"/>
              <a:t>C-LOOK Example:</a:t>
            </a:r>
          </a:p>
        </p:txBody>
      </p:sp>
    </p:spTree>
    <p:extLst>
      <p:ext uri="{BB962C8B-B14F-4D97-AF65-F5344CB8AC3E}">
        <p14:creationId xmlns:p14="http://schemas.microsoft.com/office/powerpoint/2010/main" val="31959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normAutofit fontScale="90000"/>
          </a:bodyPr>
          <a:lstStyle/>
          <a:p>
            <a:r>
              <a:rPr lang="en-US" dirty="0"/>
              <a:t>Selecting a Disk-Scheduling Algorithm</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a:bodyPr>
          <a:lstStyle/>
          <a:p>
            <a:r>
              <a:rPr lang="en-US" dirty="0"/>
              <a:t>For low loads (process one request at a time) all algorithms are equal.</a:t>
            </a:r>
          </a:p>
          <a:p>
            <a:endParaRPr lang="en-US" dirty="0"/>
          </a:p>
          <a:p>
            <a:r>
              <a:rPr lang="en-US" dirty="0"/>
              <a:t>For slightly larger loads, SSTF offers better performance than FCFS, but may lead to starvation when loads become heavy enough.</a:t>
            </a:r>
          </a:p>
          <a:p>
            <a:endParaRPr lang="en-US" dirty="0"/>
          </a:p>
          <a:p>
            <a:r>
              <a:rPr lang="en-US" dirty="0"/>
              <a:t>For busier systems, LOOK eliminates starvation problems.</a:t>
            </a:r>
          </a:p>
          <a:p>
            <a:endParaRPr lang="en-US" dirty="0"/>
          </a:p>
          <a:p>
            <a:r>
              <a:rPr lang="en-US" dirty="0"/>
              <a:t>SSTF or LOOK are generally reasonable defaults.</a:t>
            </a:r>
          </a:p>
          <a:p>
            <a:endParaRPr lang="en-US" dirty="0"/>
          </a:p>
        </p:txBody>
      </p:sp>
    </p:spTree>
    <p:extLst>
      <p:ext uri="{BB962C8B-B14F-4D97-AF65-F5344CB8AC3E}">
        <p14:creationId xmlns:p14="http://schemas.microsoft.com/office/powerpoint/2010/main" val="2400540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a:xfrm>
            <a:off x="457200" y="228635"/>
            <a:ext cx="8229600" cy="1143000"/>
          </a:xfrm>
        </p:spPr>
        <p:txBody>
          <a:bodyPr>
            <a:normAutofit/>
          </a:bodyPr>
          <a:lstStyle/>
          <a:p>
            <a:r>
              <a:rPr lang="en-US" dirty="0"/>
              <a:t>Review</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460027"/>
            <a:ext cx="8595312" cy="4389120"/>
          </a:xfrm>
        </p:spPr>
        <p:txBody>
          <a:bodyPr>
            <a:normAutofit/>
          </a:bodyPr>
          <a:lstStyle/>
          <a:p>
            <a:pPr marL="457200" indent="-457200">
              <a:buFont typeface="+mj-lt"/>
              <a:buAutoNum type="arabicPeriod"/>
            </a:pPr>
            <a:r>
              <a:rPr lang="en-US" dirty="0"/>
              <a:t>Suppose a disk drive has 5000 cylinders numbered 0 – 4999. The drive is currently serving a request at cylinder 143, and the previous request was at cylinder 125. The queue of pending requests, in FIFO order, is:</a:t>
            </a:r>
          </a:p>
          <a:p>
            <a:pPr marL="294894" lvl="1" indent="0">
              <a:buNone/>
            </a:pPr>
            <a:r>
              <a:rPr lang="en-US" dirty="0"/>
              <a:t>	86, 1470, 913, 1774, 948, 1509, 1022, 1750, 130</a:t>
            </a:r>
          </a:p>
          <a:p>
            <a:pPr marL="294894" lvl="1" indent="0">
              <a:buNone/>
            </a:pPr>
            <a:r>
              <a:rPr lang="en-US" dirty="0"/>
              <a:t>Starting from the current head position, what is the total distance (in cylinders) that the disk arm moves to satisfy all the pending requests for each of the following disk-scheduling algorithms?</a:t>
            </a:r>
          </a:p>
          <a:p>
            <a:pPr marL="637794" lvl="1" indent="-342900">
              <a:buAutoNum type="alphaUcPeriod"/>
            </a:pPr>
            <a:r>
              <a:rPr lang="en-US" dirty="0"/>
              <a:t>FCFS </a:t>
            </a:r>
            <a:endParaRPr lang="en-US" b="1" dirty="0">
              <a:solidFill>
                <a:srgbClr val="C00000"/>
              </a:solidFill>
            </a:endParaRPr>
          </a:p>
          <a:p>
            <a:pPr marL="637794" lvl="1" indent="-342900">
              <a:buAutoNum type="alphaUcPeriod"/>
            </a:pPr>
            <a:r>
              <a:rPr lang="en-US" dirty="0"/>
              <a:t>SSTF </a:t>
            </a:r>
          </a:p>
          <a:p>
            <a:pPr marL="637794" lvl="1" indent="-342900">
              <a:buAutoNum type="alphaUcPeriod"/>
            </a:pPr>
            <a:r>
              <a:rPr lang="en-US" dirty="0"/>
              <a:t>SCAN </a:t>
            </a:r>
          </a:p>
          <a:p>
            <a:pPr marL="637794" lvl="1" indent="-342900">
              <a:buAutoNum type="alphaUcPeriod"/>
            </a:pPr>
            <a:r>
              <a:rPr lang="en-US" dirty="0"/>
              <a:t>LOOK </a:t>
            </a:r>
          </a:p>
          <a:p>
            <a:pPr marL="637794" lvl="1" indent="-342900">
              <a:buAutoNum type="alphaUcPeriod"/>
            </a:pPr>
            <a:r>
              <a:rPr lang="en-US" dirty="0"/>
              <a:t>C-SCAN </a:t>
            </a:r>
          </a:p>
          <a:p>
            <a:pPr marL="637794" lvl="1" indent="-342900">
              <a:buAutoNum type="alphaUcPeriod"/>
            </a:pPr>
            <a:r>
              <a:rPr lang="en-US" dirty="0"/>
              <a:t>C-LOOK</a:t>
            </a:r>
            <a:endParaRPr lang="en-US" b="1" dirty="0">
              <a:solidFill>
                <a:srgbClr val="C00000"/>
              </a:solidFill>
            </a:endParaRPr>
          </a:p>
        </p:txBody>
      </p:sp>
    </p:spTree>
    <p:extLst>
      <p:ext uri="{BB962C8B-B14F-4D97-AF65-F5344CB8AC3E}">
        <p14:creationId xmlns:p14="http://schemas.microsoft.com/office/powerpoint/2010/main" val="266273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8A3A-3A59-E25A-0660-6556B9ACA334}"/>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7F932DEB-07C7-82E2-3AC9-B03B1ED8C344}"/>
              </a:ext>
            </a:extLst>
          </p:cNvPr>
          <p:cNvSpPr>
            <a:spLocks noGrp="1"/>
          </p:cNvSpPr>
          <p:nvPr>
            <p:ph idx="1"/>
          </p:nvPr>
        </p:nvSpPr>
        <p:spPr/>
        <p:txBody>
          <a:bodyPr/>
          <a:lstStyle/>
          <a:p>
            <a:pPr marL="457200" indent="-457200">
              <a:buFont typeface="+mj-lt"/>
              <a:buAutoNum type="arabicPeriod"/>
            </a:pPr>
            <a:r>
              <a:rPr lang="en-US" dirty="0"/>
              <a:t>None of the disk-scheduling algorithms except FCFS is truly fair. Why?</a:t>
            </a:r>
          </a:p>
          <a:p>
            <a:pPr marL="457200" indent="-457200">
              <a:buFont typeface="+mj-lt"/>
              <a:buAutoNum type="arabicPeriod"/>
            </a:pPr>
            <a:endParaRPr lang="en-US" dirty="0"/>
          </a:p>
          <a:p>
            <a:pPr marL="457200" indent="-457200">
              <a:buFont typeface="+mj-lt"/>
              <a:buAutoNum type="arabicPeriod"/>
            </a:pPr>
            <a:r>
              <a:rPr lang="en-US" dirty="0"/>
              <a:t>Why is fairness important?</a:t>
            </a:r>
          </a:p>
        </p:txBody>
      </p:sp>
    </p:spTree>
    <p:extLst>
      <p:ext uri="{BB962C8B-B14F-4D97-AF65-F5344CB8AC3E}">
        <p14:creationId xmlns:p14="http://schemas.microsoft.com/office/powerpoint/2010/main" val="80725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RAID Structure</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4008170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EAC9-150C-4543-B7D9-07DC40030AE4}"/>
              </a:ext>
            </a:extLst>
          </p:cNvPr>
          <p:cNvSpPr>
            <a:spLocks noGrp="1"/>
          </p:cNvSpPr>
          <p:nvPr>
            <p:ph type="title"/>
          </p:nvPr>
        </p:nvSpPr>
        <p:spPr/>
        <p:txBody>
          <a:bodyPr/>
          <a:lstStyle/>
          <a:p>
            <a:r>
              <a:rPr lang="en-US" dirty="0"/>
              <a:t>RAID Overview</a:t>
            </a:r>
          </a:p>
        </p:txBody>
      </p:sp>
      <p:sp>
        <p:nvSpPr>
          <p:cNvPr id="3" name="Content Placeholder 2">
            <a:extLst>
              <a:ext uri="{FF2B5EF4-FFF2-40B4-BE49-F238E27FC236}">
                <a16:creationId xmlns:a16="http://schemas.microsoft.com/office/drawing/2014/main" id="{816D8B82-16FA-4B39-BBBF-E6CD7963A445}"/>
              </a:ext>
            </a:extLst>
          </p:cNvPr>
          <p:cNvSpPr>
            <a:spLocks noGrp="1"/>
          </p:cNvSpPr>
          <p:nvPr>
            <p:ph idx="1"/>
          </p:nvPr>
        </p:nvSpPr>
        <p:spPr/>
        <p:txBody>
          <a:bodyPr/>
          <a:lstStyle/>
          <a:p>
            <a:r>
              <a:rPr lang="en-US" dirty="0"/>
              <a:t>Disk drives continue to get cheaper. It is economically feasible to attach many disks to a computer system.</a:t>
            </a:r>
          </a:p>
          <a:p>
            <a:endParaRPr lang="en-US" dirty="0"/>
          </a:p>
          <a:p>
            <a:r>
              <a:rPr lang="en-US" dirty="0"/>
              <a:t>If we operate disks in parallel, we can improve I/O rates.</a:t>
            </a:r>
          </a:p>
          <a:p>
            <a:endParaRPr lang="en-US" dirty="0"/>
          </a:p>
          <a:p>
            <a:r>
              <a:rPr lang="en-US" dirty="0"/>
              <a:t>Many disk can also improve reliability by introducing redundancy – failure of one disk doesn’t mean a loss of data.</a:t>
            </a:r>
          </a:p>
          <a:p>
            <a:endParaRPr lang="en-US" dirty="0"/>
          </a:p>
          <a:p>
            <a:r>
              <a:rPr lang="en-US" b="1" dirty="0"/>
              <a:t>Redundant arrays of independent disks (RAID)</a:t>
            </a:r>
            <a:r>
              <a:rPr lang="en-US" dirty="0"/>
              <a:t> is a group of hard drives that use some form of duplication to increase reliability and/or speed.</a:t>
            </a:r>
          </a:p>
          <a:p>
            <a:endParaRPr lang="en-US" dirty="0"/>
          </a:p>
          <a:p>
            <a:endParaRPr lang="en-US" dirty="0"/>
          </a:p>
        </p:txBody>
      </p:sp>
    </p:spTree>
    <p:extLst>
      <p:ext uri="{BB962C8B-B14F-4D97-AF65-F5344CB8AC3E}">
        <p14:creationId xmlns:p14="http://schemas.microsoft.com/office/powerpoint/2010/main" val="405963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6B9-7353-4AAF-98BB-EDB5D54EE71F}"/>
              </a:ext>
            </a:extLst>
          </p:cNvPr>
          <p:cNvSpPr>
            <a:spLocks noGrp="1"/>
          </p:cNvSpPr>
          <p:nvPr>
            <p:ph type="title"/>
          </p:nvPr>
        </p:nvSpPr>
        <p:spPr/>
        <p:txBody>
          <a:bodyPr>
            <a:normAutofit fontScale="90000"/>
          </a:bodyPr>
          <a:lstStyle/>
          <a:p>
            <a:r>
              <a:rPr lang="en-US" dirty="0"/>
              <a:t>Improvement of Reliability via Redundancy</a:t>
            </a:r>
          </a:p>
        </p:txBody>
      </p:sp>
      <p:sp>
        <p:nvSpPr>
          <p:cNvPr id="3" name="Content Placeholder 2">
            <a:extLst>
              <a:ext uri="{FF2B5EF4-FFF2-40B4-BE49-F238E27FC236}">
                <a16:creationId xmlns:a16="http://schemas.microsoft.com/office/drawing/2014/main" id="{000E34EC-F8FF-417F-83B1-D93E0C47FFBE}"/>
              </a:ext>
            </a:extLst>
          </p:cNvPr>
          <p:cNvSpPr>
            <a:spLocks noGrp="1"/>
          </p:cNvSpPr>
          <p:nvPr>
            <p:ph idx="1"/>
          </p:nvPr>
        </p:nvSpPr>
        <p:spPr/>
        <p:txBody>
          <a:bodyPr/>
          <a:lstStyle/>
          <a:p>
            <a:r>
              <a:rPr lang="en-US" dirty="0"/>
              <a:t>The chance that some disk out of a set of N disks will fail is much higher than the chance of a specific disk failing.</a:t>
            </a:r>
          </a:p>
          <a:p>
            <a:endParaRPr lang="en-US" dirty="0"/>
          </a:p>
          <a:p>
            <a:r>
              <a:rPr lang="en-US" b="1" dirty="0"/>
              <a:t>Mean time to failure (MTTF)</a:t>
            </a:r>
            <a:r>
              <a:rPr lang="en-US" dirty="0"/>
              <a:t> – average of the predicted time of an inherent failure.</a:t>
            </a:r>
          </a:p>
          <a:p>
            <a:endParaRPr lang="en-US" dirty="0"/>
          </a:p>
          <a:p>
            <a:r>
              <a:rPr lang="en-US" dirty="0"/>
              <a:t>Example</a:t>
            </a:r>
          </a:p>
          <a:p>
            <a:pPr lvl="1"/>
            <a:r>
              <a:rPr lang="en-US" dirty="0"/>
              <a:t>MTTF for one disk = 100,000 hours = 4166 days</a:t>
            </a:r>
          </a:p>
          <a:p>
            <a:pPr lvl="1"/>
            <a:r>
              <a:rPr lang="en-US" dirty="0"/>
              <a:t>MTTF for an array of 100 disks = 100,000/100 = 1000 hours = 41.66 days</a:t>
            </a:r>
          </a:p>
          <a:p>
            <a:endParaRPr lang="en-US" dirty="0"/>
          </a:p>
          <a:p>
            <a:r>
              <a:rPr lang="en-US" dirty="0"/>
              <a:t>Storing only one copy of our data will result in a significant loss of data.</a:t>
            </a:r>
          </a:p>
        </p:txBody>
      </p:sp>
    </p:spTree>
    <p:extLst>
      <p:ext uri="{BB962C8B-B14F-4D97-AF65-F5344CB8AC3E}">
        <p14:creationId xmlns:p14="http://schemas.microsoft.com/office/powerpoint/2010/main" val="338767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6B9-7353-4AAF-98BB-EDB5D54EE71F}"/>
              </a:ext>
            </a:extLst>
          </p:cNvPr>
          <p:cNvSpPr>
            <a:spLocks noGrp="1"/>
          </p:cNvSpPr>
          <p:nvPr>
            <p:ph type="title"/>
          </p:nvPr>
        </p:nvSpPr>
        <p:spPr/>
        <p:txBody>
          <a:bodyPr/>
          <a:lstStyle/>
          <a:p>
            <a:r>
              <a:rPr lang="en-US" dirty="0"/>
              <a:t>Redundancy</a:t>
            </a:r>
          </a:p>
        </p:txBody>
      </p:sp>
      <p:sp>
        <p:nvSpPr>
          <p:cNvPr id="3" name="Content Placeholder 2">
            <a:extLst>
              <a:ext uri="{FF2B5EF4-FFF2-40B4-BE49-F238E27FC236}">
                <a16:creationId xmlns:a16="http://schemas.microsoft.com/office/drawing/2014/main" id="{000E34EC-F8FF-417F-83B1-D93E0C47FFBE}"/>
              </a:ext>
            </a:extLst>
          </p:cNvPr>
          <p:cNvSpPr>
            <a:spLocks noGrp="1"/>
          </p:cNvSpPr>
          <p:nvPr>
            <p:ph idx="1"/>
          </p:nvPr>
        </p:nvSpPr>
        <p:spPr/>
        <p:txBody>
          <a:bodyPr/>
          <a:lstStyle/>
          <a:p>
            <a:r>
              <a:rPr lang="en-US" dirty="0"/>
              <a:t>To improve reliability, we can introduce </a:t>
            </a:r>
            <a:r>
              <a:rPr lang="en-US" b="1" dirty="0"/>
              <a:t>redundancy</a:t>
            </a:r>
            <a:r>
              <a:rPr lang="en-US" dirty="0"/>
              <a:t>.</a:t>
            </a:r>
          </a:p>
          <a:p>
            <a:pPr lvl="1"/>
            <a:r>
              <a:rPr lang="en-US" dirty="0"/>
              <a:t>An intentional replication vs redundancy that leads to update anomalies.</a:t>
            </a:r>
          </a:p>
          <a:p>
            <a:endParaRPr lang="en-US" dirty="0"/>
          </a:p>
          <a:p>
            <a:r>
              <a:rPr lang="en-US" dirty="0"/>
              <a:t>Store extra information that is not normally needed but can be used in the event of a disk failure.</a:t>
            </a:r>
          </a:p>
          <a:p>
            <a:pPr lvl="1"/>
            <a:r>
              <a:rPr lang="en-US" dirty="0"/>
              <a:t>We can lose a disk without losing data.</a:t>
            </a:r>
          </a:p>
          <a:p>
            <a:pPr lvl="1"/>
            <a:endParaRPr lang="en-US" dirty="0"/>
          </a:p>
          <a:p>
            <a:r>
              <a:rPr lang="en-US" dirty="0"/>
              <a:t>The simplest (but most expensive) form of redundancy is </a:t>
            </a:r>
            <a:r>
              <a:rPr lang="en-US" b="1" dirty="0"/>
              <a:t>mirroring</a:t>
            </a:r>
            <a:r>
              <a:rPr lang="en-US" dirty="0"/>
              <a:t>, which duplicates every disk.</a:t>
            </a:r>
          </a:p>
          <a:p>
            <a:pPr lvl="1"/>
            <a:r>
              <a:rPr lang="en-US" dirty="0"/>
              <a:t>Every write is carried out on both disks.</a:t>
            </a:r>
          </a:p>
          <a:p>
            <a:pPr lvl="1"/>
            <a:r>
              <a:rPr lang="en-US" dirty="0"/>
              <a:t>Data will only be lost if our second disk fails before the first disk is replaced. </a:t>
            </a:r>
          </a:p>
        </p:txBody>
      </p:sp>
    </p:spTree>
    <p:extLst>
      <p:ext uri="{BB962C8B-B14F-4D97-AF65-F5344CB8AC3E}">
        <p14:creationId xmlns:p14="http://schemas.microsoft.com/office/powerpoint/2010/main" val="79287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537-E38F-80EC-4987-A6E0692C131D}"/>
              </a:ext>
            </a:extLst>
          </p:cNvPr>
          <p:cNvSpPr>
            <a:spLocks noGrp="1"/>
          </p:cNvSpPr>
          <p:nvPr>
            <p:ph type="title"/>
          </p:nvPr>
        </p:nvSpPr>
        <p:spPr/>
        <p:txBody>
          <a:bodyPr/>
          <a:lstStyle/>
          <a:p>
            <a:r>
              <a:rPr lang="en-US" dirty="0"/>
              <a:t>What We’re Doing Today</a:t>
            </a:r>
          </a:p>
        </p:txBody>
      </p:sp>
      <p:sp>
        <p:nvSpPr>
          <p:cNvPr id="3" name="Content Placeholder 2">
            <a:extLst>
              <a:ext uri="{FF2B5EF4-FFF2-40B4-BE49-F238E27FC236}">
                <a16:creationId xmlns:a16="http://schemas.microsoft.com/office/drawing/2014/main" id="{86A064DA-73DD-7F60-0CB1-7D9297F8B877}"/>
              </a:ext>
            </a:extLst>
          </p:cNvPr>
          <p:cNvSpPr>
            <a:spLocks noGrp="1"/>
          </p:cNvSpPr>
          <p:nvPr>
            <p:ph idx="1"/>
          </p:nvPr>
        </p:nvSpPr>
        <p:spPr/>
        <p:txBody>
          <a:bodyPr/>
          <a:lstStyle/>
          <a:p>
            <a:r>
              <a:rPr lang="en-US" dirty="0"/>
              <a:t>Discuss Assignment 4</a:t>
            </a:r>
          </a:p>
          <a:p>
            <a:endParaRPr lang="en-US" dirty="0"/>
          </a:p>
          <a:p>
            <a:r>
              <a:rPr lang="en-US" dirty="0"/>
              <a:t>Mass Storage</a:t>
            </a:r>
          </a:p>
          <a:p>
            <a:pPr lvl="1"/>
            <a:r>
              <a:rPr lang="en-US" dirty="0"/>
              <a:t>Disk Scheduling</a:t>
            </a:r>
          </a:p>
          <a:p>
            <a:pPr lvl="1"/>
            <a:r>
              <a:rPr lang="en-US" dirty="0"/>
              <a:t>RAID</a:t>
            </a:r>
          </a:p>
          <a:p>
            <a:pPr lvl="1"/>
            <a:endParaRPr lang="en-US" dirty="0"/>
          </a:p>
        </p:txBody>
      </p:sp>
    </p:spTree>
    <p:extLst>
      <p:ext uri="{BB962C8B-B14F-4D97-AF65-F5344CB8AC3E}">
        <p14:creationId xmlns:p14="http://schemas.microsoft.com/office/powerpoint/2010/main" val="139603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6B9-7353-4AAF-98BB-EDB5D54EE71F}"/>
              </a:ext>
            </a:extLst>
          </p:cNvPr>
          <p:cNvSpPr>
            <a:spLocks noGrp="1"/>
          </p:cNvSpPr>
          <p:nvPr>
            <p:ph type="title"/>
          </p:nvPr>
        </p:nvSpPr>
        <p:spPr/>
        <p:txBody>
          <a:bodyPr/>
          <a:lstStyle/>
          <a:p>
            <a:r>
              <a:rPr lang="en-US" dirty="0"/>
              <a:t>Mirroring</a:t>
            </a:r>
          </a:p>
        </p:txBody>
      </p:sp>
      <p:sp>
        <p:nvSpPr>
          <p:cNvPr id="3" name="Content Placeholder 2">
            <a:extLst>
              <a:ext uri="{FF2B5EF4-FFF2-40B4-BE49-F238E27FC236}">
                <a16:creationId xmlns:a16="http://schemas.microsoft.com/office/drawing/2014/main" id="{000E34EC-F8FF-417F-83B1-D93E0C47FFBE}"/>
              </a:ext>
            </a:extLst>
          </p:cNvPr>
          <p:cNvSpPr>
            <a:spLocks noGrp="1"/>
          </p:cNvSpPr>
          <p:nvPr>
            <p:ph idx="1"/>
          </p:nvPr>
        </p:nvSpPr>
        <p:spPr/>
        <p:txBody>
          <a:bodyPr/>
          <a:lstStyle/>
          <a:p>
            <a:r>
              <a:rPr lang="en-US" dirty="0"/>
              <a:t>Failure with mirroring depends on two factors:</a:t>
            </a:r>
          </a:p>
          <a:p>
            <a:pPr lvl="1"/>
            <a:r>
              <a:rPr lang="en-US" dirty="0"/>
              <a:t>MTTF </a:t>
            </a:r>
          </a:p>
          <a:p>
            <a:pPr lvl="1"/>
            <a:r>
              <a:rPr lang="en-US" b="1" dirty="0"/>
              <a:t>Meant time to repair (MTTR)</a:t>
            </a:r>
            <a:r>
              <a:rPr lang="en-US" dirty="0"/>
              <a:t> – the time it takes to replace failed disk and restore data on it. </a:t>
            </a:r>
          </a:p>
          <a:p>
            <a:pPr lvl="1"/>
            <a:endParaRPr lang="en-US" dirty="0"/>
          </a:p>
          <a:p>
            <a:r>
              <a:rPr lang="en-US" dirty="0"/>
              <a:t>Example:</a:t>
            </a:r>
          </a:p>
          <a:p>
            <a:pPr lvl="1"/>
            <a:r>
              <a:rPr lang="en-US" dirty="0"/>
              <a:t>MTTF = 100,000 hours, assume this is independent for each disk</a:t>
            </a:r>
          </a:p>
          <a:p>
            <a:pPr lvl="1"/>
            <a:r>
              <a:rPr lang="en-US" dirty="0"/>
              <a:t>MTTR = 10 hours</a:t>
            </a:r>
          </a:p>
          <a:p>
            <a:pPr lvl="1"/>
            <a:r>
              <a:rPr lang="en-US" dirty="0"/>
              <a:t>The </a:t>
            </a:r>
            <a:r>
              <a:rPr lang="en-US" b="1" dirty="0"/>
              <a:t>mean time to data loss</a:t>
            </a:r>
            <a:r>
              <a:rPr lang="en-US" dirty="0"/>
              <a:t> of a mirrored disk is</a:t>
            </a:r>
          </a:p>
          <a:p>
            <a:pPr lvl="2"/>
            <a:r>
              <a:rPr lang="en-US" dirty="0"/>
              <a:t>100,000^2 / (2 * 10) = 500 * 10^6 hours = 57,000 years!</a:t>
            </a:r>
          </a:p>
          <a:p>
            <a:pPr lvl="1"/>
            <a:r>
              <a:rPr lang="en-US" dirty="0"/>
              <a:t>Note: the independent disk failure assumption is not always safe: power failures could lead to corrupt data, natural disasters, manufacturing defects, as both age probability of failure increases, etc.   </a:t>
            </a:r>
          </a:p>
        </p:txBody>
      </p:sp>
    </p:spTree>
    <p:extLst>
      <p:ext uri="{BB962C8B-B14F-4D97-AF65-F5344CB8AC3E}">
        <p14:creationId xmlns:p14="http://schemas.microsoft.com/office/powerpoint/2010/main" val="171720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6B9-7353-4AAF-98BB-EDB5D54EE71F}"/>
              </a:ext>
            </a:extLst>
          </p:cNvPr>
          <p:cNvSpPr>
            <a:spLocks noGrp="1"/>
          </p:cNvSpPr>
          <p:nvPr>
            <p:ph type="title"/>
          </p:nvPr>
        </p:nvSpPr>
        <p:spPr/>
        <p:txBody>
          <a:bodyPr>
            <a:normAutofit fontScale="90000"/>
          </a:bodyPr>
          <a:lstStyle/>
          <a:p>
            <a:r>
              <a:rPr lang="en-US" dirty="0"/>
              <a:t>Improvement in Performance via Parallelism</a:t>
            </a:r>
          </a:p>
        </p:txBody>
      </p:sp>
      <p:sp>
        <p:nvSpPr>
          <p:cNvPr id="3" name="Content Placeholder 2">
            <a:extLst>
              <a:ext uri="{FF2B5EF4-FFF2-40B4-BE49-F238E27FC236}">
                <a16:creationId xmlns:a16="http://schemas.microsoft.com/office/drawing/2014/main" id="{000E34EC-F8FF-417F-83B1-D93E0C47FFBE}"/>
              </a:ext>
            </a:extLst>
          </p:cNvPr>
          <p:cNvSpPr>
            <a:spLocks noGrp="1"/>
          </p:cNvSpPr>
          <p:nvPr>
            <p:ph idx="1"/>
          </p:nvPr>
        </p:nvSpPr>
        <p:spPr/>
        <p:txBody>
          <a:bodyPr/>
          <a:lstStyle/>
          <a:p>
            <a:r>
              <a:rPr lang="en-US" dirty="0"/>
              <a:t>Mirroring also gives us better performance of reads – read operations can be satisfied from any available copy.</a:t>
            </a:r>
          </a:p>
          <a:p>
            <a:pPr lvl="1"/>
            <a:r>
              <a:rPr lang="en-US" dirty="0"/>
              <a:t>Multiple disks can be reading different blocks simultaneously in parallel.</a:t>
            </a:r>
          </a:p>
          <a:p>
            <a:pPr lvl="1"/>
            <a:endParaRPr lang="en-US" dirty="0"/>
          </a:p>
          <a:p>
            <a:r>
              <a:rPr lang="en-US" dirty="0"/>
              <a:t>Another way to improve disk access is </a:t>
            </a:r>
            <a:r>
              <a:rPr lang="en-US" b="1" dirty="0"/>
              <a:t>data striping</a:t>
            </a:r>
            <a:r>
              <a:rPr lang="en-US" dirty="0"/>
              <a:t> – spread data across multiple disks.</a:t>
            </a:r>
          </a:p>
        </p:txBody>
      </p:sp>
    </p:spTree>
    <p:extLst>
      <p:ext uri="{BB962C8B-B14F-4D97-AF65-F5344CB8AC3E}">
        <p14:creationId xmlns:p14="http://schemas.microsoft.com/office/powerpoint/2010/main" val="144338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6B9-7353-4AAF-98BB-EDB5D54EE71F}"/>
              </a:ext>
            </a:extLst>
          </p:cNvPr>
          <p:cNvSpPr>
            <a:spLocks noGrp="1"/>
          </p:cNvSpPr>
          <p:nvPr>
            <p:ph type="title"/>
          </p:nvPr>
        </p:nvSpPr>
        <p:spPr/>
        <p:txBody>
          <a:bodyPr>
            <a:normAutofit/>
          </a:bodyPr>
          <a:lstStyle/>
          <a:p>
            <a:r>
              <a:rPr lang="en-US" dirty="0"/>
              <a:t>Striping</a:t>
            </a:r>
          </a:p>
        </p:txBody>
      </p:sp>
      <p:sp>
        <p:nvSpPr>
          <p:cNvPr id="3" name="Content Placeholder 2">
            <a:extLst>
              <a:ext uri="{FF2B5EF4-FFF2-40B4-BE49-F238E27FC236}">
                <a16:creationId xmlns:a16="http://schemas.microsoft.com/office/drawing/2014/main" id="{000E34EC-F8FF-417F-83B1-D93E0C47FFBE}"/>
              </a:ext>
            </a:extLst>
          </p:cNvPr>
          <p:cNvSpPr>
            <a:spLocks noGrp="1"/>
          </p:cNvSpPr>
          <p:nvPr>
            <p:ph idx="1"/>
          </p:nvPr>
        </p:nvSpPr>
        <p:spPr/>
        <p:txBody>
          <a:bodyPr/>
          <a:lstStyle/>
          <a:p>
            <a:r>
              <a:rPr lang="en-US" dirty="0"/>
              <a:t>Bit-level striping – the bits of each byte are striped across multiple disks. </a:t>
            </a:r>
          </a:p>
          <a:p>
            <a:r>
              <a:rPr lang="en-US" dirty="0"/>
              <a:t>Ex. 8 disks, then each 8-bit byte would read in parallel. A single disk read can access 8 * 512 bytes = 4KB in the same amount of time to read 512 bytes from a single disk.</a:t>
            </a:r>
          </a:p>
          <a:p>
            <a:endParaRPr lang="en-US" dirty="0"/>
          </a:p>
          <a:p>
            <a:r>
              <a:rPr lang="en-US" dirty="0"/>
              <a:t>Block-level striping – spread a filesystem across multiple disks on a block-by-block basis (most common). For N disks and J blocks, (J mod N).</a:t>
            </a:r>
          </a:p>
          <a:p>
            <a:r>
              <a:rPr lang="en-US" dirty="0"/>
              <a:t>Ex. Block J is on disk 0, block J + 1 is on disk 1, … </a:t>
            </a:r>
          </a:p>
        </p:txBody>
      </p:sp>
    </p:spTree>
    <p:extLst>
      <p:ext uri="{BB962C8B-B14F-4D97-AF65-F5344CB8AC3E}">
        <p14:creationId xmlns:p14="http://schemas.microsoft.com/office/powerpoint/2010/main" val="159499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1DF9-48D5-4903-B97C-5F3B71F410AC}"/>
              </a:ext>
            </a:extLst>
          </p:cNvPr>
          <p:cNvSpPr>
            <a:spLocks noGrp="1"/>
          </p:cNvSpPr>
          <p:nvPr>
            <p:ph type="title"/>
          </p:nvPr>
        </p:nvSpPr>
        <p:spPr/>
        <p:txBody>
          <a:bodyPr/>
          <a:lstStyle/>
          <a:p>
            <a:r>
              <a:rPr lang="en-US" dirty="0"/>
              <a:t>Mirroring vs. Striping</a:t>
            </a:r>
          </a:p>
        </p:txBody>
      </p:sp>
      <p:sp>
        <p:nvSpPr>
          <p:cNvPr id="3" name="Content Placeholder 2">
            <a:extLst>
              <a:ext uri="{FF2B5EF4-FFF2-40B4-BE49-F238E27FC236}">
                <a16:creationId xmlns:a16="http://schemas.microsoft.com/office/drawing/2014/main" id="{24F759D6-3E65-4176-8B1F-4DF27D1CE73B}"/>
              </a:ext>
            </a:extLst>
          </p:cNvPr>
          <p:cNvSpPr>
            <a:spLocks noGrp="1"/>
          </p:cNvSpPr>
          <p:nvPr>
            <p:ph idx="1"/>
          </p:nvPr>
        </p:nvSpPr>
        <p:spPr/>
        <p:txBody>
          <a:bodyPr/>
          <a:lstStyle/>
          <a:p>
            <a:r>
              <a:rPr lang="en-US" dirty="0"/>
              <a:t>Mirroring gives us high reliability, but it is expensive.</a:t>
            </a:r>
          </a:p>
          <a:p>
            <a:endParaRPr lang="en-US" dirty="0"/>
          </a:p>
          <a:p>
            <a:r>
              <a:rPr lang="en-US" dirty="0"/>
              <a:t>Striping gives us high data-transfer rates but does not improve reliability. </a:t>
            </a:r>
          </a:p>
          <a:p>
            <a:endParaRPr lang="en-US" dirty="0"/>
          </a:p>
          <a:p>
            <a:r>
              <a:rPr lang="en-US" dirty="0"/>
              <a:t>There are a number of different schemes that combine the principles of mirroring and striping in different ways to balance reliability vs. performance.</a:t>
            </a:r>
          </a:p>
          <a:p>
            <a:endParaRPr lang="en-US" dirty="0"/>
          </a:p>
          <a:p>
            <a:r>
              <a:rPr lang="en-US" dirty="0"/>
              <a:t>These schemes are the </a:t>
            </a:r>
            <a:r>
              <a:rPr lang="en-US" b="1" dirty="0"/>
              <a:t>RAID levels</a:t>
            </a:r>
            <a:r>
              <a:rPr lang="en-US" dirty="0"/>
              <a:t>. We will talk about 9 of them, but there can be more.</a:t>
            </a:r>
          </a:p>
        </p:txBody>
      </p:sp>
    </p:spTree>
    <p:extLst>
      <p:ext uri="{BB962C8B-B14F-4D97-AF65-F5344CB8AC3E}">
        <p14:creationId xmlns:p14="http://schemas.microsoft.com/office/powerpoint/2010/main" val="174549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RAID Levels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385262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BEDD-61C6-4D33-A4D7-CA1DCF30E043}"/>
              </a:ext>
            </a:extLst>
          </p:cNvPr>
          <p:cNvSpPr>
            <a:spLocks noGrp="1"/>
          </p:cNvSpPr>
          <p:nvPr>
            <p:ph type="title"/>
          </p:nvPr>
        </p:nvSpPr>
        <p:spPr/>
        <p:txBody>
          <a:bodyPr/>
          <a:lstStyle/>
          <a:p>
            <a:r>
              <a:rPr lang="en-US" dirty="0"/>
              <a:t>RAID Levels</a:t>
            </a:r>
          </a:p>
        </p:txBody>
      </p:sp>
      <p:sp>
        <p:nvSpPr>
          <p:cNvPr id="3" name="Content Placeholder 2">
            <a:extLst>
              <a:ext uri="{FF2B5EF4-FFF2-40B4-BE49-F238E27FC236}">
                <a16:creationId xmlns:a16="http://schemas.microsoft.com/office/drawing/2014/main" id="{049C602E-E2A3-47BE-8F82-8E24CDF323BB}"/>
              </a:ext>
            </a:extLst>
          </p:cNvPr>
          <p:cNvSpPr>
            <a:spLocks noGrp="1"/>
          </p:cNvSpPr>
          <p:nvPr>
            <p:ph idx="1"/>
          </p:nvPr>
        </p:nvSpPr>
        <p:spPr/>
        <p:txBody>
          <a:bodyPr/>
          <a:lstStyle/>
          <a:p>
            <a:r>
              <a:rPr lang="en-US" dirty="0"/>
              <a:t>Not shown are </a:t>
            </a:r>
          </a:p>
          <a:p>
            <a:pPr lvl="1"/>
            <a:r>
              <a:rPr lang="en-US" dirty="0"/>
              <a:t>RAID 0 + 1 </a:t>
            </a:r>
          </a:p>
          <a:p>
            <a:pPr lvl="1"/>
            <a:r>
              <a:rPr lang="en-US" dirty="0"/>
              <a:t>RAID 1 + 0</a:t>
            </a:r>
          </a:p>
        </p:txBody>
      </p:sp>
      <p:pic>
        <p:nvPicPr>
          <p:cNvPr id="1026" name="Picture 2">
            <a:extLst>
              <a:ext uri="{FF2B5EF4-FFF2-40B4-BE49-F238E27FC236}">
                <a16:creationId xmlns:a16="http://schemas.microsoft.com/office/drawing/2014/main" id="{69F91041-2387-4EE8-8C49-355D755AB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78" y="20866"/>
            <a:ext cx="4162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4D6-EA01-4131-B1AA-322712DF01B4}"/>
              </a:ext>
            </a:extLst>
          </p:cNvPr>
          <p:cNvSpPr>
            <a:spLocks noGrp="1"/>
          </p:cNvSpPr>
          <p:nvPr>
            <p:ph type="title"/>
          </p:nvPr>
        </p:nvSpPr>
        <p:spPr/>
        <p:txBody>
          <a:bodyPr/>
          <a:lstStyle/>
          <a:p>
            <a:r>
              <a:rPr lang="en-US" dirty="0"/>
              <a:t>RAID Levels 0 &amp; 1</a:t>
            </a:r>
          </a:p>
        </p:txBody>
      </p:sp>
      <p:sp>
        <p:nvSpPr>
          <p:cNvPr id="3" name="Content Placeholder 2">
            <a:extLst>
              <a:ext uri="{FF2B5EF4-FFF2-40B4-BE49-F238E27FC236}">
                <a16:creationId xmlns:a16="http://schemas.microsoft.com/office/drawing/2014/main" id="{7A067EA5-E6D1-4CC2-BF9C-380F857ACFE0}"/>
              </a:ext>
            </a:extLst>
          </p:cNvPr>
          <p:cNvSpPr>
            <a:spLocks noGrp="1"/>
          </p:cNvSpPr>
          <p:nvPr>
            <p:ph idx="1"/>
          </p:nvPr>
        </p:nvSpPr>
        <p:spPr/>
        <p:txBody>
          <a:bodyPr/>
          <a:lstStyle/>
          <a:p>
            <a:r>
              <a:rPr lang="en-US" dirty="0"/>
              <a:t>RAID Level 0 – striping only, no mirroring</a:t>
            </a:r>
          </a:p>
          <a:p>
            <a:pPr lvl="1"/>
            <a:r>
              <a:rPr lang="en-US" dirty="0"/>
              <a:t>No redundancy. If one drive fails, the entire array fails.</a:t>
            </a:r>
          </a:p>
          <a:p>
            <a:pPr lvl="1"/>
            <a:r>
              <a:rPr lang="en-US" dirty="0"/>
              <a:t>Improves performance. Transfer rate (reads &amp; writes) is N times high for N drives.</a:t>
            </a:r>
          </a:p>
          <a:p>
            <a:endParaRPr lang="en-US" dirty="0"/>
          </a:p>
          <a:p>
            <a:r>
              <a:rPr lang="en-US" dirty="0"/>
              <a:t>RAID Level  1 – mirroring only, no striping</a:t>
            </a:r>
          </a:p>
          <a:p>
            <a:pPr lvl="1"/>
            <a:r>
              <a:rPr lang="en-US" dirty="0"/>
              <a:t>Useful when read performance or reliability is more important than write performance.</a:t>
            </a:r>
          </a:p>
          <a:p>
            <a:pPr lvl="1"/>
            <a:r>
              <a:rPr lang="en-US" dirty="0"/>
              <a:t>Read requests can be serviced by any drive, but write performance is equal to the slowest disk.</a:t>
            </a:r>
          </a:p>
        </p:txBody>
      </p:sp>
    </p:spTree>
    <p:extLst>
      <p:ext uri="{BB962C8B-B14F-4D97-AF65-F5344CB8AC3E}">
        <p14:creationId xmlns:p14="http://schemas.microsoft.com/office/powerpoint/2010/main" val="133160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8858-C8F2-9634-13C8-008F6B320827}"/>
              </a:ext>
            </a:extLst>
          </p:cNvPr>
          <p:cNvSpPr>
            <a:spLocks noGrp="1"/>
          </p:cNvSpPr>
          <p:nvPr>
            <p:ph type="title"/>
          </p:nvPr>
        </p:nvSpPr>
        <p:spPr/>
        <p:txBody>
          <a:bodyPr/>
          <a:lstStyle/>
          <a:p>
            <a:r>
              <a:rPr lang="en-US" dirty="0"/>
              <a:t>RAID Level 0</a:t>
            </a:r>
          </a:p>
        </p:txBody>
      </p:sp>
      <p:sp>
        <p:nvSpPr>
          <p:cNvPr id="4" name="Text Placeholder 3">
            <a:extLst>
              <a:ext uri="{FF2B5EF4-FFF2-40B4-BE49-F238E27FC236}">
                <a16:creationId xmlns:a16="http://schemas.microsoft.com/office/drawing/2014/main" id="{EA1EF6CA-B2A9-EED3-3409-EF3BAA0D5C30}"/>
              </a:ext>
            </a:extLst>
          </p:cNvPr>
          <p:cNvSpPr>
            <a:spLocks noGrp="1"/>
          </p:cNvSpPr>
          <p:nvPr>
            <p:ph type="body" idx="1"/>
          </p:nvPr>
        </p:nvSpPr>
        <p:spPr/>
        <p:txBody>
          <a:bodyPr/>
          <a:lstStyle/>
          <a:p>
            <a:r>
              <a:rPr lang="en-US" dirty="0"/>
              <a:t>Advantages</a:t>
            </a:r>
          </a:p>
        </p:txBody>
      </p:sp>
      <p:sp>
        <p:nvSpPr>
          <p:cNvPr id="5" name="Content Placeholder 4">
            <a:extLst>
              <a:ext uri="{FF2B5EF4-FFF2-40B4-BE49-F238E27FC236}">
                <a16:creationId xmlns:a16="http://schemas.microsoft.com/office/drawing/2014/main" id="{B57D6C78-8B6C-86AC-0DA0-E144EC387DB3}"/>
              </a:ext>
            </a:extLst>
          </p:cNvPr>
          <p:cNvSpPr>
            <a:spLocks noGrp="1"/>
          </p:cNvSpPr>
          <p:nvPr>
            <p:ph sz="quarter" idx="2"/>
          </p:nvPr>
        </p:nvSpPr>
        <p:spPr/>
        <p:txBody>
          <a:bodyPr/>
          <a:lstStyle/>
          <a:p>
            <a:r>
              <a:rPr lang="en-US" dirty="0"/>
              <a:t>Simple, easy to implement</a:t>
            </a:r>
          </a:p>
          <a:p>
            <a:endParaRPr lang="en-US" dirty="0"/>
          </a:p>
          <a:p>
            <a:r>
              <a:rPr lang="en-US" dirty="0"/>
              <a:t>No parity calculations</a:t>
            </a:r>
          </a:p>
          <a:p>
            <a:endParaRPr lang="en-US" dirty="0"/>
          </a:p>
          <a:p>
            <a:r>
              <a:rPr lang="en-US" dirty="0"/>
              <a:t>Increased I/O performance</a:t>
            </a:r>
          </a:p>
        </p:txBody>
      </p:sp>
      <p:sp>
        <p:nvSpPr>
          <p:cNvPr id="6" name="Text Placeholder 5">
            <a:extLst>
              <a:ext uri="{FF2B5EF4-FFF2-40B4-BE49-F238E27FC236}">
                <a16:creationId xmlns:a16="http://schemas.microsoft.com/office/drawing/2014/main" id="{E7FA0E5D-9E4C-C909-8C7F-4E2C42A7374C}"/>
              </a:ext>
            </a:extLst>
          </p:cNvPr>
          <p:cNvSpPr>
            <a:spLocks noGrp="1"/>
          </p:cNvSpPr>
          <p:nvPr>
            <p:ph type="body" sz="half" idx="3"/>
          </p:nvPr>
        </p:nvSpPr>
        <p:spPr/>
        <p:txBody>
          <a:bodyPr/>
          <a:lstStyle/>
          <a:p>
            <a:r>
              <a:rPr lang="en-US" dirty="0"/>
              <a:t>Disadvantages</a:t>
            </a:r>
          </a:p>
        </p:txBody>
      </p:sp>
      <p:sp>
        <p:nvSpPr>
          <p:cNvPr id="7" name="Content Placeholder 6">
            <a:extLst>
              <a:ext uri="{FF2B5EF4-FFF2-40B4-BE49-F238E27FC236}">
                <a16:creationId xmlns:a16="http://schemas.microsoft.com/office/drawing/2014/main" id="{08E73533-4A1C-0F48-DF95-334E8DD4DB5A}"/>
              </a:ext>
            </a:extLst>
          </p:cNvPr>
          <p:cNvSpPr>
            <a:spLocks noGrp="1"/>
          </p:cNvSpPr>
          <p:nvPr>
            <p:ph sz="quarter" idx="4"/>
          </p:nvPr>
        </p:nvSpPr>
        <p:spPr/>
        <p:txBody>
          <a:bodyPr/>
          <a:lstStyle/>
          <a:p>
            <a:r>
              <a:rPr lang="en-US" dirty="0"/>
              <a:t>Not “True” RAID – no fault tolerance.</a:t>
            </a:r>
          </a:p>
          <a:p>
            <a:endParaRPr lang="en-US" dirty="0"/>
          </a:p>
          <a:p>
            <a:r>
              <a:rPr lang="en-US" dirty="0"/>
              <a:t>If one drive fails, we lose all data.</a:t>
            </a:r>
          </a:p>
        </p:txBody>
      </p:sp>
    </p:spTree>
    <p:extLst>
      <p:ext uri="{BB962C8B-B14F-4D97-AF65-F5344CB8AC3E}">
        <p14:creationId xmlns:p14="http://schemas.microsoft.com/office/powerpoint/2010/main" val="62693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8858-C8F2-9634-13C8-008F6B320827}"/>
              </a:ext>
            </a:extLst>
          </p:cNvPr>
          <p:cNvSpPr>
            <a:spLocks noGrp="1"/>
          </p:cNvSpPr>
          <p:nvPr>
            <p:ph type="title"/>
          </p:nvPr>
        </p:nvSpPr>
        <p:spPr/>
        <p:txBody>
          <a:bodyPr/>
          <a:lstStyle/>
          <a:p>
            <a:r>
              <a:rPr lang="en-US" dirty="0"/>
              <a:t>RAID Level 1</a:t>
            </a:r>
          </a:p>
        </p:txBody>
      </p:sp>
      <p:sp>
        <p:nvSpPr>
          <p:cNvPr id="4" name="Text Placeholder 3">
            <a:extLst>
              <a:ext uri="{FF2B5EF4-FFF2-40B4-BE49-F238E27FC236}">
                <a16:creationId xmlns:a16="http://schemas.microsoft.com/office/drawing/2014/main" id="{EA1EF6CA-B2A9-EED3-3409-EF3BAA0D5C30}"/>
              </a:ext>
            </a:extLst>
          </p:cNvPr>
          <p:cNvSpPr>
            <a:spLocks noGrp="1"/>
          </p:cNvSpPr>
          <p:nvPr>
            <p:ph type="body" idx="1"/>
          </p:nvPr>
        </p:nvSpPr>
        <p:spPr/>
        <p:txBody>
          <a:bodyPr/>
          <a:lstStyle/>
          <a:p>
            <a:r>
              <a:rPr lang="en-US" dirty="0"/>
              <a:t>Advantages</a:t>
            </a:r>
          </a:p>
        </p:txBody>
      </p:sp>
      <p:sp>
        <p:nvSpPr>
          <p:cNvPr id="5" name="Content Placeholder 4">
            <a:extLst>
              <a:ext uri="{FF2B5EF4-FFF2-40B4-BE49-F238E27FC236}">
                <a16:creationId xmlns:a16="http://schemas.microsoft.com/office/drawing/2014/main" id="{B57D6C78-8B6C-86AC-0DA0-E144EC387DB3}"/>
              </a:ext>
            </a:extLst>
          </p:cNvPr>
          <p:cNvSpPr>
            <a:spLocks noGrp="1"/>
          </p:cNvSpPr>
          <p:nvPr>
            <p:ph sz="quarter" idx="2"/>
          </p:nvPr>
        </p:nvSpPr>
        <p:spPr/>
        <p:txBody>
          <a:bodyPr/>
          <a:lstStyle/>
          <a:p>
            <a:r>
              <a:rPr lang="en-US" dirty="0"/>
              <a:t>Simple design</a:t>
            </a:r>
          </a:p>
          <a:p>
            <a:endParaRPr lang="en-US" dirty="0"/>
          </a:p>
          <a:p>
            <a:r>
              <a:rPr lang="en-US" dirty="0"/>
              <a:t>Disk failure is easy – just copy to a replacement disk</a:t>
            </a:r>
          </a:p>
          <a:p>
            <a:endParaRPr lang="en-US" dirty="0"/>
          </a:p>
          <a:p>
            <a:r>
              <a:rPr lang="en-US" dirty="0"/>
              <a:t>Higher transfer rates</a:t>
            </a:r>
          </a:p>
        </p:txBody>
      </p:sp>
      <p:sp>
        <p:nvSpPr>
          <p:cNvPr id="6" name="Text Placeholder 5">
            <a:extLst>
              <a:ext uri="{FF2B5EF4-FFF2-40B4-BE49-F238E27FC236}">
                <a16:creationId xmlns:a16="http://schemas.microsoft.com/office/drawing/2014/main" id="{E7FA0E5D-9E4C-C909-8C7F-4E2C42A7374C}"/>
              </a:ext>
            </a:extLst>
          </p:cNvPr>
          <p:cNvSpPr>
            <a:spLocks noGrp="1"/>
          </p:cNvSpPr>
          <p:nvPr>
            <p:ph type="body" sz="half" idx="3"/>
          </p:nvPr>
        </p:nvSpPr>
        <p:spPr/>
        <p:txBody>
          <a:bodyPr/>
          <a:lstStyle/>
          <a:p>
            <a:r>
              <a:rPr lang="en-US" dirty="0"/>
              <a:t>Disadvantages</a:t>
            </a:r>
          </a:p>
        </p:txBody>
      </p:sp>
      <p:sp>
        <p:nvSpPr>
          <p:cNvPr id="7" name="Content Placeholder 6">
            <a:extLst>
              <a:ext uri="{FF2B5EF4-FFF2-40B4-BE49-F238E27FC236}">
                <a16:creationId xmlns:a16="http://schemas.microsoft.com/office/drawing/2014/main" id="{08E73533-4A1C-0F48-DF95-334E8DD4DB5A}"/>
              </a:ext>
            </a:extLst>
          </p:cNvPr>
          <p:cNvSpPr>
            <a:spLocks noGrp="1"/>
          </p:cNvSpPr>
          <p:nvPr>
            <p:ph sz="quarter" idx="4"/>
          </p:nvPr>
        </p:nvSpPr>
        <p:spPr/>
        <p:txBody>
          <a:bodyPr/>
          <a:lstStyle/>
          <a:p>
            <a:r>
              <a:rPr lang="en-US" dirty="0"/>
              <a:t>Highest overhead – 100%</a:t>
            </a:r>
          </a:p>
          <a:p>
            <a:endParaRPr lang="en-US" dirty="0"/>
          </a:p>
          <a:p>
            <a:endParaRPr lang="en-US" dirty="0"/>
          </a:p>
        </p:txBody>
      </p:sp>
    </p:spTree>
    <p:extLst>
      <p:ext uri="{BB962C8B-B14F-4D97-AF65-F5344CB8AC3E}">
        <p14:creationId xmlns:p14="http://schemas.microsoft.com/office/powerpoint/2010/main" val="22802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Choose Raid Configuration? | ESDS">
            <a:extLst>
              <a:ext uri="{FF2B5EF4-FFF2-40B4-BE49-F238E27FC236}">
                <a16:creationId xmlns:a16="http://schemas.microsoft.com/office/drawing/2014/main" id="{03C2EA48-87C4-4E06-9625-85A8B0593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01" y="4027084"/>
            <a:ext cx="4384844" cy="2602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0184D6-EA01-4131-B1AA-322712DF01B4}"/>
              </a:ext>
            </a:extLst>
          </p:cNvPr>
          <p:cNvSpPr>
            <a:spLocks noGrp="1"/>
          </p:cNvSpPr>
          <p:nvPr>
            <p:ph type="title"/>
          </p:nvPr>
        </p:nvSpPr>
        <p:spPr/>
        <p:txBody>
          <a:bodyPr/>
          <a:lstStyle/>
          <a:p>
            <a:r>
              <a:rPr lang="en-US" dirty="0"/>
              <a:t>RAID Level 2</a:t>
            </a:r>
          </a:p>
        </p:txBody>
      </p:sp>
      <p:sp>
        <p:nvSpPr>
          <p:cNvPr id="3" name="Content Placeholder 2">
            <a:extLst>
              <a:ext uri="{FF2B5EF4-FFF2-40B4-BE49-F238E27FC236}">
                <a16:creationId xmlns:a16="http://schemas.microsoft.com/office/drawing/2014/main" id="{7A067EA5-E6D1-4CC2-BF9C-380F857ACFE0}"/>
              </a:ext>
            </a:extLst>
          </p:cNvPr>
          <p:cNvSpPr>
            <a:spLocks noGrp="1"/>
          </p:cNvSpPr>
          <p:nvPr>
            <p:ph idx="1"/>
          </p:nvPr>
        </p:nvSpPr>
        <p:spPr>
          <a:xfrm>
            <a:off x="457199" y="1935480"/>
            <a:ext cx="8412433" cy="4389120"/>
          </a:xfrm>
        </p:spPr>
        <p:txBody>
          <a:bodyPr/>
          <a:lstStyle/>
          <a:p>
            <a:r>
              <a:rPr lang="en-US" dirty="0"/>
              <a:t>RAID Level 2 – use bit level striping on data disks and store error-correcting codes (ECC) called </a:t>
            </a:r>
            <a:r>
              <a:rPr lang="en-US" b="1" dirty="0"/>
              <a:t>parity bits</a:t>
            </a:r>
            <a:r>
              <a:rPr lang="en-US" dirty="0"/>
              <a:t> for each block on ECC disks. Example:</a:t>
            </a:r>
          </a:p>
          <a:p>
            <a:pPr lvl="1"/>
            <a:r>
              <a:rPr lang="en-US" dirty="0"/>
              <a:t>Store parities on ECC disks (4 disks requires 3 ECC disks).</a:t>
            </a:r>
          </a:p>
          <a:p>
            <a:pPr lvl="1"/>
            <a:r>
              <a:rPr lang="en-US" dirty="0"/>
              <a:t>Reconstruct using the ECC bits (and a complex algorithm – Hamming Code)</a:t>
            </a:r>
          </a:p>
          <a:p>
            <a:pPr lvl="1"/>
            <a:r>
              <a:rPr lang="en-US" dirty="0"/>
              <a:t>Need all drives to calculate the ECC.</a:t>
            </a:r>
          </a:p>
          <a:p>
            <a:pPr lvl="1"/>
            <a:r>
              <a:rPr lang="en-US" dirty="0"/>
              <a:t>Not as practical as other RAID levels and has rarely been used.</a:t>
            </a:r>
          </a:p>
          <a:p>
            <a:pPr lvl="1"/>
            <a:endParaRPr lang="en-US" dirty="0"/>
          </a:p>
          <a:p>
            <a:pPr lvl="1"/>
            <a:endParaRPr lang="en-US" dirty="0"/>
          </a:p>
        </p:txBody>
      </p:sp>
      <p:sp>
        <p:nvSpPr>
          <p:cNvPr id="4" name="TextBox 3">
            <a:extLst>
              <a:ext uri="{FF2B5EF4-FFF2-40B4-BE49-F238E27FC236}">
                <a16:creationId xmlns:a16="http://schemas.microsoft.com/office/drawing/2014/main" id="{7F28EC58-F670-3324-99DC-C8BD8553CC0E}"/>
              </a:ext>
            </a:extLst>
          </p:cNvPr>
          <p:cNvSpPr txBox="1"/>
          <p:nvPr/>
        </p:nvSpPr>
        <p:spPr>
          <a:xfrm>
            <a:off x="5482093" y="4539926"/>
            <a:ext cx="3478955" cy="1754326"/>
          </a:xfrm>
          <a:prstGeom prst="rect">
            <a:avLst/>
          </a:prstGeom>
          <a:noFill/>
          <a:ln>
            <a:solidFill>
              <a:schemeClr val="bg2"/>
            </a:solidFill>
          </a:ln>
        </p:spPr>
        <p:txBody>
          <a:bodyPr wrap="square" rtlCol="0">
            <a:spAutoFit/>
          </a:bodyPr>
          <a:lstStyle/>
          <a:p>
            <a:r>
              <a:rPr lang="en-US" dirty="0"/>
              <a:t>Example</a:t>
            </a:r>
          </a:p>
          <a:p>
            <a:r>
              <a:rPr lang="en-US" dirty="0" err="1"/>
              <a:t>WordA</a:t>
            </a:r>
            <a:r>
              <a:rPr lang="en-US" dirty="0"/>
              <a:t> on Disks 0 – 3</a:t>
            </a:r>
          </a:p>
          <a:p>
            <a:r>
              <a:rPr lang="en-US" dirty="0" err="1"/>
              <a:t>WordA</a:t>
            </a:r>
            <a:r>
              <a:rPr lang="en-US" dirty="0"/>
              <a:t> ECC on Disks 4 – 6</a:t>
            </a:r>
          </a:p>
          <a:p>
            <a:endParaRPr lang="en-US" dirty="0"/>
          </a:p>
          <a:p>
            <a:r>
              <a:rPr lang="en-US" dirty="0"/>
              <a:t>Disks 4 – 6 can be used to repair </a:t>
            </a:r>
            <a:r>
              <a:rPr lang="en-US" dirty="0" err="1"/>
              <a:t>WordA</a:t>
            </a:r>
            <a:endParaRPr lang="en-US" dirty="0"/>
          </a:p>
        </p:txBody>
      </p:sp>
    </p:spTree>
    <p:extLst>
      <p:ext uri="{BB962C8B-B14F-4D97-AF65-F5344CB8AC3E}">
        <p14:creationId xmlns:p14="http://schemas.microsoft.com/office/powerpoint/2010/main" val="7387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Assignment 4</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161984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aid Levels Explained and Simplified : FATMIN">
            <a:extLst>
              <a:ext uri="{FF2B5EF4-FFF2-40B4-BE49-F238E27FC236}">
                <a16:creationId xmlns:a16="http://schemas.microsoft.com/office/drawing/2014/main" id="{8A750318-82D2-4F64-B837-F01E08977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952" y="4105759"/>
            <a:ext cx="3775364" cy="26150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52BEDD-61C6-4D33-A4D7-CA1DCF30E043}"/>
              </a:ext>
            </a:extLst>
          </p:cNvPr>
          <p:cNvSpPr>
            <a:spLocks noGrp="1"/>
          </p:cNvSpPr>
          <p:nvPr>
            <p:ph type="title"/>
          </p:nvPr>
        </p:nvSpPr>
        <p:spPr/>
        <p:txBody>
          <a:bodyPr/>
          <a:lstStyle/>
          <a:p>
            <a:r>
              <a:rPr lang="en-US" dirty="0"/>
              <a:t>RAID Level 3</a:t>
            </a:r>
          </a:p>
        </p:txBody>
      </p:sp>
      <p:sp>
        <p:nvSpPr>
          <p:cNvPr id="3" name="Content Placeholder 2">
            <a:extLst>
              <a:ext uri="{FF2B5EF4-FFF2-40B4-BE49-F238E27FC236}">
                <a16:creationId xmlns:a16="http://schemas.microsoft.com/office/drawing/2014/main" id="{049C602E-E2A3-47BE-8F82-8E24CDF323BB}"/>
              </a:ext>
            </a:extLst>
          </p:cNvPr>
          <p:cNvSpPr>
            <a:spLocks noGrp="1"/>
          </p:cNvSpPr>
          <p:nvPr>
            <p:ph idx="1"/>
          </p:nvPr>
        </p:nvSpPr>
        <p:spPr/>
        <p:txBody>
          <a:bodyPr/>
          <a:lstStyle/>
          <a:p>
            <a:r>
              <a:rPr lang="en-US" dirty="0"/>
              <a:t>RAID Level 3 – similar to RAID level 2 but assume that each disk drive is doing its own error detection – we know which disk contains the bad data.</a:t>
            </a:r>
          </a:p>
          <a:p>
            <a:r>
              <a:rPr lang="en-US" dirty="0"/>
              <a:t>Only need to store a single parity bit for each stripe (across disks).</a:t>
            </a:r>
          </a:p>
          <a:p>
            <a:pPr lvl="1"/>
            <a:r>
              <a:rPr lang="en-US" dirty="0"/>
              <a:t>Can detect but not repair – need to replace the failed disk </a:t>
            </a:r>
          </a:p>
          <a:p>
            <a:r>
              <a:rPr lang="en-US" dirty="0"/>
              <a:t>Level 3 greatly reduces the parity overhead and error detection cost of RAID level 2, but it is still rarely used.</a:t>
            </a:r>
          </a:p>
        </p:txBody>
      </p:sp>
    </p:spTree>
    <p:extLst>
      <p:ext uri="{BB962C8B-B14F-4D97-AF65-F5344CB8AC3E}">
        <p14:creationId xmlns:p14="http://schemas.microsoft.com/office/powerpoint/2010/main" val="9785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FA88-D026-3C30-E445-DC143C5677A9}"/>
              </a:ext>
            </a:extLst>
          </p:cNvPr>
          <p:cNvSpPr>
            <a:spLocks noGrp="1"/>
          </p:cNvSpPr>
          <p:nvPr>
            <p:ph type="title"/>
          </p:nvPr>
        </p:nvSpPr>
        <p:spPr/>
        <p:txBody>
          <a:bodyPr/>
          <a:lstStyle/>
          <a:p>
            <a:r>
              <a:rPr lang="en-US" dirty="0"/>
              <a:t>RAID Level 2 vs 3</a:t>
            </a:r>
          </a:p>
        </p:txBody>
      </p:sp>
      <p:sp>
        <p:nvSpPr>
          <p:cNvPr id="3" name="Content Placeholder 2">
            <a:extLst>
              <a:ext uri="{FF2B5EF4-FFF2-40B4-BE49-F238E27FC236}">
                <a16:creationId xmlns:a16="http://schemas.microsoft.com/office/drawing/2014/main" id="{BCC84502-A60C-D173-1D5D-EAA3545957DA}"/>
              </a:ext>
            </a:extLst>
          </p:cNvPr>
          <p:cNvSpPr>
            <a:spLocks noGrp="1"/>
          </p:cNvSpPr>
          <p:nvPr>
            <p:ph idx="1"/>
          </p:nvPr>
        </p:nvSpPr>
        <p:spPr/>
        <p:txBody>
          <a:bodyPr/>
          <a:lstStyle/>
          <a:p>
            <a:r>
              <a:rPr lang="en-US" dirty="0"/>
              <a:t>RAID Level 3 is able to correct single bit errors using only one parity drive. What is the point of RAID level 2? After all, it also only corrects one error and takes more drives to do so.</a:t>
            </a:r>
          </a:p>
          <a:p>
            <a:endParaRPr lang="en-US" dirty="0"/>
          </a:p>
          <a:p>
            <a:r>
              <a:rPr lang="en-US" dirty="0">
                <a:solidFill>
                  <a:srgbClr val="FF0000"/>
                </a:solidFill>
              </a:rPr>
              <a:t>RAID level 2 not only recovers from crashed drives, but also from undetected transient errors. If one drive delivers a single bad bit, RAID level 2 will correct this, but RAID level 3 will not.</a:t>
            </a:r>
          </a:p>
          <a:p>
            <a:endParaRPr lang="en-US" dirty="0"/>
          </a:p>
        </p:txBody>
      </p:sp>
    </p:spTree>
    <p:extLst>
      <p:ext uri="{BB962C8B-B14F-4D97-AF65-F5344CB8AC3E}">
        <p14:creationId xmlns:p14="http://schemas.microsoft.com/office/powerpoint/2010/main" val="61185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RAID 2, RAID 3, RAID 4, RAID 6 Explained with Diagram">
            <a:extLst>
              <a:ext uri="{FF2B5EF4-FFF2-40B4-BE49-F238E27FC236}">
                <a16:creationId xmlns:a16="http://schemas.microsoft.com/office/drawing/2014/main" id="{07F4E57C-FA14-4E38-8DEC-812DE50E3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83" y="4800585"/>
            <a:ext cx="4222202" cy="2254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52BEDD-61C6-4D33-A4D7-CA1DCF30E043}"/>
              </a:ext>
            </a:extLst>
          </p:cNvPr>
          <p:cNvSpPr>
            <a:spLocks noGrp="1"/>
          </p:cNvSpPr>
          <p:nvPr>
            <p:ph type="title"/>
          </p:nvPr>
        </p:nvSpPr>
        <p:spPr>
          <a:xfrm>
            <a:off x="457200" y="137196"/>
            <a:ext cx="8229600" cy="1143000"/>
          </a:xfrm>
        </p:spPr>
        <p:txBody>
          <a:bodyPr/>
          <a:lstStyle/>
          <a:p>
            <a:r>
              <a:rPr lang="en-US" dirty="0"/>
              <a:t>RAID Level 4</a:t>
            </a:r>
          </a:p>
        </p:txBody>
      </p:sp>
      <p:sp>
        <p:nvSpPr>
          <p:cNvPr id="3" name="Content Placeholder 2">
            <a:extLst>
              <a:ext uri="{FF2B5EF4-FFF2-40B4-BE49-F238E27FC236}">
                <a16:creationId xmlns:a16="http://schemas.microsoft.com/office/drawing/2014/main" id="{049C602E-E2A3-47BE-8F82-8E24CDF323BB}"/>
              </a:ext>
            </a:extLst>
          </p:cNvPr>
          <p:cNvSpPr>
            <a:spLocks noGrp="1"/>
          </p:cNvSpPr>
          <p:nvPr>
            <p:ph idx="1"/>
          </p:nvPr>
        </p:nvSpPr>
        <p:spPr>
          <a:xfrm>
            <a:off x="457200" y="1325855"/>
            <a:ext cx="8229600" cy="4389120"/>
          </a:xfrm>
        </p:spPr>
        <p:txBody>
          <a:bodyPr>
            <a:normAutofit lnSpcReduction="10000"/>
          </a:bodyPr>
          <a:lstStyle/>
          <a:p>
            <a:r>
              <a:rPr lang="en-US" dirty="0"/>
              <a:t>RAID Level 4 – similar to RAID level 3 but now use block-level striping. </a:t>
            </a:r>
          </a:p>
          <a:p>
            <a:endParaRPr lang="en-US" dirty="0"/>
          </a:p>
          <a:p>
            <a:r>
              <a:rPr lang="en-US" dirty="0"/>
              <a:t>Blocks can now be read independently and changes to a block only require writing the data block and the parity block rather than involving all disks.</a:t>
            </a:r>
          </a:p>
          <a:p>
            <a:endParaRPr lang="en-US" dirty="0"/>
          </a:p>
          <a:p>
            <a:r>
              <a:rPr lang="en-US" dirty="0"/>
              <a:t>If one disk fails, the parity block can be used with the corresponding blocks from other disks to restore the blocks of the failed disk.</a:t>
            </a:r>
          </a:p>
          <a:p>
            <a:endParaRPr lang="en-US" dirty="0"/>
          </a:p>
          <a:p>
            <a:r>
              <a:rPr lang="en-US" dirty="0"/>
              <a:t>We can now add more disks (initialized to zero) to our system without affecting the parity results.</a:t>
            </a:r>
          </a:p>
          <a:p>
            <a:endParaRPr lang="en-US" dirty="0"/>
          </a:p>
          <a:p>
            <a:r>
              <a:rPr lang="en-US" dirty="0"/>
              <a:t>Still rarely used.</a:t>
            </a:r>
          </a:p>
        </p:txBody>
      </p:sp>
    </p:spTree>
    <p:extLst>
      <p:ext uri="{BB962C8B-B14F-4D97-AF65-F5344CB8AC3E}">
        <p14:creationId xmlns:p14="http://schemas.microsoft.com/office/powerpoint/2010/main" val="359606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aCie 6big &amp;amp; 12big Thunderbolt 3 User Manual - RAID">
            <a:extLst>
              <a:ext uri="{FF2B5EF4-FFF2-40B4-BE49-F238E27FC236}">
                <a16:creationId xmlns:a16="http://schemas.microsoft.com/office/drawing/2014/main" id="{F0C0EC2F-03AA-464A-B391-365CA4BE9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35" y="4248115"/>
            <a:ext cx="4543425"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52BEDD-61C6-4D33-A4D7-CA1DCF30E043}"/>
              </a:ext>
            </a:extLst>
          </p:cNvPr>
          <p:cNvSpPr>
            <a:spLocks noGrp="1"/>
          </p:cNvSpPr>
          <p:nvPr>
            <p:ph type="title"/>
          </p:nvPr>
        </p:nvSpPr>
        <p:spPr/>
        <p:txBody>
          <a:bodyPr/>
          <a:lstStyle/>
          <a:p>
            <a:r>
              <a:rPr lang="en-US" dirty="0"/>
              <a:t>RAID Level 5</a:t>
            </a:r>
          </a:p>
        </p:txBody>
      </p:sp>
      <p:sp>
        <p:nvSpPr>
          <p:cNvPr id="3" name="Content Placeholder 2">
            <a:extLst>
              <a:ext uri="{FF2B5EF4-FFF2-40B4-BE49-F238E27FC236}">
                <a16:creationId xmlns:a16="http://schemas.microsoft.com/office/drawing/2014/main" id="{049C602E-E2A3-47BE-8F82-8E24CDF323BB}"/>
              </a:ext>
            </a:extLst>
          </p:cNvPr>
          <p:cNvSpPr>
            <a:spLocks noGrp="1"/>
          </p:cNvSpPr>
          <p:nvPr>
            <p:ph idx="1"/>
          </p:nvPr>
        </p:nvSpPr>
        <p:spPr/>
        <p:txBody>
          <a:bodyPr/>
          <a:lstStyle/>
          <a:p>
            <a:r>
              <a:rPr lang="en-US" dirty="0"/>
              <a:t>RAID Level 5 - Similar to RAID level 4 except now we distribute the parity blocks.</a:t>
            </a:r>
          </a:p>
          <a:p>
            <a:pPr lvl="1"/>
            <a:r>
              <a:rPr lang="en-US" dirty="0"/>
              <a:t>More evenly balanced system load.</a:t>
            </a:r>
          </a:p>
          <a:p>
            <a:r>
              <a:rPr lang="en-US" dirty="0"/>
              <a:t>Example: </a:t>
            </a:r>
          </a:p>
          <a:p>
            <a:pPr lvl="1"/>
            <a:r>
              <a:rPr lang="en-US" dirty="0"/>
              <a:t>Array of 5 disks</a:t>
            </a:r>
          </a:p>
          <a:p>
            <a:pPr lvl="1"/>
            <a:r>
              <a:rPr lang="en-US" dirty="0"/>
              <a:t>The parity for block N is stored at disk (N mod 5) + 1.</a:t>
            </a:r>
          </a:p>
          <a:p>
            <a:r>
              <a:rPr lang="en-US" dirty="0"/>
              <a:t>Note: the same disk cannot hold both data and parity for the same block – both could be lost.</a:t>
            </a:r>
          </a:p>
        </p:txBody>
      </p:sp>
    </p:spTree>
    <p:extLst>
      <p:ext uri="{BB962C8B-B14F-4D97-AF65-F5344CB8AC3E}">
        <p14:creationId xmlns:p14="http://schemas.microsoft.com/office/powerpoint/2010/main" val="20803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BEDD-61C6-4D33-A4D7-CA1DCF30E043}"/>
              </a:ext>
            </a:extLst>
          </p:cNvPr>
          <p:cNvSpPr>
            <a:spLocks noGrp="1"/>
          </p:cNvSpPr>
          <p:nvPr>
            <p:ph type="title"/>
          </p:nvPr>
        </p:nvSpPr>
        <p:spPr/>
        <p:txBody>
          <a:bodyPr/>
          <a:lstStyle/>
          <a:p>
            <a:r>
              <a:rPr lang="en-US" dirty="0"/>
              <a:t>RAID Level 6</a:t>
            </a:r>
          </a:p>
        </p:txBody>
      </p:sp>
      <p:sp>
        <p:nvSpPr>
          <p:cNvPr id="3" name="Content Placeholder 2">
            <a:extLst>
              <a:ext uri="{FF2B5EF4-FFF2-40B4-BE49-F238E27FC236}">
                <a16:creationId xmlns:a16="http://schemas.microsoft.com/office/drawing/2014/main" id="{049C602E-E2A3-47BE-8F82-8E24CDF323BB}"/>
              </a:ext>
            </a:extLst>
          </p:cNvPr>
          <p:cNvSpPr>
            <a:spLocks noGrp="1"/>
          </p:cNvSpPr>
          <p:nvPr>
            <p:ph idx="1"/>
          </p:nvPr>
        </p:nvSpPr>
        <p:spPr/>
        <p:txBody>
          <a:bodyPr/>
          <a:lstStyle/>
          <a:p>
            <a:r>
              <a:rPr lang="en-US" dirty="0"/>
              <a:t>RAID Level 6 – similar to RAID level 5 but now stores multiple parity blocks distributed across the array of disks.</a:t>
            </a:r>
          </a:p>
          <a:p>
            <a:pPr lvl="1"/>
            <a:r>
              <a:rPr lang="en-US" dirty="0"/>
              <a:t>Allows for multiple disk failures.</a:t>
            </a:r>
          </a:p>
          <a:p>
            <a:pPr lvl="1"/>
            <a:r>
              <a:rPr lang="en-US" dirty="0"/>
              <a:t>Very complex and poor write performance. Not really used.</a:t>
            </a:r>
          </a:p>
        </p:txBody>
      </p:sp>
      <p:pic>
        <p:nvPicPr>
          <p:cNvPr id="6146" name="Picture 2" descr="RAID 6 Data Recovery by the Authority in Data Recovery">
            <a:extLst>
              <a:ext uri="{FF2B5EF4-FFF2-40B4-BE49-F238E27FC236}">
                <a16:creationId xmlns:a16="http://schemas.microsoft.com/office/drawing/2014/main" id="{0FFD766B-F909-4659-BB1A-57BCEDB1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110" y="3337561"/>
            <a:ext cx="5577779" cy="291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52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0CA0-C90F-48EE-B74C-8D5CD1B937F9}"/>
              </a:ext>
            </a:extLst>
          </p:cNvPr>
          <p:cNvSpPr>
            <a:spLocks noGrp="1"/>
          </p:cNvSpPr>
          <p:nvPr>
            <p:ph type="title"/>
          </p:nvPr>
        </p:nvSpPr>
        <p:spPr/>
        <p:txBody>
          <a:bodyPr/>
          <a:lstStyle/>
          <a:p>
            <a:r>
              <a:rPr lang="en-US" dirty="0"/>
              <a:t>RAID Levels 0 + 1 and 1 + 0 </a:t>
            </a:r>
          </a:p>
        </p:txBody>
      </p:sp>
      <p:sp>
        <p:nvSpPr>
          <p:cNvPr id="3" name="Content Placeholder 2">
            <a:extLst>
              <a:ext uri="{FF2B5EF4-FFF2-40B4-BE49-F238E27FC236}">
                <a16:creationId xmlns:a16="http://schemas.microsoft.com/office/drawing/2014/main" id="{197D33E1-EDE1-49B4-900C-7962D3EB40EE}"/>
              </a:ext>
            </a:extLst>
          </p:cNvPr>
          <p:cNvSpPr>
            <a:spLocks noGrp="1"/>
          </p:cNvSpPr>
          <p:nvPr>
            <p:ph idx="1"/>
          </p:nvPr>
        </p:nvSpPr>
        <p:spPr/>
        <p:txBody>
          <a:bodyPr/>
          <a:lstStyle/>
          <a:p>
            <a:r>
              <a:rPr lang="en-US" dirty="0"/>
              <a:t>There are two RAID Levels which combine RAID levels 0 and 1 to provide both performance and reliability at the expense of disk cost.</a:t>
            </a:r>
          </a:p>
          <a:p>
            <a:endParaRPr lang="en-US" dirty="0"/>
          </a:p>
          <a:p>
            <a:r>
              <a:rPr lang="en-US" dirty="0"/>
              <a:t>RAID Level 0 + 1 – disks are first striped, and then the striped disks are mirrored. </a:t>
            </a:r>
          </a:p>
          <a:p>
            <a:endParaRPr lang="en-US" dirty="0"/>
          </a:p>
          <a:p>
            <a:r>
              <a:rPr lang="en-US" dirty="0"/>
              <a:t>RAID Level 1 + 0  – mirror disks in pairs, and then stripe the mirrored pairs. </a:t>
            </a:r>
          </a:p>
          <a:p>
            <a:pPr lvl="1"/>
            <a:r>
              <a:rPr lang="en-US" dirty="0"/>
              <a:t>Same performance and storage overhead as 0 + 1.</a:t>
            </a:r>
          </a:p>
          <a:p>
            <a:pPr lvl="1"/>
            <a:r>
              <a:rPr lang="en-US" dirty="0"/>
              <a:t>Has an advantage in the case of disk failures.</a:t>
            </a:r>
          </a:p>
        </p:txBody>
      </p:sp>
    </p:spTree>
    <p:extLst>
      <p:ext uri="{BB962C8B-B14F-4D97-AF65-F5344CB8AC3E}">
        <p14:creationId xmlns:p14="http://schemas.microsoft.com/office/powerpoint/2010/main" val="319128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0CA0-C90F-48EE-B74C-8D5CD1B937F9}"/>
              </a:ext>
            </a:extLst>
          </p:cNvPr>
          <p:cNvSpPr>
            <a:spLocks noGrp="1"/>
          </p:cNvSpPr>
          <p:nvPr>
            <p:ph type="title"/>
          </p:nvPr>
        </p:nvSpPr>
        <p:spPr/>
        <p:txBody>
          <a:bodyPr>
            <a:normAutofit fontScale="90000"/>
          </a:bodyPr>
          <a:lstStyle/>
          <a:p>
            <a:r>
              <a:rPr lang="en-US" dirty="0"/>
              <a:t>RAID Levels</a:t>
            </a:r>
            <a:br>
              <a:rPr lang="en-US" dirty="0"/>
            </a:br>
            <a:r>
              <a:rPr lang="en-US" dirty="0"/>
              <a:t>0 + 1 &amp; 1 + 0</a:t>
            </a:r>
          </a:p>
        </p:txBody>
      </p:sp>
      <p:sp>
        <p:nvSpPr>
          <p:cNvPr id="3" name="Content Placeholder 2">
            <a:extLst>
              <a:ext uri="{FF2B5EF4-FFF2-40B4-BE49-F238E27FC236}">
                <a16:creationId xmlns:a16="http://schemas.microsoft.com/office/drawing/2014/main" id="{197D33E1-EDE1-49B4-900C-7962D3EB40EE}"/>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ABDE0476-CA28-4ECB-8EFA-D2AD93737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397" y="704088"/>
            <a:ext cx="5248275"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15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0CA0-C90F-48EE-B74C-8D5CD1B937F9}"/>
              </a:ext>
            </a:extLst>
          </p:cNvPr>
          <p:cNvSpPr>
            <a:spLocks noGrp="1"/>
          </p:cNvSpPr>
          <p:nvPr>
            <p:ph type="title"/>
          </p:nvPr>
        </p:nvSpPr>
        <p:spPr/>
        <p:txBody>
          <a:bodyPr/>
          <a:lstStyle/>
          <a:p>
            <a:r>
              <a:rPr lang="en-US" dirty="0"/>
              <a:t>Nested RAID Levels </a:t>
            </a:r>
          </a:p>
        </p:txBody>
      </p:sp>
      <p:sp>
        <p:nvSpPr>
          <p:cNvPr id="3" name="Content Placeholder 2">
            <a:extLst>
              <a:ext uri="{FF2B5EF4-FFF2-40B4-BE49-F238E27FC236}">
                <a16:creationId xmlns:a16="http://schemas.microsoft.com/office/drawing/2014/main" id="{197D33E1-EDE1-49B4-900C-7962D3EB40EE}"/>
              </a:ext>
            </a:extLst>
          </p:cNvPr>
          <p:cNvSpPr>
            <a:spLocks noGrp="1"/>
          </p:cNvSpPr>
          <p:nvPr>
            <p:ph idx="1"/>
          </p:nvPr>
        </p:nvSpPr>
        <p:spPr/>
        <p:txBody>
          <a:bodyPr/>
          <a:lstStyle/>
          <a:p>
            <a:r>
              <a:rPr lang="en-US" dirty="0"/>
              <a:t>Note that more RAID levels that combine two or more standard levels exist. E.g.,</a:t>
            </a:r>
          </a:p>
          <a:p>
            <a:pPr lvl="1"/>
            <a:r>
              <a:rPr lang="en-US" dirty="0"/>
              <a:t>RAID 5 + 0</a:t>
            </a:r>
          </a:p>
          <a:p>
            <a:pPr lvl="1"/>
            <a:r>
              <a:rPr lang="en-US" dirty="0"/>
              <a:t>RAID 6 + 0</a:t>
            </a:r>
          </a:p>
          <a:p>
            <a:endParaRPr lang="en-US" dirty="0"/>
          </a:p>
          <a:p>
            <a:r>
              <a:rPr lang="en-US" dirty="0"/>
              <a:t>https://en.wikipedia.org/wiki/Nested_RAID_levels#RAID_10</a:t>
            </a:r>
          </a:p>
        </p:txBody>
      </p:sp>
    </p:spTree>
    <p:extLst>
      <p:ext uri="{BB962C8B-B14F-4D97-AF65-F5344CB8AC3E}">
        <p14:creationId xmlns:p14="http://schemas.microsoft.com/office/powerpoint/2010/main" val="105369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0CA0-C90F-48EE-B74C-8D5CD1B937F9}"/>
              </a:ext>
            </a:extLst>
          </p:cNvPr>
          <p:cNvSpPr>
            <a:spLocks noGrp="1"/>
          </p:cNvSpPr>
          <p:nvPr>
            <p:ph type="title"/>
          </p:nvPr>
        </p:nvSpPr>
        <p:spPr/>
        <p:txBody>
          <a:bodyPr/>
          <a:lstStyle/>
          <a:p>
            <a:r>
              <a:rPr lang="en-US" dirty="0"/>
              <a:t>Selecting a RAID Level </a:t>
            </a:r>
          </a:p>
        </p:txBody>
      </p:sp>
      <p:sp>
        <p:nvSpPr>
          <p:cNvPr id="3" name="Content Placeholder 2">
            <a:extLst>
              <a:ext uri="{FF2B5EF4-FFF2-40B4-BE49-F238E27FC236}">
                <a16:creationId xmlns:a16="http://schemas.microsoft.com/office/drawing/2014/main" id="{197D33E1-EDE1-49B4-900C-7962D3EB40EE}"/>
              </a:ext>
            </a:extLst>
          </p:cNvPr>
          <p:cNvSpPr>
            <a:spLocks noGrp="1"/>
          </p:cNvSpPr>
          <p:nvPr>
            <p:ph idx="1"/>
          </p:nvPr>
        </p:nvSpPr>
        <p:spPr/>
        <p:txBody>
          <a:bodyPr>
            <a:normAutofit/>
          </a:bodyPr>
          <a:lstStyle/>
          <a:p>
            <a:r>
              <a:rPr lang="en-US" dirty="0"/>
              <a:t>Trade-offs in selecting the optimal RAID level depend on the application:</a:t>
            </a:r>
          </a:p>
          <a:p>
            <a:pPr lvl="1"/>
            <a:r>
              <a:rPr lang="en-US" dirty="0"/>
              <a:t>Cost and volume of data</a:t>
            </a:r>
          </a:p>
          <a:p>
            <a:pPr lvl="1"/>
            <a:r>
              <a:rPr lang="en-US" dirty="0"/>
              <a:t>Reliability</a:t>
            </a:r>
          </a:p>
          <a:p>
            <a:pPr lvl="1"/>
            <a:r>
              <a:rPr lang="en-US" dirty="0"/>
              <a:t>Performance</a:t>
            </a:r>
          </a:p>
          <a:p>
            <a:pPr lvl="1"/>
            <a:r>
              <a:rPr lang="en-US" dirty="0"/>
              <a:t>Rebuild time – can affect the likelihood that a second disk fails while repairing the first.</a:t>
            </a:r>
          </a:p>
          <a:p>
            <a:pPr lvl="1"/>
            <a:endParaRPr lang="en-US" dirty="0"/>
          </a:p>
          <a:p>
            <a:r>
              <a:rPr lang="en-US" dirty="0"/>
              <a:t>Rebuild is the easiest for RAID level 1. All other levels need to access all other disks in the array to rebuild a failed disk.</a:t>
            </a:r>
          </a:p>
        </p:txBody>
      </p:sp>
    </p:spTree>
    <p:extLst>
      <p:ext uri="{BB962C8B-B14F-4D97-AF65-F5344CB8AC3E}">
        <p14:creationId xmlns:p14="http://schemas.microsoft.com/office/powerpoint/2010/main" val="420389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0CA0-C90F-48EE-B74C-8D5CD1B937F9}"/>
              </a:ext>
            </a:extLst>
          </p:cNvPr>
          <p:cNvSpPr>
            <a:spLocks noGrp="1"/>
          </p:cNvSpPr>
          <p:nvPr>
            <p:ph type="title"/>
          </p:nvPr>
        </p:nvSpPr>
        <p:spPr/>
        <p:txBody>
          <a:bodyPr/>
          <a:lstStyle/>
          <a:p>
            <a:r>
              <a:rPr lang="en-US" dirty="0"/>
              <a:t>Selecting a RAID Level </a:t>
            </a:r>
          </a:p>
        </p:txBody>
      </p:sp>
      <p:sp>
        <p:nvSpPr>
          <p:cNvPr id="3" name="Content Placeholder 2">
            <a:extLst>
              <a:ext uri="{FF2B5EF4-FFF2-40B4-BE49-F238E27FC236}">
                <a16:creationId xmlns:a16="http://schemas.microsoft.com/office/drawing/2014/main" id="{197D33E1-EDE1-49B4-900C-7962D3EB40EE}"/>
              </a:ext>
            </a:extLst>
          </p:cNvPr>
          <p:cNvSpPr>
            <a:spLocks noGrp="1"/>
          </p:cNvSpPr>
          <p:nvPr>
            <p:ph idx="1"/>
          </p:nvPr>
        </p:nvSpPr>
        <p:spPr/>
        <p:txBody>
          <a:bodyPr>
            <a:normAutofit fontScale="92500" lnSpcReduction="20000"/>
          </a:bodyPr>
          <a:lstStyle/>
          <a:p>
            <a:r>
              <a:rPr lang="en-US" dirty="0"/>
              <a:t>RAID level 0 may be used in high-performance applications where data loss is not critical (e.g., video editing).</a:t>
            </a:r>
          </a:p>
          <a:p>
            <a:endParaRPr lang="en-US" dirty="0"/>
          </a:p>
          <a:p>
            <a:r>
              <a:rPr lang="en-US" dirty="0"/>
              <a:t>RAID 0 + 1 is popular when both performance and reliability are important, e.g., small databases, but expensive.</a:t>
            </a:r>
          </a:p>
          <a:p>
            <a:endParaRPr lang="en-US" dirty="0"/>
          </a:p>
          <a:p>
            <a:r>
              <a:rPr lang="en-US" dirty="0"/>
              <a:t>RAID level 5 is often preferred to store large volumes of data (e.g., file servers)</a:t>
            </a:r>
          </a:p>
          <a:p>
            <a:endParaRPr lang="en-US" dirty="0"/>
          </a:p>
          <a:p>
            <a:r>
              <a:rPr lang="en-US" dirty="0"/>
              <a:t>RAID level 6 should offer better reliability than level 5, but not supported by many implementations.</a:t>
            </a:r>
          </a:p>
          <a:p>
            <a:endParaRPr lang="en-US" dirty="0"/>
          </a:p>
          <a:p>
            <a:r>
              <a:rPr lang="en-US" dirty="0"/>
              <a:t>Also need to consider:</a:t>
            </a:r>
          </a:p>
          <a:p>
            <a:pPr lvl="1"/>
            <a:r>
              <a:rPr lang="en-US" dirty="0"/>
              <a:t>How many disks should be in a given RAID set. More disks yields higher data transfer rates, but more $$$. </a:t>
            </a:r>
          </a:p>
          <a:p>
            <a:pPr lvl="1"/>
            <a:r>
              <a:rPr lang="en-US" dirty="0"/>
              <a:t>How many disks to protect with a single parity bit. Protecting more disks saves $, but higher chance of a second disk failure during repair.</a:t>
            </a:r>
          </a:p>
        </p:txBody>
      </p:sp>
    </p:spTree>
    <p:extLst>
      <p:ext uri="{BB962C8B-B14F-4D97-AF65-F5344CB8AC3E}">
        <p14:creationId xmlns:p14="http://schemas.microsoft.com/office/powerpoint/2010/main" val="38177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You will construct a resource allocation graph to detect cycles. If a deadlock is detected, report the resources and processes involved.</a:t>
            </a:r>
          </a:p>
          <a:p>
            <a:endParaRPr lang="en-US" dirty="0"/>
          </a:p>
          <a:p>
            <a:r>
              <a:rPr lang="en-US" dirty="0"/>
              <a:t>I’ll give you input files like the following:</a:t>
            </a:r>
          </a:p>
          <a:p>
            <a:pPr lvl="1"/>
            <a:r>
              <a:rPr lang="en-US" dirty="0"/>
              <a:t>For action, W – wants and R - releases</a:t>
            </a:r>
          </a:p>
        </p:txBody>
      </p:sp>
      <p:graphicFrame>
        <p:nvGraphicFramePr>
          <p:cNvPr id="6" name="Table 6">
            <a:extLst>
              <a:ext uri="{FF2B5EF4-FFF2-40B4-BE49-F238E27FC236}">
                <a16:creationId xmlns:a16="http://schemas.microsoft.com/office/drawing/2014/main" id="{87E0269D-A883-4111-827B-D84F0DFDB36C}"/>
              </a:ext>
            </a:extLst>
          </p:cNvPr>
          <p:cNvGraphicFramePr>
            <a:graphicFrameLocks noGrp="1"/>
          </p:cNvGraphicFramePr>
          <p:nvPr/>
        </p:nvGraphicFramePr>
        <p:xfrm>
          <a:off x="2651781" y="3928872"/>
          <a:ext cx="4023315" cy="2225040"/>
        </p:xfrm>
        <a:graphic>
          <a:graphicData uri="http://schemas.openxmlformats.org/drawingml/2006/table">
            <a:tbl>
              <a:tblPr firstRow="1" bandRow="1">
                <a:tableStyleId>{8799B23B-EC83-4686-B30A-512413B5E67A}</a:tableStyleId>
              </a:tblPr>
              <a:tblGrid>
                <a:gridCol w="1005829">
                  <a:extLst>
                    <a:ext uri="{9D8B030D-6E8A-4147-A177-3AD203B41FA5}">
                      <a16:colId xmlns:a16="http://schemas.microsoft.com/office/drawing/2014/main" val="891715974"/>
                    </a:ext>
                  </a:extLst>
                </a:gridCol>
                <a:gridCol w="1166761">
                  <a:extLst>
                    <a:ext uri="{9D8B030D-6E8A-4147-A177-3AD203B41FA5}">
                      <a16:colId xmlns:a16="http://schemas.microsoft.com/office/drawing/2014/main" val="2554138829"/>
                    </a:ext>
                  </a:extLst>
                </a:gridCol>
                <a:gridCol w="1850725">
                  <a:extLst>
                    <a:ext uri="{9D8B030D-6E8A-4147-A177-3AD203B41FA5}">
                      <a16:colId xmlns:a16="http://schemas.microsoft.com/office/drawing/2014/main" val="773311276"/>
                    </a:ext>
                  </a:extLst>
                </a:gridCol>
              </a:tblGrid>
              <a:tr h="370840">
                <a:tc>
                  <a:txBody>
                    <a:bodyPr/>
                    <a:lstStyle/>
                    <a:p>
                      <a:r>
                        <a:rPr lang="en-US" dirty="0"/>
                        <a:t>Process</a:t>
                      </a:r>
                    </a:p>
                  </a:txBody>
                  <a:tcPr/>
                </a:tc>
                <a:tc>
                  <a:txBody>
                    <a:bodyPr/>
                    <a:lstStyle/>
                    <a:p>
                      <a:r>
                        <a:rPr lang="en-US" dirty="0"/>
                        <a:t>Action</a:t>
                      </a:r>
                    </a:p>
                  </a:txBody>
                  <a:tcPr/>
                </a:tc>
                <a:tc>
                  <a:txBody>
                    <a:bodyPr/>
                    <a:lstStyle/>
                    <a:p>
                      <a:r>
                        <a:rPr lang="en-US" dirty="0"/>
                        <a:t>Resource</a:t>
                      </a:r>
                    </a:p>
                  </a:txBody>
                  <a:tcPr/>
                </a:tc>
                <a:extLst>
                  <a:ext uri="{0D108BD9-81ED-4DB2-BD59-A6C34878D82A}">
                    <a16:rowId xmlns:a16="http://schemas.microsoft.com/office/drawing/2014/main" val="1237146034"/>
                  </a:ext>
                </a:extLst>
              </a:tr>
              <a:tr h="370840">
                <a:tc>
                  <a:txBody>
                    <a:bodyPr/>
                    <a:lstStyle/>
                    <a:p>
                      <a:r>
                        <a:rPr lang="en-US" dirty="0"/>
                        <a:t>1</a:t>
                      </a:r>
                    </a:p>
                  </a:txBody>
                  <a:tcPr/>
                </a:tc>
                <a:tc>
                  <a:txBody>
                    <a:bodyPr/>
                    <a:lstStyle/>
                    <a:p>
                      <a:r>
                        <a:rPr lang="en-US" dirty="0"/>
                        <a:t>W</a:t>
                      </a:r>
                    </a:p>
                  </a:txBody>
                  <a:tcPr/>
                </a:tc>
                <a:tc>
                  <a:txBody>
                    <a:bodyPr/>
                    <a:lstStyle/>
                    <a:p>
                      <a:r>
                        <a:rPr lang="en-US" dirty="0"/>
                        <a:t>1</a:t>
                      </a:r>
                    </a:p>
                  </a:txBody>
                  <a:tcPr/>
                </a:tc>
                <a:extLst>
                  <a:ext uri="{0D108BD9-81ED-4DB2-BD59-A6C34878D82A}">
                    <a16:rowId xmlns:a16="http://schemas.microsoft.com/office/drawing/2014/main" val="1633735568"/>
                  </a:ext>
                </a:extLst>
              </a:tr>
              <a:tr h="370840">
                <a:tc>
                  <a:txBody>
                    <a:bodyPr/>
                    <a:lstStyle/>
                    <a:p>
                      <a:r>
                        <a:rPr lang="en-US" dirty="0"/>
                        <a:t>2</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1593943239"/>
                  </a:ext>
                </a:extLst>
              </a:tr>
              <a:tr h="370840">
                <a:tc>
                  <a:txBody>
                    <a:bodyPr/>
                    <a:lstStyle/>
                    <a:p>
                      <a:r>
                        <a:rPr lang="en-US" dirty="0"/>
                        <a:t>3</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3588001253"/>
                  </a:ext>
                </a:extLst>
              </a:tr>
              <a:tr h="370840">
                <a:tc>
                  <a:txBody>
                    <a:bodyPr/>
                    <a:lstStyle/>
                    <a:p>
                      <a:r>
                        <a:rPr lang="en-US" dirty="0"/>
                        <a:t>2</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532825828"/>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55749380"/>
                  </a:ext>
                </a:extLst>
              </a:tr>
            </a:tbl>
          </a:graphicData>
        </a:graphic>
      </p:graphicFrame>
    </p:spTree>
    <p:extLst>
      <p:ext uri="{BB962C8B-B14F-4D97-AF65-F5344CB8AC3E}">
        <p14:creationId xmlns:p14="http://schemas.microsoft.com/office/powerpoint/2010/main" val="408951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546D-0B13-FA11-CB6D-067C418D0D9E}"/>
              </a:ext>
            </a:extLst>
          </p:cNvPr>
          <p:cNvSpPr>
            <a:spLocks noGrp="1"/>
          </p:cNvSpPr>
          <p:nvPr>
            <p:ph type="title"/>
          </p:nvPr>
        </p:nvSpPr>
        <p:spPr/>
        <p:txBody>
          <a:bodyPr/>
          <a:lstStyle/>
          <a:p>
            <a:r>
              <a:rPr lang="en-US" dirty="0"/>
              <a:t>RAID Implementation</a:t>
            </a:r>
          </a:p>
        </p:txBody>
      </p:sp>
      <p:sp>
        <p:nvSpPr>
          <p:cNvPr id="4" name="Text Placeholder 3">
            <a:extLst>
              <a:ext uri="{FF2B5EF4-FFF2-40B4-BE49-F238E27FC236}">
                <a16:creationId xmlns:a16="http://schemas.microsoft.com/office/drawing/2014/main" id="{064C74F9-B5F7-47CD-10A8-B8840A5919AE}"/>
              </a:ext>
            </a:extLst>
          </p:cNvPr>
          <p:cNvSpPr>
            <a:spLocks noGrp="1"/>
          </p:cNvSpPr>
          <p:nvPr>
            <p:ph type="body" idx="1"/>
          </p:nvPr>
        </p:nvSpPr>
        <p:spPr/>
        <p:txBody>
          <a:bodyPr/>
          <a:lstStyle/>
          <a:p>
            <a:r>
              <a:rPr lang="en-US" dirty="0"/>
              <a:t>Hardware RAID</a:t>
            </a:r>
          </a:p>
        </p:txBody>
      </p:sp>
      <p:sp>
        <p:nvSpPr>
          <p:cNvPr id="5" name="Content Placeholder 4">
            <a:extLst>
              <a:ext uri="{FF2B5EF4-FFF2-40B4-BE49-F238E27FC236}">
                <a16:creationId xmlns:a16="http://schemas.microsoft.com/office/drawing/2014/main" id="{B26D23A8-BE2C-6F70-D5F2-8F28CC5CC52C}"/>
              </a:ext>
            </a:extLst>
          </p:cNvPr>
          <p:cNvSpPr>
            <a:spLocks noGrp="1"/>
          </p:cNvSpPr>
          <p:nvPr>
            <p:ph sz="quarter" idx="2"/>
          </p:nvPr>
        </p:nvSpPr>
        <p:spPr/>
        <p:txBody>
          <a:bodyPr/>
          <a:lstStyle/>
          <a:p>
            <a:r>
              <a:rPr lang="en-US"/>
              <a:t>Managed by controllers independent of the OS.</a:t>
            </a:r>
            <a:endParaRPr lang="en-US" dirty="0"/>
          </a:p>
        </p:txBody>
      </p:sp>
      <p:sp>
        <p:nvSpPr>
          <p:cNvPr id="6" name="Text Placeholder 5">
            <a:extLst>
              <a:ext uri="{FF2B5EF4-FFF2-40B4-BE49-F238E27FC236}">
                <a16:creationId xmlns:a16="http://schemas.microsoft.com/office/drawing/2014/main" id="{B7514D25-E794-D828-2770-9503B5802C30}"/>
              </a:ext>
            </a:extLst>
          </p:cNvPr>
          <p:cNvSpPr>
            <a:spLocks noGrp="1"/>
          </p:cNvSpPr>
          <p:nvPr>
            <p:ph type="body" sz="half" idx="3"/>
          </p:nvPr>
        </p:nvSpPr>
        <p:spPr/>
        <p:txBody>
          <a:bodyPr/>
          <a:lstStyle/>
          <a:p>
            <a:r>
              <a:rPr lang="en-US" dirty="0"/>
              <a:t>Software RAID</a:t>
            </a:r>
          </a:p>
        </p:txBody>
      </p:sp>
      <p:sp>
        <p:nvSpPr>
          <p:cNvPr id="7" name="Content Placeholder 6">
            <a:extLst>
              <a:ext uri="{FF2B5EF4-FFF2-40B4-BE49-F238E27FC236}">
                <a16:creationId xmlns:a16="http://schemas.microsoft.com/office/drawing/2014/main" id="{4EDC07B6-54E8-D5B5-0C70-6EF943DCC530}"/>
              </a:ext>
            </a:extLst>
          </p:cNvPr>
          <p:cNvSpPr>
            <a:spLocks noGrp="1"/>
          </p:cNvSpPr>
          <p:nvPr>
            <p:ph sz="quarter" idx="4"/>
          </p:nvPr>
        </p:nvSpPr>
        <p:spPr/>
        <p:txBody>
          <a:bodyPr/>
          <a:lstStyle/>
          <a:p>
            <a:r>
              <a:rPr lang="en-US" dirty="0"/>
              <a:t>Disk controller software is installed on and must be compatible with the OS.</a:t>
            </a:r>
          </a:p>
        </p:txBody>
      </p:sp>
      <p:pic>
        <p:nvPicPr>
          <p:cNvPr id="1026" name="Picture 2">
            <a:extLst>
              <a:ext uri="{FF2B5EF4-FFF2-40B4-BE49-F238E27FC236}">
                <a16:creationId xmlns:a16="http://schemas.microsoft.com/office/drawing/2014/main" id="{B4404A3A-D816-C581-E085-74785C1AD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4756"/>
            <a:ext cx="4389122" cy="2677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3A37E8-6EA7-1C68-F678-5E69446F14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6" y="3772762"/>
            <a:ext cx="4389122" cy="267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0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9C47-7C8D-4D26-88B1-EEC1DD5D59A3}"/>
              </a:ext>
            </a:extLst>
          </p:cNvPr>
          <p:cNvSpPr>
            <a:spLocks noGrp="1"/>
          </p:cNvSpPr>
          <p:nvPr>
            <p:ph type="title"/>
          </p:nvPr>
        </p:nvSpPr>
        <p:spPr/>
        <p:txBody>
          <a:bodyPr/>
          <a:lstStyle/>
          <a:p>
            <a:r>
              <a:rPr lang="en-US" dirty="0"/>
              <a:t>Example</a:t>
            </a:r>
          </a:p>
        </p:txBody>
      </p:sp>
      <p:graphicFrame>
        <p:nvGraphicFramePr>
          <p:cNvPr id="4" name="Table 6">
            <a:extLst>
              <a:ext uri="{FF2B5EF4-FFF2-40B4-BE49-F238E27FC236}">
                <a16:creationId xmlns:a16="http://schemas.microsoft.com/office/drawing/2014/main" id="{7D8000C8-956C-48D7-A519-E5D8724D29BF}"/>
              </a:ext>
            </a:extLst>
          </p:cNvPr>
          <p:cNvGraphicFramePr>
            <a:graphicFrameLocks noGrp="1"/>
          </p:cNvGraphicFramePr>
          <p:nvPr/>
        </p:nvGraphicFramePr>
        <p:xfrm>
          <a:off x="457200" y="2057415"/>
          <a:ext cx="3431319" cy="4023360"/>
        </p:xfrm>
        <a:graphic>
          <a:graphicData uri="http://schemas.openxmlformats.org/drawingml/2006/table">
            <a:tbl>
              <a:tblPr firstRow="1" bandRow="1">
                <a:tableStyleId>{8799B23B-EC83-4686-B30A-512413B5E67A}</a:tableStyleId>
              </a:tblPr>
              <a:tblGrid>
                <a:gridCol w="1053905">
                  <a:extLst>
                    <a:ext uri="{9D8B030D-6E8A-4147-A177-3AD203B41FA5}">
                      <a16:colId xmlns:a16="http://schemas.microsoft.com/office/drawing/2014/main" val="891715974"/>
                    </a:ext>
                  </a:extLst>
                </a:gridCol>
                <a:gridCol w="914390">
                  <a:extLst>
                    <a:ext uri="{9D8B030D-6E8A-4147-A177-3AD203B41FA5}">
                      <a16:colId xmlns:a16="http://schemas.microsoft.com/office/drawing/2014/main" val="2554138829"/>
                    </a:ext>
                  </a:extLst>
                </a:gridCol>
                <a:gridCol w="1463024">
                  <a:extLst>
                    <a:ext uri="{9D8B030D-6E8A-4147-A177-3AD203B41FA5}">
                      <a16:colId xmlns:a16="http://schemas.microsoft.com/office/drawing/2014/main" val="773311276"/>
                    </a:ext>
                  </a:extLst>
                </a:gridCol>
              </a:tblGrid>
              <a:tr h="237741">
                <a:tc>
                  <a:txBody>
                    <a:bodyPr/>
                    <a:lstStyle/>
                    <a:p>
                      <a:r>
                        <a:rPr lang="en-US" dirty="0"/>
                        <a:t>Process</a:t>
                      </a:r>
                    </a:p>
                  </a:txBody>
                  <a:tcPr/>
                </a:tc>
                <a:tc>
                  <a:txBody>
                    <a:bodyPr/>
                    <a:lstStyle/>
                    <a:p>
                      <a:r>
                        <a:rPr lang="en-US" dirty="0"/>
                        <a:t>Action</a:t>
                      </a:r>
                    </a:p>
                  </a:txBody>
                  <a:tcPr/>
                </a:tc>
                <a:tc>
                  <a:txBody>
                    <a:bodyPr/>
                    <a:lstStyle/>
                    <a:p>
                      <a:r>
                        <a:rPr lang="en-US" dirty="0"/>
                        <a:t>Resource</a:t>
                      </a:r>
                    </a:p>
                  </a:txBody>
                  <a:tcPr/>
                </a:tc>
                <a:extLst>
                  <a:ext uri="{0D108BD9-81ED-4DB2-BD59-A6C34878D82A}">
                    <a16:rowId xmlns:a16="http://schemas.microsoft.com/office/drawing/2014/main" val="1237146034"/>
                  </a:ext>
                </a:extLst>
              </a:tr>
              <a:tr h="237741">
                <a:tc>
                  <a:txBody>
                    <a:bodyPr/>
                    <a:lstStyle/>
                    <a:p>
                      <a:r>
                        <a:rPr lang="en-US" dirty="0"/>
                        <a:t>1</a:t>
                      </a:r>
                    </a:p>
                  </a:txBody>
                  <a:tcPr/>
                </a:tc>
                <a:tc>
                  <a:txBody>
                    <a:bodyPr/>
                    <a:lstStyle/>
                    <a:p>
                      <a:r>
                        <a:rPr lang="en-US" dirty="0"/>
                        <a:t>W</a:t>
                      </a:r>
                    </a:p>
                  </a:txBody>
                  <a:tcPr/>
                </a:tc>
                <a:tc>
                  <a:txBody>
                    <a:bodyPr/>
                    <a:lstStyle/>
                    <a:p>
                      <a:r>
                        <a:rPr lang="en-US" dirty="0"/>
                        <a:t>1</a:t>
                      </a:r>
                    </a:p>
                  </a:txBody>
                  <a:tcPr/>
                </a:tc>
                <a:extLst>
                  <a:ext uri="{0D108BD9-81ED-4DB2-BD59-A6C34878D82A}">
                    <a16:rowId xmlns:a16="http://schemas.microsoft.com/office/drawing/2014/main" val="1633735568"/>
                  </a:ext>
                </a:extLst>
              </a:tr>
              <a:tr h="237741">
                <a:tc>
                  <a:txBody>
                    <a:bodyPr/>
                    <a:lstStyle/>
                    <a:p>
                      <a:r>
                        <a:rPr lang="en-US" dirty="0"/>
                        <a:t>2</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1593943239"/>
                  </a:ext>
                </a:extLst>
              </a:tr>
              <a:tr h="237741">
                <a:tc>
                  <a:txBody>
                    <a:bodyPr/>
                    <a:lstStyle/>
                    <a:p>
                      <a:r>
                        <a:rPr lang="en-US" dirty="0"/>
                        <a:t>3</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3588001253"/>
                  </a:ext>
                </a:extLst>
              </a:tr>
              <a:tr h="237741">
                <a:tc>
                  <a:txBody>
                    <a:bodyPr/>
                    <a:lstStyle/>
                    <a:p>
                      <a:r>
                        <a:rPr lang="en-US" dirty="0"/>
                        <a:t>2</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532825828"/>
                  </a:ext>
                </a:extLst>
              </a:tr>
              <a:tr h="237741">
                <a:tc>
                  <a:txBody>
                    <a:bodyPr/>
                    <a:lstStyle/>
                    <a:p>
                      <a:r>
                        <a:rPr lang="en-US" dirty="0"/>
                        <a:t>4</a:t>
                      </a:r>
                    </a:p>
                  </a:txBody>
                  <a:tcPr/>
                </a:tc>
                <a:tc>
                  <a:txBody>
                    <a:bodyPr/>
                    <a:lstStyle/>
                    <a:p>
                      <a:r>
                        <a:rPr lang="en-US" dirty="0"/>
                        <a:t>W</a:t>
                      </a:r>
                    </a:p>
                  </a:txBody>
                  <a:tcPr/>
                </a:tc>
                <a:tc>
                  <a:txBody>
                    <a:bodyPr/>
                    <a:lstStyle/>
                    <a:p>
                      <a:r>
                        <a:rPr lang="en-US" dirty="0"/>
                        <a:t>3</a:t>
                      </a:r>
                    </a:p>
                  </a:txBody>
                  <a:tcPr/>
                </a:tc>
                <a:extLst>
                  <a:ext uri="{0D108BD9-81ED-4DB2-BD59-A6C34878D82A}">
                    <a16:rowId xmlns:a16="http://schemas.microsoft.com/office/drawing/2014/main" val="255749380"/>
                  </a:ext>
                </a:extLst>
              </a:tr>
              <a:tr h="237741">
                <a:tc>
                  <a:txBody>
                    <a:bodyPr/>
                    <a:lstStyle/>
                    <a:p>
                      <a:r>
                        <a:rPr lang="en-US" dirty="0"/>
                        <a:t>5</a:t>
                      </a:r>
                    </a:p>
                  </a:txBody>
                  <a:tcPr/>
                </a:tc>
                <a:tc>
                  <a:txBody>
                    <a:bodyPr/>
                    <a:lstStyle/>
                    <a:p>
                      <a:r>
                        <a:rPr lang="en-US" dirty="0"/>
                        <a:t>W</a:t>
                      </a:r>
                    </a:p>
                  </a:txBody>
                  <a:tcPr/>
                </a:tc>
                <a:tc>
                  <a:txBody>
                    <a:bodyPr/>
                    <a:lstStyle/>
                    <a:p>
                      <a:r>
                        <a:rPr lang="en-US" dirty="0"/>
                        <a:t>1</a:t>
                      </a:r>
                    </a:p>
                  </a:txBody>
                  <a:tcPr/>
                </a:tc>
                <a:extLst>
                  <a:ext uri="{0D108BD9-81ED-4DB2-BD59-A6C34878D82A}">
                    <a16:rowId xmlns:a16="http://schemas.microsoft.com/office/drawing/2014/main" val="1653084473"/>
                  </a:ext>
                </a:extLst>
              </a:tr>
              <a:tr h="237741">
                <a:tc>
                  <a:txBody>
                    <a:bodyPr/>
                    <a:lstStyle/>
                    <a:p>
                      <a:r>
                        <a:rPr lang="en-US" dirty="0"/>
                        <a:t>1</a:t>
                      </a:r>
                    </a:p>
                  </a:txBody>
                  <a:tcPr/>
                </a:tc>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323462126"/>
                  </a:ext>
                </a:extLst>
              </a:tr>
              <a:tr h="237741">
                <a:tc>
                  <a:txBody>
                    <a:bodyPr/>
                    <a:lstStyle/>
                    <a:p>
                      <a:r>
                        <a:rPr lang="en-US" dirty="0"/>
                        <a:t>3</a:t>
                      </a:r>
                    </a:p>
                  </a:txBody>
                  <a:tcPr/>
                </a:tc>
                <a:tc>
                  <a:txBody>
                    <a:bodyPr/>
                    <a:lstStyle/>
                    <a:p>
                      <a:r>
                        <a:rPr lang="en-US" dirty="0"/>
                        <a:t>W</a:t>
                      </a:r>
                    </a:p>
                  </a:txBody>
                  <a:tcPr/>
                </a:tc>
                <a:tc>
                  <a:txBody>
                    <a:bodyPr/>
                    <a:lstStyle/>
                    <a:p>
                      <a:r>
                        <a:rPr lang="en-US" dirty="0"/>
                        <a:t>3</a:t>
                      </a:r>
                    </a:p>
                  </a:txBody>
                  <a:tcPr/>
                </a:tc>
                <a:extLst>
                  <a:ext uri="{0D108BD9-81ED-4DB2-BD59-A6C34878D82A}">
                    <a16:rowId xmlns:a16="http://schemas.microsoft.com/office/drawing/2014/main" val="1706485627"/>
                  </a:ext>
                </a:extLst>
              </a:tr>
              <a:tr h="237741">
                <a:tc>
                  <a:txBody>
                    <a:bodyPr/>
                    <a:lstStyle/>
                    <a:p>
                      <a:r>
                        <a:rPr lang="en-US" dirty="0"/>
                        <a:t>5</a:t>
                      </a:r>
                    </a:p>
                  </a:txBody>
                  <a:tcPr/>
                </a:tc>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2590290712"/>
                  </a:ext>
                </a:extLst>
              </a:tr>
              <a:tr h="237741">
                <a:tc>
                  <a:txBody>
                    <a:bodyPr/>
                    <a:lstStyle/>
                    <a:p>
                      <a:r>
                        <a:rPr lang="en-US" dirty="0"/>
                        <a:t>4</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3315116153"/>
                  </a:ext>
                </a:extLst>
              </a:tr>
            </a:tbl>
          </a:graphicData>
        </a:graphic>
      </p:graphicFrame>
      <p:sp>
        <p:nvSpPr>
          <p:cNvPr id="3" name="Oval 2">
            <a:extLst>
              <a:ext uri="{FF2B5EF4-FFF2-40B4-BE49-F238E27FC236}">
                <a16:creationId xmlns:a16="http://schemas.microsoft.com/office/drawing/2014/main" id="{7374A408-C859-02BA-0E21-D0F8D455404F}"/>
              </a:ext>
            </a:extLst>
          </p:cNvPr>
          <p:cNvSpPr/>
          <p:nvPr/>
        </p:nvSpPr>
        <p:spPr>
          <a:xfrm>
            <a:off x="4754868" y="3108401"/>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5" name="TextBox 4">
            <a:extLst>
              <a:ext uri="{FF2B5EF4-FFF2-40B4-BE49-F238E27FC236}">
                <a16:creationId xmlns:a16="http://schemas.microsoft.com/office/drawing/2014/main" id="{1E653C29-AABB-4D4A-2508-55AFA529C787}"/>
              </a:ext>
            </a:extLst>
          </p:cNvPr>
          <p:cNvSpPr txBox="1"/>
          <p:nvPr/>
        </p:nvSpPr>
        <p:spPr>
          <a:xfrm>
            <a:off x="4023366" y="1150626"/>
            <a:ext cx="4754828" cy="1918474"/>
          </a:xfrm>
          <a:prstGeom prst="rect">
            <a:avLst/>
          </a:prstGeom>
          <a:noFill/>
          <a:ln>
            <a:solidFill>
              <a:schemeClr val="bg2"/>
            </a:solidFill>
          </a:ln>
        </p:spPr>
        <p:txBody>
          <a:bodyPr wrap="square" rtlCol="0">
            <a:spAutoFit/>
          </a:bodyPr>
          <a:lstStyle/>
          <a:p>
            <a:pPr marL="0" marR="0" algn="just">
              <a:spcBef>
                <a:spcPts val="0"/>
              </a:spcBef>
              <a:spcAft>
                <a:spcPts val="8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1 wants resource 1 – Resource 1 is allocated to process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2 wants resource 2 – Resource 2 is allocated to process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3 wants resource 6 – Resource 6 is allocated to process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2 wants resource 6 – Process 2 must wait.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BD7129B-A565-722E-7DDD-55170CABAB2D}"/>
              </a:ext>
            </a:extLst>
          </p:cNvPr>
          <p:cNvSpPr/>
          <p:nvPr/>
        </p:nvSpPr>
        <p:spPr>
          <a:xfrm>
            <a:off x="6857965" y="3154673"/>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p>
        </p:txBody>
      </p:sp>
      <p:cxnSp>
        <p:nvCxnSpPr>
          <p:cNvPr id="8" name="Straight Arrow Connector 7">
            <a:extLst>
              <a:ext uri="{FF2B5EF4-FFF2-40B4-BE49-F238E27FC236}">
                <a16:creationId xmlns:a16="http://schemas.microsoft.com/office/drawing/2014/main" id="{1C02C53E-94D1-0809-AF80-ADDA0F7216BE}"/>
              </a:ext>
            </a:extLst>
          </p:cNvPr>
          <p:cNvCxnSpPr>
            <a:cxnSpLocks/>
            <a:stCxn id="6" idx="1"/>
            <a:endCxn id="3" idx="6"/>
          </p:cNvCxnSpPr>
          <p:nvPr/>
        </p:nvCxnSpPr>
        <p:spPr>
          <a:xfrm flipH="1" flipV="1">
            <a:off x="5669268" y="3565601"/>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2DD963F-9BFC-7F1E-141B-9771B0D2688D}"/>
              </a:ext>
            </a:extLst>
          </p:cNvPr>
          <p:cNvSpPr/>
          <p:nvPr/>
        </p:nvSpPr>
        <p:spPr>
          <a:xfrm>
            <a:off x="4754868" y="4343390"/>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P2</a:t>
            </a:r>
          </a:p>
        </p:txBody>
      </p:sp>
      <p:sp>
        <p:nvSpPr>
          <p:cNvPr id="11" name="Rectangle 10">
            <a:extLst>
              <a:ext uri="{FF2B5EF4-FFF2-40B4-BE49-F238E27FC236}">
                <a16:creationId xmlns:a16="http://schemas.microsoft.com/office/drawing/2014/main" id="{73B32563-D179-43D5-7FCB-AE98E41D32F6}"/>
              </a:ext>
            </a:extLst>
          </p:cNvPr>
          <p:cNvSpPr/>
          <p:nvPr/>
        </p:nvSpPr>
        <p:spPr>
          <a:xfrm>
            <a:off x="6857965" y="4389662"/>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R2</a:t>
            </a:r>
          </a:p>
        </p:txBody>
      </p:sp>
      <p:cxnSp>
        <p:nvCxnSpPr>
          <p:cNvPr id="12" name="Straight Arrow Connector 11">
            <a:extLst>
              <a:ext uri="{FF2B5EF4-FFF2-40B4-BE49-F238E27FC236}">
                <a16:creationId xmlns:a16="http://schemas.microsoft.com/office/drawing/2014/main" id="{BCCEDC8A-DBF3-A1D8-AD82-5AF5FFAB95DE}"/>
              </a:ext>
            </a:extLst>
          </p:cNvPr>
          <p:cNvCxnSpPr>
            <a:cxnSpLocks/>
            <a:stCxn id="11" idx="1"/>
            <a:endCxn id="10" idx="6"/>
          </p:cNvCxnSpPr>
          <p:nvPr/>
        </p:nvCxnSpPr>
        <p:spPr>
          <a:xfrm flipH="1" flipV="1">
            <a:off x="5669268" y="4800590"/>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413611A-8210-0231-2D82-A3DAD6AFEDAE}"/>
              </a:ext>
            </a:extLst>
          </p:cNvPr>
          <p:cNvSpPr/>
          <p:nvPr/>
        </p:nvSpPr>
        <p:spPr>
          <a:xfrm>
            <a:off x="4754868" y="5760132"/>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P3</a:t>
            </a:r>
          </a:p>
        </p:txBody>
      </p:sp>
      <p:sp>
        <p:nvSpPr>
          <p:cNvPr id="14" name="Rectangle 13">
            <a:extLst>
              <a:ext uri="{FF2B5EF4-FFF2-40B4-BE49-F238E27FC236}">
                <a16:creationId xmlns:a16="http://schemas.microsoft.com/office/drawing/2014/main" id="{B0F0DBC5-60F1-A1E2-5F9C-7E245FB185EE}"/>
              </a:ext>
            </a:extLst>
          </p:cNvPr>
          <p:cNvSpPr/>
          <p:nvPr/>
        </p:nvSpPr>
        <p:spPr>
          <a:xfrm>
            <a:off x="6857965" y="5806404"/>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R6</a:t>
            </a:r>
          </a:p>
        </p:txBody>
      </p:sp>
      <p:cxnSp>
        <p:nvCxnSpPr>
          <p:cNvPr id="15" name="Straight Arrow Connector 14">
            <a:extLst>
              <a:ext uri="{FF2B5EF4-FFF2-40B4-BE49-F238E27FC236}">
                <a16:creationId xmlns:a16="http://schemas.microsoft.com/office/drawing/2014/main" id="{0DB1185D-A409-C1C1-A462-A0BDE03A10ED}"/>
              </a:ext>
            </a:extLst>
          </p:cNvPr>
          <p:cNvCxnSpPr>
            <a:cxnSpLocks/>
            <a:stCxn id="14" idx="1"/>
            <a:endCxn id="13" idx="6"/>
          </p:cNvCxnSpPr>
          <p:nvPr/>
        </p:nvCxnSpPr>
        <p:spPr>
          <a:xfrm flipH="1" flipV="1">
            <a:off x="5669268" y="6217332"/>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E9FBA3-714E-E582-4F64-DA5066040642}"/>
              </a:ext>
            </a:extLst>
          </p:cNvPr>
          <p:cNvCxnSpPr>
            <a:cxnSpLocks/>
            <a:stCxn id="10" idx="5"/>
          </p:cNvCxnSpPr>
          <p:nvPr/>
        </p:nvCxnSpPr>
        <p:spPr>
          <a:xfrm>
            <a:off x="5535357" y="5123879"/>
            <a:ext cx="1322608" cy="682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55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9C47-7C8D-4D26-88B1-EEC1DD5D59A3}"/>
              </a:ext>
            </a:extLst>
          </p:cNvPr>
          <p:cNvSpPr>
            <a:spLocks noGrp="1"/>
          </p:cNvSpPr>
          <p:nvPr>
            <p:ph type="title"/>
          </p:nvPr>
        </p:nvSpPr>
        <p:spPr/>
        <p:txBody>
          <a:bodyPr/>
          <a:lstStyle/>
          <a:p>
            <a:r>
              <a:rPr lang="en-US" dirty="0"/>
              <a:t>Example</a:t>
            </a:r>
          </a:p>
        </p:txBody>
      </p:sp>
      <p:graphicFrame>
        <p:nvGraphicFramePr>
          <p:cNvPr id="4" name="Table 6">
            <a:extLst>
              <a:ext uri="{FF2B5EF4-FFF2-40B4-BE49-F238E27FC236}">
                <a16:creationId xmlns:a16="http://schemas.microsoft.com/office/drawing/2014/main" id="{7D8000C8-956C-48D7-A519-E5D8724D29BF}"/>
              </a:ext>
            </a:extLst>
          </p:cNvPr>
          <p:cNvGraphicFramePr>
            <a:graphicFrameLocks noGrp="1"/>
          </p:cNvGraphicFramePr>
          <p:nvPr/>
        </p:nvGraphicFramePr>
        <p:xfrm>
          <a:off x="457200" y="2057415"/>
          <a:ext cx="3431319" cy="4023360"/>
        </p:xfrm>
        <a:graphic>
          <a:graphicData uri="http://schemas.openxmlformats.org/drawingml/2006/table">
            <a:tbl>
              <a:tblPr firstRow="1" bandRow="1">
                <a:tableStyleId>{8799B23B-EC83-4686-B30A-512413B5E67A}</a:tableStyleId>
              </a:tblPr>
              <a:tblGrid>
                <a:gridCol w="1053905">
                  <a:extLst>
                    <a:ext uri="{9D8B030D-6E8A-4147-A177-3AD203B41FA5}">
                      <a16:colId xmlns:a16="http://schemas.microsoft.com/office/drawing/2014/main" val="891715974"/>
                    </a:ext>
                  </a:extLst>
                </a:gridCol>
                <a:gridCol w="914390">
                  <a:extLst>
                    <a:ext uri="{9D8B030D-6E8A-4147-A177-3AD203B41FA5}">
                      <a16:colId xmlns:a16="http://schemas.microsoft.com/office/drawing/2014/main" val="2554138829"/>
                    </a:ext>
                  </a:extLst>
                </a:gridCol>
                <a:gridCol w="1463024">
                  <a:extLst>
                    <a:ext uri="{9D8B030D-6E8A-4147-A177-3AD203B41FA5}">
                      <a16:colId xmlns:a16="http://schemas.microsoft.com/office/drawing/2014/main" val="773311276"/>
                    </a:ext>
                  </a:extLst>
                </a:gridCol>
              </a:tblGrid>
              <a:tr h="237741">
                <a:tc>
                  <a:txBody>
                    <a:bodyPr/>
                    <a:lstStyle/>
                    <a:p>
                      <a:r>
                        <a:rPr lang="en-US" dirty="0"/>
                        <a:t>Process</a:t>
                      </a:r>
                    </a:p>
                  </a:txBody>
                  <a:tcPr/>
                </a:tc>
                <a:tc>
                  <a:txBody>
                    <a:bodyPr/>
                    <a:lstStyle/>
                    <a:p>
                      <a:r>
                        <a:rPr lang="en-US" dirty="0"/>
                        <a:t>Action</a:t>
                      </a:r>
                    </a:p>
                  </a:txBody>
                  <a:tcPr/>
                </a:tc>
                <a:tc>
                  <a:txBody>
                    <a:bodyPr/>
                    <a:lstStyle/>
                    <a:p>
                      <a:r>
                        <a:rPr lang="en-US" dirty="0"/>
                        <a:t>Resource</a:t>
                      </a:r>
                    </a:p>
                  </a:txBody>
                  <a:tcPr/>
                </a:tc>
                <a:extLst>
                  <a:ext uri="{0D108BD9-81ED-4DB2-BD59-A6C34878D82A}">
                    <a16:rowId xmlns:a16="http://schemas.microsoft.com/office/drawing/2014/main" val="1237146034"/>
                  </a:ext>
                </a:extLst>
              </a:tr>
              <a:tr h="237741">
                <a:tc>
                  <a:txBody>
                    <a:bodyPr/>
                    <a:lstStyle/>
                    <a:p>
                      <a:r>
                        <a:rPr lang="en-US" dirty="0"/>
                        <a:t>1</a:t>
                      </a:r>
                    </a:p>
                  </a:txBody>
                  <a:tcPr/>
                </a:tc>
                <a:tc>
                  <a:txBody>
                    <a:bodyPr/>
                    <a:lstStyle/>
                    <a:p>
                      <a:r>
                        <a:rPr lang="en-US" dirty="0"/>
                        <a:t>W</a:t>
                      </a:r>
                    </a:p>
                  </a:txBody>
                  <a:tcPr/>
                </a:tc>
                <a:tc>
                  <a:txBody>
                    <a:bodyPr/>
                    <a:lstStyle/>
                    <a:p>
                      <a:r>
                        <a:rPr lang="en-US" dirty="0"/>
                        <a:t>1</a:t>
                      </a:r>
                    </a:p>
                  </a:txBody>
                  <a:tcPr/>
                </a:tc>
                <a:extLst>
                  <a:ext uri="{0D108BD9-81ED-4DB2-BD59-A6C34878D82A}">
                    <a16:rowId xmlns:a16="http://schemas.microsoft.com/office/drawing/2014/main" val="1633735568"/>
                  </a:ext>
                </a:extLst>
              </a:tr>
              <a:tr h="237741">
                <a:tc>
                  <a:txBody>
                    <a:bodyPr/>
                    <a:lstStyle/>
                    <a:p>
                      <a:r>
                        <a:rPr lang="en-US" dirty="0"/>
                        <a:t>2</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1593943239"/>
                  </a:ext>
                </a:extLst>
              </a:tr>
              <a:tr h="237741">
                <a:tc>
                  <a:txBody>
                    <a:bodyPr/>
                    <a:lstStyle/>
                    <a:p>
                      <a:r>
                        <a:rPr lang="en-US" dirty="0"/>
                        <a:t>3</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3588001253"/>
                  </a:ext>
                </a:extLst>
              </a:tr>
              <a:tr h="237741">
                <a:tc>
                  <a:txBody>
                    <a:bodyPr/>
                    <a:lstStyle/>
                    <a:p>
                      <a:r>
                        <a:rPr lang="en-US" dirty="0"/>
                        <a:t>2</a:t>
                      </a:r>
                    </a:p>
                  </a:txBody>
                  <a:tcPr/>
                </a:tc>
                <a:tc>
                  <a:txBody>
                    <a:bodyPr/>
                    <a:lstStyle/>
                    <a:p>
                      <a:r>
                        <a:rPr lang="en-US" dirty="0"/>
                        <a:t>W</a:t>
                      </a:r>
                    </a:p>
                  </a:txBody>
                  <a:tcPr/>
                </a:tc>
                <a:tc>
                  <a:txBody>
                    <a:bodyPr/>
                    <a:lstStyle/>
                    <a:p>
                      <a:r>
                        <a:rPr lang="en-US" dirty="0"/>
                        <a:t>6</a:t>
                      </a:r>
                    </a:p>
                  </a:txBody>
                  <a:tcPr/>
                </a:tc>
                <a:extLst>
                  <a:ext uri="{0D108BD9-81ED-4DB2-BD59-A6C34878D82A}">
                    <a16:rowId xmlns:a16="http://schemas.microsoft.com/office/drawing/2014/main" val="532825828"/>
                  </a:ext>
                </a:extLst>
              </a:tr>
              <a:tr h="237741">
                <a:tc>
                  <a:txBody>
                    <a:bodyPr/>
                    <a:lstStyle/>
                    <a:p>
                      <a:r>
                        <a:rPr lang="en-US" dirty="0"/>
                        <a:t>4</a:t>
                      </a:r>
                    </a:p>
                  </a:txBody>
                  <a:tcPr/>
                </a:tc>
                <a:tc>
                  <a:txBody>
                    <a:bodyPr/>
                    <a:lstStyle/>
                    <a:p>
                      <a:r>
                        <a:rPr lang="en-US" dirty="0"/>
                        <a:t>W</a:t>
                      </a:r>
                    </a:p>
                  </a:txBody>
                  <a:tcPr/>
                </a:tc>
                <a:tc>
                  <a:txBody>
                    <a:bodyPr/>
                    <a:lstStyle/>
                    <a:p>
                      <a:r>
                        <a:rPr lang="en-US" dirty="0"/>
                        <a:t>3</a:t>
                      </a:r>
                    </a:p>
                  </a:txBody>
                  <a:tcPr/>
                </a:tc>
                <a:extLst>
                  <a:ext uri="{0D108BD9-81ED-4DB2-BD59-A6C34878D82A}">
                    <a16:rowId xmlns:a16="http://schemas.microsoft.com/office/drawing/2014/main" val="255749380"/>
                  </a:ext>
                </a:extLst>
              </a:tr>
              <a:tr h="237741">
                <a:tc>
                  <a:txBody>
                    <a:bodyPr/>
                    <a:lstStyle/>
                    <a:p>
                      <a:r>
                        <a:rPr lang="en-US" dirty="0"/>
                        <a:t>5</a:t>
                      </a:r>
                    </a:p>
                  </a:txBody>
                  <a:tcPr/>
                </a:tc>
                <a:tc>
                  <a:txBody>
                    <a:bodyPr/>
                    <a:lstStyle/>
                    <a:p>
                      <a:r>
                        <a:rPr lang="en-US" dirty="0"/>
                        <a:t>W</a:t>
                      </a:r>
                    </a:p>
                  </a:txBody>
                  <a:tcPr/>
                </a:tc>
                <a:tc>
                  <a:txBody>
                    <a:bodyPr/>
                    <a:lstStyle/>
                    <a:p>
                      <a:r>
                        <a:rPr lang="en-US" dirty="0"/>
                        <a:t>1</a:t>
                      </a:r>
                    </a:p>
                  </a:txBody>
                  <a:tcPr/>
                </a:tc>
                <a:extLst>
                  <a:ext uri="{0D108BD9-81ED-4DB2-BD59-A6C34878D82A}">
                    <a16:rowId xmlns:a16="http://schemas.microsoft.com/office/drawing/2014/main" val="1653084473"/>
                  </a:ext>
                </a:extLst>
              </a:tr>
              <a:tr h="237741">
                <a:tc>
                  <a:txBody>
                    <a:bodyPr/>
                    <a:lstStyle/>
                    <a:p>
                      <a:r>
                        <a:rPr lang="en-US" dirty="0"/>
                        <a:t>1</a:t>
                      </a:r>
                    </a:p>
                  </a:txBody>
                  <a:tcPr/>
                </a:tc>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323462126"/>
                  </a:ext>
                </a:extLst>
              </a:tr>
              <a:tr h="237741">
                <a:tc>
                  <a:txBody>
                    <a:bodyPr/>
                    <a:lstStyle/>
                    <a:p>
                      <a:r>
                        <a:rPr lang="en-US" dirty="0"/>
                        <a:t>3</a:t>
                      </a:r>
                    </a:p>
                  </a:txBody>
                  <a:tcPr/>
                </a:tc>
                <a:tc>
                  <a:txBody>
                    <a:bodyPr/>
                    <a:lstStyle/>
                    <a:p>
                      <a:r>
                        <a:rPr lang="en-US" dirty="0"/>
                        <a:t>W</a:t>
                      </a:r>
                    </a:p>
                  </a:txBody>
                  <a:tcPr/>
                </a:tc>
                <a:tc>
                  <a:txBody>
                    <a:bodyPr/>
                    <a:lstStyle/>
                    <a:p>
                      <a:r>
                        <a:rPr lang="en-US" dirty="0"/>
                        <a:t>3</a:t>
                      </a:r>
                    </a:p>
                  </a:txBody>
                  <a:tcPr/>
                </a:tc>
                <a:extLst>
                  <a:ext uri="{0D108BD9-81ED-4DB2-BD59-A6C34878D82A}">
                    <a16:rowId xmlns:a16="http://schemas.microsoft.com/office/drawing/2014/main" val="1706485627"/>
                  </a:ext>
                </a:extLst>
              </a:tr>
              <a:tr h="237741">
                <a:tc>
                  <a:txBody>
                    <a:bodyPr/>
                    <a:lstStyle/>
                    <a:p>
                      <a:r>
                        <a:rPr lang="en-US" dirty="0"/>
                        <a:t>5</a:t>
                      </a:r>
                    </a:p>
                  </a:txBody>
                  <a:tcPr/>
                </a:tc>
                <a:tc>
                  <a:txBody>
                    <a:bodyPr/>
                    <a:lstStyle/>
                    <a:p>
                      <a:r>
                        <a:rPr lang="en-US" dirty="0"/>
                        <a:t>R</a:t>
                      </a:r>
                    </a:p>
                  </a:txBody>
                  <a:tcPr/>
                </a:tc>
                <a:tc>
                  <a:txBody>
                    <a:bodyPr/>
                    <a:lstStyle/>
                    <a:p>
                      <a:r>
                        <a:rPr lang="en-US" dirty="0"/>
                        <a:t>1</a:t>
                      </a:r>
                    </a:p>
                  </a:txBody>
                  <a:tcPr/>
                </a:tc>
                <a:extLst>
                  <a:ext uri="{0D108BD9-81ED-4DB2-BD59-A6C34878D82A}">
                    <a16:rowId xmlns:a16="http://schemas.microsoft.com/office/drawing/2014/main" val="2590290712"/>
                  </a:ext>
                </a:extLst>
              </a:tr>
              <a:tr h="237741">
                <a:tc>
                  <a:txBody>
                    <a:bodyPr/>
                    <a:lstStyle/>
                    <a:p>
                      <a:r>
                        <a:rPr lang="en-US" dirty="0"/>
                        <a:t>4</a:t>
                      </a:r>
                    </a:p>
                  </a:txBody>
                  <a:tcPr/>
                </a:tc>
                <a:tc>
                  <a:txBody>
                    <a:bodyPr/>
                    <a:lstStyle/>
                    <a:p>
                      <a:r>
                        <a:rPr lang="en-US" dirty="0"/>
                        <a:t>W</a:t>
                      </a:r>
                    </a:p>
                  </a:txBody>
                  <a:tcPr/>
                </a:tc>
                <a:tc>
                  <a:txBody>
                    <a:bodyPr/>
                    <a:lstStyle/>
                    <a:p>
                      <a:r>
                        <a:rPr lang="en-US" dirty="0"/>
                        <a:t>2</a:t>
                      </a:r>
                    </a:p>
                  </a:txBody>
                  <a:tcPr/>
                </a:tc>
                <a:extLst>
                  <a:ext uri="{0D108BD9-81ED-4DB2-BD59-A6C34878D82A}">
                    <a16:rowId xmlns:a16="http://schemas.microsoft.com/office/drawing/2014/main" val="3315116153"/>
                  </a:ext>
                </a:extLst>
              </a:tr>
            </a:tbl>
          </a:graphicData>
        </a:graphic>
      </p:graphicFrame>
      <p:sp>
        <p:nvSpPr>
          <p:cNvPr id="5" name="TextBox 4">
            <a:extLst>
              <a:ext uri="{FF2B5EF4-FFF2-40B4-BE49-F238E27FC236}">
                <a16:creationId xmlns:a16="http://schemas.microsoft.com/office/drawing/2014/main" id="{1E653C29-AABB-4D4A-2508-55AFA529C787}"/>
              </a:ext>
            </a:extLst>
          </p:cNvPr>
          <p:cNvSpPr txBox="1"/>
          <p:nvPr/>
        </p:nvSpPr>
        <p:spPr>
          <a:xfrm>
            <a:off x="4023366" y="1977344"/>
            <a:ext cx="4754828" cy="4103431"/>
          </a:xfrm>
          <a:prstGeom prst="rect">
            <a:avLst/>
          </a:prstGeom>
          <a:noFill/>
          <a:ln>
            <a:solidFill>
              <a:schemeClr val="bg2"/>
            </a:solidFill>
          </a:ln>
        </p:spPr>
        <p:txBody>
          <a:bodyPr wrap="square" rtlCol="0">
            <a:spAutoFit/>
          </a:bodyPr>
          <a:lstStyle/>
          <a:p>
            <a:pPr marL="0" marR="0" algn="just">
              <a:lnSpc>
                <a:spcPct val="107000"/>
              </a:lnSpc>
              <a:spcBef>
                <a:spcPts val="0"/>
              </a:spcBef>
              <a:spcAft>
                <a:spcPts val="8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1 wants resource 1 – Resource 1 is allocated to process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2 wants resource 2 – Resource 2 is allocated to process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3 wants resource 6 – Resource 6 is allocated to process 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2 wants resource 6 – Process 2 must wait.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4 wants resource 3 – Resource 3 is allocated to process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5 wants resource 1 – Process 5 must wait.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1 releases resource 1 – Resource 1 is allocated to process 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3 wants resource 3 – Process 3 must wait.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5 releases resource 1 – Resource 1 is now free.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Process 4 wants resource 2 – Process 4 must wait.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DEADLOCK DETECTED: Processes 2, 3, 4, and Resources 2, 3, 6, are found in a cycle.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2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lstStyle/>
          <a:p>
            <a:r>
              <a:rPr lang="en-US" dirty="0"/>
              <a:t>The Basics</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Read an input file line-by-line.</a:t>
            </a:r>
          </a:p>
          <a:p>
            <a:r>
              <a:rPr lang="en-US" dirty="0"/>
              <a:t>For each line, I recommend:</a:t>
            </a:r>
          </a:p>
          <a:p>
            <a:pPr lvl="1"/>
            <a:r>
              <a:rPr lang="en-US" dirty="0"/>
              <a:t>split() using the space character – returns an array of values</a:t>
            </a:r>
          </a:p>
          <a:p>
            <a:pPr lvl="1"/>
            <a:r>
              <a:rPr lang="en-US" dirty="0"/>
              <a:t>May have to use trim() to remove extra spaces or newline character</a:t>
            </a:r>
          </a:p>
          <a:p>
            <a:pPr lvl="1"/>
            <a:r>
              <a:rPr lang="en-US" dirty="0"/>
              <a:t>The array returned by split()</a:t>
            </a:r>
          </a:p>
          <a:p>
            <a:pPr lvl="2"/>
            <a:r>
              <a:rPr lang="en-US" dirty="0"/>
              <a:t>A[0] is the process</a:t>
            </a:r>
          </a:p>
          <a:p>
            <a:pPr lvl="2"/>
            <a:r>
              <a:rPr lang="en-US" dirty="0"/>
              <a:t>A[1] is the action</a:t>
            </a:r>
          </a:p>
          <a:p>
            <a:pPr lvl="2"/>
            <a:r>
              <a:rPr lang="en-US" dirty="0"/>
              <a:t>A[2] is the resource</a:t>
            </a:r>
          </a:p>
        </p:txBody>
      </p:sp>
    </p:spTree>
    <p:extLst>
      <p:ext uri="{BB962C8B-B14F-4D97-AF65-F5344CB8AC3E}">
        <p14:creationId xmlns:p14="http://schemas.microsoft.com/office/powerpoint/2010/main" val="259205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EC9FA-8CB9-47F0-AE92-600271FA086F}"/>
              </a:ext>
            </a:extLst>
          </p:cNvPr>
          <p:cNvSpPr>
            <a:spLocks noGrp="1"/>
          </p:cNvSpPr>
          <p:nvPr>
            <p:ph type="title"/>
          </p:nvPr>
        </p:nvSpPr>
        <p:spPr/>
        <p:txBody>
          <a:bodyPr/>
          <a:lstStyle/>
          <a:p>
            <a:r>
              <a:rPr lang="en-US" dirty="0"/>
              <a:t>Building the Graph</a:t>
            </a:r>
          </a:p>
        </p:txBody>
      </p:sp>
      <p:sp>
        <p:nvSpPr>
          <p:cNvPr id="5" name="Content Placeholder 4">
            <a:extLst>
              <a:ext uri="{FF2B5EF4-FFF2-40B4-BE49-F238E27FC236}">
                <a16:creationId xmlns:a16="http://schemas.microsoft.com/office/drawing/2014/main" id="{EEDAAE8F-FDE9-4B47-A6B3-0992B9C4B5BB}"/>
              </a:ext>
            </a:extLst>
          </p:cNvPr>
          <p:cNvSpPr>
            <a:spLocks noGrp="1"/>
          </p:cNvSpPr>
          <p:nvPr>
            <p:ph idx="1"/>
          </p:nvPr>
        </p:nvSpPr>
        <p:spPr/>
        <p:txBody>
          <a:bodyPr/>
          <a:lstStyle/>
          <a:p>
            <a:r>
              <a:rPr lang="en-US" dirty="0"/>
              <a:t>For each (process, action, resource) line, we want to do the following:</a:t>
            </a:r>
          </a:p>
          <a:p>
            <a:pPr lvl="1"/>
            <a:r>
              <a:rPr lang="en-US" dirty="0"/>
              <a:t>Add a node for the </a:t>
            </a:r>
            <a:r>
              <a:rPr lang="en-US" b="1" dirty="0"/>
              <a:t>process</a:t>
            </a:r>
            <a:r>
              <a:rPr lang="en-US" dirty="0"/>
              <a:t> (only if it doesn’t exist).</a:t>
            </a:r>
          </a:p>
          <a:p>
            <a:pPr lvl="1"/>
            <a:r>
              <a:rPr lang="en-US" dirty="0"/>
              <a:t>Add a node for the </a:t>
            </a:r>
            <a:r>
              <a:rPr lang="en-US" b="1" dirty="0"/>
              <a:t>resource</a:t>
            </a:r>
            <a:r>
              <a:rPr lang="en-US" dirty="0"/>
              <a:t> (only if it doesn’t exist).</a:t>
            </a:r>
          </a:p>
          <a:p>
            <a:pPr lvl="1"/>
            <a:r>
              <a:rPr lang="en-US" dirty="0"/>
              <a:t>If </a:t>
            </a:r>
            <a:r>
              <a:rPr lang="en-US" b="1" dirty="0"/>
              <a:t>action</a:t>
            </a:r>
            <a:r>
              <a:rPr lang="en-US" dirty="0"/>
              <a:t> is “w”, add an edge. </a:t>
            </a:r>
          </a:p>
          <a:p>
            <a:pPr lvl="1"/>
            <a:r>
              <a:rPr lang="en-US" dirty="0"/>
              <a:t>Else </a:t>
            </a:r>
            <a:r>
              <a:rPr lang="en-US" b="1" dirty="0"/>
              <a:t>action</a:t>
            </a:r>
            <a:r>
              <a:rPr lang="en-US" dirty="0"/>
              <a:t> is “r”, remove an edge.</a:t>
            </a:r>
          </a:p>
          <a:p>
            <a:pPr lvl="2"/>
            <a:endParaRPr lang="en-US" dirty="0"/>
          </a:p>
          <a:p>
            <a:pPr marL="0" indent="0">
              <a:buNone/>
            </a:pPr>
            <a:endParaRPr lang="en-US" dirty="0"/>
          </a:p>
        </p:txBody>
      </p:sp>
      <p:sp>
        <p:nvSpPr>
          <p:cNvPr id="2" name="Oval 1">
            <a:extLst>
              <a:ext uri="{FF2B5EF4-FFF2-40B4-BE49-F238E27FC236}">
                <a16:creationId xmlns:a16="http://schemas.microsoft.com/office/drawing/2014/main" id="{AC5C6E26-4503-F1F2-C7FE-CED59AC86F85}"/>
              </a:ext>
            </a:extLst>
          </p:cNvPr>
          <p:cNvSpPr/>
          <p:nvPr/>
        </p:nvSpPr>
        <p:spPr>
          <a:xfrm>
            <a:off x="2468903" y="4205679"/>
            <a:ext cx="914400"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P1</a:t>
            </a:r>
          </a:p>
        </p:txBody>
      </p:sp>
      <p:sp>
        <p:nvSpPr>
          <p:cNvPr id="3" name="Rectangle 2">
            <a:extLst>
              <a:ext uri="{FF2B5EF4-FFF2-40B4-BE49-F238E27FC236}">
                <a16:creationId xmlns:a16="http://schemas.microsoft.com/office/drawing/2014/main" id="{A1CAE37A-9E79-0DD4-9DA5-07A7113DC8B2}"/>
              </a:ext>
            </a:extLst>
          </p:cNvPr>
          <p:cNvSpPr/>
          <p:nvPr/>
        </p:nvSpPr>
        <p:spPr>
          <a:xfrm>
            <a:off x="4572000" y="4251951"/>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R1</a:t>
            </a:r>
          </a:p>
        </p:txBody>
      </p:sp>
      <p:cxnSp>
        <p:nvCxnSpPr>
          <p:cNvPr id="6" name="Straight Arrow Connector 5">
            <a:extLst>
              <a:ext uri="{FF2B5EF4-FFF2-40B4-BE49-F238E27FC236}">
                <a16:creationId xmlns:a16="http://schemas.microsoft.com/office/drawing/2014/main" id="{5BF54542-CD3B-E895-8E2F-A0706BA0AD20}"/>
              </a:ext>
            </a:extLst>
          </p:cNvPr>
          <p:cNvCxnSpPr>
            <a:cxnSpLocks/>
            <a:stCxn id="3" idx="1"/>
            <a:endCxn id="2" idx="6"/>
          </p:cNvCxnSpPr>
          <p:nvPr/>
        </p:nvCxnSpPr>
        <p:spPr>
          <a:xfrm flipH="1" flipV="1">
            <a:off x="3383303" y="4662879"/>
            <a:ext cx="1188697" cy="4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82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22105</TotalTime>
  <Words>3505</Words>
  <Application>Microsoft Office PowerPoint</Application>
  <PresentationFormat>On-screen Show (4:3)</PresentationFormat>
  <Paragraphs>465</Paragraphs>
  <Slides>50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Calibri</vt:lpstr>
      <vt:lpstr>Century Gothic</vt:lpstr>
      <vt:lpstr>Palatino Linotype</vt:lpstr>
      <vt:lpstr>Wingdings 2</vt:lpstr>
      <vt:lpstr>Presentation on brainstorming</vt:lpstr>
      <vt:lpstr>CSCI 4401/5401:  Principles of Operation Systems</vt:lpstr>
      <vt:lpstr>Announcements</vt:lpstr>
      <vt:lpstr>What We’re Doing Today</vt:lpstr>
      <vt:lpstr>Assignment 4</vt:lpstr>
      <vt:lpstr>Overview</vt:lpstr>
      <vt:lpstr>Example</vt:lpstr>
      <vt:lpstr>Example</vt:lpstr>
      <vt:lpstr>The Basics</vt:lpstr>
      <vt:lpstr>Building the Graph</vt:lpstr>
      <vt:lpstr>Building the Graph: Nodes</vt:lpstr>
      <vt:lpstr>Building the Graph: RAG Structure</vt:lpstr>
      <vt:lpstr>Building the Graph: RAG.addNode()</vt:lpstr>
      <vt:lpstr>Building the Graph: RAG.addEdge()</vt:lpstr>
      <vt:lpstr>Building the Graph: RAG.removeEdge()</vt:lpstr>
      <vt:lpstr>Building the Graph: RAG.deadlockTest()</vt:lpstr>
      <vt:lpstr>Disk Scheduling</vt:lpstr>
      <vt:lpstr>Disk Scheduling</vt:lpstr>
      <vt:lpstr>FCFS Scheduling</vt:lpstr>
      <vt:lpstr>SSTF Scheduling</vt:lpstr>
      <vt:lpstr>SCAN Scheduling</vt:lpstr>
      <vt:lpstr>C-SCAN Scheduling</vt:lpstr>
      <vt:lpstr>LOOK Scheduling</vt:lpstr>
      <vt:lpstr>Selecting a Disk-Scheduling Algorithm</vt:lpstr>
      <vt:lpstr>Review</vt:lpstr>
      <vt:lpstr>Review</vt:lpstr>
      <vt:lpstr>RAID Structure</vt:lpstr>
      <vt:lpstr>RAID Overview</vt:lpstr>
      <vt:lpstr>Improvement of Reliability via Redundancy</vt:lpstr>
      <vt:lpstr>Redundancy</vt:lpstr>
      <vt:lpstr>Mirroring</vt:lpstr>
      <vt:lpstr>Improvement in Performance via Parallelism</vt:lpstr>
      <vt:lpstr>Striping</vt:lpstr>
      <vt:lpstr>Mirroring vs. Striping</vt:lpstr>
      <vt:lpstr>RAID Levels</vt:lpstr>
      <vt:lpstr>RAID Levels</vt:lpstr>
      <vt:lpstr>RAID Levels 0 &amp; 1</vt:lpstr>
      <vt:lpstr>RAID Level 0</vt:lpstr>
      <vt:lpstr>RAID Level 1</vt:lpstr>
      <vt:lpstr>RAID Level 2</vt:lpstr>
      <vt:lpstr>RAID Level 3</vt:lpstr>
      <vt:lpstr>RAID Level 2 vs 3</vt:lpstr>
      <vt:lpstr>RAID Level 4</vt:lpstr>
      <vt:lpstr>RAID Level 5</vt:lpstr>
      <vt:lpstr>RAID Level 6</vt:lpstr>
      <vt:lpstr>RAID Levels 0 + 1 and 1 + 0 </vt:lpstr>
      <vt:lpstr>RAID Levels 0 + 1 &amp; 1 + 0</vt:lpstr>
      <vt:lpstr>Nested RAID Levels </vt:lpstr>
      <vt:lpstr>Selecting a RAID Level </vt:lpstr>
      <vt:lpstr>Selecting a RAID Level </vt:lpstr>
      <vt:lpstr>RAID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893</cp:revision>
  <dcterms:created xsi:type="dcterms:W3CDTF">2018-08-26T03:11:26Z</dcterms:created>
  <dcterms:modified xsi:type="dcterms:W3CDTF">2023-11-07T23:19:00Z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