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1"/>
  </p:notesMasterIdLst>
  <p:sldIdLst>
    <p:sldId id="272" r:id="rId2"/>
    <p:sldId id="707" r:id="rId3"/>
    <p:sldId id="1310" r:id="rId4"/>
    <p:sldId id="1276" r:id="rId5"/>
    <p:sldId id="1274" r:id="rId6"/>
    <p:sldId id="1275" r:id="rId7"/>
    <p:sldId id="1281" r:id="rId8"/>
    <p:sldId id="1279" r:id="rId9"/>
    <p:sldId id="1403" r:id="rId10"/>
    <p:sldId id="1278" r:id="rId11"/>
    <p:sldId id="1288" r:id="rId12"/>
    <p:sldId id="1271" r:id="rId13"/>
    <p:sldId id="1285" r:id="rId14"/>
    <p:sldId id="1290" r:id="rId15"/>
    <p:sldId id="1292" r:id="rId16"/>
    <p:sldId id="1286" r:id="rId17"/>
    <p:sldId id="1293" r:id="rId18"/>
    <p:sldId id="1311" r:id="rId19"/>
    <p:sldId id="1287" r:id="rId20"/>
    <p:sldId id="1294" r:id="rId21"/>
    <p:sldId id="1404" r:id="rId22"/>
    <p:sldId id="1313" r:id="rId23"/>
    <p:sldId id="1295" r:id="rId24"/>
    <p:sldId id="1405" r:id="rId25"/>
    <p:sldId id="1297" r:id="rId26"/>
    <p:sldId id="1351" r:id="rId27"/>
    <p:sldId id="1406" r:id="rId28"/>
    <p:sldId id="1407" r:id="rId29"/>
    <p:sldId id="1350" r:id="rId30"/>
    <p:sldId id="1356" r:id="rId31"/>
    <p:sldId id="1336" r:id="rId32"/>
    <p:sldId id="1291" r:id="rId33"/>
    <p:sldId id="1337" r:id="rId34"/>
    <p:sldId id="1339" r:id="rId35"/>
    <p:sldId id="1340" r:id="rId36"/>
    <p:sldId id="1357" r:id="rId37"/>
    <p:sldId id="1307" r:id="rId38"/>
    <p:sldId id="1344" r:id="rId39"/>
    <p:sldId id="1308" r:id="rId40"/>
    <p:sldId id="1358" r:id="rId41"/>
    <p:sldId id="1359" r:id="rId42"/>
    <p:sldId id="1360" r:id="rId43"/>
    <p:sldId id="1320" r:id="rId44"/>
    <p:sldId id="1341" r:id="rId45"/>
    <p:sldId id="1361" r:id="rId46"/>
    <p:sldId id="1312" r:id="rId47"/>
    <p:sldId id="1408" r:id="rId48"/>
    <p:sldId id="1409" r:id="rId49"/>
    <p:sldId id="1362" r:id="rId50"/>
    <p:sldId id="1345" r:id="rId51"/>
    <p:sldId id="1321" r:id="rId52"/>
    <p:sldId id="1322" r:id="rId53"/>
    <p:sldId id="1323" r:id="rId54"/>
    <p:sldId id="1324" r:id="rId55"/>
    <p:sldId id="1314" r:id="rId56"/>
    <p:sldId id="1343" r:id="rId57"/>
    <p:sldId id="1394" r:id="rId58"/>
    <p:sldId id="1393" r:id="rId59"/>
    <p:sldId id="140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Wagner" initials="JW" lastIdx="1" clrIdx="0">
    <p:extLst>
      <p:ext uri="{19B8F6BF-5375-455C-9EA6-DF929625EA0E}">
        <p15:presenceInfo xmlns:p15="http://schemas.microsoft.com/office/powerpoint/2012/main" userId="e4470d077970d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EFCB3-E445-4458-98B4-25C2F60B8FA6}" v="89" dt="2023-11-09T23:29:14.212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8010" autoAdjust="0"/>
  </p:normalViewPr>
  <p:slideViewPr>
    <p:cSldViewPr>
      <p:cViewPr varScale="1">
        <p:scale>
          <a:sx n="95" d="100"/>
          <a:sy n="95" d="100"/>
        </p:scale>
        <p:origin x="19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99B354BE-E41C-4B53-9CB7-30EB8327CF10}"/>
    <pc:docChg chg="undo custSel addSld delSld modSld sldOrd">
      <pc:chgData name="James Wagner" userId="2862651d-6f44-4741-89aa-aec1c8926fa8" providerId="ADAL" clId="{99B354BE-E41C-4B53-9CB7-30EB8327CF10}" dt="2022-11-10T23:51:04.134" v="4655" actId="15"/>
      <pc:docMkLst>
        <pc:docMk/>
      </pc:docMkLst>
      <pc:sldChg chg="modSp mod">
        <pc:chgData name="James Wagner" userId="2862651d-6f44-4741-89aa-aec1c8926fa8" providerId="ADAL" clId="{99B354BE-E41C-4B53-9CB7-30EB8327CF10}" dt="2022-11-10T17:30:06.144" v="19" actId="20577"/>
        <pc:sldMkLst>
          <pc:docMk/>
          <pc:sldMk cId="3549628654" sldId="272"/>
        </pc:sldMkLst>
        <pc:spChg chg="mod">
          <ac:chgData name="James Wagner" userId="2862651d-6f44-4741-89aa-aec1c8926fa8" providerId="ADAL" clId="{99B354BE-E41C-4B53-9CB7-30EB8327CF10}" dt="2022-11-10T17:30:06.144" v="19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962834633" sldId="705"/>
        </pc:sldMkLst>
      </pc:sldChg>
      <pc:sldChg chg="modSp add del mod">
        <pc:chgData name="James Wagner" userId="2862651d-6f44-4741-89aa-aec1c8926fa8" providerId="ADAL" clId="{99B354BE-E41C-4B53-9CB7-30EB8327CF10}" dt="2022-11-10T17:53:16.889" v="294" actId="20577"/>
        <pc:sldMkLst>
          <pc:docMk/>
          <pc:sldMk cId="1107418130" sldId="707"/>
        </pc:sldMkLst>
        <pc:spChg chg="mod">
          <ac:chgData name="James Wagner" userId="2862651d-6f44-4741-89aa-aec1c8926fa8" providerId="ADAL" clId="{99B354BE-E41C-4B53-9CB7-30EB8327CF10}" dt="2022-11-10T17:53:16.889" v="294" actId="20577"/>
          <ac:spMkLst>
            <pc:docMk/>
            <pc:sldMk cId="1107418130" sldId="707"/>
            <ac:spMk id="3" creationId="{ADF719E9-DF5D-416F-841C-722E8D7AB880}"/>
          </ac:spMkLst>
        </pc:spChg>
      </pc:sldChg>
      <pc:sldChg chg="add del">
        <pc:chgData name="James Wagner" userId="2862651d-6f44-4741-89aa-aec1c8926fa8" providerId="ADAL" clId="{99B354BE-E41C-4B53-9CB7-30EB8327CF10}" dt="2022-11-04T13:18:15.987" v="7" actId="47"/>
        <pc:sldMkLst>
          <pc:docMk/>
          <pc:sldMk cId="1355581038" sldId="1226"/>
        </pc:sldMkLst>
      </pc:sldChg>
      <pc:sldChg chg="addSp delSp modSp add del mod">
        <pc:chgData name="James Wagner" userId="2862651d-6f44-4741-89aa-aec1c8926fa8" providerId="ADAL" clId="{99B354BE-E41C-4B53-9CB7-30EB8327CF10}" dt="2022-11-10T20:57:32.997" v="807" actId="14100"/>
        <pc:sldMkLst>
          <pc:docMk/>
          <pc:sldMk cId="2146110714" sldId="1271"/>
        </pc:sldMkLst>
        <pc:graphicFrameChg chg="add mod modGraphic">
          <ac:chgData name="James Wagner" userId="2862651d-6f44-4741-89aa-aec1c8926fa8" providerId="ADAL" clId="{99B354BE-E41C-4B53-9CB7-30EB8327CF10}" dt="2022-11-10T20:57:32.997" v="807" actId="14100"/>
          <ac:graphicFrameMkLst>
            <pc:docMk/>
            <pc:sldMk cId="2146110714" sldId="1271"/>
            <ac:graphicFrameMk id="4" creationId="{BB65CDCC-51FA-2205-7430-E67337FB1FB5}"/>
          </ac:graphicFrameMkLst>
        </pc:graphicFrameChg>
        <pc:picChg chg="del">
          <ac:chgData name="James Wagner" userId="2862651d-6f44-4741-89aa-aec1c8926fa8" providerId="ADAL" clId="{99B354BE-E41C-4B53-9CB7-30EB8327CF10}" dt="2022-11-10T20:56:54.208" v="799" actId="478"/>
          <ac:picMkLst>
            <pc:docMk/>
            <pc:sldMk cId="2146110714" sldId="1271"/>
            <ac:picMk id="6146" creationId="{4C9DD480-E1B4-441E-9419-35C68EFB00AB}"/>
          </ac:picMkLst>
        </pc:picChg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550735992" sldId="1274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1265085137" sldId="1275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1625779704" sldId="1276"/>
        </pc:sldMkLst>
      </pc:sldChg>
      <pc:sldChg chg="add del">
        <pc:chgData name="James Wagner" userId="2862651d-6f44-4741-89aa-aec1c8926fa8" providerId="ADAL" clId="{99B354BE-E41C-4B53-9CB7-30EB8327CF10}" dt="2022-11-10T20:55:36.500" v="798" actId="47"/>
        <pc:sldMkLst>
          <pc:docMk/>
          <pc:sldMk cId="1969983430" sldId="1277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4223983676" sldId="1278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431208160" sldId="1279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1217669905" sldId="1281"/>
        </pc:sldMkLst>
      </pc:sldChg>
      <pc:sldChg chg="modSp add del">
        <pc:chgData name="James Wagner" userId="2862651d-6f44-4741-89aa-aec1c8926fa8" providerId="ADAL" clId="{99B354BE-E41C-4B53-9CB7-30EB8327CF10}" dt="2022-11-10T20:58:17.203" v="808" actId="1076"/>
        <pc:sldMkLst>
          <pc:docMk/>
          <pc:sldMk cId="2709910106" sldId="1285"/>
        </pc:sldMkLst>
        <pc:picChg chg="mod">
          <ac:chgData name="James Wagner" userId="2862651d-6f44-4741-89aa-aec1c8926fa8" providerId="ADAL" clId="{99B354BE-E41C-4B53-9CB7-30EB8327CF10}" dt="2022-11-10T20:58:17.203" v="808" actId="1076"/>
          <ac:picMkLst>
            <pc:docMk/>
            <pc:sldMk cId="2709910106" sldId="1285"/>
            <ac:picMk id="7170" creationId="{9E8C41A1-D6AF-4F47-83A8-96DD8D1842E3}"/>
          </ac:picMkLst>
        </pc:picChg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879827063" sldId="1286"/>
        </pc:sldMkLst>
      </pc:sldChg>
      <pc:sldChg chg="addSp modSp add del mod modNotesTx">
        <pc:chgData name="James Wagner" userId="2862651d-6f44-4741-89aa-aec1c8926fa8" providerId="ADAL" clId="{99B354BE-E41C-4B53-9CB7-30EB8327CF10}" dt="2022-11-10T21:13:51.323" v="958" actId="20577"/>
        <pc:sldMkLst>
          <pc:docMk/>
          <pc:sldMk cId="98700907" sldId="1287"/>
        </pc:sldMkLst>
        <pc:spChg chg="mod">
          <ac:chgData name="James Wagner" userId="2862651d-6f44-4741-89aa-aec1c8926fa8" providerId="ADAL" clId="{99B354BE-E41C-4B53-9CB7-30EB8327CF10}" dt="2022-11-10T21:11:15.819" v="811" actId="6549"/>
          <ac:spMkLst>
            <pc:docMk/>
            <pc:sldMk cId="98700907" sldId="1287"/>
            <ac:spMk id="3" creationId="{ADF719E9-DF5D-416F-841C-722E8D7AB880}"/>
          </ac:spMkLst>
        </pc:spChg>
        <pc:graphicFrameChg chg="add mod modGraphic">
          <ac:chgData name="James Wagner" userId="2862651d-6f44-4741-89aa-aec1c8926fa8" providerId="ADAL" clId="{99B354BE-E41C-4B53-9CB7-30EB8327CF10}" dt="2022-11-10T21:12:03.119" v="817" actId="1076"/>
          <ac:graphicFrameMkLst>
            <pc:docMk/>
            <pc:sldMk cId="98700907" sldId="1287"/>
            <ac:graphicFrameMk id="4" creationId="{E4B75FCF-5436-16F3-1316-2662EBE104F5}"/>
          </ac:graphicFrameMkLst>
        </pc:graphicFrameChg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2945424662" sldId="1288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3451892537" sldId="1290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704297698" sldId="1291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3004005725" sldId="1292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616604513" sldId="1293"/>
        </pc:sldMkLst>
      </pc:sldChg>
      <pc:sldChg chg="addSp delSp modSp add del mod">
        <pc:chgData name="James Wagner" userId="2862651d-6f44-4741-89aa-aec1c8926fa8" providerId="ADAL" clId="{99B354BE-E41C-4B53-9CB7-30EB8327CF10}" dt="2022-11-10T21:31:58.524" v="1477" actId="20577"/>
        <pc:sldMkLst>
          <pc:docMk/>
          <pc:sldMk cId="32940009" sldId="1294"/>
        </pc:sldMkLst>
        <pc:spChg chg="mod">
          <ac:chgData name="James Wagner" userId="2862651d-6f44-4741-89aa-aec1c8926fa8" providerId="ADAL" clId="{99B354BE-E41C-4B53-9CB7-30EB8327CF10}" dt="2022-11-10T21:14:33.915" v="993" actId="20577"/>
          <ac:spMkLst>
            <pc:docMk/>
            <pc:sldMk cId="32940009" sldId="1294"/>
            <ac:spMk id="2" creationId="{5512B81A-1FF7-4E1A-8357-56505160C48B}"/>
          </ac:spMkLst>
        </pc:spChg>
        <pc:spChg chg="mod">
          <ac:chgData name="James Wagner" userId="2862651d-6f44-4741-89aa-aec1c8926fa8" providerId="ADAL" clId="{99B354BE-E41C-4B53-9CB7-30EB8327CF10}" dt="2022-11-10T21:31:58.524" v="1477" actId="20577"/>
          <ac:spMkLst>
            <pc:docMk/>
            <pc:sldMk cId="32940009" sldId="1294"/>
            <ac:spMk id="3" creationId="{ADF719E9-DF5D-416F-841C-722E8D7AB880}"/>
          </ac:spMkLst>
        </pc:spChg>
        <pc:graphicFrameChg chg="add del mod">
          <ac:chgData name="James Wagner" userId="2862651d-6f44-4741-89aa-aec1c8926fa8" providerId="ADAL" clId="{99B354BE-E41C-4B53-9CB7-30EB8327CF10}" dt="2022-11-10T21:19:06.918" v="1122" actId="21"/>
          <ac:graphicFrameMkLst>
            <pc:docMk/>
            <pc:sldMk cId="32940009" sldId="1294"/>
            <ac:graphicFrameMk id="4" creationId="{D808291B-1DB4-DFDB-72D9-7F386741C7C9}"/>
          </ac:graphicFrameMkLst>
        </pc:graphicFrameChg>
        <pc:graphicFrameChg chg="add del mod modGraphic">
          <ac:chgData name="James Wagner" userId="2862651d-6f44-4741-89aa-aec1c8926fa8" providerId="ADAL" clId="{99B354BE-E41C-4B53-9CB7-30EB8327CF10}" dt="2022-11-10T21:19:06.918" v="1122" actId="21"/>
          <ac:graphicFrameMkLst>
            <pc:docMk/>
            <pc:sldMk cId="32940009" sldId="1294"/>
            <ac:graphicFrameMk id="5" creationId="{DD184CEC-FE4D-E0E8-C2B7-B5A5F2FFC672}"/>
          </ac:graphicFrameMkLst>
        </pc:graphicFrameChg>
        <pc:graphicFrameChg chg="add mod modGraphic">
          <ac:chgData name="James Wagner" userId="2862651d-6f44-4741-89aa-aec1c8926fa8" providerId="ADAL" clId="{99B354BE-E41C-4B53-9CB7-30EB8327CF10}" dt="2022-11-10T21:22:24.529" v="1199" actId="20577"/>
          <ac:graphicFrameMkLst>
            <pc:docMk/>
            <pc:sldMk cId="32940009" sldId="1294"/>
            <ac:graphicFrameMk id="6" creationId="{F2C4406F-091B-8BBA-D100-A315A1C1F29D}"/>
          </ac:graphicFrameMkLst>
        </pc:graphicFrameChg>
      </pc:sldChg>
      <pc:sldChg chg="addSp delSp modSp add del mod">
        <pc:chgData name="James Wagner" userId="2862651d-6f44-4741-89aa-aec1c8926fa8" providerId="ADAL" clId="{99B354BE-E41C-4B53-9CB7-30EB8327CF10}" dt="2022-11-10T21:35:43.275" v="1598" actId="1076"/>
        <pc:sldMkLst>
          <pc:docMk/>
          <pc:sldMk cId="4129772588" sldId="1295"/>
        </pc:sldMkLst>
        <pc:spChg chg="mod">
          <ac:chgData name="James Wagner" userId="2862651d-6f44-4741-89aa-aec1c8926fa8" providerId="ADAL" clId="{99B354BE-E41C-4B53-9CB7-30EB8327CF10}" dt="2022-11-10T21:31:19.845" v="1455" actId="6549"/>
          <ac:spMkLst>
            <pc:docMk/>
            <pc:sldMk cId="4129772588" sldId="1295"/>
            <ac:spMk id="3" creationId="{ADF719E9-DF5D-416F-841C-722E8D7AB880}"/>
          </ac:spMkLst>
        </pc:spChg>
        <pc:graphicFrameChg chg="add del mod">
          <ac:chgData name="James Wagner" userId="2862651d-6f44-4741-89aa-aec1c8926fa8" providerId="ADAL" clId="{99B354BE-E41C-4B53-9CB7-30EB8327CF10}" dt="2022-11-10T21:35:39.755" v="1597" actId="478"/>
          <ac:graphicFrameMkLst>
            <pc:docMk/>
            <pc:sldMk cId="4129772588" sldId="1295"/>
            <ac:graphicFrameMk id="4" creationId="{6D358881-E743-B734-A795-12CAB69F9741}"/>
          </ac:graphicFrameMkLst>
        </pc:graphicFrameChg>
        <pc:graphicFrameChg chg="add del mod">
          <ac:chgData name="James Wagner" userId="2862651d-6f44-4741-89aa-aec1c8926fa8" providerId="ADAL" clId="{99B354BE-E41C-4B53-9CB7-30EB8327CF10}" dt="2022-11-10T21:33:35.259" v="1488" actId="478"/>
          <ac:graphicFrameMkLst>
            <pc:docMk/>
            <pc:sldMk cId="4129772588" sldId="1295"/>
            <ac:graphicFrameMk id="5" creationId="{E3DF5A15-1543-ED62-5A28-9BEFB555A2FA}"/>
          </ac:graphicFrameMkLst>
        </pc:graphicFrameChg>
        <pc:graphicFrameChg chg="add mod modGraphic">
          <ac:chgData name="James Wagner" userId="2862651d-6f44-4741-89aa-aec1c8926fa8" providerId="ADAL" clId="{99B354BE-E41C-4B53-9CB7-30EB8327CF10}" dt="2022-11-10T21:35:43.275" v="1598" actId="1076"/>
          <ac:graphicFrameMkLst>
            <pc:docMk/>
            <pc:sldMk cId="4129772588" sldId="1295"/>
            <ac:graphicFrameMk id="6" creationId="{DAD24953-FAB1-372E-0418-A2C7257267B6}"/>
          </ac:graphicFrameMkLst>
        </pc:graphicFrameChg>
      </pc:sldChg>
      <pc:sldChg chg="add del">
        <pc:chgData name="James Wagner" userId="2862651d-6f44-4741-89aa-aec1c8926fa8" providerId="ADAL" clId="{99B354BE-E41C-4B53-9CB7-30EB8327CF10}" dt="2022-11-10T21:37:07.908" v="1601" actId="47"/>
        <pc:sldMkLst>
          <pc:docMk/>
          <pc:sldMk cId="601088972" sldId="1296"/>
        </pc:sldMkLst>
      </pc:sldChg>
      <pc:sldChg chg="modSp add del mod">
        <pc:chgData name="James Wagner" userId="2862651d-6f44-4741-89aa-aec1c8926fa8" providerId="ADAL" clId="{99B354BE-E41C-4B53-9CB7-30EB8327CF10}" dt="2022-11-10T21:37:17.781" v="1604" actId="20577"/>
        <pc:sldMkLst>
          <pc:docMk/>
          <pc:sldMk cId="1613174578" sldId="1297"/>
        </pc:sldMkLst>
        <pc:spChg chg="mod">
          <ac:chgData name="James Wagner" userId="2862651d-6f44-4741-89aa-aec1c8926fa8" providerId="ADAL" clId="{99B354BE-E41C-4B53-9CB7-30EB8327CF10}" dt="2022-11-10T21:37:17.781" v="1604" actId="20577"/>
          <ac:spMkLst>
            <pc:docMk/>
            <pc:sldMk cId="1613174578" sldId="1297"/>
            <ac:spMk id="3" creationId="{ADF719E9-DF5D-416F-841C-722E8D7AB880}"/>
          </ac:spMkLst>
        </pc:spChg>
      </pc:sldChg>
      <pc:sldChg chg="add del">
        <pc:chgData name="James Wagner" userId="2862651d-6f44-4741-89aa-aec1c8926fa8" providerId="ADAL" clId="{99B354BE-E41C-4B53-9CB7-30EB8327CF10}" dt="2022-11-10T23:19:33.695" v="4088" actId="2696"/>
        <pc:sldMkLst>
          <pc:docMk/>
          <pc:sldMk cId="2595640326" sldId="1299"/>
        </pc:sldMkLst>
      </pc:sldChg>
      <pc:sldChg chg="add del">
        <pc:chgData name="James Wagner" userId="2862651d-6f44-4741-89aa-aec1c8926fa8" providerId="ADAL" clId="{99B354BE-E41C-4B53-9CB7-30EB8327CF10}" dt="2022-11-10T23:19:33.695" v="4088" actId="2696"/>
        <pc:sldMkLst>
          <pc:docMk/>
          <pc:sldMk cId="3132923470" sldId="1300"/>
        </pc:sldMkLst>
      </pc:sldChg>
      <pc:sldChg chg="add del">
        <pc:chgData name="James Wagner" userId="2862651d-6f44-4741-89aa-aec1c8926fa8" providerId="ADAL" clId="{99B354BE-E41C-4B53-9CB7-30EB8327CF10}" dt="2022-11-10T23:19:33.695" v="4088" actId="2696"/>
        <pc:sldMkLst>
          <pc:docMk/>
          <pc:sldMk cId="3980295679" sldId="1301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627783580" sldId="1303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785148169" sldId="1304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362472335" sldId="1305"/>
        </pc:sldMkLst>
      </pc:sldChg>
      <pc:sldChg chg="add del">
        <pc:chgData name="James Wagner" userId="2862651d-6f44-4741-89aa-aec1c8926fa8" providerId="ADAL" clId="{99B354BE-E41C-4B53-9CB7-30EB8327CF10}" dt="2022-10-31T16:03:36.751" v="5" actId="47"/>
        <pc:sldMkLst>
          <pc:docMk/>
          <pc:sldMk cId="3268302464" sldId="1306"/>
        </pc:sldMkLst>
      </pc:sldChg>
      <pc:sldChg chg="modSp add mod">
        <pc:chgData name="James Wagner" userId="2862651d-6f44-4741-89aa-aec1c8926fa8" providerId="ADAL" clId="{99B354BE-E41C-4B53-9CB7-30EB8327CF10}" dt="2022-11-10T22:12:46.469" v="3202" actId="20577"/>
        <pc:sldMkLst>
          <pc:docMk/>
          <pc:sldMk cId="3341645796" sldId="1307"/>
        </pc:sldMkLst>
        <pc:spChg chg="mod">
          <ac:chgData name="James Wagner" userId="2862651d-6f44-4741-89aa-aec1c8926fa8" providerId="ADAL" clId="{99B354BE-E41C-4B53-9CB7-30EB8327CF10}" dt="2022-11-10T22:12:46.469" v="3202" actId="20577"/>
          <ac:spMkLst>
            <pc:docMk/>
            <pc:sldMk cId="3341645796" sldId="1307"/>
            <ac:spMk id="2" creationId="{00000000-0000-0000-0000-000000000000}"/>
          </ac:spMkLst>
        </pc:spChg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053375390" sldId="1308"/>
        </pc:sldMkLst>
      </pc:sldChg>
      <pc:sldChg chg="modSp add mod">
        <pc:chgData name="James Wagner" userId="2862651d-6f44-4741-89aa-aec1c8926fa8" providerId="ADAL" clId="{99B354BE-E41C-4B53-9CB7-30EB8327CF10}" dt="2022-11-10T23:20:01.507" v="4122" actId="6549"/>
        <pc:sldMkLst>
          <pc:docMk/>
          <pc:sldMk cId="1396037576" sldId="1310"/>
        </pc:sldMkLst>
        <pc:spChg chg="mod">
          <ac:chgData name="James Wagner" userId="2862651d-6f44-4741-89aa-aec1c8926fa8" providerId="ADAL" clId="{99B354BE-E41C-4B53-9CB7-30EB8327CF10}" dt="2022-11-10T23:20:01.507" v="4122" actId="6549"/>
          <ac:spMkLst>
            <pc:docMk/>
            <pc:sldMk cId="1396037576" sldId="1310"/>
            <ac:spMk id="3" creationId="{86A064DA-73DD-7F60-0CB1-7D9297F8B877}"/>
          </ac:spMkLst>
        </pc:spChg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4059632113" sldId="1310"/>
        </pc:sldMkLst>
      </pc:sldChg>
      <pc:sldChg chg="add del">
        <pc:chgData name="James Wagner" userId="2862651d-6f44-4741-89aa-aec1c8926fa8" providerId="ADAL" clId="{99B354BE-E41C-4B53-9CB7-30EB8327CF10}" dt="2022-11-09T14:23:27.936" v="10"/>
        <pc:sldMkLst>
          <pc:docMk/>
          <pc:sldMk cId="4099546644" sldId="1311"/>
        </pc:sldMkLst>
      </pc:sldChg>
      <pc:sldChg chg="del">
        <pc:chgData name="James Wagner" userId="2862651d-6f44-4741-89aa-aec1c8926fa8" providerId="ADAL" clId="{99B354BE-E41C-4B53-9CB7-30EB8327CF10}" dt="2022-10-31T16:01:08.429" v="1" actId="47"/>
        <pc:sldMkLst>
          <pc:docMk/>
          <pc:sldMk cId="1779755058" sldId="1312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197816197" sldId="1312"/>
        </pc:sldMkLst>
      </pc:sldChg>
      <pc:sldChg chg="modSp add del mod ord">
        <pc:chgData name="James Wagner" userId="2862651d-6f44-4741-89aa-aec1c8926fa8" providerId="ADAL" clId="{99B354BE-E41C-4B53-9CB7-30EB8327CF10}" dt="2022-11-10T21:30:41.383" v="1453" actId="20577"/>
        <pc:sldMkLst>
          <pc:docMk/>
          <pc:sldMk cId="216914698" sldId="1313"/>
        </pc:sldMkLst>
        <pc:spChg chg="mod">
          <ac:chgData name="James Wagner" userId="2862651d-6f44-4741-89aa-aec1c8926fa8" providerId="ADAL" clId="{99B354BE-E41C-4B53-9CB7-30EB8327CF10}" dt="2022-11-10T21:30:41.383" v="1453" actId="20577"/>
          <ac:spMkLst>
            <pc:docMk/>
            <pc:sldMk cId="216914698" sldId="1313"/>
            <ac:spMk id="3" creationId="{322C0A20-D67C-45BD-92C7-8C364FAE07FF}"/>
          </ac:spMkLst>
        </pc:spChg>
      </pc:sldChg>
      <pc:sldChg chg="add modNotesTx">
        <pc:chgData name="James Wagner" userId="2862651d-6f44-4741-89aa-aec1c8926fa8" providerId="ADAL" clId="{99B354BE-E41C-4B53-9CB7-30EB8327CF10}" dt="2022-11-10T23:48:50.254" v="4633" actId="20577"/>
        <pc:sldMkLst>
          <pc:docMk/>
          <pc:sldMk cId="344762528" sldId="1314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4008170160" sldId="1314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387678202" sldId="1315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792871923" sldId="1316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717200428" sldId="1317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443384732" sldId="1318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745496051" sldId="1319"/>
        </pc:sldMkLst>
      </pc:sldChg>
      <pc:sldChg chg="modSp add mod">
        <pc:chgData name="James Wagner" userId="2862651d-6f44-4741-89aa-aec1c8926fa8" providerId="ADAL" clId="{99B354BE-E41C-4B53-9CB7-30EB8327CF10}" dt="2022-11-10T22:15:55.371" v="3222" actId="20577"/>
        <pc:sldMkLst>
          <pc:docMk/>
          <pc:sldMk cId="2988325523" sldId="1320"/>
        </pc:sldMkLst>
        <pc:spChg chg="mod">
          <ac:chgData name="James Wagner" userId="2862651d-6f44-4741-89aa-aec1c8926fa8" providerId="ADAL" clId="{99B354BE-E41C-4B53-9CB7-30EB8327CF10}" dt="2022-11-10T22:15:55.371" v="3222" actId="20577"/>
          <ac:spMkLst>
            <pc:docMk/>
            <pc:sldMk cId="2988325523" sldId="1320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596061152" sldId="1320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2080339870" sldId="1321"/>
        </pc:sldMkLst>
      </pc:sldChg>
      <pc:sldChg chg="modSp add mod modNotesTx">
        <pc:chgData name="James Wagner" userId="2862651d-6f44-4741-89aa-aec1c8926fa8" providerId="ADAL" clId="{99B354BE-E41C-4B53-9CB7-30EB8327CF10}" dt="2022-11-10T23:34:41.730" v="4257" actId="20577"/>
        <pc:sldMkLst>
          <pc:docMk/>
          <pc:sldMk cId="3690791179" sldId="1321"/>
        </pc:sldMkLst>
        <pc:spChg chg="mod">
          <ac:chgData name="James Wagner" userId="2862651d-6f44-4741-89aa-aec1c8926fa8" providerId="ADAL" clId="{99B354BE-E41C-4B53-9CB7-30EB8327CF10}" dt="2022-11-10T22:27:04.948" v="3387" actId="27636"/>
          <ac:spMkLst>
            <pc:docMk/>
            <pc:sldMk cId="3690791179" sldId="1321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2019524574" sldId="1322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711920730" sldId="1322"/>
        </pc:sldMkLst>
      </pc:sldChg>
      <pc:sldChg chg="add modNotesTx">
        <pc:chgData name="James Wagner" userId="2862651d-6f44-4741-89aa-aec1c8926fa8" providerId="ADAL" clId="{99B354BE-E41C-4B53-9CB7-30EB8327CF10}" dt="2022-11-10T23:37:01.929" v="4302" actId="20577"/>
        <pc:sldMkLst>
          <pc:docMk/>
          <pc:sldMk cId="2939113290" sldId="1323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738781852" sldId="1324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924349741" sldId="1324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852622275" sldId="1326"/>
        </pc:sldMkLst>
      </pc:sldChg>
      <pc:sldChg chg="add del">
        <pc:chgData name="James Wagner" userId="2862651d-6f44-4741-89aa-aec1c8926fa8" providerId="ADAL" clId="{99B354BE-E41C-4B53-9CB7-30EB8327CF10}" dt="2022-11-10T23:19:33.695" v="4088" actId="2696"/>
        <pc:sldMkLst>
          <pc:docMk/>
          <pc:sldMk cId="691510093" sldId="1327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365255563" sldId="1327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331607266" sldId="1328"/>
        </pc:sldMkLst>
      </pc:sldChg>
      <pc:sldChg chg="add del">
        <pc:chgData name="James Wagner" userId="2862651d-6f44-4741-89aa-aec1c8926fa8" providerId="ADAL" clId="{99B354BE-E41C-4B53-9CB7-30EB8327CF10}" dt="2022-11-10T23:19:33.695" v="4088" actId="2696"/>
        <pc:sldMkLst>
          <pc:docMk/>
          <pc:sldMk cId="3751715030" sldId="1328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97856144" sldId="1329"/>
        </pc:sldMkLst>
      </pc:sldChg>
      <pc:sldChg chg="add del">
        <pc:chgData name="James Wagner" userId="2862651d-6f44-4741-89aa-aec1c8926fa8" providerId="ADAL" clId="{99B354BE-E41C-4B53-9CB7-30EB8327CF10}" dt="2022-11-10T23:19:33.695" v="4088" actId="2696"/>
        <pc:sldMkLst>
          <pc:docMk/>
          <pc:sldMk cId="374752014" sldId="1329"/>
        </pc:sldMkLst>
      </pc:sldChg>
      <pc:sldChg chg="add del">
        <pc:chgData name="James Wagner" userId="2862651d-6f44-4741-89aa-aec1c8926fa8" providerId="ADAL" clId="{99B354BE-E41C-4B53-9CB7-30EB8327CF10}" dt="2022-11-10T23:19:33.695" v="4088" actId="2696"/>
        <pc:sldMkLst>
          <pc:docMk/>
          <pc:sldMk cId="1403449429" sldId="1330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191287934" sldId="1330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944151796" sldId="1332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053694471" sldId="1333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4203895230" sldId="1334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381773152" sldId="1336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235514448" sldId="1336"/>
        </pc:sldMkLst>
      </pc:sldChg>
      <pc:sldChg chg="del">
        <pc:chgData name="James Wagner" userId="2862651d-6f44-4741-89aa-aec1c8926fa8" providerId="ADAL" clId="{99B354BE-E41C-4B53-9CB7-30EB8327CF10}" dt="2022-10-31T16:00:45.756" v="0" actId="47"/>
        <pc:sldMkLst>
          <pc:docMk/>
          <pc:sldMk cId="1594990505" sldId="1337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208665862" sldId="1337"/>
        </pc:sldMkLst>
      </pc:sldChg>
      <pc:sldChg chg="del">
        <pc:chgData name="James Wagner" userId="2862651d-6f44-4741-89aa-aec1c8926fa8" providerId="ADAL" clId="{99B354BE-E41C-4B53-9CB7-30EB8327CF10}" dt="2022-10-31T16:01:40.597" v="2" actId="47"/>
        <pc:sldMkLst>
          <pc:docMk/>
          <pc:sldMk cId="3973293450" sldId="1338"/>
        </pc:sldMkLst>
      </pc:sldChg>
      <pc:sldChg chg="del">
        <pc:chgData name="James Wagner" userId="2862651d-6f44-4741-89aa-aec1c8926fa8" providerId="ADAL" clId="{99B354BE-E41C-4B53-9CB7-30EB8327CF10}" dt="2022-10-31T16:01:40.597" v="2" actId="47"/>
        <pc:sldMkLst>
          <pc:docMk/>
          <pc:sldMk cId="1235514448" sldId="133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261787234" sldId="1339"/>
        </pc:sldMkLst>
      </pc:sldChg>
      <pc:sldChg chg="del">
        <pc:chgData name="James Wagner" userId="2862651d-6f44-4741-89aa-aec1c8926fa8" providerId="ADAL" clId="{99B354BE-E41C-4B53-9CB7-30EB8327CF10}" dt="2022-10-31T16:01:08.429" v="1" actId="47"/>
        <pc:sldMkLst>
          <pc:docMk/>
          <pc:sldMk cId="1435083569" sldId="1340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648642411" sldId="1340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655237397" sldId="1341"/>
        </pc:sldMkLst>
      </pc:sldChg>
      <pc:sldChg chg="modSp add mod">
        <pc:chgData name="James Wagner" userId="2862651d-6f44-4741-89aa-aec1c8926fa8" providerId="ADAL" clId="{99B354BE-E41C-4B53-9CB7-30EB8327CF10}" dt="2022-11-10T17:53:28.219" v="298"/>
        <pc:sldMkLst>
          <pc:docMk/>
          <pc:sldMk cId="3127655924" sldId="1342"/>
        </pc:sldMkLst>
        <pc:spChg chg="mod">
          <ac:chgData name="James Wagner" userId="2862651d-6f44-4741-89aa-aec1c8926fa8" providerId="ADAL" clId="{99B354BE-E41C-4B53-9CB7-30EB8327CF10}" dt="2022-11-10T17:53:28.219" v="298"/>
          <ac:spMkLst>
            <pc:docMk/>
            <pc:sldMk cId="3127655924" sldId="1342"/>
            <ac:spMk id="3" creationId="{ADF719E9-DF5D-416F-841C-722E8D7AB880}"/>
          </ac:spMkLst>
        </pc:spChg>
      </pc:sldChg>
      <pc:sldChg chg="modSp add mod">
        <pc:chgData name="James Wagner" userId="2862651d-6f44-4741-89aa-aec1c8926fa8" providerId="ADAL" clId="{99B354BE-E41C-4B53-9CB7-30EB8327CF10}" dt="2022-11-10T23:21:54.178" v="4123" actId="20577"/>
        <pc:sldMkLst>
          <pc:docMk/>
          <pc:sldMk cId="4061648617" sldId="1343"/>
        </pc:sldMkLst>
        <pc:spChg chg="mod">
          <ac:chgData name="James Wagner" userId="2862651d-6f44-4741-89aa-aec1c8926fa8" providerId="ADAL" clId="{99B354BE-E41C-4B53-9CB7-30EB8327CF10}" dt="2022-11-10T23:21:54.178" v="4123" actId="20577"/>
          <ac:spMkLst>
            <pc:docMk/>
            <pc:sldMk cId="4061648617" sldId="1343"/>
            <ac:spMk id="2" creationId="{00000000-0000-0000-0000-000000000000}"/>
          </ac:spMkLst>
        </pc:spChg>
      </pc:sldChg>
      <pc:sldChg chg="modSp add mod">
        <pc:chgData name="James Wagner" userId="2862651d-6f44-4741-89aa-aec1c8926fa8" providerId="ADAL" clId="{99B354BE-E41C-4B53-9CB7-30EB8327CF10}" dt="2022-11-10T22:12:56.002" v="3212" actId="20577"/>
        <pc:sldMkLst>
          <pc:docMk/>
          <pc:sldMk cId="3486841857" sldId="1344"/>
        </pc:sldMkLst>
        <pc:spChg chg="mod">
          <ac:chgData name="James Wagner" userId="2862651d-6f44-4741-89aa-aec1c8926fa8" providerId="ADAL" clId="{99B354BE-E41C-4B53-9CB7-30EB8327CF10}" dt="2022-11-10T22:12:56.002" v="3212" actId="20577"/>
          <ac:spMkLst>
            <pc:docMk/>
            <pc:sldMk cId="3486841857" sldId="1344"/>
            <ac:spMk id="2" creationId="{00000000-0000-0000-0000-000000000000}"/>
          </ac:spMkLst>
        </pc:spChg>
        <pc:picChg chg="mod">
          <ac:chgData name="James Wagner" userId="2862651d-6f44-4741-89aa-aec1c8926fa8" providerId="ADAL" clId="{99B354BE-E41C-4B53-9CB7-30EB8327CF10}" dt="2022-11-10T22:10:56.703" v="3170" actId="1035"/>
          <ac:picMkLst>
            <pc:docMk/>
            <pc:sldMk cId="3486841857" sldId="1344"/>
            <ac:picMk id="2050" creationId="{AFB92A90-41BF-400A-95CC-4FD0D9AC89DE}"/>
          </ac:picMkLst>
        </pc:picChg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2995877824" sldId="1345"/>
        </pc:sldMkLst>
      </pc:sldChg>
      <pc:sldChg chg="add del">
        <pc:chgData name="James Wagner" userId="2862651d-6f44-4741-89aa-aec1c8926fa8" providerId="ADAL" clId="{99B354BE-E41C-4B53-9CB7-30EB8327CF10}" dt="2022-11-10T23:19:33.695" v="4088" actId="2696"/>
        <pc:sldMkLst>
          <pc:docMk/>
          <pc:sldMk cId="1572022892" sldId="1346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1703871841" sldId="1347"/>
        </pc:sldMkLst>
      </pc:sldChg>
      <pc:sldChg chg="add del">
        <pc:chgData name="James Wagner" userId="2862651d-6f44-4741-89aa-aec1c8926fa8" providerId="ADAL" clId="{99B354BE-E41C-4B53-9CB7-30EB8327CF10}" dt="2022-11-10T23:19:33.695" v="4088" actId="2696"/>
        <pc:sldMkLst>
          <pc:docMk/>
          <pc:sldMk cId="2880267177" sldId="134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132466328" sldId="1350"/>
        </pc:sldMkLst>
      </pc:sldChg>
      <pc:sldChg chg="modSp add del mod modNotesTx">
        <pc:chgData name="James Wagner" userId="2862651d-6f44-4741-89aa-aec1c8926fa8" providerId="ADAL" clId="{99B354BE-E41C-4B53-9CB7-30EB8327CF10}" dt="2022-11-10T21:44:40.504" v="2136" actId="20577"/>
        <pc:sldMkLst>
          <pc:docMk/>
          <pc:sldMk cId="2891098443" sldId="1351"/>
        </pc:sldMkLst>
        <pc:spChg chg="mod">
          <ac:chgData name="James Wagner" userId="2862651d-6f44-4741-89aa-aec1c8926fa8" providerId="ADAL" clId="{99B354BE-E41C-4B53-9CB7-30EB8327CF10}" dt="2022-11-10T21:39:32.445" v="1753"/>
          <ac:spMkLst>
            <pc:docMk/>
            <pc:sldMk cId="2891098443" sldId="1351"/>
            <ac:spMk id="5" creationId="{A0513C47-88B0-49C5-9E98-D66D4B146AD8}"/>
          </ac:spMkLst>
        </pc:spChg>
      </pc:sldChg>
      <pc:sldChg chg="add del">
        <pc:chgData name="James Wagner" userId="2862651d-6f44-4741-89aa-aec1c8926fa8" providerId="ADAL" clId="{99B354BE-E41C-4B53-9CB7-30EB8327CF10}" dt="2022-11-04T13:18:31.526" v="8" actId="47"/>
        <pc:sldMkLst>
          <pc:docMk/>
          <pc:sldMk cId="1633877137" sldId="1352"/>
        </pc:sldMkLst>
      </pc:sldChg>
      <pc:sldChg chg="add del">
        <pc:chgData name="James Wagner" userId="2862651d-6f44-4741-89aa-aec1c8926fa8" providerId="ADAL" clId="{99B354BE-E41C-4B53-9CB7-30EB8327CF10}" dt="2022-11-04T13:18:31.526" v="8" actId="47"/>
        <pc:sldMkLst>
          <pc:docMk/>
          <pc:sldMk cId="1686553997" sldId="1353"/>
        </pc:sldMkLst>
      </pc:sldChg>
      <pc:sldChg chg="add del">
        <pc:chgData name="James Wagner" userId="2862651d-6f44-4741-89aa-aec1c8926fa8" providerId="ADAL" clId="{99B354BE-E41C-4B53-9CB7-30EB8327CF10}" dt="2022-11-04T13:18:31.526" v="8" actId="47"/>
        <pc:sldMkLst>
          <pc:docMk/>
          <pc:sldMk cId="1861503687" sldId="1354"/>
        </pc:sldMkLst>
      </pc:sldChg>
      <pc:sldChg chg="add del">
        <pc:chgData name="James Wagner" userId="2862651d-6f44-4741-89aa-aec1c8926fa8" providerId="ADAL" clId="{99B354BE-E41C-4B53-9CB7-30EB8327CF10}" dt="2022-11-04T13:18:31.526" v="8" actId="47"/>
        <pc:sldMkLst>
          <pc:docMk/>
          <pc:sldMk cId="3013899959" sldId="1355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3973293450" sldId="1356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735685408" sldId="1357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092470142" sldId="1358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1882729791" sldId="1359"/>
        </pc:sldMkLst>
      </pc:sldChg>
      <pc:sldChg chg="add">
        <pc:chgData name="James Wagner" userId="2862651d-6f44-4741-89aa-aec1c8926fa8" providerId="ADAL" clId="{99B354BE-E41C-4B53-9CB7-30EB8327CF10}" dt="2022-10-31T16:02:05.396" v="3"/>
        <pc:sldMkLst>
          <pc:docMk/>
          <pc:sldMk cId="4291870875" sldId="1360"/>
        </pc:sldMkLst>
      </pc:sldChg>
      <pc:sldChg chg="modSp add mod">
        <pc:chgData name="James Wagner" userId="2862651d-6f44-4741-89aa-aec1c8926fa8" providerId="ADAL" clId="{99B354BE-E41C-4B53-9CB7-30EB8327CF10}" dt="2022-11-10T22:18:38.684" v="3236" actId="20577"/>
        <pc:sldMkLst>
          <pc:docMk/>
          <pc:sldMk cId="3779058766" sldId="1361"/>
        </pc:sldMkLst>
        <pc:spChg chg="mod">
          <ac:chgData name="James Wagner" userId="2862651d-6f44-4741-89aa-aec1c8926fa8" providerId="ADAL" clId="{99B354BE-E41C-4B53-9CB7-30EB8327CF10}" dt="2022-11-10T22:18:38.684" v="3236" actId="20577"/>
          <ac:spMkLst>
            <pc:docMk/>
            <pc:sldMk cId="3779058766" sldId="1361"/>
            <ac:spMk id="2" creationId="{00000000-0000-0000-0000-000000000000}"/>
          </ac:spMkLst>
        </pc:spChg>
        <pc:picChg chg="mod">
          <ac:chgData name="James Wagner" userId="2862651d-6f44-4741-89aa-aec1c8926fa8" providerId="ADAL" clId="{99B354BE-E41C-4B53-9CB7-30EB8327CF10}" dt="2022-11-10T22:17:07.985" v="3224" actId="14100"/>
          <ac:picMkLst>
            <pc:docMk/>
            <pc:sldMk cId="3779058766" sldId="1361"/>
            <ac:picMk id="3074" creationId="{3B8B9CEF-6745-4E13-B86C-722D2095331C}"/>
          </ac:picMkLst>
        </pc:picChg>
      </pc:sldChg>
      <pc:sldChg chg="modSp add mod">
        <pc:chgData name="James Wagner" userId="2862651d-6f44-4741-89aa-aec1c8926fa8" providerId="ADAL" clId="{99B354BE-E41C-4B53-9CB7-30EB8327CF10}" dt="2022-11-10T23:29:33.104" v="4167" actId="20577"/>
        <pc:sldMkLst>
          <pc:docMk/>
          <pc:sldMk cId="701495021" sldId="1362"/>
        </pc:sldMkLst>
        <pc:spChg chg="mod">
          <ac:chgData name="James Wagner" userId="2862651d-6f44-4741-89aa-aec1c8926fa8" providerId="ADAL" clId="{99B354BE-E41C-4B53-9CB7-30EB8327CF10}" dt="2022-11-10T23:29:33.104" v="4167" actId="20577"/>
          <ac:spMkLst>
            <pc:docMk/>
            <pc:sldMk cId="701495021" sldId="1362"/>
            <ac:spMk id="2" creationId="{00000000-0000-0000-0000-000000000000}"/>
          </ac:spMkLst>
        </pc:spChg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238137013" sldId="1363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409886412" sldId="1378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346509567" sldId="1381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1438448954" sldId="1387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114415803" sldId="1388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1378454237" sldId="1391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83439859" sldId="1392"/>
        </pc:sldMkLst>
      </pc:sldChg>
      <pc:sldChg chg="modSp add mod">
        <pc:chgData name="James Wagner" userId="2862651d-6f44-4741-89aa-aec1c8926fa8" providerId="ADAL" clId="{99B354BE-E41C-4B53-9CB7-30EB8327CF10}" dt="2022-11-10T23:23:38.606" v="4124" actId="6549"/>
        <pc:sldMkLst>
          <pc:docMk/>
          <pc:sldMk cId="3480224760" sldId="1393"/>
        </pc:sldMkLst>
        <pc:spChg chg="mod">
          <ac:chgData name="James Wagner" userId="2862651d-6f44-4741-89aa-aec1c8926fa8" providerId="ADAL" clId="{99B354BE-E41C-4B53-9CB7-30EB8327CF10}" dt="2022-11-10T23:23:38.606" v="4124" actId="6549"/>
          <ac:spMkLst>
            <pc:docMk/>
            <pc:sldMk cId="3480224760" sldId="1393"/>
            <ac:spMk id="3" creationId="{7BFFD915-8326-4101-980F-0ABF754D1C95}"/>
          </ac:spMkLst>
        </pc:spChg>
      </pc:sldChg>
      <pc:sldChg chg="add">
        <pc:chgData name="James Wagner" userId="2862651d-6f44-4741-89aa-aec1c8926fa8" providerId="ADAL" clId="{99B354BE-E41C-4B53-9CB7-30EB8327CF10}" dt="2022-10-31T16:02:43.434" v="4"/>
        <pc:sldMkLst>
          <pc:docMk/>
          <pc:sldMk cId="4063192619" sldId="1394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091743992" sldId="1395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219149926" sldId="1396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078464322" sldId="1397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4152714638" sldId="1399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3627210020" sldId="1400"/>
        </pc:sldMkLst>
      </pc:sldChg>
      <pc:sldChg chg="add del">
        <pc:chgData name="James Wagner" userId="2862651d-6f44-4741-89aa-aec1c8926fa8" providerId="ADAL" clId="{99B354BE-E41C-4B53-9CB7-30EB8327CF10}" dt="2022-11-10T22:32:51.868" v="3388" actId="47"/>
        <pc:sldMkLst>
          <pc:docMk/>
          <pc:sldMk cId="3168754804" sldId="1401"/>
        </pc:sldMkLst>
      </pc:sldChg>
      <pc:sldChg chg="modSp new mod ord">
        <pc:chgData name="James Wagner" userId="2862651d-6f44-4741-89aa-aec1c8926fa8" providerId="ADAL" clId="{99B354BE-E41C-4B53-9CB7-30EB8327CF10}" dt="2022-11-10T23:51:04.134" v="4655" actId="15"/>
        <pc:sldMkLst>
          <pc:docMk/>
          <pc:sldMk cId="1109684716" sldId="1402"/>
        </pc:sldMkLst>
        <pc:spChg chg="mod">
          <ac:chgData name="James Wagner" userId="2862651d-6f44-4741-89aa-aec1c8926fa8" providerId="ADAL" clId="{99B354BE-E41C-4B53-9CB7-30EB8327CF10}" dt="2022-11-10T17:33:16.088" v="181" actId="20577"/>
          <ac:spMkLst>
            <pc:docMk/>
            <pc:sldMk cId="1109684716" sldId="1402"/>
            <ac:spMk id="2" creationId="{8EF8FE02-AA65-8545-4995-E3721713BB86}"/>
          </ac:spMkLst>
        </pc:spChg>
        <pc:spChg chg="mod">
          <ac:chgData name="James Wagner" userId="2862651d-6f44-4741-89aa-aec1c8926fa8" providerId="ADAL" clId="{99B354BE-E41C-4B53-9CB7-30EB8327CF10}" dt="2022-11-10T23:51:04.134" v="4655" actId="15"/>
          <ac:spMkLst>
            <pc:docMk/>
            <pc:sldMk cId="1109684716" sldId="1402"/>
            <ac:spMk id="3" creationId="{26CE1750-2E19-6D91-D66B-1D67986D54A3}"/>
          </ac:spMkLst>
        </pc:spChg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360028445" sldId="1402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1887994574" sldId="1403"/>
        </pc:sldMkLst>
      </pc:sldChg>
      <pc:sldChg chg="addSp delSp modSp add mod">
        <pc:chgData name="James Wagner" userId="2862651d-6f44-4741-89aa-aec1c8926fa8" providerId="ADAL" clId="{99B354BE-E41C-4B53-9CB7-30EB8327CF10}" dt="2022-11-10T20:55:17.420" v="797" actId="20577"/>
        <pc:sldMkLst>
          <pc:docMk/>
          <pc:sldMk cId="2412519422" sldId="1403"/>
        </pc:sldMkLst>
        <pc:spChg chg="mod">
          <ac:chgData name="James Wagner" userId="2862651d-6f44-4741-89aa-aec1c8926fa8" providerId="ADAL" clId="{99B354BE-E41C-4B53-9CB7-30EB8327CF10}" dt="2022-11-10T20:55:17.420" v="797" actId="20577"/>
          <ac:spMkLst>
            <pc:docMk/>
            <pc:sldMk cId="2412519422" sldId="1403"/>
            <ac:spMk id="3" creationId="{ADF719E9-DF5D-416F-841C-722E8D7AB880}"/>
          </ac:spMkLst>
        </pc:spChg>
        <pc:spChg chg="add del mod">
          <ac:chgData name="James Wagner" userId="2862651d-6f44-4741-89aa-aec1c8926fa8" providerId="ADAL" clId="{99B354BE-E41C-4B53-9CB7-30EB8327CF10}" dt="2022-11-10T18:04:56.226" v="619" actId="478"/>
          <ac:spMkLst>
            <pc:docMk/>
            <pc:sldMk cId="2412519422" sldId="1403"/>
            <ac:spMk id="4" creationId="{B7265775-7975-D862-C85F-1FB64BCDE8AC}"/>
          </ac:spMkLst>
        </pc:spChg>
        <pc:spChg chg="add del mod">
          <ac:chgData name="James Wagner" userId="2862651d-6f44-4741-89aa-aec1c8926fa8" providerId="ADAL" clId="{99B354BE-E41C-4B53-9CB7-30EB8327CF10}" dt="2022-11-10T18:02:22.584" v="378" actId="478"/>
          <ac:spMkLst>
            <pc:docMk/>
            <pc:sldMk cId="2412519422" sldId="1403"/>
            <ac:spMk id="5" creationId="{56F2E717-AD34-C28C-80A7-DFC432DE1D33}"/>
          </ac:spMkLst>
        </pc:spChg>
        <pc:spChg chg="add del mod">
          <ac:chgData name="James Wagner" userId="2862651d-6f44-4741-89aa-aec1c8926fa8" providerId="ADAL" clId="{99B354BE-E41C-4B53-9CB7-30EB8327CF10}" dt="2022-11-10T18:04:54.752" v="618" actId="478"/>
          <ac:spMkLst>
            <pc:docMk/>
            <pc:sldMk cId="2412519422" sldId="1403"/>
            <ac:spMk id="6" creationId="{06EDD56A-C7BA-2ED2-C34B-47EC8A388BAF}"/>
          </ac:spMkLst>
        </pc:spChg>
        <pc:spChg chg="add del mod">
          <ac:chgData name="James Wagner" userId="2862651d-6f44-4741-89aa-aec1c8926fa8" providerId="ADAL" clId="{99B354BE-E41C-4B53-9CB7-30EB8327CF10}" dt="2022-11-10T18:04:53.201" v="617" actId="478"/>
          <ac:spMkLst>
            <pc:docMk/>
            <pc:sldMk cId="2412519422" sldId="1403"/>
            <ac:spMk id="7" creationId="{32F2F235-7157-EFF6-3952-073819ADD78E}"/>
          </ac:spMkLst>
        </pc:spChg>
        <pc:spChg chg="add mod">
          <ac:chgData name="James Wagner" userId="2862651d-6f44-4741-89aa-aec1c8926fa8" providerId="ADAL" clId="{99B354BE-E41C-4B53-9CB7-30EB8327CF10}" dt="2022-11-10T20:53:14.045" v="738" actId="1076"/>
          <ac:spMkLst>
            <pc:docMk/>
            <pc:sldMk cId="2412519422" sldId="1403"/>
            <ac:spMk id="8" creationId="{72712ECD-6480-CD85-A764-1CFD85B57999}"/>
          </ac:spMkLst>
        </pc:spChg>
        <pc:spChg chg="add mod">
          <ac:chgData name="James Wagner" userId="2862651d-6f44-4741-89aa-aec1c8926fa8" providerId="ADAL" clId="{99B354BE-E41C-4B53-9CB7-30EB8327CF10}" dt="2022-11-10T20:54:48.738" v="789" actId="14100"/>
          <ac:spMkLst>
            <pc:docMk/>
            <pc:sldMk cId="2412519422" sldId="1403"/>
            <ac:spMk id="9" creationId="{55B997B6-D272-6781-E9C8-23BDA06A2EEC}"/>
          </ac:spMkLst>
        </pc:spChg>
        <pc:spChg chg="add mod">
          <ac:chgData name="James Wagner" userId="2862651d-6f44-4741-89aa-aec1c8926fa8" providerId="ADAL" clId="{99B354BE-E41C-4B53-9CB7-30EB8327CF10}" dt="2022-11-10T20:54:44.733" v="788" actId="14100"/>
          <ac:spMkLst>
            <pc:docMk/>
            <pc:sldMk cId="2412519422" sldId="1403"/>
            <ac:spMk id="10" creationId="{B7ACC560-9484-B87B-065D-72A38E5C6234}"/>
          </ac:spMkLst>
        </pc:spChg>
        <pc:spChg chg="add mod">
          <ac:chgData name="James Wagner" userId="2862651d-6f44-4741-89aa-aec1c8926fa8" providerId="ADAL" clId="{99B354BE-E41C-4B53-9CB7-30EB8327CF10}" dt="2022-11-10T20:53:58.915" v="757" actId="2085"/>
          <ac:spMkLst>
            <pc:docMk/>
            <pc:sldMk cId="2412519422" sldId="1403"/>
            <ac:spMk id="11" creationId="{0732DAE0-3BB3-A635-58D0-ED74D5D1677F}"/>
          </ac:spMkLst>
        </pc:spChg>
        <pc:spChg chg="add mod">
          <ac:chgData name="James Wagner" userId="2862651d-6f44-4741-89aa-aec1c8926fa8" providerId="ADAL" clId="{99B354BE-E41C-4B53-9CB7-30EB8327CF10}" dt="2022-11-10T20:54:06.121" v="761" actId="20577"/>
          <ac:spMkLst>
            <pc:docMk/>
            <pc:sldMk cId="2412519422" sldId="1403"/>
            <ac:spMk id="12" creationId="{79EFA496-2313-869D-3C5C-5E4E57871D35}"/>
          </ac:spMkLst>
        </pc:spChg>
        <pc:spChg chg="add mod">
          <ac:chgData name="James Wagner" userId="2862651d-6f44-4741-89aa-aec1c8926fa8" providerId="ADAL" clId="{99B354BE-E41C-4B53-9CB7-30EB8327CF10}" dt="2022-11-10T20:54:13.735" v="765" actId="20577"/>
          <ac:spMkLst>
            <pc:docMk/>
            <pc:sldMk cId="2412519422" sldId="1403"/>
            <ac:spMk id="13" creationId="{9B001DC9-9843-CC21-8C91-94B0AF3D08AB}"/>
          </ac:spMkLst>
        </pc:spChg>
        <pc:spChg chg="add mod">
          <ac:chgData name="James Wagner" userId="2862651d-6f44-4741-89aa-aec1c8926fa8" providerId="ADAL" clId="{99B354BE-E41C-4B53-9CB7-30EB8327CF10}" dt="2022-11-10T20:54:40.749" v="787" actId="1076"/>
          <ac:spMkLst>
            <pc:docMk/>
            <pc:sldMk cId="2412519422" sldId="1403"/>
            <ac:spMk id="14" creationId="{E4108D43-9FC9-CBD1-E834-F0212FBEC184}"/>
          </ac:spMkLst>
        </pc:spChg>
        <pc:picChg chg="del">
          <ac:chgData name="James Wagner" userId="2862651d-6f44-4741-89aa-aec1c8926fa8" providerId="ADAL" clId="{99B354BE-E41C-4B53-9CB7-30EB8327CF10}" dt="2022-11-10T18:01:39.246" v="300" actId="478"/>
          <ac:picMkLst>
            <pc:docMk/>
            <pc:sldMk cId="2412519422" sldId="1403"/>
            <ac:picMk id="1026" creationId="{936C2803-306F-4C49-8F84-8E2432CCFD1D}"/>
          </ac:picMkLst>
        </pc:picChg>
      </pc:sldChg>
      <pc:sldChg chg="addSp delSp modSp new mod modNotesTx">
        <pc:chgData name="James Wagner" userId="2862651d-6f44-4741-89aa-aec1c8926fa8" providerId="ADAL" clId="{99B354BE-E41C-4B53-9CB7-30EB8327CF10}" dt="2022-11-10T21:27:31.499" v="1372" actId="20577"/>
        <pc:sldMkLst>
          <pc:docMk/>
          <pc:sldMk cId="1217064354" sldId="1404"/>
        </pc:sldMkLst>
        <pc:spChg chg="mod">
          <ac:chgData name="James Wagner" userId="2862651d-6f44-4741-89aa-aec1c8926fa8" providerId="ADAL" clId="{99B354BE-E41C-4B53-9CB7-30EB8327CF10}" dt="2022-11-10T21:25:36.668" v="1221" actId="20577"/>
          <ac:spMkLst>
            <pc:docMk/>
            <pc:sldMk cId="1217064354" sldId="1404"/>
            <ac:spMk id="2" creationId="{C48E09C3-DAC1-9569-6012-4F7D57E5A1F1}"/>
          </ac:spMkLst>
        </pc:spChg>
        <pc:graphicFrameChg chg="add del mod">
          <ac:chgData name="James Wagner" userId="2862651d-6f44-4741-89aa-aec1c8926fa8" providerId="ADAL" clId="{99B354BE-E41C-4B53-9CB7-30EB8327CF10}" dt="2022-11-10T21:20:06.031" v="1132" actId="478"/>
          <ac:graphicFrameMkLst>
            <pc:docMk/>
            <pc:sldMk cId="1217064354" sldId="1404"/>
            <ac:graphicFrameMk id="4" creationId="{DFFE539E-061D-6064-7B46-C6D814AF569B}"/>
          </ac:graphicFrameMkLst>
        </pc:graphicFrameChg>
        <pc:graphicFrameChg chg="add del mod modGraphic">
          <ac:chgData name="James Wagner" userId="2862651d-6f44-4741-89aa-aec1c8926fa8" providerId="ADAL" clId="{99B354BE-E41C-4B53-9CB7-30EB8327CF10}" dt="2022-11-10T21:19:40.499" v="1129" actId="21"/>
          <ac:graphicFrameMkLst>
            <pc:docMk/>
            <pc:sldMk cId="1217064354" sldId="1404"/>
            <ac:graphicFrameMk id="5" creationId="{420DEF81-CDD4-7804-E9E4-A2E533EC5440}"/>
          </ac:graphicFrameMkLst>
        </pc:graphicFrameChg>
        <pc:picChg chg="add mod">
          <ac:chgData name="James Wagner" userId="2862651d-6f44-4741-89aa-aec1c8926fa8" providerId="ADAL" clId="{99B354BE-E41C-4B53-9CB7-30EB8327CF10}" dt="2022-11-10T21:20:26.995" v="1135" actId="1076"/>
          <ac:picMkLst>
            <pc:docMk/>
            <pc:sldMk cId="1217064354" sldId="1404"/>
            <ac:picMk id="6" creationId="{CA9F517E-242D-C186-7340-FA1848E1BB26}"/>
          </ac:picMkLst>
        </pc:picChg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3492948680" sldId="1404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440963865" sldId="1405"/>
        </pc:sldMkLst>
      </pc:sldChg>
      <pc:sldChg chg="addSp modSp new mod">
        <pc:chgData name="James Wagner" userId="2862651d-6f44-4741-89aa-aec1c8926fa8" providerId="ADAL" clId="{99B354BE-E41C-4B53-9CB7-30EB8327CF10}" dt="2022-11-10T21:36:14.249" v="1600" actId="1076"/>
        <pc:sldMkLst>
          <pc:docMk/>
          <pc:sldMk cId="3414887166" sldId="1405"/>
        </pc:sldMkLst>
        <pc:spChg chg="mod">
          <ac:chgData name="James Wagner" userId="2862651d-6f44-4741-89aa-aec1c8926fa8" providerId="ADAL" clId="{99B354BE-E41C-4B53-9CB7-30EB8327CF10}" dt="2022-11-10T21:32:44.796" v="1479"/>
          <ac:spMkLst>
            <pc:docMk/>
            <pc:sldMk cId="3414887166" sldId="1405"/>
            <ac:spMk id="2" creationId="{262593A6-028E-1065-1080-80223B00C07A}"/>
          </ac:spMkLst>
        </pc:spChg>
        <pc:picChg chg="add mod">
          <ac:chgData name="James Wagner" userId="2862651d-6f44-4741-89aa-aec1c8926fa8" providerId="ADAL" clId="{99B354BE-E41C-4B53-9CB7-30EB8327CF10}" dt="2022-11-10T21:36:14.249" v="1600" actId="1076"/>
          <ac:picMkLst>
            <pc:docMk/>
            <pc:sldMk cId="3414887166" sldId="1405"/>
            <ac:picMk id="4" creationId="{FA8708BB-4A47-9B62-248D-CBE5A4BAD151}"/>
          </ac:picMkLst>
        </pc:picChg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1335531511" sldId="1406"/>
        </pc:sldMkLst>
      </pc:sldChg>
      <pc:sldChg chg="modSp new mod modNotesTx">
        <pc:chgData name="James Wagner" userId="2862651d-6f44-4741-89aa-aec1c8926fa8" providerId="ADAL" clId="{99B354BE-E41C-4B53-9CB7-30EB8327CF10}" dt="2022-11-10T21:55:27.818" v="2969" actId="20577"/>
        <pc:sldMkLst>
          <pc:docMk/>
          <pc:sldMk cId="4200206128" sldId="1406"/>
        </pc:sldMkLst>
        <pc:spChg chg="mod">
          <ac:chgData name="James Wagner" userId="2862651d-6f44-4741-89aa-aec1c8926fa8" providerId="ADAL" clId="{99B354BE-E41C-4B53-9CB7-30EB8327CF10}" dt="2022-11-10T21:45:29.497" v="2138"/>
          <ac:spMkLst>
            <pc:docMk/>
            <pc:sldMk cId="4200206128" sldId="1406"/>
            <ac:spMk id="2" creationId="{7A05B8DD-46FD-07F7-C342-041E17DB3CB8}"/>
          </ac:spMkLst>
        </pc:spChg>
        <pc:spChg chg="mod">
          <ac:chgData name="James Wagner" userId="2862651d-6f44-4741-89aa-aec1c8926fa8" providerId="ADAL" clId="{99B354BE-E41C-4B53-9CB7-30EB8327CF10}" dt="2022-11-10T21:48:48.248" v="2594" actId="20577"/>
          <ac:spMkLst>
            <pc:docMk/>
            <pc:sldMk cId="4200206128" sldId="1406"/>
            <ac:spMk id="3" creationId="{90228178-8263-6263-63CB-ABA559F02CD1}"/>
          </ac:spMkLst>
        </pc:spChg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830470227" sldId="1407"/>
        </pc:sldMkLst>
      </pc:sldChg>
      <pc:sldChg chg="modSp new mod modNotesTx">
        <pc:chgData name="James Wagner" userId="2862651d-6f44-4741-89aa-aec1c8926fa8" providerId="ADAL" clId="{99B354BE-E41C-4B53-9CB7-30EB8327CF10}" dt="2022-11-10T23:24:32.667" v="4127" actId="20577"/>
        <pc:sldMkLst>
          <pc:docMk/>
          <pc:sldMk cId="3400067933" sldId="1407"/>
        </pc:sldMkLst>
        <pc:spChg chg="mod">
          <ac:chgData name="James Wagner" userId="2862651d-6f44-4741-89aa-aec1c8926fa8" providerId="ADAL" clId="{99B354BE-E41C-4B53-9CB7-30EB8327CF10}" dt="2022-11-10T21:56:09.397" v="2971"/>
          <ac:spMkLst>
            <pc:docMk/>
            <pc:sldMk cId="3400067933" sldId="1407"/>
            <ac:spMk id="2" creationId="{9EFF6418-E756-08F5-AE73-4C0548F84356}"/>
          </ac:spMkLst>
        </pc:spChg>
        <pc:spChg chg="mod">
          <ac:chgData name="James Wagner" userId="2862651d-6f44-4741-89aa-aec1c8926fa8" providerId="ADAL" clId="{99B354BE-E41C-4B53-9CB7-30EB8327CF10}" dt="2022-11-10T21:57:26.717" v="3146" actId="20577"/>
          <ac:spMkLst>
            <pc:docMk/>
            <pc:sldMk cId="3400067933" sldId="1407"/>
            <ac:spMk id="3" creationId="{A1E56300-B321-9A00-76BD-918D42DABADE}"/>
          </ac:spMkLst>
        </pc:spChg>
      </pc:sldChg>
      <pc:sldChg chg="addSp delSp modSp add del mod">
        <pc:chgData name="James Wagner" userId="2862651d-6f44-4741-89aa-aec1c8926fa8" providerId="ADAL" clId="{99B354BE-E41C-4B53-9CB7-30EB8327CF10}" dt="2022-11-10T22:44:58.041" v="4085" actId="2696"/>
        <pc:sldMkLst>
          <pc:docMk/>
          <pc:sldMk cId="2092503202" sldId="1408"/>
        </pc:sldMkLst>
        <pc:spChg chg="mod">
          <ac:chgData name="James Wagner" userId="2862651d-6f44-4741-89aa-aec1c8926fa8" providerId="ADAL" clId="{99B354BE-E41C-4B53-9CB7-30EB8327CF10}" dt="2022-11-10T22:40:23.142" v="3762" actId="1076"/>
          <ac:spMkLst>
            <pc:docMk/>
            <pc:sldMk cId="2092503202" sldId="1408"/>
            <ac:spMk id="3" creationId="{8353C34D-C584-1BE9-F792-9EEDCE928D2E}"/>
          </ac:spMkLst>
        </pc:spChg>
        <pc:spChg chg="add mod">
          <ac:chgData name="James Wagner" userId="2862651d-6f44-4741-89aa-aec1c8926fa8" providerId="ADAL" clId="{99B354BE-E41C-4B53-9CB7-30EB8327CF10}" dt="2022-11-10T22:40:54.272" v="3791" actId="1035"/>
          <ac:spMkLst>
            <pc:docMk/>
            <pc:sldMk cId="2092503202" sldId="1408"/>
            <ac:spMk id="5" creationId="{81801585-EAA2-0A49-6118-E472EE4E6B33}"/>
          </ac:spMkLst>
        </pc:spChg>
        <pc:spChg chg="add mod">
          <ac:chgData name="James Wagner" userId="2862651d-6f44-4741-89aa-aec1c8926fa8" providerId="ADAL" clId="{99B354BE-E41C-4B53-9CB7-30EB8327CF10}" dt="2022-11-10T22:40:54.272" v="3791" actId="1035"/>
          <ac:spMkLst>
            <pc:docMk/>
            <pc:sldMk cId="2092503202" sldId="1408"/>
            <ac:spMk id="6" creationId="{3B4DF2F6-9B27-AC3F-D3DB-119C824EE16E}"/>
          </ac:spMkLst>
        </pc:spChg>
        <pc:spChg chg="add mod">
          <ac:chgData name="James Wagner" userId="2862651d-6f44-4741-89aa-aec1c8926fa8" providerId="ADAL" clId="{99B354BE-E41C-4B53-9CB7-30EB8327CF10}" dt="2022-11-10T22:40:54.272" v="3791" actId="1035"/>
          <ac:spMkLst>
            <pc:docMk/>
            <pc:sldMk cId="2092503202" sldId="1408"/>
            <ac:spMk id="7" creationId="{2B70F497-D003-04A1-984C-9E5EB9B801D5}"/>
          </ac:spMkLst>
        </pc:spChg>
        <pc:spChg chg="add mod">
          <ac:chgData name="James Wagner" userId="2862651d-6f44-4741-89aa-aec1c8926fa8" providerId="ADAL" clId="{99B354BE-E41C-4B53-9CB7-30EB8327CF10}" dt="2022-11-10T22:40:54.272" v="3791" actId="1035"/>
          <ac:spMkLst>
            <pc:docMk/>
            <pc:sldMk cId="2092503202" sldId="1408"/>
            <ac:spMk id="8" creationId="{46C39EC1-88E9-2303-59D4-1A9C1A50836F}"/>
          </ac:spMkLst>
        </pc:spChg>
        <pc:spChg chg="add mod">
          <ac:chgData name="James Wagner" userId="2862651d-6f44-4741-89aa-aec1c8926fa8" providerId="ADAL" clId="{99B354BE-E41C-4B53-9CB7-30EB8327CF10}" dt="2022-11-10T22:41:08.188" v="3815" actId="20577"/>
          <ac:spMkLst>
            <pc:docMk/>
            <pc:sldMk cId="2092503202" sldId="1408"/>
            <ac:spMk id="9" creationId="{A03CDCBA-22FB-BB36-AE7D-1A083C6EFF87}"/>
          </ac:spMkLst>
        </pc:spChg>
        <pc:spChg chg="add del mod">
          <ac:chgData name="James Wagner" userId="2862651d-6f44-4741-89aa-aec1c8926fa8" providerId="ADAL" clId="{99B354BE-E41C-4B53-9CB7-30EB8327CF10}" dt="2022-11-10T22:44:44.537" v="4083" actId="478"/>
          <ac:spMkLst>
            <pc:docMk/>
            <pc:sldMk cId="2092503202" sldId="1408"/>
            <ac:spMk id="10" creationId="{3D624AE6-5D36-3AFF-7B3F-D4B0981B4782}"/>
          </ac:spMkLst>
        </pc:spChg>
        <pc:spChg chg="add mod">
          <ac:chgData name="James Wagner" userId="2862651d-6f44-4741-89aa-aec1c8926fa8" providerId="ADAL" clId="{99B354BE-E41C-4B53-9CB7-30EB8327CF10}" dt="2022-11-10T22:44:44.961" v="4084"/>
          <ac:spMkLst>
            <pc:docMk/>
            <pc:sldMk cId="2092503202" sldId="1408"/>
            <ac:spMk id="11" creationId="{7012E616-C682-28FD-15A7-7ADACE33DD86}"/>
          </ac:spMkLst>
        </pc:spChg>
        <pc:graphicFrameChg chg="add mod modGraphic">
          <ac:chgData name="James Wagner" userId="2862651d-6f44-4741-89aa-aec1c8926fa8" providerId="ADAL" clId="{99B354BE-E41C-4B53-9CB7-30EB8327CF10}" dt="2022-11-10T22:38:55.048" v="3737" actId="1076"/>
          <ac:graphicFrameMkLst>
            <pc:docMk/>
            <pc:sldMk cId="2092503202" sldId="1408"/>
            <ac:graphicFrameMk id="4" creationId="{0CD3E9A6-87AD-AFEA-275E-472DF92035BC}"/>
          </ac:graphicFrameMkLst>
        </pc:graphicFrameChg>
      </pc:sldChg>
      <pc:sldChg chg="modSp add mod">
        <pc:chgData name="James Wagner" userId="2862651d-6f44-4741-89aa-aec1c8926fa8" providerId="ADAL" clId="{99B354BE-E41C-4B53-9CB7-30EB8327CF10}" dt="2022-11-10T22:45:20.912" v="4087" actId="6549"/>
        <pc:sldMkLst>
          <pc:docMk/>
          <pc:sldMk cId="3545010402" sldId="1408"/>
        </pc:sldMkLst>
        <pc:spChg chg="mod">
          <ac:chgData name="James Wagner" userId="2862651d-6f44-4741-89aa-aec1c8926fa8" providerId="ADAL" clId="{99B354BE-E41C-4B53-9CB7-30EB8327CF10}" dt="2022-11-10T22:45:20.912" v="4087" actId="6549"/>
          <ac:spMkLst>
            <pc:docMk/>
            <pc:sldMk cId="3545010402" sldId="1408"/>
            <ac:spMk id="3" creationId="{8353C34D-C584-1BE9-F792-9EEDCE928D2E}"/>
          </ac:spMkLst>
        </pc:spChg>
      </pc:sldChg>
      <pc:sldChg chg="modSp new del mod">
        <pc:chgData name="James Wagner" userId="2862651d-6f44-4741-89aa-aec1c8926fa8" providerId="ADAL" clId="{99B354BE-E41C-4B53-9CB7-30EB8327CF10}" dt="2022-11-10T22:36:46.524" v="3633" actId="2696"/>
        <pc:sldMkLst>
          <pc:docMk/>
          <pc:sldMk cId="3910075710" sldId="1408"/>
        </pc:sldMkLst>
        <pc:spChg chg="mod">
          <ac:chgData name="James Wagner" userId="2862651d-6f44-4741-89aa-aec1c8926fa8" providerId="ADAL" clId="{99B354BE-E41C-4B53-9CB7-30EB8327CF10}" dt="2022-11-10T22:34:35.168" v="3403" actId="20577"/>
          <ac:spMkLst>
            <pc:docMk/>
            <pc:sldMk cId="3910075710" sldId="1408"/>
            <ac:spMk id="2" creationId="{B96279E1-3747-9DAB-30CD-587A022263B3}"/>
          </ac:spMkLst>
        </pc:spChg>
        <pc:spChg chg="mod">
          <ac:chgData name="James Wagner" userId="2862651d-6f44-4741-89aa-aec1c8926fa8" providerId="ADAL" clId="{99B354BE-E41C-4B53-9CB7-30EB8327CF10}" dt="2022-11-10T22:36:39.092" v="3632" actId="20577"/>
          <ac:spMkLst>
            <pc:docMk/>
            <pc:sldMk cId="3910075710" sldId="1408"/>
            <ac:spMk id="3" creationId="{8353C34D-C584-1BE9-F792-9EEDCE928D2E}"/>
          </ac:spMkLst>
        </pc:spChg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4278898606" sldId="1408"/>
        </pc:sldMkLst>
      </pc:sldChg>
      <pc:sldChg chg="add">
        <pc:chgData name="James Wagner" userId="2862651d-6f44-4741-89aa-aec1c8926fa8" providerId="ADAL" clId="{99B354BE-E41C-4B53-9CB7-30EB8327CF10}" dt="2022-11-10T22:45:01.443" v="4086"/>
        <pc:sldMkLst>
          <pc:docMk/>
          <pc:sldMk cId="1848220986" sldId="1409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2414674966" sldId="1409"/>
        </pc:sldMkLst>
      </pc:sldChg>
      <pc:sldChg chg="addSp modSp new del mod">
        <pc:chgData name="James Wagner" userId="2862651d-6f44-4741-89aa-aec1c8926fa8" providerId="ADAL" clId="{99B354BE-E41C-4B53-9CB7-30EB8327CF10}" dt="2022-11-10T22:44:58.041" v="4085" actId="2696"/>
        <pc:sldMkLst>
          <pc:docMk/>
          <pc:sldMk cId="2676944686" sldId="1409"/>
        </pc:sldMkLst>
        <pc:spChg chg="mod">
          <ac:chgData name="James Wagner" userId="2862651d-6f44-4741-89aa-aec1c8926fa8" providerId="ADAL" clId="{99B354BE-E41C-4B53-9CB7-30EB8327CF10}" dt="2022-11-10T22:42:58.617" v="3948" actId="20577"/>
          <ac:spMkLst>
            <pc:docMk/>
            <pc:sldMk cId="2676944686" sldId="1409"/>
            <ac:spMk id="2" creationId="{B8BE98B6-D596-972D-A386-004A1B1F96C8}"/>
          </ac:spMkLst>
        </pc:spChg>
        <pc:spChg chg="mod">
          <ac:chgData name="James Wagner" userId="2862651d-6f44-4741-89aa-aec1c8926fa8" providerId="ADAL" clId="{99B354BE-E41C-4B53-9CB7-30EB8327CF10}" dt="2022-11-10T22:43:54.172" v="4051" actId="313"/>
          <ac:spMkLst>
            <pc:docMk/>
            <pc:sldMk cId="2676944686" sldId="1409"/>
            <ac:spMk id="3" creationId="{EB05807F-5925-1FAD-106E-02155F501F87}"/>
          </ac:spMkLst>
        </pc:spChg>
        <pc:spChg chg="add mod">
          <ac:chgData name="James Wagner" userId="2862651d-6f44-4741-89aa-aec1c8926fa8" providerId="ADAL" clId="{99B354BE-E41C-4B53-9CB7-30EB8327CF10}" dt="2022-11-10T22:43:06.486" v="3949"/>
          <ac:spMkLst>
            <pc:docMk/>
            <pc:sldMk cId="2676944686" sldId="1409"/>
            <ac:spMk id="5" creationId="{D48DC67E-DFB3-49FC-0887-D615E88E9003}"/>
          </ac:spMkLst>
        </pc:spChg>
        <pc:spChg chg="add mod">
          <ac:chgData name="James Wagner" userId="2862651d-6f44-4741-89aa-aec1c8926fa8" providerId="ADAL" clId="{99B354BE-E41C-4B53-9CB7-30EB8327CF10}" dt="2022-11-10T22:43:06.486" v="3949"/>
          <ac:spMkLst>
            <pc:docMk/>
            <pc:sldMk cId="2676944686" sldId="1409"/>
            <ac:spMk id="6" creationId="{717226A3-8330-35A5-C901-D2E4028FD408}"/>
          </ac:spMkLst>
        </pc:spChg>
        <pc:spChg chg="add mod">
          <ac:chgData name="James Wagner" userId="2862651d-6f44-4741-89aa-aec1c8926fa8" providerId="ADAL" clId="{99B354BE-E41C-4B53-9CB7-30EB8327CF10}" dt="2022-11-10T22:43:06.486" v="3949"/>
          <ac:spMkLst>
            <pc:docMk/>
            <pc:sldMk cId="2676944686" sldId="1409"/>
            <ac:spMk id="7" creationId="{D0778B0B-EC83-9344-6F28-D78182AEFE75}"/>
          </ac:spMkLst>
        </pc:spChg>
        <pc:spChg chg="add mod">
          <ac:chgData name="James Wagner" userId="2862651d-6f44-4741-89aa-aec1c8926fa8" providerId="ADAL" clId="{99B354BE-E41C-4B53-9CB7-30EB8327CF10}" dt="2022-11-10T22:43:06.486" v="3949"/>
          <ac:spMkLst>
            <pc:docMk/>
            <pc:sldMk cId="2676944686" sldId="1409"/>
            <ac:spMk id="8" creationId="{D6EA6C1F-BEA4-84EB-A826-CEBEA7B13180}"/>
          </ac:spMkLst>
        </pc:spChg>
        <pc:spChg chg="add mod">
          <ac:chgData name="James Wagner" userId="2862651d-6f44-4741-89aa-aec1c8926fa8" providerId="ADAL" clId="{99B354BE-E41C-4B53-9CB7-30EB8327CF10}" dt="2022-11-10T22:43:06.486" v="3949"/>
          <ac:spMkLst>
            <pc:docMk/>
            <pc:sldMk cId="2676944686" sldId="1409"/>
            <ac:spMk id="9" creationId="{33A94FE1-A59A-06F7-27D9-FAE974C91BFE}"/>
          </ac:spMkLst>
        </pc:spChg>
        <pc:spChg chg="add mod">
          <ac:chgData name="James Wagner" userId="2862651d-6f44-4741-89aa-aec1c8926fa8" providerId="ADAL" clId="{99B354BE-E41C-4B53-9CB7-30EB8327CF10}" dt="2022-11-10T22:44:35.187" v="4082" actId="20577"/>
          <ac:spMkLst>
            <pc:docMk/>
            <pc:sldMk cId="2676944686" sldId="1409"/>
            <ac:spMk id="10" creationId="{C805E343-37CD-67C4-59F0-A176716259B1}"/>
          </ac:spMkLst>
        </pc:spChg>
        <pc:graphicFrameChg chg="add mod">
          <ac:chgData name="James Wagner" userId="2862651d-6f44-4741-89aa-aec1c8926fa8" providerId="ADAL" clId="{99B354BE-E41C-4B53-9CB7-30EB8327CF10}" dt="2022-11-10T22:43:06.486" v="3949"/>
          <ac:graphicFrameMkLst>
            <pc:docMk/>
            <pc:sldMk cId="2676944686" sldId="1409"/>
            <ac:graphicFrameMk id="4" creationId="{C20BE9BF-E14E-646D-A445-A976BBF6AC1F}"/>
          </ac:graphicFrameMkLst>
        </pc:graphicFrameChg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305330930" sldId="1410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1683110547" sldId="1411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1794705582" sldId="1412"/>
        </pc:sldMkLst>
      </pc:sldChg>
      <pc:sldChg chg="add del">
        <pc:chgData name="James Wagner" userId="2862651d-6f44-4741-89aa-aec1c8926fa8" providerId="ADAL" clId="{99B354BE-E41C-4B53-9CB7-30EB8327CF10}" dt="2022-11-10T17:28:28.098" v="11" actId="47"/>
        <pc:sldMkLst>
          <pc:docMk/>
          <pc:sldMk cId="4174398972" sldId="1413"/>
        </pc:sldMkLst>
      </pc:sldChg>
    </pc:docChg>
  </pc:docChgLst>
  <pc:docChgLst>
    <pc:chgData name="James Wagner" userId="2862651d-6f44-4741-89aa-aec1c8926fa8" providerId="ADAL" clId="{7D0EFCB3-E445-4458-98B4-25C2F60B8FA6}"/>
    <pc:docChg chg="custSel delSld modSld">
      <pc:chgData name="James Wagner" userId="2862651d-6f44-4741-89aa-aec1c8926fa8" providerId="ADAL" clId="{7D0EFCB3-E445-4458-98B4-25C2F60B8FA6}" dt="2023-11-10T00:00:09.871" v="359" actId="6549"/>
      <pc:docMkLst>
        <pc:docMk/>
      </pc:docMkLst>
      <pc:sldChg chg="modSp mod">
        <pc:chgData name="James Wagner" userId="2862651d-6f44-4741-89aa-aec1c8926fa8" providerId="ADAL" clId="{7D0EFCB3-E445-4458-98B4-25C2F60B8FA6}" dt="2023-11-09T23:16:37.024" v="5" actId="20577"/>
        <pc:sldMkLst>
          <pc:docMk/>
          <pc:sldMk cId="3549628654" sldId="272"/>
        </pc:sldMkLst>
        <pc:spChg chg="mod">
          <ac:chgData name="James Wagner" userId="2862651d-6f44-4741-89aa-aec1c8926fa8" providerId="ADAL" clId="{7D0EFCB3-E445-4458-98B4-25C2F60B8FA6}" dt="2023-11-09T23:16:37.024" v="5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7D0EFCB3-E445-4458-98B4-25C2F60B8FA6}" dt="2023-11-10T00:00:09.871" v="359" actId="6549"/>
        <pc:sldMkLst>
          <pc:docMk/>
          <pc:sldMk cId="1107418130" sldId="707"/>
        </pc:sldMkLst>
        <pc:spChg chg="mod">
          <ac:chgData name="James Wagner" userId="2862651d-6f44-4741-89aa-aec1c8926fa8" providerId="ADAL" clId="{7D0EFCB3-E445-4458-98B4-25C2F60B8FA6}" dt="2023-11-10T00:00:09.871" v="359" actId="6549"/>
          <ac:spMkLst>
            <pc:docMk/>
            <pc:sldMk cId="1107418130" sldId="707"/>
            <ac:spMk id="3" creationId="{ADF719E9-DF5D-416F-841C-722E8D7AB880}"/>
          </ac:spMkLst>
        </pc:spChg>
      </pc:sldChg>
      <pc:sldChg chg="addSp modSp">
        <pc:chgData name="James Wagner" userId="2862651d-6f44-4741-89aa-aec1c8926fa8" providerId="ADAL" clId="{7D0EFCB3-E445-4458-98B4-25C2F60B8FA6}" dt="2023-11-09T23:29:14.197" v="94" actId="14100"/>
        <pc:sldMkLst>
          <pc:docMk/>
          <pc:sldMk cId="879827063" sldId="1286"/>
        </pc:sldMkLst>
        <pc:picChg chg="add mod">
          <ac:chgData name="James Wagner" userId="2862651d-6f44-4741-89aa-aec1c8926fa8" providerId="ADAL" clId="{7D0EFCB3-E445-4458-98B4-25C2F60B8FA6}" dt="2023-11-09T23:29:14.197" v="94" actId="14100"/>
          <ac:picMkLst>
            <pc:docMk/>
            <pc:sldMk cId="879827063" sldId="1286"/>
            <ac:picMk id="4" creationId="{927586E8-2A6E-5C52-BC1F-0227866A6814}"/>
          </ac:picMkLst>
        </pc:picChg>
        <pc:picChg chg="mod">
          <ac:chgData name="James Wagner" userId="2862651d-6f44-4741-89aa-aec1c8926fa8" providerId="ADAL" clId="{7D0EFCB3-E445-4458-98B4-25C2F60B8FA6}" dt="2023-11-09T23:29:07.606" v="92" actId="14100"/>
          <ac:picMkLst>
            <pc:docMk/>
            <pc:sldMk cId="879827063" sldId="1286"/>
            <ac:picMk id="10242" creationId="{32D1B5BC-0A61-4229-9950-735A8D820103}"/>
          </ac:picMkLst>
        </pc:picChg>
      </pc:sldChg>
      <pc:sldChg chg="modNotesTx">
        <pc:chgData name="James Wagner" userId="2862651d-6f44-4741-89aa-aec1c8926fa8" providerId="ADAL" clId="{7D0EFCB3-E445-4458-98B4-25C2F60B8FA6}" dt="2023-11-09T23:36:18.172" v="218" actId="20577"/>
        <pc:sldMkLst>
          <pc:docMk/>
          <pc:sldMk cId="1613174578" sldId="1297"/>
        </pc:sldMkLst>
      </pc:sldChg>
      <pc:sldChg chg="del">
        <pc:chgData name="James Wagner" userId="2862651d-6f44-4741-89aa-aec1c8926fa8" providerId="ADAL" clId="{7D0EFCB3-E445-4458-98B4-25C2F60B8FA6}" dt="2023-11-09T23:50:08.715" v="243" actId="47"/>
        <pc:sldMkLst>
          <pc:docMk/>
          <pc:sldMk cId="3127655924" sldId="1342"/>
        </pc:sldMkLst>
      </pc:sldChg>
      <pc:sldChg chg="modSp mod">
        <pc:chgData name="James Wagner" userId="2862651d-6f44-4741-89aa-aec1c8926fa8" providerId="ADAL" clId="{7D0EFCB3-E445-4458-98B4-25C2F60B8FA6}" dt="2023-11-09T23:37:17.685" v="223" actId="20577"/>
        <pc:sldMkLst>
          <pc:docMk/>
          <pc:sldMk cId="2891098443" sldId="1351"/>
        </pc:sldMkLst>
        <pc:spChg chg="mod">
          <ac:chgData name="James Wagner" userId="2862651d-6f44-4741-89aa-aec1c8926fa8" providerId="ADAL" clId="{7D0EFCB3-E445-4458-98B4-25C2F60B8FA6}" dt="2023-11-09T23:37:17.685" v="223" actId="20577"/>
          <ac:spMkLst>
            <pc:docMk/>
            <pc:sldMk cId="2891098443" sldId="1351"/>
            <ac:spMk id="5" creationId="{A0513C47-88B0-49C5-9E98-D66D4B146AD8}"/>
          </ac:spMkLst>
        </pc:spChg>
      </pc:sldChg>
      <pc:sldChg chg="modNotesTx">
        <pc:chgData name="James Wagner" userId="2862651d-6f44-4741-89aa-aec1c8926fa8" providerId="ADAL" clId="{7D0EFCB3-E445-4458-98B4-25C2F60B8FA6}" dt="2023-11-09T23:57:03.469" v="314" actId="6549"/>
        <pc:sldMkLst>
          <pc:docMk/>
          <pc:sldMk cId="4291870875" sldId="1360"/>
        </pc:sldMkLst>
      </pc:sldChg>
      <pc:sldChg chg="modSp mod">
        <pc:chgData name="James Wagner" userId="2862651d-6f44-4741-89aa-aec1c8926fa8" providerId="ADAL" clId="{7D0EFCB3-E445-4458-98B4-25C2F60B8FA6}" dt="2023-11-09T23:40:58.448" v="242" actId="20577"/>
        <pc:sldMkLst>
          <pc:docMk/>
          <pc:sldMk cId="3400067933" sldId="1407"/>
        </pc:sldMkLst>
        <pc:spChg chg="mod">
          <ac:chgData name="James Wagner" userId="2862651d-6f44-4741-89aa-aec1c8926fa8" providerId="ADAL" clId="{7D0EFCB3-E445-4458-98B4-25C2F60B8FA6}" dt="2023-11-09T23:40:58.448" v="242" actId="20577"/>
          <ac:spMkLst>
            <pc:docMk/>
            <pc:sldMk cId="3400067933" sldId="1407"/>
            <ac:spMk id="3" creationId="{A1E56300-B321-9A00-76BD-918D42DABA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table = 1000 x 100 = 100,000 units of space</a:t>
            </a:r>
          </a:p>
          <a:p>
            <a:r>
              <a:rPr lang="en-US" dirty="0"/>
              <a:t>ACL = each {Domain – access rights} takes 2 units. 1% = 10 objects * 100 domains * 2 = 2000 units. 10% = 100 objects * 2 domains * 2 = 400. 89% = 890 objects * 1 domain * 2 = 1780. 4180 total.</a:t>
            </a:r>
          </a:p>
          <a:p>
            <a:r>
              <a:rPr lang="en-US" dirty="0"/>
              <a:t>Capability. 1% = 100 domains * 10 objects * 2 = 2000. etc. Same as ACL 4180.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2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strcpy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 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copies the string pointed to by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s2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into the object pointed to by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s1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It returns a pointer to the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is to overwrite the return address so that it points to some malicious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2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NO_OP is extra padding of no operation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2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Linux: most users use a normal account and log into root when they need to make specific changes. Windows: most users just access an admin account</a:t>
            </a:r>
          </a:p>
          <a:p>
            <a:r>
              <a:rPr lang="en-US" dirty="0"/>
              <a:t>Windows typically uses binary files to install applications. Linux installs applications from package managers and software repos – typically verified by the Linux distribution.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Domains do not have to be disjoint.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domain switching in a couple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this is an abstract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3 slides for original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file usually belongs to one user and will only have entries for that user. 100s of other user domains would be empty for that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process belongs to a different domain, A, B, or C. And 3 Files. Each file has an ACL. In reality, rights are given to users, not processes.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can access a file? Vs What files can this domains access?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ACLs correspond to the needs of users. When a user creates an object, they can specify which domains can access the object. Determining the access rights for a domain are difficult. </a:t>
            </a:r>
          </a:p>
          <a:p>
            <a:r>
              <a:rPr lang="en-US" dirty="0"/>
              <a:t>Capability lists do not correspond to the needs of users – better for localizing info for a given process. A process attempting access simply needs to check the capability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1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13, Lecture 25</a:t>
            </a:r>
          </a:p>
          <a:p>
            <a:r>
              <a:rPr lang="en-US" dirty="0"/>
              <a:t>November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Domains can be associated with users, processes, procedures, etc.</a:t>
            </a:r>
          </a:p>
          <a:p>
            <a:endParaRPr lang="en-US" dirty="0"/>
          </a:p>
          <a:p>
            <a:r>
              <a:rPr lang="en-US" dirty="0"/>
              <a:t>Our programs frequently have to move from one domain to another.</a:t>
            </a:r>
          </a:p>
          <a:p>
            <a:endParaRPr lang="en-US" b="1" dirty="0"/>
          </a:p>
          <a:p>
            <a:r>
              <a:rPr lang="en-US" b="1" dirty="0"/>
              <a:t>Domain switching</a:t>
            </a:r>
            <a:r>
              <a:rPr lang="en-US" dirty="0"/>
              <a:t> allows a process to move to another domain, which might also require domain content to be changed.</a:t>
            </a:r>
          </a:p>
          <a:p>
            <a:endParaRPr lang="en-US" dirty="0"/>
          </a:p>
          <a:p>
            <a:r>
              <a:rPr lang="en-US" dirty="0"/>
              <a:t>Crossing domains is dangerous and is commonly used to attack systems.</a:t>
            </a:r>
          </a:p>
          <a:p>
            <a:endParaRPr lang="en-US" dirty="0"/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We want users to have controlled access to resources they don’t have direct access to.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Access Matrix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42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Our model of protection can be viewed as an </a:t>
            </a:r>
            <a:r>
              <a:rPr lang="en-US" b="1" dirty="0"/>
              <a:t>access matrix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columns - objects </a:t>
            </a:r>
          </a:p>
          <a:p>
            <a:pPr lvl="1"/>
            <a:r>
              <a:rPr lang="en-US" dirty="0"/>
              <a:t>rows - domains </a:t>
            </a:r>
          </a:p>
          <a:p>
            <a:pPr lvl="1"/>
            <a:r>
              <a:rPr lang="en-US" dirty="0"/>
              <a:t>entries within the matrix indicate a set of access rights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65CDCC-51FA-2205-7430-E67337FB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09047"/>
              </p:ext>
            </p:extLst>
          </p:nvPr>
        </p:nvGraphicFramePr>
        <p:xfrm>
          <a:off x="365806" y="3520438"/>
          <a:ext cx="8319104" cy="318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446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5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Write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5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Write</a:t>
                      </a:r>
                    </a:p>
                    <a:p>
                      <a:r>
                        <a:rPr lang="en-US" dirty="0"/>
                        <a:t>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11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Domain switching is represented in this model as “switch”.</a:t>
            </a:r>
          </a:p>
          <a:p>
            <a:r>
              <a:rPr lang="en-US" dirty="0"/>
              <a:t>Example: A process in D2 can switch to D3 or D4.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E8C41A1-D6AF-4F47-83A8-96DD8D18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8" y="3154683"/>
            <a:ext cx="63341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91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840484" cy="4389120"/>
          </a:xfrm>
        </p:spPr>
        <p:txBody>
          <a:bodyPr>
            <a:normAutofit/>
          </a:bodyPr>
          <a:lstStyle/>
          <a:p>
            <a:r>
              <a:rPr lang="en-US" dirty="0"/>
              <a:t>The ability to copy rights is denoted by an asterisk. Processes in that domain can copy that access within the same column, i.e., for the same object. </a:t>
            </a:r>
          </a:p>
          <a:p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 process in D2 can copy the read operation into any entry associated with F2.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Another way to write </a:t>
            </a:r>
            <a:r>
              <a:rPr lang="en-US" dirty="0" err="1"/>
              <a:t>Figure_a</a:t>
            </a:r>
            <a:r>
              <a:rPr lang="en-US" dirty="0"/>
              <a:t>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E1428B-5269-40F1-8465-FBB0673E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1847088"/>
            <a:ext cx="4505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840484" cy="4389120"/>
          </a:xfrm>
        </p:spPr>
        <p:txBody>
          <a:bodyPr>
            <a:normAutofit/>
          </a:bodyPr>
          <a:lstStyle/>
          <a:p>
            <a:r>
              <a:rPr lang="en-US" dirty="0"/>
              <a:t>The owner right has the privilege of adding or removing rights.</a:t>
            </a:r>
          </a:p>
          <a:p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D1 is the owner of F1, and D2 is the owner of F2 and F3.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Figure_a</a:t>
            </a:r>
            <a:r>
              <a:rPr lang="en-US" dirty="0"/>
              <a:t> can be modified as such.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ACE789-65F8-4CD7-8A0F-6FA611E6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39" y="1546356"/>
            <a:ext cx="3723409" cy="477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0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i="1" dirty="0"/>
              <a:t>Copy</a:t>
            </a:r>
            <a:r>
              <a:rPr lang="en-US" dirty="0"/>
              <a:t> &amp; </a:t>
            </a:r>
            <a:r>
              <a:rPr lang="en-US" i="1" dirty="0"/>
              <a:t>owner</a:t>
            </a:r>
            <a:r>
              <a:rPr lang="en-US" dirty="0"/>
              <a:t> rights only allow rights to be changed within a column. </a:t>
            </a:r>
          </a:p>
          <a:p>
            <a:r>
              <a:rPr lang="en-US" dirty="0"/>
              <a:t>Control rights allow a process operating in one domain to remove the rights available in other domains. </a:t>
            </a:r>
          </a:p>
          <a:p>
            <a:pPr lvl="1"/>
            <a:r>
              <a:rPr lang="en-US" dirty="0"/>
              <a:t>Only applies to domain objects</a:t>
            </a:r>
          </a:p>
          <a:p>
            <a:r>
              <a:rPr lang="en-US" dirty="0"/>
              <a:t>Example: A process in domain D2 removes the read access rights in domain D4.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2D1B5BC-0A61-4229-9950-735A8D820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028" y="3922720"/>
            <a:ext cx="4758922" cy="197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27586E8-2A6E-5C52-BC1F-0227866A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" y="3922720"/>
            <a:ext cx="4326293" cy="197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82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Implementation of Access Matrix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6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Access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The access matrix will likely be sparse. </a:t>
            </a:r>
          </a:p>
          <a:p>
            <a:pPr lvl="1"/>
            <a:r>
              <a:rPr lang="en-US" dirty="0"/>
              <a:t>Doesn’t represent protection well.</a:t>
            </a:r>
          </a:p>
          <a:p>
            <a:pPr lvl="1"/>
            <a:endParaRPr lang="en-US" dirty="0"/>
          </a:p>
          <a:p>
            <a:r>
              <a:rPr lang="en-US" dirty="0"/>
              <a:t>A few options to implement the access matrix: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Global table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Per-object access list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Per-domain capability list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Lock-key</a:t>
            </a:r>
          </a:p>
        </p:txBody>
      </p:sp>
    </p:spTree>
    <p:extLst>
      <p:ext uri="{BB962C8B-B14F-4D97-AF65-F5344CB8AC3E}">
        <p14:creationId xmlns:p14="http://schemas.microsoft.com/office/powerpoint/2010/main" val="409954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412434" cy="4389120"/>
          </a:xfrm>
        </p:spPr>
        <p:txBody>
          <a:bodyPr>
            <a:normAutofit/>
          </a:bodyPr>
          <a:lstStyle/>
          <a:p>
            <a:r>
              <a:rPr lang="en-US" dirty="0"/>
              <a:t>The simplest approach is one big global table with entries: </a:t>
            </a:r>
            <a:br>
              <a:rPr lang="en-US" dirty="0"/>
            </a:br>
            <a:r>
              <a:rPr lang="en-US" dirty="0"/>
              <a:t> &lt; </a:t>
            </a:r>
            <a:r>
              <a:rPr lang="en-US" i="1" dirty="0"/>
              <a:t>domain, object, right-set </a:t>
            </a:r>
            <a:r>
              <a:rPr lang="en-US" dirty="0"/>
              <a:t>&gt;</a:t>
            </a:r>
          </a:p>
          <a:p>
            <a:r>
              <a:rPr lang="en-US" dirty="0"/>
              <a:t>This table could be large, won’t fit into main memory.</a:t>
            </a:r>
          </a:p>
          <a:p>
            <a:r>
              <a:rPr lang="en-US" dirty="0"/>
              <a:t>Difficult to group objects. </a:t>
            </a:r>
          </a:p>
          <a:p>
            <a:pPr lvl="1"/>
            <a:r>
              <a:rPr lang="en-US" dirty="0"/>
              <a:t>If everyone can read an object, we still need a separate entry in each domain.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B75FCF-5436-16F3-1316-2662EBE10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384"/>
              </p:ext>
            </p:extLst>
          </p:nvPr>
        </p:nvGraphicFramePr>
        <p:xfrm>
          <a:off x="456264" y="3703317"/>
          <a:ext cx="8412432" cy="299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634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6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Write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06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Write</a:t>
                      </a:r>
                    </a:p>
                    <a:p>
                      <a:r>
                        <a:rPr lang="en-US" dirty="0"/>
                        <a:t>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Assignment 4 is due Wednesday, November 29</a:t>
            </a:r>
            <a:r>
              <a:rPr lang="en-US" baseline="30000" dirty="0"/>
              <a:t>th</a:t>
            </a:r>
            <a:r>
              <a:rPr lang="en-US" dirty="0"/>
              <a:t> @ 11:59pm</a:t>
            </a:r>
          </a:p>
          <a:p>
            <a:endParaRPr lang="en-US" dirty="0"/>
          </a:p>
          <a:p>
            <a:r>
              <a:rPr lang="en-US" dirty="0"/>
              <a:t>Quiz 5 is due Thursday, 11/16 @ 11:59 pm.</a:t>
            </a:r>
          </a:p>
          <a:p>
            <a:pPr lvl="1"/>
            <a:r>
              <a:rPr lang="en-US" dirty="0"/>
              <a:t>File Systems and Mass Storage (Lectures 20 – 24)</a:t>
            </a:r>
          </a:p>
          <a:p>
            <a:pPr lvl="1"/>
            <a:endParaRPr lang="en-US" dirty="0"/>
          </a:p>
          <a:p>
            <a:r>
              <a:rPr lang="en-US" dirty="0"/>
              <a:t>I will post an E.C. assignment in the next week</a:t>
            </a:r>
          </a:p>
          <a:p>
            <a:pPr lvl="1"/>
            <a:r>
              <a:rPr lang="en-US" dirty="0"/>
              <a:t>E.C. will be applied to final exam score</a:t>
            </a:r>
          </a:p>
          <a:p>
            <a:pPr lvl="1"/>
            <a:r>
              <a:rPr lang="en-US" dirty="0"/>
              <a:t>Problems will be meant as a review to also help/encourage you to prepare for the exam.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Per-Object Access List aka </a:t>
            </a:r>
            <a:br>
              <a:rPr lang="en-US" dirty="0"/>
            </a:br>
            <a:r>
              <a:rPr lang="en-US" dirty="0"/>
              <a:t>Access Control Lists (ACL)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Each column of the table can be kept as an access list for an object.</a:t>
            </a:r>
            <a:br>
              <a:rPr lang="en-US" dirty="0"/>
            </a:br>
            <a:r>
              <a:rPr lang="en-US" dirty="0"/>
              <a:t>&lt; </a:t>
            </a:r>
            <a:r>
              <a:rPr lang="en-US" i="1" dirty="0"/>
              <a:t>domain, right-set</a:t>
            </a:r>
            <a:r>
              <a:rPr lang="en-US" dirty="0"/>
              <a:t> &gt;</a:t>
            </a:r>
          </a:p>
          <a:p>
            <a:r>
              <a:rPr lang="en-US" dirty="0"/>
              <a:t>Only store domains with a non-empty access right set. </a:t>
            </a:r>
          </a:p>
          <a:p>
            <a:pPr lvl="1"/>
            <a:r>
              <a:rPr lang="en-US" dirty="0"/>
              <a:t>Maintained by the OS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C4406F-091B-8BBA-D100-A315A1C1F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92960"/>
              </p:ext>
            </p:extLst>
          </p:nvPr>
        </p:nvGraphicFramePr>
        <p:xfrm>
          <a:off x="1097317" y="3520439"/>
          <a:ext cx="5943536" cy="235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13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Right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65">
                <a:tc>
                  <a:txBody>
                    <a:bodyPr/>
                    <a:lstStyle/>
                    <a:p>
                      <a:r>
                        <a:rPr lang="en-US" dirty="0"/>
                        <a:t>File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{Domain 1 – RW}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66">
                <a:tc>
                  <a:txBody>
                    <a:bodyPr/>
                    <a:lstStyle/>
                    <a:p>
                      <a:r>
                        <a:rPr lang="en-US" dirty="0"/>
                        <a:t>File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{Domain 2 – R, Domain 3 – RW}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666">
                <a:tc>
                  <a:txBody>
                    <a:bodyPr/>
                    <a:lstStyle/>
                    <a:p>
                      <a:r>
                        <a:rPr lang="en-US" dirty="0"/>
                        <a:t>File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{Domain 2 – RWX}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66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4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9C3-DAC1-9569-6012-4F7D57E5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D271-74CF-702F-FF10-1B5D091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D:\b\b4\IBM\09-07.jpg">
            <a:extLst>
              <a:ext uri="{FF2B5EF4-FFF2-40B4-BE49-F238E27FC236}">
                <a16:creationId xmlns:a16="http://schemas.microsoft.com/office/drawing/2014/main" id="{CA9F517E-242D-C186-7340-FA1848E1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0" y="2431415"/>
            <a:ext cx="763905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DB61-3985-4A38-B4A8-A5C950F0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ACLs for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0A20-D67C-45BD-92C7-8C364FAE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uses Access Control Lists to store read, write, and execute permissions for three types of users (or groups): owner, group, and other. </a:t>
            </a:r>
          </a:p>
          <a:p>
            <a:endParaRPr lang="en-US" dirty="0"/>
          </a:p>
          <a:p>
            <a:r>
              <a:rPr lang="en-US" dirty="0"/>
              <a:t>For those of you who are curious on more info and settings:</a:t>
            </a:r>
          </a:p>
          <a:p>
            <a:pPr marL="0" indent="0">
              <a:buNone/>
            </a:pPr>
            <a:r>
              <a:rPr lang="en-US" dirty="0"/>
              <a:t>https://docs.oracle.com/cd/E19455-01/805-7229/6j6q8svdb/index.html</a:t>
            </a:r>
          </a:p>
        </p:txBody>
      </p:sp>
    </p:spTree>
    <p:extLst>
      <p:ext uri="{BB962C8B-B14F-4D97-AF65-F5344CB8AC3E}">
        <p14:creationId xmlns:p14="http://schemas.microsoft.com/office/powerpoint/2010/main" val="2169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Per-Domain Capability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Instead of object-based, a capability list is domain-based.</a:t>
            </a:r>
            <a:br>
              <a:rPr lang="en-US" dirty="0"/>
            </a:br>
            <a:r>
              <a:rPr lang="en-US" dirty="0"/>
              <a:t>&lt; </a:t>
            </a:r>
            <a:r>
              <a:rPr lang="en-US" i="1" dirty="0"/>
              <a:t>object, right-set</a:t>
            </a:r>
            <a:r>
              <a:rPr lang="en-US" dirty="0"/>
              <a:t> &gt;</a:t>
            </a:r>
          </a:p>
          <a:p>
            <a:r>
              <a:rPr lang="en-US" dirty="0"/>
              <a:t>Capability lists are associated with each domain, but not directly accessible by them.</a:t>
            </a:r>
          </a:p>
          <a:p>
            <a:pPr lvl="1"/>
            <a:r>
              <a:rPr lang="en-US" dirty="0"/>
              <a:t>Still maintained by the (trusted) OS.</a:t>
            </a:r>
          </a:p>
          <a:p>
            <a:pPr lvl="1"/>
            <a:r>
              <a:rPr lang="en-US" dirty="0"/>
              <a:t>Otherwise, the domain can just add to the list…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D24953-FAB1-372E-0418-A2C72572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6531"/>
              </p:ext>
            </p:extLst>
          </p:nvPr>
        </p:nvGraphicFramePr>
        <p:xfrm>
          <a:off x="1280196" y="4130040"/>
          <a:ext cx="5943536" cy="235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13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Right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65">
                <a:tc>
                  <a:txBody>
                    <a:bodyPr/>
                    <a:lstStyle/>
                    <a:p>
                      <a:r>
                        <a:rPr lang="en-US" dirty="0"/>
                        <a:t>Domain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{File 1 - RW}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66">
                <a:tc>
                  <a:txBody>
                    <a:bodyPr/>
                    <a:lstStyle/>
                    <a:p>
                      <a:r>
                        <a:rPr lang="en-US" dirty="0"/>
                        <a:t>Domain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{File 2 – R, File 3 - RWX}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666">
                <a:tc>
                  <a:txBody>
                    <a:bodyPr/>
                    <a:lstStyle/>
                    <a:p>
                      <a:r>
                        <a:rPr lang="en-US" dirty="0"/>
                        <a:t>Domain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{File 2 - RW}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66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4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93A6-028E-1065-1080-80223B00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Per-Domain Capability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106E-13C0-D87D-7414-1EBEBCDF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D:\b\b4\IBM\09-09.jpg">
            <a:extLst>
              <a:ext uri="{FF2B5EF4-FFF2-40B4-BE49-F238E27FC236}">
                <a16:creationId xmlns:a16="http://schemas.microsoft.com/office/drawing/2014/main" id="{FA8708BB-4A47-9B62-248D-CBE5A4BAD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3" y="2148854"/>
            <a:ext cx="8457851" cy="374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8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Global table </a:t>
            </a:r>
            <a:r>
              <a:rPr lang="en-US" dirty="0"/>
              <a:t>– simple, but the table can be large.</a:t>
            </a:r>
          </a:p>
          <a:p>
            <a:endParaRPr lang="en-US" b="1" dirty="0"/>
          </a:p>
          <a:p>
            <a:r>
              <a:rPr lang="en-US" b="1" dirty="0"/>
              <a:t>Access lists </a:t>
            </a:r>
            <a:r>
              <a:rPr lang="en-US" dirty="0"/>
              <a:t>– corresponds to the needs of users but determining the access-rights information for a domain is difficult. The rights for a domain are not localized.</a:t>
            </a:r>
          </a:p>
          <a:p>
            <a:endParaRPr lang="en-US" b="1" dirty="0"/>
          </a:p>
          <a:p>
            <a:r>
              <a:rPr lang="en-US" b="1" dirty="0"/>
              <a:t>Capability lists </a:t>
            </a:r>
            <a:r>
              <a:rPr lang="en-US" dirty="0"/>
              <a:t>– inverse of access lists. Removing user access may be difficult.</a:t>
            </a:r>
          </a:p>
          <a:p>
            <a:endParaRPr lang="en-US" dirty="0"/>
          </a:p>
          <a:p>
            <a:r>
              <a:rPr lang="en-US" dirty="0"/>
              <a:t>Many system employ some combinations. Linux uses Access Control Lists.</a:t>
            </a:r>
          </a:p>
        </p:txBody>
      </p:sp>
    </p:spTree>
    <p:extLst>
      <p:ext uri="{BB962C8B-B14F-4D97-AF65-F5344CB8AC3E}">
        <p14:creationId xmlns:p14="http://schemas.microsoft.com/office/powerpoint/2010/main" val="161317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84427-43BC-4597-AC46-AD62A377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513C47-88B0-49C5-9E98-D66D4B14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does the principle of least privilege aid in system protection? How can implementing “POLP” still have failures?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the strengths and weaknesses of implementing an access matrix using capabilities that are associated with domains.</a:t>
            </a:r>
          </a:p>
          <a:p>
            <a:pPr marL="731520" lvl="1" indent="-457200"/>
            <a:r>
              <a:rPr lang="en-US" dirty="0"/>
              <a:t>Think: how do we check to see who has access to File X? Which files does domain A have access to?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the strengths and weaknesses of implementing an access matrix using access lists that are associated with objects.</a:t>
            </a:r>
          </a:p>
          <a:p>
            <a:pPr marL="731520" lvl="1" indent="-457200"/>
            <a:r>
              <a:rPr lang="en-US" dirty="0"/>
              <a:t>Think: how do we check to see who has access to File X? What files does domain A have access to?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B8DD-46FD-07F7-C342-041E17DB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8178-8263-6263-63CB-ABA559F0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a system has 1000 objects and 100 domains. 1% of objects are accessible (e.g., r, w, and/or x) in all domains. 10% of objects are accessible in two domains. The remaining 89% are accessible in only one domain. Assume that one unit of space is required to store an access right (r, w, x), object ID, or a domain. How much space is needed to store:</a:t>
            </a:r>
          </a:p>
          <a:p>
            <a:endParaRPr lang="en-US" dirty="0"/>
          </a:p>
          <a:p>
            <a:r>
              <a:rPr lang="en-US" dirty="0"/>
              <a:t>Global table?</a:t>
            </a:r>
          </a:p>
          <a:p>
            <a:endParaRPr lang="en-US" dirty="0"/>
          </a:p>
          <a:p>
            <a:r>
              <a:rPr lang="en-US" dirty="0"/>
              <a:t>Access Control List?</a:t>
            </a:r>
          </a:p>
          <a:p>
            <a:endParaRPr lang="en-US" dirty="0"/>
          </a:p>
          <a:p>
            <a:r>
              <a:rPr lang="en-US" dirty="0"/>
              <a:t>Capability List?</a:t>
            </a:r>
          </a:p>
        </p:txBody>
      </p:sp>
    </p:spTree>
    <p:extLst>
      <p:ext uri="{BB962C8B-B14F-4D97-AF65-F5344CB8AC3E}">
        <p14:creationId xmlns:p14="http://schemas.microsoft.com/office/powerpoint/2010/main" val="420020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6418-E756-08F5-AE73-4C054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6300-B321-9A00-76BD-918D42DA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wants his files readable by everyone in the class except Robin. Would access control lists or capability lists be easier?</a:t>
            </a:r>
          </a:p>
        </p:txBody>
      </p:sp>
    </p:spTree>
    <p:extLst>
      <p:ext uri="{BB962C8B-B14F-4D97-AF65-F5344CB8AC3E}">
        <p14:creationId xmlns:p14="http://schemas.microsoft.com/office/powerpoint/2010/main" val="34000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The Security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4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A537-E38F-80EC-4987-A6E0692C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64DA-73DD-7F60-0CB1-7D9297F8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and Security (Chapter 9)</a:t>
            </a:r>
          </a:p>
          <a:p>
            <a:pPr lvl="1"/>
            <a:r>
              <a:rPr lang="en-US" dirty="0"/>
              <a:t>Protection Goals &amp; Principles</a:t>
            </a:r>
          </a:p>
          <a:p>
            <a:pPr lvl="1"/>
            <a:r>
              <a:rPr lang="en-US" dirty="0"/>
              <a:t>Protection Access Matrix</a:t>
            </a:r>
          </a:p>
          <a:p>
            <a:pPr lvl="1"/>
            <a:r>
              <a:rPr lang="en-US" dirty="0"/>
              <a:t>The Security Problem</a:t>
            </a:r>
          </a:p>
          <a:p>
            <a:pPr lvl="1"/>
            <a:r>
              <a:rPr lang="en-US" dirty="0"/>
              <a:t>Program Threats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211E1-5C2A-442A-B162-0083BD93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vs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</a:t>
            </a:r>
          </a:p>
          <a:p>
            <a:pPr lvl="1"/>
            <a:r>
              <a:rPr lang="en-US" dirty="0"/>
              <a:t>Prevent accidental misuse of resources</a:t>
            </a:r>
          </a:p>
          <a:p>
            <a:pPr lvl="1"/>
            <a:r>
              <a:rPr lang="en-US" dirty="0"/>
              <a:t>Cooperating users sharing a system, generally legitimate purposes</a:t>
            </a:r>
          </a:p>
          <a:p>
            <a:endParaRPr lang="en-US" dirty="0"/>
          </a:p>
          <a:p>
            <a:r>
              <a:rPr lang="en-US" dirty="0"/>
              <a:t>Security </a:t>
            </a:r>
          </a:p>
          <a:p>
            <a:pPr lvl="1"/>
            <a:r>
              <a:rPr lang="en-US" dirty="0"/>
              <a:t>Prevent deliberate attacks  </a:t>
            </a:r>
          </a:p>
          <a:p>
            <a:pPr lvl="1"/>
            <a:r>
              <a:rPr lang="en-US" dirty="0"/>
              <a:t>Individuals intentionally attempting to steal or damage information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9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211E1-5C2A-442A-B162-0083BD93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of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reality, total security cannot be achieved.</a:t>
            </a:r>
          </a:p>
          <a:p>
            <a:r>
              <a:rPr lang="en-US" dirty="0"/>
              <a:t>The goal is to make security breaches a rare occurrence, not the norm.</a:t>
            </a:r>
          </a:p>
          <a:p>
            <a:pPr lvl="1"/>
            <a:r>
              <a:rPr lang="en-US" dirty="0"/>
              <a:t>“an arms race”, “build the wall higher”</a:t>
            </a:r>
          </a:p>
          <a:p>
            <a:endParaRPr lang="en-US" b="1" dirty="0"/>
          </a:p>
          <a:p>
            <a:r>
              <a:rPr lang="en-US" b="1" dirty="0"/>
              <a:t>Threat – </a:t>
            </a:r>
            <a:r>
              <a:rPr lang="en-US" dirty="0"/>
              <a:t>the potential for a security violation or a known vulnerability.</a:t>
            </a:r>
          </a:p>
          <a:p>
            <a:r>
              <a:rPr lang="en-US" b="1" dirty="0"/>
              <a:t>Attack –</a:t>
            </a:r>
            <a:r>
              <a:rPr lang="en-US" dirty="0"/>
              <a:t> an attempt to break security.</a:t>
            </a:r>
          </a:p>
          <a:p>
            <a:r>
              <a:rPr lang="en-US" dirty="0"/>
              <a:t>The most common types of violations include: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Breach of confidentiality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Breach of integrity and availability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Theft of service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Denial of service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Violations: </a:t>
            </a:r>
            <a:br>
              <a:rPr lang="en-US" dirty="0"/>
            </a:br>
            <a:r>
              <a:rPr lang="en-US" dirty="0"/>
              <a:t>Breach of Confidentiality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Unauthorized reading of data (or data theft).</a:t>
            </a:r>
          </a:p>
          <a:p>
            <a:endParaRPr lang="en-US" dirty="0"/>
          </a:p>
          <a:p>
            <a:r>
              <a:rPr lang="en-US" dirty="0"/>
              <a:t>One of the most common goals of intruders.</a:t>
            </a:r>
          </a:p>
          <a:p>
            <a:endParaRPr lang="en-US" dirty="0"/>
          </a:p>
          <a:p>
            <a:r>
              <a:rPr lang="en-US" dirty="0"/>
              <a:t>Data theft may include: </a:t>
            </a:r>
          </a:p>
          <a:p>
            <a:pPr lvl="1"/>
            <a:r>
              <a:rPr lang="en-US" dirty="0"/>
              <a:t>credit-card numbers</a:t>
            </a:r>
          </a:p>
          <a:p>
            <a:pPr lvl="1"/>
            <a:r>
              <a:rPr lang="en-US" dirty="0"/>
              <a:t>trade secrets</a:t>
            </a:r>
          </a:p>
          <a:p>
            <a:pPr lvl="1"/>
            <a:r>
              <a:rPr lang="en-US" dirty="0"/>
              <a:t>patents </a:t>
            </a:r>
          </a:p>
          <a:p>
            <a:pPr lvl="1"/>
            <a:r>
              <a:rPr lang="en-US" dirty="0"/>
              <a:t>secret formulas </a:t>
            </a:r>
          </a:p>
          <a:p>
            <a:pPr lvl="1"/>
            <a:r>
              <a:rPr lang="en-US" dirty="0"/>
              <a:t>manufacturing procedures </a:t>
            </a:r>
          </a:p>
          <a:p>
            <a:pPr lvl="1"/>
            <a:r>
              <a:rPr lang="en-US" dirty="0"/>
              <a:t>medical information</a:t>
            </a:r>
          </a:p>
          <a:p>
            <a:pPr lvl="1"/>
            <a:r>
              <a:rPr lang="en-US" dirty="0"/>
              <a:t>financial information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Violations:</a:t>
            </a:r>
            <a:br>
              <a:rPr lang="en-US" dirty="0"/>
            </a:br>
            <a:r>
              <a:rPr lang="en-US" dirty="0"/>
              <a:t>Breach of Integrity and Availability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Unauthorized modification or destruction of data.</a:t>
            </a:r>
          </a:p>
          <a:p>
            <a:endParaRPr lang="en-US" dirty="0"/>
          </a:p>
          <a:p>
            <a:r>
              <a:rPr lang="en-US" dirty="0"/>
              <a:t>Sometimes done just for “fun” of causing havoc and for bragging rites.</a:t>
            </a:r>
          </a:p>
          <a:p>
            <a:endParaRPr lang="en-US" dirty="0"/>
          </a:p>
          <a:p>
            <a:r>
              <a:rPr lang="en-US" dirty="0"/>
              <a:t>Compromised data examples may include:</a:t>
            </a:r>
          </a:p>
          <a:p>
            <a:pPr lvl="1"/>
            <a:r>
              <a:rPr lang="en-US" dirty="0"/>
              <a:t>Modified source code (to open security holes)</a:t>
            </a:r>
          </a:p>
          <a:p>
            <a:pPr lvl="1"/>
            <a:r>
              <a:rPr lang="en-US" dirty="0"/>
              <a:t>Tampering with financial records</a:t>
            </a:r>
          </a:p>
          <a:p>
            <a:pPr lvl="1"/>
            <a:r>
              <a:rPr lang="en-US" dirty="0"/>
              <a:t>Destroying a criminal record</a:t>
            </a:r>
          </a:p>
          <a:p>
            <a:pPr lvl="1"/>
            <a:r>
              <a:rPr lang="en-US" dirty="0"/>
              <a:t>Vandalism of web sites is a common form of this violation.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Violations:</a:t>
            </a:r>
            <a:br>
              <a:rPr lang="en-US" dirty="0"/>
            </a:br>
            <a:r>
              <a:rPr lang="en-US" dirty="0"/>
              <a:t>Theft of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Unauthorized use of resources.</a:t>
            </a:r>
          </a:p>
          <a:p>
            <a:endParaRPr lang="en-US" dirty="0"/>
          </a:p>
          <a:p>
            <a:r>
              <a:rPr lang="en-US" dirty="0"/>
              <a:t>Theft of resources may include: </a:t>
            </a:r>
          </a:p>
          <a:p>
            <a:pPr lvl="1"/>
            <a:r>
              <a:rPr lang="en-US" dirty="0"/>
              <a:t>Theft of CPU cycles</a:t>
            </a:r>
          </a:p>
          <a:p>
            <a:pPr lvl="1"/>
            <a:r>
              <a:rPr lang="en-US" dirty="0"/>
              <a:t>Installation of an unauthorized file 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8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Violations:</a:t>
            </a:r>
            <a:br>
              <a:rPr lang="en-US" dirty="0"/>
            </a:br>
            <a:r>
              <a:rPr lang="en-US" dirty="0"/>
              <a:t>Denial of Service (DOS)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legitimate use of the system.</a:t>
            </a:r>
          </a:p>
          <a:p>
            <a:endParaRPr lang="en-US" dirty="0"/>
          </a:p>
          <a:p>
            <a:r>
              <a:rPr lang="en-US" dirty="0"/>
              <a:t>Often by overloading and overwhelming the system with an excess of requests for service.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FEA7314-C92E-4D1A-9AAD-29EE31CC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1" y="778719"/>
            <a:ext cx="4355785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to </a:t>
            </a:r>
            <a:br>
              <a:rPr lang="en-US" dirty="0"/>
            </a:br>
            <a:r>
              <a:rPr lang="en-US" dirty="0"/>
              <a:t>Breach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35480"/>
            <a:ext cx="3840482" cy="4389120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Masquerading</a:t>
            </a:r>
            <a:r>
              <a:rPr lang="en-US" dirty="0"/>
              <a:t> – the attacker pretends to be trusted 3</a:t>
            </a:r>
            <a:r>
              <a:rPr lang="en-US" baseline="30000" dirty="0"/>
              <a:t>rd</a:t>
            </a:r>
            <a:r>
              <a:rPr lang="en-US" dirty="0"/>
              <a:t> party. 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Man-in-the-middle</a:t>
            </a:r>
            <a:r>
              <a:rPr lang="en-US" dirty="0"/>
              <a:t> – a variation of masquerading where the attacker masquerades as both ends of the conversation.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Levels of System Protection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protect a system, we must take security measures at four levels: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Physical</a:t>
            </a:r>
            <a:r>
              <a:rPr lang="en-US" dirty="0"/>
              <a:t>  (Not an OS Problem)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easiest way to steal data is to pocket the backup tapes.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 to the console or workstation</a:t>
            </a:r>
          </a:p>
        </p:txBody>
      </p:sp>
      <p:pic>
        <p:nvPicPr>
          <p:cNvPr id="1026" name="Picture 2" descr="Mission: Impossible&amp;quot; Cable Drop - TV Tropes">
            <a:extLst>
              <a:ext uri="{FF2B5EF4-FFF2-40B4-BE49-F238E27FC236}">
                <a16:creationId xmlns:a16="http://schemas.microsoft.com/office/drawing/2014/main" id="{2526DB5C-7BBD-4FAF-99B6-605465AD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0" y="4000500"/>
            <a:ext cx="33337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 Giving People Your Personal Info&amp;#39;: Police Warn Against Taking Online  Quizzes – CBS Boston">
            <a:extLst>
              <a:ext uri="{FF2B5EF4-FFF2-40B4-BE49-F238E27FC236}">
                <a16:creationId xmlns:a16="http://schemas.microsoft.com/office/drawing/2014/main" id="{AFB92A90-41BF-400A-95CC-4FD0D9AC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663" y="4617707"/>
            <a:ext cx="2326005" cy="23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Levels of System Protection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Human</a:t>
            </a:r>
            <a:r>
              <a:rPr lang="en-US" dirty="0"/>
              <a:t>   (Not an OS Problem)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should be trustworthy. Hopefully, they won’t be coerced.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Social engineering - fooling trustworthy people:</a:t>
            </a:r>
          </a:p>
          <a:p>
            <a:pPr lvl="1"/>
            <a:r>
              <a:rPr lang="en-US" dirty="0"/>
              <a:t>Phishing - innocent-looking e-mail or web site fools people. </a:t>
            </a:r>
          </a:p>
          <a:p>
            <a:pPr lvl="2"/>
            <a:r>
              <a:rPr lang="en-US" dirty="0"/>
              <a:t>E.g., spam e-mails pretending to be from a bank.</a:t>
            </a:r>
          </a:p>
          <a:p>
            <a:pPr lvl="1"/>
            <a:r>
              <a:rPr lang="en-US" dirty="0"/>
              <a:t>Dumpster diving – searching for passwords that are written down.</a:t>
            </a:r>
          </a:p>
          <a:p>
            <a:pPr lvl="1"/>
            <a:r>
              <a:rPr lang="en-US" dirty="0"/>
              <a:t>Password cracking – get passwords by watching users type it in, knowing something about a user (e.g., pet’s name), or trying all dictionary words.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Levels of System Protection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Operating System </a:t>
            </a:r>
          </a:p>
          <a:p>
            <a:pPr lvl="1"/>
            <a:r>
              <a:rPr lang="en-US" dirty="0"/>
              <a:t>Runaway processes (denial of service) </a:t>
            </a:r>
          </a:p>
          <a:p>
            <a:pPr lvl="1"/>
            <a:r>
              <a:rPr lang="en-US" dirty="0"/>
              <a:t>Memory-access violations </a:t>
            </a:r>
          </a:p>
          <a:p>
            <a:pPr lvl="1"/>
            <a:r>
              <a:rPr lang="en-US" dirty="0"/>
              <a:t>Stack overflow violations </a:t>
            </a:r>
          </a:p>
          <a:p>
            <a:pPr lvl="1"/>
            <a:r>
              <a:rPr lang="en-US" dirty="0"/>
              <a:t>And many others…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Network </a:t>
            </a:r>
          </a:p>
          <a:p>
            <a:pPr lvl="1"/>
            <a:r>
              <a:rPr lang="en-US" dirty="0"/>
              <a:t>Data can be intercepted</a:t>
            </a:r>
          </a:p>
          <a:p>
            <a:pPr lvl="1"/>
            <a:r>
              <a:rPr lang="en-US" dirty="0"/>
              <a:t>Communication can be disrupted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Protection: Goals and Principles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57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Program Threats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247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Threats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are the only way to accomplish work on a computer.</a:t>
            </a:r>
          </a:p>
          <a:p>
            <a:endParaRPr lang="en-US" dirty="0"/>
          </a:p>
          <a:p>
            <a:r>
              <a:rPr lang="en-US" dirty="0"/>
              <a:t>Therefore, writing or changing a process to breach security is a common goal of attackers.</a:t>
            </a:r>
          </a:p>
          <a:p>
            <a:endParaRPr lang="en-US" dirty="0"/>
          </a:p>
          <a:p>
            <a:r>
              <a:rPr lang="en-US" dirty="0"/>
              <a:t>We’ll talk about a few common program threats: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Trojan horse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Trap door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Logic bomb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Stack and buffer overflow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Virus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Trojan Horse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Trojan horse</a:t>
            </a:r>
            <a:r>
              <a:rPr lang="en-US" dirty="0"/>
              <a:t> – a program that contains a malicious code segment in addition to its visible actions.</a:t>
            </a:r>
          </a:p>
          <a:p>
            <a:endParaRPr lang="en-US" dirty="0"/>
          </a:p>
          <a:p>
            <a:r>
              <a:rPr lang="en-US" dirty="0"/>
              <a:t>A classic Trojan horse is one that emulates a login program </a:t>
            </a:r>
          </a:p>
          <a:p>
            <a:pPr lvl="1"/>
            <a:r>
              <a:rPr lang="en-US" dirty="0"/>
              <a:t>An unsuspecting user tries to login and notices “password incorrect”.</a:t>
            </a:r>
          </a:p>
          <a:p>
            <a:pPr lvl="1"/>
            <a:r>
              <a:rPr lang="en-US" dirty="0"/>
              <a:t>The user tries again and is successful with the legitimate terminal.</a:t>
            </a:r>
          </a:p>
          <a:p>
            <a:pPr lvl="1"/>
            <a:r>
              <a:rPr lang="en-US" dirty="0"/>
              <a:t>The emulator stole the password.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7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Trojan Horse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solutions to Trojan horses are: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Have the system print usage statistics on logouts.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Require typing a non-trappable key sequences, e.g., Control-Alt-Delete</a:t>
            </a:r>
          </a:p>
          <a:p>
            <a:pPr lvl="1"/>
            <a:r>
              <a:rPr lang="en-US" dirty="0"/>
              <a:t>(This is why modern Windows systems require the Control-Alt-Delete sequence to login. It cannot be emulated or caught by ordinary programs; that key sequence transfers control over to the OS).</a:t>
            </a:r>
          </a:p>
          <a:p>
            <a:pPr lvl="1"/>
            <a:endParaRPr lang="en-US" dirty="0"/>
          </a:p>
          <a:p>
            <a:r>
              <a:rPr lang="en-US" dirty="0"/>
              <a:t>Detection vs. Prevention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Trojan Horse: Spyware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Spyware</a:t>
            </a:r>
            <a:r>
              <a:rPr lang="en-US" dirty="0"/>
              <a:t> is a version of a Trojan horse that is often included in “free” software downloaded off the Internet. </a:t>
            </a:r>
          </a:p>
          <a:p>
            <a:endParaRPr lang="en-US" dirty="0"/>
          </a:p>
          <a:p>
            <a:r>
              <a:rPr lang="en-US" dirty="0"/>
              <a:t>Spyware programs commonly generate pop-up browser windows and may also collect information about the user.</a:t>
            </a:r>
          </a:p>
          <a:p>
            <a:endParaRPr lang="en-US" dirty="0"/>
          </a:p>
          <a:p>
            <a:r>
              <a:rPr lang="en-US" dirty="0"/>
              <a:t>Another common task of spyware is to send out spam e-mail messages which then purportedly come from the infected user.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Door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Trap door</a:t>
            </a:r>
            <a:r>
              <a:rPr lang="en-US" dirty="0"/>
              <a:t> – when a programmer (or hacker) deliberately inserts a security hole that they can use later to access the system.</a:t>
            </a:r>
          </a:p>
          <a:p>
            <a:endParaRPr lang="en-US" dirty="0"/>
          </a:p>
          <a:p>
            <a:r>
              <a:rPr lang="en-US" dirty="0"/>
              <a:t>A trap door could use rounding errors to embezzle money. </a:t>
            </a:r>
          </a:p>
          <a:p>
            <a:endParaRPr lang="en-US" dirty="0"/>
          </a:p>
          <a:p>
            <a:r>
              <a:rPr lang="en-US" dirty="0"/>
              <a:t>A clever trap door could be inserted into a compiler. </a:t>
            </a:r>
          </a:p>
          <a:p>
            <a:pPr lvl="1"/>
            <a:r>
              <a:rPr lang="en-US" dirty="0"/>
              <a:t>The compiled program would contain a security hole. </a:t>
            </a:r>
          </a:p>
          <a:p>
            <a:pPr lvl="1"/>
            <a:r>
              <a:rPr lang="en-US" dirty="0"/>
              <a:t>Inspection of the code being compiled would not reveal any problems.</a:t>
            </a:r>
          </a:p>
          <a:p>
            <a:endParaRPr lang="en-US" dirty="0"/>
          </a:p>
          <a:p>
            <a:r>
              <a:rPr lang="en-US" dirty="0"/>
              <a:t>Traps doors are hard to detect. Once a system has been compromised, that system can never be fully trusted again. </a:t>
            </a:r>
          </a:p>
          <a:p>
            <a:pPr lvl="1"/>
            <a:r>
              <a:rPr lang="en-US" dirty="0"/>
              <a:t>Even the backup tapes may contain a cleverly hidden trap door.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Watch Office Space | Prime Video">
            <a:extLst>
              <a:ext uri="{FF2B5EF4-FFF2-40B4-BE49-F238E27FC236}">
                <a16:creationId xmlns:a16="http://schemas.microsoft.com/office/drawing/2014/main" id="{3B8B9CEF-6745-4E13-B86C-722D2095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02" y="430532"/>
            <a:ext cx="2172879" cy="122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0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Bomb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 bomb</a:t>
            </a:r>
            <a:r>
              <a:rPr lang="en-US" dirty="0"/>
              <a:t> – code that is not designed to cause havoc all the time but only when a certain set of circumstances occurs.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Specific date or time</a:t>
            </a:r>
          </a:p>
          <a:p>
            <a:pPr lvl="1"/>
            <a:r>
              <a:rPr lang="en-US" dirty="0"/>
              <a:t>An employee creates one to go off when they are fired</a:t>
            </a:r>
          </a:p>
          <a:p>
            <a:pPr lvl="1"/>
            <a:r>
              <a:rPr lang="en-US" dirty="0"/>
              <a:t>Specific website or application is launched (e.g., banking)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79E1-3747-9DAB-30CD-587A0222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C34D-C584-1BE9-F792-9EEDCE92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attacker introduces “injected” code to perform unintended actions.</a:t>
            </a:r>
          </a:p>
          <a:p>
            <a:r>
              <a:rPr lang="en-US" dirty="0"/>
              <a:t>Common examples are cross-site scripting (or HTML injection) and SQL injection.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D3E9A6-87AD-AFEA-275E-472DF92035BC}"/>
              </a:ext>
            </a:extLst>
          </p:cNvPr>
          <p:cNvGraphicFramePr>
            <a:graphicFrameLocks noGrp="1"/>
          </p:cNvGraphicFramePr>
          <p:nvPr/>
        </p:nvGraphicFramePr>
        <p:xfrm>
          <a:off x="3840488" y="3794756"/>
          <a:ext cx="466338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65847">
                  <a:extLst>
                    <a:ext uri="{9D8B030D-6E8A-4147-A177-3AD203B41FA5}">
                      <a16:colId xmlns:a16="http://schemas.microsoft.com/office/drawing/2014/main" val="612446638"/>
                    </a:ext>
                  </a:extLst>
                </a:gridCol>
                <a:gridCol w="1165847">
                  <a:extLst>
                    <a:ext uri="{9D8B030D-6E8A-4147-A177-3AD203B41FA5}">
                      <a16:colId xmlns:a16="http://schemas.microsoft.com/office/drawing/2014/main" val="2134765334"/>
                    </a:ext>
                  </a:extLst>
                </a:gridCol>
                <a:gridCol w="1165847">
                  <a:extLst>
                    <a:ext uri="{9D8B030D-6E8A-4147-A177-3AD203B41FA5}">
                      <a16:colId xmlns:a16="http://schemas.microsoft.com/office/drawing/2014/main" val="1962820208"/>
                    </a:ext>
                  </a:extLst>
                </a:gridCol>
                <a:gridCol w="1165847">
                  <a:extLst>
                    <a:ext uri="{9D8B030D-6E8A-4147-A177-3AD203B41FA5}">
                      <a16:colId xmlns:a16="http://schemas.microsoft.com/office/drawing/2014/main" val="82524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8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0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3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4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038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01585-EAA2-0A49-6118-E472EE4E6B33}"/>
              </a:ext>
            </a:extLst>
          </p:cNvPr>
          <p:cNvSpPr/>
          <p:nvPr/>
        </p:nvSpPr>
        <p:spPr>
          <a:xfrm>
            <a:off x="731562" y="4254555"/>
            <a:ext cx="2194536" cy="45719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DF2F6-9B27-AC3F-D3DB-119C824EE16E}"/>
              </a:ext>
            </a:extLst>
          </p:cNvPr>
          <p:cNvSpPr txBox="1"/>
          <p:nvPr/>
        </p:nvSpPr>
        <p:spPr>
          <a:xfrm>
            <a:off x="731562" y="3888255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Enter ID: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0F497-D003-04A1-984C-9E5EB9B801D5}"/>
              </a:ext>
            </a:extLst>
          </p:cNvPr>
          <p:cNvSpPr/>
          <p:nvPr/>
        </p:nvSpPr>
        <p:spPr>
          <a:xfrm>
            <a:off x="640123" y="3888255"/>
            <a:ext cx="2377413" cy="914934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39EC1-88E9-2303-59D4-1A9C1A50836F}"/>
              </a:ext>
            </a:extLst>
          </p:cNvPr>
          <p:cNvSpPr txBox="1"/>
          <p:nvPr/>
        </p:nvSpPr>
        <p:spPr>
          <a:xfrm>
            <a:off x="640123" y="3520439"/>
            <a:ext cx="9549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Web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DCBA-22FB-BB36-AE7D-1A083C6EFF87}"/>
              </a:ext>
            </a:extLst>
          </p:cNvPr>
          <p:cNvSpPr txBox="1"/>
          <p:nvPr/>
        </p:nvSpPr>
        <p:spPr>
          <a:xfrm>
            <a:off x="625462" y="5279624"/>
            <a:ext cx="19992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2E616-C682-28FD-15A7-7ADACE33DD86}"/>
              </a:ext>
            </a:extLst>
          </p:cNvPr>
          <p:cNvSpPr txBox="1"/>
          <p:nvPr/>
        </p:nvSpPr>
        <p:spPr>
          <a:xfrm>
            <a:off x="623559" y="5776064"/>
            <a:ext cx="75145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userInput</a:t>
            </a:r>
            <a:r>
              <a:rPr lang="en-US" dirty="0"/>
              <a:t> = </a:t>
            </a:r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Data = execute(“SELECT * FROM Employee WHERE ID = “ + </a:t>
            </a:r>
            <a:r>
              <a:rPr lang="en-US" dirty="0" err="1"/>
              <a:t>userInput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50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98B6-D596-972D-A386-004A1B1F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Injection: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807F-5925-1FAD-106E-02155F50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Entering “1” is fine but what if we enter:</a:t>
            </a:r>
          </a:p>
          <a:p>
            <a:pPr lvl="1"/>
            <a:r>
              <a:rPr lang="en-US" dirty="0"/>
              <a:t>“1 OR 5 = 5” </a:t>
            </a:r>
          </a:p>
          <a:p>
            <a:pPr lvl="1"/>
            <a:r>
              <a:rPr lang="en-US" dirty="0"/>
              <a:t>“1; DROP TABLE Employee”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0BE9BF-E14E-646D-A445-A976BBF6AC1F}"/>
              </a:ext>
            </a:extLst>
          </p:cNvPr>
          <p:cNvGraphicFramePr>
            <a:graphicFrameLocks noGrp="1"/>
          </p:cNvGraphicFramePr>
          <p:nvPr/>
        </p:nvGraphicFramePr>
        <p:xfrm>
          <a:off x="3840488" y="3794756"/>
          <a:ext cx="466338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65847">
                  <a:extLst>
                    <a:ext uri="{9D8B030D-6E8A-4147-A177-3AD203B41FA5}">
                      <a16:colId xmlns:a16="http://schemas.microsoft.com/office/drawing/2014/main" val="612446638"/>
                    </a:ext>
                  </a:extLst>
                </a:gridCol>
                <a:gridCol w="1165847">
                  <a:extLst>
                    <a:ext uri="{9D8B030D-6E8A-4147-A177-3AD203B41FA5}">
                      <a16:colId xmlns:a16="http://schemas.microsoft.com/office/drawing/2014/main" val="2134765334"/>
                    </a:ext>
                  </a:extLst>
                </a:gridCol>
                <a:gridCol w="1165847">
                  <a:extLst>
                    <a:ext uri="{9D8B030D-6E8A-4147-A177-3AD203B41FA5}">
                      <a16:colId xmlns:a16="http://schemas.microsoft.com/office/drawing/2014/main" val="1962820208"/>
                    </a:ext>
                  </a:extLst>
                </a:gridCol>
                <a:gridCol w="1165847">
                  <a:extLst>
                    <a:ext uri="{9D8B030D-6E8A-4147-A177-3AD203B41FA5}">
                      <a16:colId xmlns:a16="http://schemas.microsoft.com/office/drawing/2014/main" val="82524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8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0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3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4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038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48DC67E-DFB3-49FC-0887-D615E88E9003}"/>
              </a:ext>
            </a:extLst>
          </p:cNvPr>
          <p:cNvSpPr/>
          <p:nvPr/>
        </p:nvSpPr>
        <p:spPr>
          <a:xfrm>
            <a:off x="731562" y="4254555"/>
            <a:ext cx="2194536" cy="45719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226A3-8330-35A5-C901-D2E4028FD408}"/>
              </a:ext>
            </a:extLst>
          </p:cNvPr>
          <p:cNvSpPr txBox="1"/>
          <p:nvPr/>
        </p:nvSpPr>
        <p:spPr>
          <a:xfrm>
            <a:off x="731562" y="3888255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Enter ID: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78B0B-EC83-9344-6F28-D78182AEFE75}"/>
              </a:ext>
            </a:extLst>
          </p:cNvPr>
          <p:cNvSpPr/>
          <p:nvPr/>
        </p:nvSpPr>
        <p:spPr>
          <a:xfrm>
            <a:off x="640123" y="3888255"/>
            <a:ext cx="2377413" cy="914934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A6C1F-BEA4-84EB-A826-CEBEA7B13180}"/>
              </a:ext>
            </a:extLst>
          </p:cNvPr>
          <p:cNvSpPr txBox="1"/>
          <p:nvPr/>
        </p:nvSpPr>
        <p:spPr>
          <a:xfrm>
            <a:off x="640123" y="3520439"/>
            <a:ext cx="9549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Web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94FE1-A59A-06F7-27D9-FAE974C91BFE}"/>
              </a:ext>
            </a:extLst>
          </p:cNvPr>
          <p:cNvSpPr txBox="1"/>
          <p:nvPr/>
        </p:nvSpPr>
        <p:spPr>
          <a:xfrm>
            <a:off x="625462" y="5279624"/>
            <a:ext cx="19992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5E343-37CD-67C4-59F0-A176716259B1}"/>
              </a:ext>
            </a:extLst>
          </p:cNvPr>
          <p:cNvSpPr txBox="1"/>
          <p:nvPr/>
        </p:nvSpPr>
        <p:spPr>
          <a:xfrm>
            <a:off x="623559" y="5776064"/>
            <a:ext cx="75145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userInput</a:t>
            </a:r>
            <a:r>
              <a:rPr lang="en-US" dirty="0"/>
              <a:t> = </a:t>
            </a:r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Data = execute(“SELECT * FROM Employee WHERE ID = “ + </a:t>
            </a:r>
            <a:r>
              <a:rPr lang="en-US" dirty="0" err="1"/>
              <a:t>userInput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82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Buffer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classic method of attack which exploits bugs in code:</a:t>
            </a:r>
          </a:p>
          <a:p>
            <a:pPr marL="637794" lvl="1" indent="-342900">
              <a:buFont typeface="+mj-lt"/>
              <a:buAutoNum type="arabicParenR"/>
            </a:pPr>
            <a:r>
              <a:rPr lang="en-US" dirty="0"/>
              <a:t>Overflow an input field until it writes into the stack.</a:t>
            </a:r>
          </a:p>
          <a:p>
            <a:pPr marL="637794" lvl="1" indent="-342900">
              <a:buFont typeface="+mj-lt"/>
              <a:buAutoNum type="arabicParenR"/>
            </a:pPr>
            <a:r>
              <a:rPr lang="en-US" dirty="0"/>
              <a:t>Overwrite the current return address on the stack with the address of the exploit code (in Step 3)</a:t>
            </a:r>
          </a:p>
          <a:p>
            <a:pPr marL="637794" lvl="1" indent="-342900">
              <a:buFont typeface="+mj-lt"/>
              <a:buAutoNum type="arabicParenR"/>
            </a:pPr>
            <a:r>
              <a:rPr lang="en-US" dirty="0"/>
              <a:t>Write a set of code for the next space in the stack, e.g., spawn a shell.</a:t>
            </a:r>
          </a:p>
          <a:p>
            <a:pPr marL="637794" lvl="1" indent="-342900">
              <a:buFont typeface="+mj-lt"/>
              <a:buAutoNum type="arabicParenR"/>
            </a:pPr>
            <a:endParaRPr lang="en-US" dirty="0"/>
          </a:p>
          <a:p>
            <a:pPr marL="363474" indent="-342900"/>
            <a:r>
              <a:rPr lang="en-US" dirty="0"/>
              <a:t>Example: A web page form expects a user name. The attacker could send the user name, plus extra characters to overflow the buffer and reach the stack, plus a new return address to load onto the stack, plus the code the attacker wants to run. </a:t>
            </a:r>
          </a:p>
          <a:p>
            <a:pPr marL="363474" indent="-342900"/>
            <a:endParaRPr lang="en-US" dirty="0"/>
          </a:p>
          <a:p>
            <a:pPr marL="363474" indent="-342900"/>
            <a:r>
              <a:rPr lang="en-US" dirty="0"/>
              <a:t>Usually requires some trial and error.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Protection:</a:t>
            </a:r>
            <a:r>
              <a:rPr lang="en-US" dirty="0"/>
              <a:t> a mechanism to control the access of programs, processes, or users to resources.</a:t>
            </a:r>
          </a:p>
          <a:p>
            <a:pPr lvl="1"/>
            <a:r>
              <a:rPr lang="en-US" dirty="0"/>
              <a:t>“Prove” access policies are always obeyed.</a:t>
            </a:r>
          </a:p>
          <a:p>
            <a:pPr lvl="1"/>
            <a:r>
              <a:rPr lang="en-US" dirty="0"/>
              <a:t>Prevent stupidity, errors, and accidents.</a:t>
            </a:r>
          </a:p>
          <a:p>
            <a:endParaRPr lang="en-US" dirty="0"/>
          </a:p>
          <a:p>
            <a:r>
              <a:rPr lang="en-US" dirty="0"/>
              <a:t>Protection is </a:t>
            </a:r>
            <a:r>
              <a:rPr lang="en-US" i="1" dirty="0"/>
              <a:t>internal – </a:t>
            </a:r>
            <a:r>
              <a:rPr lang="en-US" dirty="0"/>
              <a:t>how do we provide controlled access? </a:t>
            </a:r>
          </a:p>
          <a:p>
            <a:endParaRPr lang="en-US" dirty="0"/>
          </a:p>
          <a:p>
            <a:r>
              <a:rPr lang="en-US" dirty="0"/>
              <a:t>Security is </a:t>
            </a:r>
            <a:r>
              <a:rPr lang="en-US" i="1" dirty="0"/>
              <a:t>external </a:t>
            </a:r>
            <a:r>
              <a:rPr lang="en-US" dirty="0"/>
              <a:t>– how do we guard against unauthorized access or damage?</a:t>
            </a:r>
          </a:p>
        </p:txBody>
      </p:sp>
    </p:spTree>
    <p:extLst>
      <p:ext uri="{BB962C8B-B14F-4D97-AF65-F5344CB8AC3E}">
        <p14:creationId xmlns:p14="http://schemas.microsoft.com/office/powerpoint/2010/main" val="255073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6267"/>
            <a:ext cx="8229600" cy="1143000"/>
          </a:xfrm>
        </p:spPr>
        <p:txBody>
          <a:bodyPr/>
          <a:lstStyle/>
          <a:p>
            <a:r>
              <a:rPr lang="en-US" dirty="0"/>
              <a:t>Buffer Overflow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17659"/>
            <a:ext cx="8229600" cy="2926096"/>
          </a:xfrm>
        </p:spPr>
        <p:txBody>
          <a:bodyPr/>
          <a:lstStyle/>
          <a:p>
            <a:r>
              <a:rPr lang="en-US" dirty="0"/>
              <a:t>Consider if </a:t>
            </a:r>
            <a:r>
              <a:rPr lang="en-US" dirty="0" err="1"/>
              <a:t>argv</a:t>
            </a:r>
            <a:r>
              <a:rPr lang="en-US" dirty="0"/>
              <a:t>[1] exceeds 256 characters</a:t>
            </a:r>
          </a:p>
          <a:p>
            <a:r>
              <a:rPr lang="en-US" b="1" i="1" dirty="0" err="1"/>
              <a:t>strcpy</a:t>
            </a:r>
            <a:r>
              <a:rPr lang="en-US" b="1" i="1" dirty="0"/>
              <a:t>()</a:t>
            </a:r>
            <a:r>
              <a:rPr lang="en-US" dirty="0"/>
              <a:t> will overflow the buffer, overwriting adjacent areas of memory.</a:t>
            </a:r>
          </a:p>
          <a:p>
            <a:r>
              <a:rPr lang="en-US" dirty="0"/>
              <a:t>Could be avoided using </a:t>
            </a:r>
            <a:r>
              <a:rPr lang="en-US" b="1" i="1" dirty="0" err="1"/>
              <a:t>strncpy</a:t>
            </a:r>
            <a:r>
              <a:rPr lang="en-US" b="1" i="1" dirty="0"/>
              <a:t>()</a:t>
            </a:r>
            <a:r>
              <a:rPr lang="en-US" dirty="0"/>
              <a:t> with a limit of 255 characters.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0346F-B134-422A-BC49-E89886FB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30" y="-1229487"/>
            <a:ext cx="52959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99938E-F2A0-42F4-8454-38264000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36" y="1280151"/>
            <a:ext cx="48672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What’s the vulnerability though? </a:t>
            </a:r>
          </a:p>
          <a:p>
            <a:endParaRPr lang="en-US" dirty="0"/>
          </a:p>
          <a:p>
            <a:r>
              <a:rPr lang="en-US" dirty="0"/>
              <a:t>We have parameters passed </a:t>
            </a:r>
            <a:br>
              <a:rPr lang="en-US" dirty="0"/>
            </a:br>
            <a:r>
              <a:rPr lang="en-US" dirty="0"/>
              <a:t>to the function, local function</a:t>
            </a:r>
            <a:br>
              <a:rPr lang="en-US" dirty="0"/>
            </a:br>
            <a:r>
              <a:rPr lang="en-US" dirty="0"/>
              <a:t>variables, address of the stack frame,</a:t>
            </a:r>
            <a:br>
              <a:rPr lang="en-US" dirty="0"/>
            </a:br>
            <a:r>
              <a:rPr lang="en-US" dirty="0"/>
              <a:t>and return address.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 elements extend to higher addresses, i.e., an array “grows” towards the bottom of the stack.</a:t>
            </a:r>
          </a:p>
          <a:p>
            <a:endParaRPr lang="en-US" dirty="0"/>
          </a:p>
          <a:p>
            <a:r>
              <a:rPr lang="en-US" dirty="0"/>
              <a:t>When a buffer overflows with too much input data, it can eventually overwrite the return address, changing where the program jumps to when it returns.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36907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Buffer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we want to insert some “bad” code and get the program to jump to it.</a:t>
            </a:r>
          </a:p>
          <a:p>
            <a:endParaRPr lang="en-US" dirty="0"/>
          </a:p>
          <a:p>
            <a:r>
              <a:rPr lang="en-US" dirty="0"/>
              <a:t>Code must be entered via the input into the buffer (not a lot of room). </a:t>
            </a:r>
          </a:p>
          <a:p>
            <a:endParaRPr lang="en-US" dirty="0"/>
          </a:p>
          <a:p>
            <a:r>
              <a:rPr lang="en-US" dirty="0"/>
              <a:t>One approach is code that opens a shell process “exec(/bin/</a:t>
            </a:r>
            <a:r>
              <a:rPr lang="en-US" dirty="0" err="1"/>
              <a:t>sh</a:t>
            </a:r>
            <a:r>
              <a:rPr lang="en-US" dirty="0"/>
              <a:t>)”. </a:t>
            </a:r>
          </a:p>
          <a:p>
            <a:endParaRPr lang="en-US" dirty="0"/>
          </a:p>
          <a:p>
            <a:r>
              <a:rPr lang="en-US" dirty="0"/>
              <a:t>Actually, we need to compile our “bad” code, and then using a debugging tool, extract the minimum extent that includes the necessary instructions.</a:t>
            </a:r>
          </a:p>
          <a:p>
            <a:endParaRPr lang="en-US" dirty="0"/>
          </a:p>
          <a:p>
            <a:r>
              <a:rPr lang="en-US" dirty="0"/>
              <a:t>The bad code is then padded with as many extra bytes as are needed.</a:t>
            </a:r>
          </a:p>
          <a:p>
            <a:pPr lvl="1"/>
            <a:r>
              <a:rPr lang="en-US" dirty="0"/>
              <a:t>The address of the buffer is inserted into the return address location. </a:t>
            </a:r>
          </a:p>
          <a:p>
            <a:endParaRPr lang="en-US" dirty="0"/>
          </a:p>
          <a:p>
            <a:r>
              <a:rPr lang="en-US" dirty="0"/>
              <a:t>The result block of information is provided as “input” copied into the buffer by the original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33" y="137196"/>
            <a:ext cx="8229600" cy="1143000"/>
          </a:xfrm>
        </p:spPr>
        <p:txBody>
          <a:bodyPr/>
          <a:lstStyle/>
          <a:p>
            <a:r>
              <a:rPr lang="en-US" dirty="0"/>
              <a:t>Stack and Buffer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0033" y="1368588"/>
            <a:ext cx="8229600" cy="438912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78B254-1959-49F0-A450-23C95637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0" y="1439819"/>
            <a:ext cx="60102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1ED76-83C0-4866-8D45-17BF8EA88EF5}"/>
              </a:ext>
            </a:extLst>
          </p:cNvPr>
          <p:cNvSpPr txBox="1"/>
          <p:nvPr/>
        </p:nvSpPr>
        <p:spPr>
          <a:xfrm>
            <a:off x="1280196" y="5498907"/>
            <a:ext cx="273023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Stack frame from main().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73B2-63EB-4154-8EDA-CED38D08B5A6}"/>
              </a:ext>
            </a:extLst>
          </p:cNvPr>
          <p:cNvSpPr txBox="1"/>
          <p:nvPr/>
        </p:nvSpPr>
        <p:spPr>
          <a:xfrm>
            <a:off x="4937756" y="5489412"/>
            <a:ext cx="24801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Our “bad” code input.</a:t>
            </a:r>
          </a:p>
        </p:txBody>
      </p:sp>
    </p:spTree>
    <p:extLst>
      <p:ext uri="{BB962C8B-B14F-4D97-AF65-F5344CB8AC3E}">
        <p14:creationId xmlns:p14="http://schemas.microsoft.com/office/powerpoint/2010/main" val="29391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Buffer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may take a lot of knowledge to exploit code with a buffer overflow attack. </a:t>
            </a:r>
          </a:p>
          <a:p>
            <a:endParaRPr lang="en-US" dirty="0"/>
          </a:p>
          <a:p>
            <a:r>
              <a:rPr lang="en-US" dirty="0"/>
              <a:t>Famous hacks such as the buffer overflow attack are well known.  It doesn’t take a lot of skill to follow the instructions…</a:t>
            </a:r>
          </a:p>
          <a:p>
            <a:endParaRPr lang="en-US" dirty="0"/>
          </a:p>
          <a:p>
            <a:r>
              <a:rPr lang="en-US" b="1" dirty="0"/>
              <a:t>Script Kiddies</a:t>
            </a:r>
            <a:r>
              <a:rPr lang="en-US" dirty="0"/>
              <a:t> – hackers with only rudimentary skill of their own but the ability to copy the efforts of others.</a:t>
            </a:r>
          </a:p>
        </p:txBody>
      </p:sp>
    </p:spTree>
    <p:extLst>
      <p:ext uri="{BB962C8B-B14F-4D97-AF65-F5344CB8AC3E}">
        <p14:creationId xmlns:p14="http://schemas.microsoft.com/office/powerpoint/2010/main" val="9243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Virus</a:t>
            </a:r>
            <a:r>
              <a:rPr lang="en-US" dirty="0"/>
              <a:t> - fragment of code embedded in a legitimate program designed to replicate itself (by infecting other programs).</a:t>
            </a:r>
          </a:p>
          <a:p>
            <a:endParaRPr lang="en-US" dirty="0"/>
          </a:p>
          <a:p>
            <a:r>
              <a:rPr lang="en-US" dirty="0"/>
              <a:t>Viruses are more likely to infect PCs than UNIX because programs in the latter have limited authority to modify other users’ programs and critical system structures.</a:t>
            </a:r>
          </a:p>
          <a:p>
            <a:endParaRPr lang="en-US" dirty="0"/>
          </a:p>
          <a:p>
            <a:r>
              <a:rPr lang="en-US" b="1" dirty="0"/>
              <a:t>Virus dropper</a:t>
            </a:r>
            <a:r>
              <a:rPr lang="en-US" dirty="0"/>
              <a:t> – used to deliver a virus to systems, usually some form of a Trojan horse, and usually via e-mail or unsafe downloads.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Viruses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File</a:t>
            </a:r>
            <a:r>
              <a:rPr lang="en-US" dirty="0"/>
              <a:t> – virus appends itself to a file. Changes the start of the program. When it is executed, it returns control to the program to go unnoticed.</a:t>
            </a:r>
          </a:p>
          <a:p>
            <a:r>
              <a:rPr lang="en-US" b="1" dirty="0"/>
              <a:t>Macro</a:t>
            </a:r>
            <a:r>
              <a:rPr lang="en-US" dirty="0"/>
              <a:t> – virus written as a macro in Excel, Word, etc.</a:t>
            </a:r>
          </a:p>
          <a:p>
            <a:r>
              <a:rPr lang="en-US" b="1" dirty="0"/>
              <a:t>Source code</a:t>
            </a:r>
            <a:r>
              <a:rPr lang="en-US" dirty="0"/>
              <a:t> – looks for source code and modifies it to include the virus </a:t>
            </a:r>
          </a:p>
          <a:p>
            <a:r>
              <a:rPr lang="en-US" b="1" dirty="0"/>
              <a:t>Polymorphic</a:t>
            </a:r>
            <a:r>
              <a:rPr lang="en-US" dirty="0"/>
              <a:t> – changes (the </a:t>
            </a:r>
            <a:r>
              <a:rPr lang="en-US" b="1" dirty="0"/>
              <a:t>virus signature</a:t>
            </a:r>
            <a:r>
              <a:rPr lang="en-US" dirty="0"/>
              <a:t>) each time the virus is installed to avoid antivirus software. </a:t>
            </a:r>
          </a:p>
          <a:p>
            <a:r>
              <a:rPr lang="en-US" b="1" dirty="0"/>
              <a:t>Encrypted</a:t>
            </a:r>
            <a:r>
              <a:rPr lang="en-US" dirty="0"/>
              <a:t> – includes decryption code along with the encrypted virus – they decrypt themselves.</a:t>
            </a:r>
          </a:p>
          <a:p>
            <a:r>
              <a:rPr lang="en-US" dirty="0"/>
              <a:t>That’s just a few…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1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4E4B-E447-4D4A-A2BB-10F98670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D915-8326-4101-980F-0ABF754D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Buffer-overflow attack can be avoided by using better programming methods. Discuss what some of these could be.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FE02-AA65-8545-4995-E3721713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1750-2E19-6D91-D66B-1D67986D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Chapter 9:</a:t>
            </a:r>
          </a:p>
          <a:p>
            <a:pPr lvl="1"/>
            <a:r>
              <a:rPr lang="en-US" dirty="0"/>
              <a:t>System and Network Threats</a:t>
            </a:r>
          </a:p>
          <a:p>
            <a:pPr lvl="1"/>
            <a:r>
              <a:rPr lang="en-US" dirty="0"/>
              <a:t>Cryptography as a Security Tool</a:t>
            </a:r>
          </a:p>
          <a:p>
            <a:pPr lvl="1"/>
            <a:r>
              <a:rPr lang="en-US" dirty="0"/>
              <a:t>Implementing Security Defenses</a:t>
            </a:r>
          </a:p>
        </p:txBody>
      </p:sp>
    </p:spTree>
    <p:extLst>
      <p:ext uri="{BB962C8B-B14F-4D97-AF65-F5344CB8AC3E}">
        <p14:creationId xmlns:p14="http://schemas.microsoft.com/office/powerpoint/2010/main" val="11096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Principle of least privilege </a:t>
            </a:r>
            <a:r>
              <a:rPr lang="en-US" dirty="0"/>
              <a:t>- programs, users, and systems should be given just enough privileges to perform their tasks.</a:t>
            </a:r>
          </a:p>
          <a:p>
            <a:pPr lvl="1"/>
            <a:r>
              <a:rPr lang="en-US" dirty="0"/>
              <a:t>Limits damage if the entity is compromised (e.g., abused, bug)</a:t>
            </a:r>
          </a:p>
          <a:p>
            <a:endParaRPr lang="en-US" dirty="0"/>
          </a:p>
          <a:p>
            <a:r>
              <a:rPr lang="en-US" dirty="0"/>
              <a:t>Privilege management can be coarse-grained or fine-grained:</a:t>
            </a:r>
          </a:p>
          <a:p>
            <a:pPr lvl="1"/>
            <a:r>
              <a:rPr lang="en-US" dirty="0"/>
              <a:t>Coarse-grained is simpler, but less precise.</a:t>
            </a:r>
          </a:p>
          <a:p>
            <a:pPr lvl="1"/>
            <a:r>
              <a:rPr lang="en-US" dirty="0"/>
              <a:t>Fine-grained is more complex, higher overhead, but more secure.</a:t>
            </a:r>
          </a:p>
          <a:p>
            <a:endParaRPr lang="en-US" dirty="0"/>
          </a:p>
          <a:p>
            <a:r>
              <a:rPr lang="en-US" dirty="0"/>
              <a:t>The root account should not be used for normal daily activities.</a:t>
            </a:r>
          </a:p>
          <a:p>
            <a:pPr lvl="1"/>
            <a:r>
              <a:rPr lang="en-US" dirty="0"/>
              <a:t>The system administrator should also have an ordinary account.</a:t>
            </a:r>
          </a:p>
          <a:p>
            <a:pPr lvl="1"/>
            <a:r>
              <a:rPr lang="en-US" dirty="0"/>
              <a:t>Reserve use of the root account for only necessary tasks.</a:t>
            </a:r>
          </a:p>
        </p:txBody>
      </p:sp>
    </p:spTree>
    <p:extLst>
      <p:ext uri="{BB962C8B-B14F-4D97-AF65-F5344CB8AC3E}">
        <p14:creationId xmlns:p14="http://schemas.microsoft.com/office/powerpoint/2010/main" val="12650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Domain of Protection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6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of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A computer can be viewed as a collection of processes and objects.</a:t>
            </a:r>
          </a:p>
          <a:p>
            <a:pPr lvl="1"/>
            <a:r>
              <a:rPr lang="en-US" dirty="0"/>
              <a:t>Both hardware and software objects.</a:t>
            </a:r>
          </a:p>
          <a:p>
            <a:pPr lvl="1"/>
            <a:endParaRPr lang="en-US" dirty="0"/>
          </a:p>
          <a:p>
            <a:r>
              <a:rPr lang="en-US" b="1" dirty="0"/>
              <a:t>Need-to-know principle </a:t>
            </a:r>
            <a:r>
              <a:rPr lang="en-US" dirty="0"/>
              <a:t>– a process should only have access to those objects it needs to accomplish its task.</a:t>
            </a:r>
          </a:p>
        </p:txBody>
      </p:sp>
    </p:spTree>
    <p:extLst>
      <p:ext uri="{BB962C8B-B14F-4D97-AF65-F5344CB8AC3E}">
        <p14:creationId xmlns:p14="http://schemas.microsoft.com/office/powerpoint/2010/main" val="243120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Protection domain </a:t>
            </a:r>
            <a:r>
              <a:rPr lang="en-US" dirty="0"/>
              <a:t>- specifies the resources that a process may access.</a:t>
            </a:r>
          </a:p>
          <a:p>
            <a:pPr lvl="1"/>
            <a:r>
              <a:rPr lang="en-US" dirty="0"/>
              <a:t>Each domain defines a set of objects and the types of operations that may be invoked on each object.</a:t>
            </a:r>
          </a:p>
          <a:p>
            <a:r>
              <a:rPr lang="en-US" b="1" dirty="0"/>
              <a:t>Access right</a:t>
            </a:r>
            <a:r>
              <a:rPr lang="en-US" dirty="0"/>
              <a:t> - is the ability to execute an operation on an object.</a:t>
            </a:r>
          </a:p>
          <a:p>
            <a:r>
              <a:rPr lang="en-US" dirty="0"/>
              <a:t>A domain is defined as a set of &lt; </a:t>
            </a:r>
            <a:r>
              <a:rPr lang="en-US" i="1" dirty="0"/>
              <a:t>object, {access right set}</a:t>
            </a:r>
            <a:r>
              <a:rPr lang="en-US" dirty="0"/>
              <a:t> &gt; pairs.</a:t>
            </a:r>
          </a:p>
          <a:p>
            <a:r>
              <a:rPr lang="en-US" dirty="0"/>
              <a:t>Example: what domain must a processes be in to read file 1?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712ECD-6480-CD85-A764-1CFD85B57999}"/>
              </a:ext>
            </a:extLst>
          </p:cNvPr>
          <p:cNvSpPr/>
          <p:nvPr/>
        </p:nvSpPr>
        <p:spPr>
          <a:xfrm>
            <a:off x="365806" y="4617316"/>
            <a:ext cx="2057410" cy="1628423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File1{R}</a:t>
            </a:r>
          </a:p>
          <a:p>
            <a:pPr algn="ctr"/>
            <a:r>
              <a:rPr lang="en-US" dirty="0"/>
              <a:t>File2{R}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B997B6-D272-6781-E9C8-23BDA06A2EEC}"/>
              </a:ext>
            </a:extLst>
          </p:cNvPr>
          <p:cNvSpPr/>
          <p:nvPr/>
        </p:nvSpPr>
        <p:spPr>
          <a:xfrm>
            <a:off x="2771844" y="4637746"/>
            <a:ext cx="3651328" cy="1686854"/>
          </a:xfrm>
          <a:prstGeom prst="ellipse">
            <a:avLst/>
          </a:prstGeom>
          <a:solidFill>
            <a:srgbClr val="00B0F0">
              <a:alpha val="52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File1{RW}</a:t>
            </a:r>
          </a:p>
          <a:p>
            <a:r>
              <a:rPr lang="en-US" dirty="0"/>
              <a:t>File4{RWX}</a:t>
            </a:r>
          </a:p>
          <a:p>
            <a:r>
              <a:rPr lang="en-US" dirty="0"/>
              <a:t>File5{RW}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ACC560-9484-B87B-065D-72A38E5C6234}"/>
              </a:ext>
            </a:extLst>
          </p:cNvPr>
          <p:cNvSpPr/>
          <p:nvPr/>
        </p:nvSpPr>
        <p:spPr>
          <a:xfrm>
            <a:off x="5028238" y="4637746"/>
            <a:ext cx="3687185" cy="1686854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File6{RWX}</a:t>
            </a:r>
          </a:p>
          <a:p>
            <a:pPr algn="r"/>
            <a:r>
              <a:rPr lang="en-US" dirty="0"/>
              <a:t>Printer2{W}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2DAE0-3BB3-A635-58D0-ED74D5D1677F}"/>
              </a:ext>
            </a:extLst>
          </p:cNvPr>
          <p:cNvSpPr txBox="1"/>
          <p:nvPr/>
        </p:nvSpPr>
        <p:spPr>
          <a:xfrm>
            <a:off x="802842" y="4247984"/>
            <a:ext cx="11833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Domain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FA496-2313-869D-3C5C-5E4E57871D35}"/>
              </a:ext>
            </a:extLst>
          </p:cNvPr>
          <p:cNvSpPr txBox="1"/>
          <p:nvPr/>
        </p:nvSpPr>
        <p:spPr>
          <a:xfrm>
            <a:off x="3871796" y="4268414"/>
            <a:ext cx="11833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Domain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01DC9-9843-CC21-8C91-94B0AF3D08AB}"/>
              </a:ext>
            </a:extLst>
          </p:cNvPr>
          <p:cNvSpPr txBox="1"/>
          <p:nvPr/>
        </p:nvSpPr>
        <p:spPr>
          <a:xfrm>
            <a:off x="6423172" y="4247984"/>
            <a:ext cx="11833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Domain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08D43-9FC9-CBD1-E834-F0212FBEC184}"/>
              </a:ext>
            </a:extLst>
          </p:cNvPr>
          <p:cNvSpPr txBox="1"/>
          <p:nvPr/>
        </p:nvSpPr>
        <p:spPr>
          <a:xfrm>
            <a:off x="5028238" y="5303312"/>
            <a:ext cx="13949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Printer1{W}</a:t>
            </a:r>
          </a:p>
        </p:txBody>
      </p:sp>
    </p:spTree>
    <p:extLst>
      <p:ext uri="{BB962C8B-B14F-4D97-AF65-F5344CB8AC3E}">
        <p14:creationId xmlns:p14="http://schemas.microsoft.com/office/powerpoint/2010/main" val="24125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22814</TotalTime>
  <Words>3565</Words>
  <Application>Microsoft Office PowerPoint</Application>
  <PresentationFormat>On-screen Show (4:3)</PresentationFormat>
  <Paragraphs>540</Paragraphs>
  <Slides>59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Calibri</vt:lpstr>
      <vt:lpstr>Century Gothic</vt:lpstr>
      <vt:lpstr>Helvetica Neue</vt:lpstr>
      <vt:lpstr>Palatino Linotype</vt:lpstr>
      <vt:lpstr>Wingdings</vt:lpstr>
      <vt:lpstr>Wingdings 2</vt:lpstr>
      <vt:lpstr>Presentation on brainstorming</vt:lpstr>
      <vt:lpstr>CSCI 4401/5401:  Principles of Operation Systems</vt:lpstr>
      <vt:lpstr>Announcements</vt:lpstr>
      <vt:lpstr>What We’re Doing Today</vt:lpstr>
      <vt:lpstr>Protection: Goals and Principles</vt:lpstr>
      <vt:lpstr>Goals of Protection</vt:lpstr>
      <vt:lpstr>Principles of Protection</vt:lpstr>
      <vt:lpstr>Domain of Protection</vt:lpstr>
      <vt:lpstr>Domain of Protection</vt:lpstr>
      <vt:lpstr>Domain Structure </vt:lpstr>
      <vt:lpstr>Domain Switching</vt:lpstr>
      <vt:lpstr>Access Matrix</vt:lpstr>
      <vt:lpstr>Access Matrix</vt:lpstr>
      <vt:lpstr>Domain Switching</vt:lpstr>
      <vt:lpstr>Copy Rights</vt:lpstr>
      <vt:lpstr>Owner Rights</vt:lpstr>
      <vt:lpstr>Control Rights</vt:lpstr>
      <vt:lpstr>Implementation of Access Matrix</vt:lpstr>
      <vt:lpstr>Implementation of Access Matrix</vt:lpstr>
      <vt:lpstr>Global Table</vt:lpstr>
      <vt:lpstr>Per-Object Access List aka  Access Control Lists (ACL)</vt:lpstr>
      <vt:lpstr>Access Control Lists</vt:lpstr>
      <vt:lpstr>Setting ACLs for Files</vt:lpstr>
      <vt:lpstr>Per-Domain Capability List</vt:lpstr>
      <vt:lpstr>Per-Domain Capability List</vt:lpstr>
      <vt:lpstr>Comparison</vt:lpstr>
      <vt:lpstr>Protection Review</vt:lpstr>
      <vt:lpstr>Protection Review</vt:lpstr>
      <vt:lpstr>Protection Review</vt:lpstr>
      <vt:lpstr>The Security Problem</vt:lpstr>
      <vt:lpstr>Protection vs Security</vt:lpstr>
      <vt:lpstr>Goal of Security</vt:lpstr>
      <vt:lpstr>Common Violations:  Breach of Confidentiality</vt:lpstr>
      <vt:lpstr>Common Violations: Breach of Integrity and Availability</vt:lpstr>
      <vt:lpstr>Common Violations: Theft of Service</vt:lpstr>
      <vt:lpstr>Common Violations: Denial of Service (DOS)</vt:lpstr>
      <vt:lpstr>Methods to  Breach Security</vt:lpstr>
      <vt:lpstr>Four Levels of System Protection</vt:lpstr>
      <vt:lpstr>Four Levels of System Protection</vt:lpstr>
      <vt:lpstr>Four Levels of System Protection</vt:lpstr>
      <vt:lpstr>Program Threats</vt:lpstr>
      <vt:lpstr>Program Threats</vt:lpstr>
      <vt:lpstr>Trojan Horse</vt:lpstr>
      <vt:lpstr>Trojan Horse Solutions</vt:lpstr>
      <vt:lpstr>Trojan Horse: Spyware</vt:lpstr>
      <vt:lpstr>Trap Door</vt:lpstr>
      <vt:lpstr>Logic Bomb</vt:lpstr>
      <vt:lpstr>Code Injection</vt:lpstr>
      <vt:lpstr>Code Injection: SQL Injection</vt:lpstr>
      <vt:lpstr>Stack and Buffer Overflow</vt:lpstr>
      <vt:lpstr>Buffer Overflow Example</vt:lpstr>
      <vt:lpstr>Stack Structure</vt:lpstr>
      <vt:lpstr>Stack and Buffer Overflow</vt:lpstr>
      <vt:lpstr>Stack and Buffer Overflow</vt:lpstr>
      <vt:lpstr>Stack and Buffer Overflow</vt:lpstr>
      <vt:lpstr>Viruses</vt:lpstr>
      <vt:lpstr>Types of Viruses</vt:lpstr>
      <vt:lpstr>Review</vt:lpstr>
      <vt:lpstr>Review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957</cp:revision>
  <dcterms:created xsi:type="dcterms:W3CDTF">2018-08-26T03:11:26Z</dcterms:created>
  <dcterms:modified xsi:type="dcterms:W3CDTF">2023-11-10T00:00:11Z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