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9"/>
  </p:notesMasterIdLst>
  <p:sldIdLst>
    <p:sldId id="272" r:id="rId2"/>
    <p:sldId id="707" r:id="rId3"/>
    <p:sldId id="1310" r:id="rId4"/>
    <p:sldId id="1358" r:id="rId5"/>
    <p:sldId id="1359" r:id="rId6"/>
    <p:sldId id="1362" r:id="rId7"/>
    <p:sldId id="1345" r:id="rId8"/>
    <p:sldId id="1321" r:id="rId9"/>
    <p:sldId id="1322" r:id="rId10"/>
    <p:sldId id="1323" r:id="rId11"/>
    <p:sldId id="1324" r:id="rId12"/>
    <p:sldId id="1314" r:id="rId13"/>
    <p:sldId id="1343" r:id="rId14"/>
    <p:sldId id="1436" r:id="rId15"/>
    <p:sldId id="1437" r:id="rId16"/>
    <p:sldId id="1439" r:id="rId17"/>
    <p:sldId id="1299" r:id="rId18"/>
    <p:sldId id="1300" r:id="rId19"/>
    <p:sldId id="1301" r:id="rId20"/>
    <p:sldId id="1327" r:id="rId21"/>
    <p:sldId id="1328" r:id="rId22"/>
    <p:sldId id="1346" r:id="rId23"/>
    <p:sldId id="1349" r:id="rId24"/>
    <p:sldId id="1329" r:id="rId25"/>
    <p:sldId id="1330" r:id="rId26"/>
    <p:sldId id="1303" r:id="rId27"/>
    <p:sldId id="1304" r:id="rId28"/>
    <p:sldId id="1347" r:id="rId29"/>
    <p:sldId id="1399" r:id="rId30"/>
    <p:sldId id="1391" r:id="rId31"/>
    <p:sldId id="1305" r:id="rId32"/>
    <p:sldId id="1400" r:id="rId33"/>
    <p:sldId id="1392" r:id="rId34"/>
    <p:sldId id="1396" r:id="rId35"/>
    <p:sldId id="1402" r:id="rId36"/>
    <p:sldId id="1397" r:id="rId37"/>
    <p:sldId id="1403" r:id="rId38"/>
    <p:sldId id="1404" r:id="rId39"/>
    <p:sldId id="1378" r:id="rId40"/>
    <p:sldId id="1405" r:id="rId41"/>
    <p:sldId id="1406" r:id="rId42"/>
    <p:sldId id="1407" r:id="rId43"/>
    <p:sldId id="1381" r:id="rId44"/>
    <p:sldId id="1418" r:id="rId45"/>
    <p:sldId id="1408" r:id="rId46"/>
    <p:sldId id="1416" r:id="rId47"/>
    <p:sldId id="1409" r:id="rId48"/>
    <p:sldId id="1415" r:id="rId49"/>
    <p:sldId id="1410" r:id="rId50"/>
    <p:sldId id="1411" r:id="rId51"/>
    <p:sldId id="1412" r:id="rId52"/>
    <p:sldId id="1363" r:id="rId53"/>
    <p:sldId id="1413" r:id="rId54"/>
    <p:sldId id="1387" r:id="rId55"/>
    <p:sldId id="1388" r:id="rId56"/>
    <p:sldId id="1445" r:id="rId57"/>
    <p:sldId id="14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Wagner" initials="JW" lastIdx="1" clrIdx="0">
    <p:extLst>
      <p:ext uri="{19B8F6BF-5375-455C-9EA6-DF929625EA0E}">
        <p15:presenceInfo xmlns:p15="http://schemas.microsoft.com/office/powerpoint/2012/main" userId="e4470d077970d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E5420-EFB8-42D4-ACA1-54B653322D1A}" v="2" dt="2023-11-14T23:21:35.922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7770" autoAdjust="0"/>
  </p:normalViewPr>
  <p:slideViewPr>
    <p:cSldViewPr>
      <p:cViewPr varScale="1">
        <p:scale>
          <a:sx n="94" d="100"/>
          <a:sy n="94" d="100"/>
        </p:scale>
        <p:origin x="193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5DCE5420-EFB8-42D4-ACA1-54B653322D1A}"/>
    <pc:docChg chg="custSel addSld delSld modSld">
      <pc:chgData name="James Wagner" userId="2862651d-6f44-4741-89aa-aec1c8926fa8" providerId="ADAL" clId="{5DCE5420-EFB8-42D4-ACA1-54B653322D1A}" dt="2023-11-15T00:13:41.917" v="392" actId="20577"/>
      <pc:docMkLst>
        <pc:docMk/>
      </pc:docMkLst>
      <pc:sldChg chg="modSp mod">
        <pc:chgData name="James Wagner" userId="2862651d-6f44-4741-89aa-aec1c8926fa8" providerId="ADAL" clId="{5DCE5420-EFB8-42D4-ACA1-54B653322D1A}" dt="2023-11-14T23:15:20.431" v="3" actId="20577"/>
        <pc:sldMkLst>
          <pc:docMk/>
          <pc:sldMk cId="3549628654" sldId="272"/>
        </pc:sldMkLst>
        <pc:spChg chg="mod">
          <ac:chgData name="James Wagner" userId="2862651d-6f44-4741-89aa-aec1c8926fa8" providerId="ADAL" clId="{5DCE5420-EFB8-42D4-ACA1-54B653322D1A}" dt="2023-11-14T23:15:20.431" v="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5DCE5420-EFB8-42D4-ACA1-54B653322D1A}" dt="2023-11-14T23:17:42.903" v="132" actId="20577"/>
        <pc:sldMkLst>
          <pc:docMk/>
          <pc:sldMk cId="1107418130" sldId="707"/>
        </pc:sldMkLst>
        <pc:spChg chg="mod">
          <ac:chgData name="James Wagner" userId="2862651d-6f44-4741-89aa-aec1c8926fa8" providerId="ADAL" clId="{5DCE5420-EFB8-42D4-ACA1-54B653322D1A}" dt="2023-11-14T23:17:42.903" v="132" actId="20577"/>
          <ac:spMkLst>
            <pc:docMk/>
            <pc:sldMk cId="1107418130" sldId="707"/>
            <ac:spMk id="3" creationId="{ADF719E9-DF5D-416F-841C-722E8D7AB880}"/>
          </ac:spMkLst>
        </pc:spChg>
      </pc:sldChg>
      <pc:sldChg chg="modNotesTx">
        <pc:chgData name="James Wagner" userId="2862651d-6f44-4741-89aa-aec1c8926fa8" providerId="ADAL" clId="{5DCE5420-EFB8-42D4-ACA1-54B653322D1A}" dt="2023-11-14T23:44:26.964" v="139" actId="20577"/>
        <pc:sldMkLst>
          <pc:docMk/>
          <pc:sldMk cId="1403449429" sldId="1330"/>
        </pc:sldMkLst>
      </pc:sldChg>
      <pc:sldChg chg="del">
        <pc:chgData name="James Wagner" userId="2862651d-6f44-4741-89aa-aec1c8926fa8" providerId="ADAL" clId="{5DCE5420-EFB8-42D4-ACA1-54B653322D1A}" dt="2023-11-14T23:21:40.684" v="136" actId="47"/>
        <pc:sldMkLst>
          <pc:docMk/>
          <pc:sldMk cId="3127655924" sldId="1342"/>
        </pc:sldMkLst>
      </pc:sldChg>
      <pc:sldChg chg="modNotesTx">
        <pc:chgData name="James Wagner" userId="2862651d-6f44-4741-89aa-aec1c8926fa8" providerId="ADAL" clId="{5DCE5420-EFB8-42D4-ACA1-54B653322D1A}" dt="2023-11-15T00:12:38.011" v="388" actId="20577"/>
        <pc:sldMkLst>
          <pc:docMk/>
          <pc:sldMk cId="1572022892" sldId="1346"/>
        </pc:sldMkLst>
      </pc:sldChg>
      <pc:sldChg chg="modSp mod">
        <pc:chgData name="James Wagner" userId="2862651d-6f44-4741-89aa-aec1c8926fa8" providerId="ADAL" clId="{5DCE5420-EFB8-42D4-ACA1-54B653322D1A}" dt="2023-11-15T00:13:41.917" v="392" actId="20577"/>
        <pc:sldMkLst>
          <pc:docMk/>
          <pc:sldMk cId="2880267177" sldId="1349"/>
        </pc:sldMkLst>
        <pc:spChg chg="mod">
          <ac:chgData name="James Wagner" userId="2862651d-6f44-4741-89aa-aec1c8926fa8" providerId="ADAL" clId="{5DCE5420-EFB8-42D4-ACA1-54B653322D1A}" dt="2023-11-15T00:13:41.917" v="392" actId="20577"/>
          <ac:spMkLst>
            <pc:docMk/>
            <pc:sldMk cId="2880267177" sldId="1349"/>
            <ac:spMk id="3" creationId="{E9A0A9F7-A192-4602-88B6-07D20ECAF679}"/>
          </ac:spMkLst>
        </pc:spChg>
      </pc:sldChg>
      <pc:sldChg chg="del">
        <pc:chgData name="James Wagner" userId="2862651d-6f44-4741-89aa-aec1c8926fa8" providerId="ADAL" clId="{5DCE5420-EFB8-42D4-ACA1-54B653322D1A}" dt="2023-11-14T23:44:32.009" v="140" actId="47"/>
        <pc:sldMkLst>
          <pc:docMk/>
          <pc:sldMk cId="3480224760" sldId="1393"/>
        </pc:sldMkLst>
      </pc:sldChg>
      <pc:sldChg chg="del">
        <pc:chgData name="James Wagner" userId="2862651d-6f44-4741-89aa-aec1c8926fa8" providerId="ADAL" clId="{5DCE5420-EFB8-42D4-ACA1-54B653322D1A}" dt="2023-11-14T23:21:37.164" v="135" actId="47"/>
        <pc:sldMkLst>
          <pc:docMk/>
          <pc:sldMk cId="2091743992" sldId="1395"/>
        </pc:sldMkLst>
      </pc:sldChg>
      <pc:sldChg chg="modSp mod">
        <pc:chgData name="James Wagner" userId="2862651d-6f44-4741-89aa-aec1c8926fa8" providerId="ADAL" clId="{5DCE5420-EFB8-42D4-ACA1-54B653322D1A}" dt="2023-11-14T23:53:37.629" v="141" actId="20577"/>
        <pc:sldMkLst>
          <pc:docMk/>
          <pc:sldMk cId="3492948680" sldId="1404"/>
        </pc:sldMkLst>
        <pc:spChg chg="mod">
          <ac:chgData name="James Wagner" userId="2862651d-6f44-4741-89aa-aec1c8926fa8" providerId="ADAL" clId="{5DCE5420-EFB8-42D4-ACA1-54B653322D1A}" dt="2023-11-14T23:53:37.629" v="141" actId="20577"/>
          <ac:spMkLst>
            <pc:docMk/>
            <pc:sldMk cId="3492948680" sldId="1404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5DCE5420-EFB8-42D4-ACA1-54B653322D1A}" dt="2023-11-14T23:21:47.525" v="137" actId="6549"/>
        <pc:sldMkLst>
          <pc:docMk/>
          <pc:sldMk cId="1109684716" sldId="1414"/>
        </pc:sldMkLst>
        <pc:spChg chg="mod">
          <ac:chgData name="James Wagner" userId="2862651d-6f44-4741-89aa-aec1c8926fa8" providerId="ADAL" clId="{5DCE5420-EFB8-42D4-ACA1-54B653322D1A}" dt="2023-11-14T23:21:47.525" v="137" actId="6549"/>
          <ac:spMkLst>
            <pc:docMk/>
            <pc:sldMk cId="1109684716" sldId="1414"/>
            <ac:spMk id="3" creationId="{26CE1750-2E19-6D91-D66B-1D67986D54A3}"/>
          </ac:spMkLst>
        </pc:spChg>
      </pc:sldChg>
      <pc:sldChg chg="add">
        <pc:chgData name="James Wagner" userId="2862651d-6f44-4741-89aa-aec1c8926fa8" providerId="ADAL" clId="{5DCE5420-EFB8-42D4-ACA1-54B653322D1A}" dt="2023-11-14T23:19:08.866" v="133"/>
        <pc:sldMkLst>
          <pc:docMk/>
          <pc:sldMk cId="1581565189" sldId="1436"/>
        </pc:sldMkLst>
      </pc:sldChg>
      <pc:sldChg chg="add">
        <pc:chgData name="James Wagner" userId="2862651d-6f44-4741-89aa-aec1c8926fa8" providerId="ADAL" clId="{5DCE5420-EFB8-42D4-ACA1-54B653322D1A}" dt="2023-11-14T23:19:08.866" v="133"/>
        <pc:sldMkLst>
          <pc:docMk/>
          <pc:sldMk cId="3572489693" sldId="1437"/>
        </pc:sldMkLst>
      </pc:sldChg>
      <pc:sldChg chg="add">
        <pc:chgData name="James Wagner" userId="2862651d-6f44-4741-89aa-aec1c8926fa8" providerId="ADAL" clId="{5DCE5420-EFB8-42D4-ACA1-54B653322D1A}" dt="2023-11-14T23:19:08.866" v="133"/>
        <pc:sldMkLst>
          <pc:docMk/>
          <pc:sldMk cId="1605417045" sldId="1439"/>
        </pc:sldMkLst>
      </pc:sldChg>
      <pc:sldChg chg="add">
        <pc:chgData name="James Wagner" userId="2862651d-6f44-4741-89aa-aec1c8926fa8" providerId="ADAL" clId="{5DCE5420-EFB8-42D4-ACA1-54B653322D1A}" dt="2023-11-14T23:21:35.920" v="134"/>
        <pc:sldMkLst>
          <pc:docMk/>
          <pc:sldMk cId="793357811" sldId="1445"/>
        </pc:sldMkLst>
      </pc:sldChg>
    </pc:docChg>
  </pc:docChgLst>
  <pc:docChgLst>
    <pc:chgData name="James Wagner" userId="2862651d-6f44-4741-89aa-aec1c8926fa8" providerId="ADAL" clId="{99B354BE-E41C-4B53-9CB7-30EB8327CF10}"/>
    <pc:docChg chg="addSld delSld modSld">
      <pc:chgData name="James Wagner" userId="2862651d-6f44-4741-89aa-aec1c8926fa8" providerId="ADAL" clId="{99B354BE-E41C-4B53-9CB7-30EB8327CF10}" dt="2022-11-09T14:23:27.936" v="10"/>
      <pc:docMkLst>
        <pc:docMk/>
      </pc:docMkLst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962834633" sldId="705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107418130" sldId="707"/>
        </pc:sldMkLst>
      </pc:sldChg>
      <pc:sldChg chg="add del">
        <pc:chgData name="James Wagner" userId="2862651d-6f44-4741-89aa-aec1c8926fa8" providerId="ADAL" clId="{99B354BE-E41C-4B53-9CB7-30EB8327CF10}" dt="2022-11-04T13:18:15.987" v="7" actId="47"/>
        <pc:sldMkLst>
          <pc:docMk/>
          <pc:sldMk cId="1355581038" sldId="1226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146110714" sldId="1271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550735992" sldId="1274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1265085137" sldId="1275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1625779704" sldId="1276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1969983430" sldId="1277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4223983676" sldId="1278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431208160" sldId="1279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1217669905" sldId="1281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709910106" sldId="1285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879827063" sldId="1286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98700907" sldId="1287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945424662" sldId="1288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3451892537" sldId="1290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704297698" sldId="1291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3004005725" sldId="1292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616604513" sldId="1293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32940009" sldId="1294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4129772588" sldId="1295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601088972" sldId="1296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1613174578" sldId="1297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595640326" sldId="129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132923470" sldId="1300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980295679" sldId="1301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627783580" sldId="1303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785148169" sldId="1304"/>
        </pc:sldMkLst>
      </pc:sldChg>
      <pc:sldChg chg="add del">
        <pc:chgData name="James Wagner" userId="2862651d-6f44-4741-89aa-aec1c8926fa8" providerId="ADAL" clId="{99B354BE-E41C-4B53-9CB7-30EB8327CF10}" dt="2022-10-31T16:03:55.949" v="6"/>
        <pc:sldMkLst>
          <pc:docMk/>
          <pc:sldMk cId="2362472335" sldId="1305"/>
        </pc:sldMkLst>
      </pc:sldChg>
      <pc:sldChg chg="add del">
        <pc:chgData name="James Wagner" userId="2862651d-6f44-4741-89aa-aec1c8926fa8" providerId="ADAL" clId="{99B354BE-E41C-4B53-9CB7-30EB8327CF10}" dt="2022-10-31T16:03:36.751" v="5" actId="47"/>
        <pc:sldMkLst>
          <pc:docMk/>
          <pc:sldMk cId="3268302464" sldId="1306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341645796" sldId="1307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053375390" sldId="1308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4059632113" sldId="1310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4099546644" sldId="1311"/>
        </pc:sldMkLst>
      </pc:sldChg>
      <pc:sldChg chg="del">
        <pc:chgData name="James Wagner" userId="2862651d-6f44-4741-89aa-aec1c8926fa8" providerId="ADAL" clId="{99B354BE-E41C-4B53-9CB7-30EB8327CF10}" dt="2022-10-31T16:01:08.429" v="1" actId="47"/>
        <pc:sldMkLst>
          <pc:docMk/>
          <pc:sldMk cId="1779755058" sldId="1312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197816197" sldId="1312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16914698" sldId="1313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44762528" sldId="1314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4008170160" sldId="1314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387678202" sldId="1315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792871923" sldId="1316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717200428" sldId="1317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443384732" sldId="1318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745496051" sldId="131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988325523" sldId="1320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596061152" sldId="1320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2080339870" sldId="1321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690791179" sldId="1321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2019524574" sldId="1322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711920730" sldId="1322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939113290" sldId="1323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738781852" sldId="1324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924349741" sldId="1324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852622275" sldId="1326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691510093" sldId="1327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365255563" sldId="1327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331607266" sldId="1328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751715030" sldId="1328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97856144" sldId="132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74752014" sldId="132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403449429" sldId="1330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191287934" sldId="1330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944151796" sldId="1332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053694471" sldId="1333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4203895230" sldId="1334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81773152" sldId="1336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235514448" sldId="1336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594990505" sldId="1337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208665862" sldId="1337"/>
        </pc:sldMkLst>
      </pc:sldChg>
      <pc:sldChg chg="del">
        <pc:chgData name="James Wagner" userId="2862651d-6f44-4741-89aa-aec1c8926fa8" providerId="ADAL" clId="{99B354BE-E41C-4B53-9CB7-30EB8327CF10}" dt="2022-10-31T16:01:40.597" v="2" actId="47"/>
        <pc:sldMkLst>
          <pc:docMk/>
          <pc:sldMk cId="3973293450" sldId="1338"/>
        </pc:sldMkLst>
      </pc:sldChg>
      <pc:sldChg chg="del">
        <pc:chgData name="James Wagner" userId="2862651d-6f44-4741-89aa-aec1c8926fa8" providerId="ADAL" clId="{99B354BE-E41C-4B53-9CB7-30EB8327CF10}" dt="2022-10-31T16:01:40.597" v="2" actId="47"/>
        <pc:sldMkLst>
          <pc:docMk/>
          <pc:sldMk cId="1235514448" sldId="133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261787234" sldId="1339"/>
        </pc:sldMkLst>
      </pc:sldChg>
      <pc:sldChg chg="del">
        <pc:chgData name="James Wagner" userId="2862651d-6f44-4741-89aa-aec1c8926fa8" providerId="ADAL" clId="{99B354BE-E41C-4B53-9CB7-30EB8327CF10}" dt="2022-10-31T16:01:08.429" v="1" actId="47"/>
        <pc:sldMkLst>
          <pc:docMk/>
          <pc:sldMk cId="1435083569" sldId="1340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648642411" sldId="1340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655237397" sldId="1341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4061648617" sldId="1343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486841857" sldId="1344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995877824" sldId="1345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572022892" sldId="1346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703871841" sldId="1347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880267177" sldId="134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132466328" sldId="1350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891098443" sldId="1351"/>
        </pc:sldMkLst>
      </pc:sldChg>
      <pc:sldChg chg="add del">
        <pc:chgData name="James Wagner" userId="2862651d-6f44-4741-89aa-aec1c8926fa8" providerId="ADAL" clId="{99B354BE-E41C-4B53-9CB7-30EB8327CF10}" dt="2022-11-04T13:18:31.526" v="8" actId="47"/>
        <pc:sldMkLst>
          <pc:docMk/>
          <pc:sldMk cId="1633877137" sldId="1352"/>
        </pc:sldMkLst>
      </pc:sldChg>
      <pc:sldChg chg="add del">
        <pc:chgData name="James Wagner" userId="2862651d-6f44-4741-89aa-aec1c8926fa8" providerId="ADAL" clId="{99B354BE-E41C-4B53-9CB7-30EB8327CF10}" dt="2022-11-04T13:18:31.526" v="8" actId="47"/>
        <pc:sldMkLst>
          <pc:docMk/>
          <pc:sldMk cId="1686553997" sldId="1353"/>
        </pc:sldMkLst>
      </pc:sldChg>
      <pc:sldChg chg="add del">
        <pc:chgData name="James Wagner" userId="2862651d-6f44-4741-89aa-aec1c8926fa8" providerId="ADAL" clId="{99B354BE-E41C-4B53-9CB7-30EB8327CF10}" dt="2022-11-04T13:18:31.526" v="8" actId="47"/>
        <pc:sldMkLst>
          <pc:docMk/>
          <pc:sldMk cId="1861503687" sldId="1354"/>
        </pc:sldMkLst>
      </pc:sldChg>
      <pc:sldChg chg="add del">
        <pc:chgData name="James Wagner" userId="2862651d-6f44-4741-89aa-aec1c8926fa8" providerId="ADAL" clId="{99B354BE-E41C-4B53-9CB7-30EB8327CF10}" dt="2022-11-04T13:18:31.526" v="8" actId="47"/>
        <pc:sldMkLst>
          <pc:docMk/>
          <pc:sldMk cId="3013899959" sldId="1355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973293450" sldId="1356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735685408" sldId="1357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092470142" sldId="1358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882729791" sldId="135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4291870875" sldId="1360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779058766" sldId="1361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701495021" sldId="1362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2238137013" sldId="1363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2409886412" sldId="1378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346509567" sldId="1381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1438448954" sldId="1387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2114415803" sldId="1388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1378454237" sldId="1391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83439859" sldId="1392"/>
        </pc:sldMkLst>
      </pc:sldChg>
      <pc:sldChg chg="add">
        <pc:chgData name="James Wagner" userId="2862651d-6f44-4741-89aa-aec1c8926fa8" providerId="ADAL" clId="{99B354BE-E41C-4B53-9CB7-30EB8327CF10}" dt="2022-10-31T16:02:43.434" v="4"/>
        <pc:sldMkLst>
          <pc:docMk/>
          <pc:sldMk cId="3480224760" sldId="1393"/>
        </pc:sldMkLst>
      </pc:sldChg>
      <pc:sldChg chg="add">
        <pc:chgData name="James Wagner" userId="2862651d-6f44-4741-89aa-aec1c8926fa8" providerId="ADAL" clId="{99B354BE-E41C-4B53-9CB7-30EB8327CF10}" dt="2022-10-31T16:02:43.434" v="4"/>
        <pc:sldMkLst>
          <pc:docMk/>
          <pc:sldMk cId="4063192619" sldId="1394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2091743992" sldId="1395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2219149926" sldId="1396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2078464322" sldId="1397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4152714638" sldId="1399"/>
        </pc:sldMkLst>
      </pc:sldChg>
      <pc:sldChg chg="add del">
        <pc:chgData name="James Wagner" userId="2862651d-6f44-4741-89aa-aec1c8926fa8" providerId="ADAL" clId="{99B354BE-E41C-4B53-9CB7-30EB8327CF10}" dt="2022-10-31T16:03:55.949" v="6"/>
        <pc:sldMkLst>
          <pc:docMk/>
          <pc:sldMk cId="3627210020" sldId="1400"/>
        </pc:sldMkLst>
      </pc:sldChg>
      <pc:sldChg chg="add">
        <pc:chgData name="James Wagner" userId="2862651d-6f44-4741-89aa-aec1c8926fa8" providerId="ADAL" clId="{99B354BE-E41C-4B53-9CB7-30EB8327CF10}" dt="2022-10-31T16:02:43.434" v="4"/>
        <pc:sldMkLst>
          <pc:docMk/>
          <pc:sldMk cId="3168754804" sldId="1401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2360028445" sldId="1402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1887994574" sldId="1403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3492948680" sldId="1404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440963865" sldId="1405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1335531511" sldId="1406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830470227" sldId="1407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4278898606" sldId="1408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2414674966" sldId="1409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305330930" sldId="1410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1683110547" sldId="1411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1794705582" sldId="1412"/>
        </pc:sldMkLst>
      </pc:sldChg>
      <pc:sldChg chg="add">
        <pc:chgData name="James Wagner" userId="2862651d-6f44-4741-89aa-aec1c8926fa8" providerId="ADAL" clId="{99B354BE-E41C-4B53-9CB7-30EB8327CF10}" dt="2022-10-31T16:03:55.949" v="6"/>
        <pc:sldMkLst>
          <pc:docMk/>
          <pc:sldMk cId="4174398972" sldId="1413"/>
        </pc:sldMkLst>
      </pc:sldChg>
    </pc:docChg>
  </pc:docChgLst>
  <pc:docChgLst>
    <pc:chgData name="James Wagner" userId="2862651d-6f44-4741-89aa-aec1c8926fa8" providerId="ADAL" clId="{5DF53E8E-8E34-441C-AB0C-5EC4D8FBBA84}"/>
    <pc:docChg chg="undo custSel addSld delSld modSld">
      <pc:chgData name="James Wagner" userId="2862651d-6f44-4741-89aa-aec1c8926fa8" providerId="ADAL" clId="{5DF53E8E-8E34-441C-AB0C-5EC4D8FBBA84}" dt="2022-11-16T00:43:09.931" v="2602" actId="20577"/>
      <pc:docMkLst>
        <pc:docMk/>
      </pc:docMkLst>
      <pc:sldChg chg="modSp mod">
        <pc:chgData name="James Wagner" userId="2862651d-6f44-4741-89aa-aec1c8926fa8" providerId="ADAL" clId="{5DF53E8E-8E34-441C-AB0C-5EC4D8FBBA84}" dt="2022-11-15T13:16:35.201" v="74" actId="20577"/>
        <pc:sldMkLst>
          <pc:docMk/>
          <pc:sldMk cId="3549628654" sldId="272"/>
        </pc:sldMkLst>
        <pc:spChg chg="mod">
          <ac:chgData name="James Wagner" userId="2862651d-6f44-4741-89aa-aec1c8926fa8" providerId="ADAL" clId="{5DF53E8E-8E34-441C-AB0C-5EC4D8FBBA84}" dt="2022-11-15T13:16:35.201" v="74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add mod">
        <pc:chgData name="James Wagner" userId="2862651d-6f44-4741-89aa-aec1c8926fa8" providerId="ADAL" clId="{5DF53E8E-8E34-441C-AB0C-5EC4D8FBBA84}" dt="2022-11-15T21:47:33.504" v="1449" actId="20577"/>
        <pc:sldMkLst>
          <pc:docMk/>
          <pc:sldMk cId="1107418130" sldId="707"/>
        </pc:sldMkLst>
        <pc:spChg chg="mod">
          <ac:chgData name="James Wagner" userId="2862651d-6f44-4741-89aa-aec1c8926fa8" providerId="ADAL" clId="{5DF53E8E-8E34-441C-AB0C-5EC4D8FBBA84}" dt="2022-11-15T21:47:33.504" v="1449" actId="20577"/>
          <ac:spMkLst>
            <pc:docMk/>
            <pc:sldMk cId="1107418130" sldId="707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5DF53E8E-8E34-441C-AB0C-5EC4D8FBBA84}" dt="2022-11-15T21:07:59.739" v="192" actId="20577"/>
        <pc:sldMkLst>
          <pc:docMk/>
          <pc:sldMk cId="3132923470" sldId="1300"/>
        </pc:sldMkLst>
        <pc:spChg chg="mod">
          <ac:chgData name="James Wagner" userId="2862651d-6f44-4741-89aa-aec1c8926fa8" providerId="ADAL" clId="{5DF53E8E-8E34-441C-AB0C-5EC4D8FBBA84}" dt="2022-11-15T21:07:59.739" v="192" actId="20577"/>
          <ac:spMkLst>
            <pc:docMk/>
            <pc:sldMk cId="3132923470" sldId="1300"/>
            <ac:spMk id="2" creationId="{00000000-0000-0000-0000-000000000000}"/>
          </ac:spMkLst>
        </pc:spChg>
      </pc:sldChg>
      <pc:sldChg chg="modSp add mod">
        <pc:chgData name="James Wagner" userId="2862651d-6f44-4741-89aa-aec1c8926fa8" providerId="ADAL" clId="{5DF53E8E-8E34-441C-AB0C-5EC4D8FBBA84}" dt="2022-11-16T00:22:17.623" v="2583" actId="20577"/>
        <pc:sldMkLst>
          <pc:docMk/>
          <pc:sldMk cId="1396037576" sldId="1310"/>
        </pc:sldMkLst>
        <pc:spChg chg="mod">
          <ac:chgData name="James Wagner" userId="2862651d-6f44-4741-89aa-aec1c8926fa8" providerId="ADAL" clId="{5DF53E8E-8E34-441C-AB0C-5EC4D8FBBA84}" dt="2022-11-16T00:22:17.623" v="2583" actId="20577"/>
          <ac:spMkLst>
            <pc:docMk/>
            <pc:sldMk cId="1396037576" sldId="1310"/>
            <ac:spMk id="3" creationId="{86A064DA-73DD-7F60-0CB1-7D9297F8B877}"/>
          </ac:spMkLst>
        </pc:spChg>
      </pc:sldChg>
      <pc:sldChg chg="add del">
        <pc:chgData name="James Wagner" userId="2862651d-6f44-4741-89aa-aec1c8926fa8" providerId="ADAL" clId="{5DF53E8E-8E34-441C-AB0C-5EC4D8FBBA84}" dt="2022-11-13T12:10:39.949" v="63" actId="47"/>
        <pc:sldMkLst>
          <pc:docMk/>
          <pc:sldMk cId="3197816197" sldId="1312"/>
        </pc:sldMkLst>
      </pc:sldChg>
      <pc:sldChg chg="add">
        <pc:chgData name="James Wagner" userId="2862651d-6f44-4741-89aa-aec1c8926fa8" providerId="ADAL" clId="{5DF53E8E-8E34-441C-AB0C-5EC4D8FBBA84}" dt="2022-11-13T12:08:54.500" v="0"/>
        <pc:sldMkLst>
          <pc:docMk/>
          <pc:sldMk cId="344762528" sldId="1314"/>
        </pc:sldMkLst>
      </pc:sldChg>
      <pc:sldChg chg="add del">
        <pc:chgData name="James Wagner" userId="2862651d-6f44-4741-89aa-aec1c8926fa8" providerId="ADAL" clId="{5DF53E8E-8E34-441C-AB0C-5EC4D8FBBA84}" dt="2022-11-13T12:10:39.949" v="63" actId="47"/>
        <pc:sldMkLst>
          <pc:docMk/>
          <pc:sldMk cId="2988325523" sldId="1320"/>
        </pc:sldMkLst>
      </pc:sldChg>
      <pc:sldChg chg="add">
        <pc:chgData name="James Wagner" userId="2862651d-6f44-4741-89aa-aec1c8926fa8" providerId="ADAL" clId="{5DF53E8E-8E34-441C-AB0C-5EC4D8FBBA84}" dt="2022-11-13T12:08:54.500" v="0"/>
        <pc:sldMkLst>
          <pc:docMk/>
          <pc:sldMk cId="3690791179" sldId="1321"/>
        </pc:sldMkLst>
      </pc:sldChg>
      <pc:sldChg chg="add">
        <pc:chgData name="James Wagner" userId="2862651d-6f44-4741-89aa-aec1c8926fa8" providerId="ADAL" clId="{5DF53E8E-8E34-441C-AB0C-5EC4D8FBBA84}" dt="2022-11-13T12:08:54.500" v="0"/>
        <pc:sldMkLst>
          <pc:docMk/>
          <pc:sldMk cId="2711920730" sldId="1322"/>
        </pc:sldMkLst>
      </pc:sldChg>
      <pc:sldChg chg="add">
        <pc:chgData name="James Wagner" userId="2862651d-6f44-4741-89aa-aec1c8926fa8" providerId="ADAL" clId="{5DF53E8E-8E34-441C-AB0C-5EC4D8FBBA84}" dt="2022-11-13T12:08:54.500" v="0"/>
        <pc:sldMkLst>
          <pc:docMk/>
          <pc:sldMk cId="2939113290" sldId="1323"/>
        </pc:sldMkLst>
      </pc:sldChg>
      <pc:sldChg chg="add">
        <pc:chgData name="James Wagner" userId="2862651d-6f44-4741-89aa-aec1c8926fa8" providerId="ADAL" clId="{5DF53E8E-8E34-441C-AB0C-5EC4D8FBBA84}" dt="2022-11-13T12:08:54.500" v="0"/>
        <pc:sldMkLst>
          <pc:docMk/>
          <pc:sldMk cId="924349741" sldId="1324"/>
        </pc:sldMkLst>
      </pc:sldChg>
      <pc:sldChg chg="modSp mod">
        <pc:chgData name="James Wagner" userId="2862651d-6f44-4741-89aa-aec1c8926fa8" providerId="ADAL" clId="{5DF53E8E-8E34-441C-AB0C-5EC4D8FBBA84}" dt="2022-11-15T22:02:16.290" v="1543" actId="20577"/>
        <pc:sldMkLst>
          <pc:docMk/>
          <pc:sldMk cId="3751715030" sldId="1328"/>
        </pc:sldMkLst>
        <pc:spChg chg="mod">
          <ac:chgData name="James Wagner" userId="2862651d-6f44-4741-89aa-aec1c8926fa8" providerId="ADAL" clId="{5DF53E8E-8E34-441C-AB0C-5EC4D8FBBA84}" dt="2022-11-15T22:02:16.290" v="1543" actId="20577"/>
          <ac:spMkLst>
            <pc:docMk/>
            <pc:sldMk cId="3751715030" sldId="1328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5DF53E8E-8E34-441C-AB0C-5EC4D8FBBA84}" dt="2022-11-15T22:14:23.030" v="1666" actId="20577"/>
        <pc:sldMkLst>
          <pc:docMk/>
          <pc:sldMk cId="374752014" sldId="1329"/>
        </pc:sldMkLst>
        <pc:spChg chg="mod">
          <ac:chgData name="James Wagner" userId="2862651d-6f44-4741-89aa-aec1c8926fa8" providerId="ADAL" clId="{5DF53E8E-8E34-441C-AB0C-5EC4D8FBBA84}" dt="2022-11-15T22:14:23.030" v="1666" actId="20577"/>
          <ac:spMkLst>
            <pc:docMk/>
            <pc:sldMk cId="374752014" sldId="1329"/>
            <ac:spMk id="2" creationId="{00000000-0000-0000-0000-000000000000}"/>
          </ac:spMkLst>
        </pc:spChg>
      </pc:sldChg>
      <pc:sldChg chg="add del">
        <pc:chgData name="James Wagner" userId="2862651d-6f44-4741-89aa-aec1c8926fa8" providerId="ADAL" clId="{5DF53E8E-8E34-441C-AB0C-5EC4D8FBBA84}" dt="2022-11-13T12:10:39.949" v="63" actId="47"/>
        <pc:sldMkLst>
          <pc:docMk/>
          <pc:sldMk cId="1655237397" sldId="1341"/>
        </pc:sldMkLst>
      </pc:sldChg>
      <pc:sldChg chg="modSp add mod">
        <pc:chgData name="James Wagner" userId="2862651d-6f44-4741-89aa-aec1c8926fa8" providerId="ADAL" clId="{5DF53E8E-8E34-441C-AB0C-5EC4D8FBBA84}" dt="2022-11-16T00:17:22.932" v="2564" actId="20577"/>
        <pc:sldMkLst>
          <pc:docMk/>
          <pc:sldMk cId="3127655924" sldId="1342"/>
        </pc:sldMkLst>
        <pc:spChg chg="mod">
          <ac:chgData name="James Wagner" userId="2862651d-6f44-4741-89aa-aec1c8926fa8" providerId="ADAL" clId="{5DF53E8E-8E34-441C-AB0C-5EC4D8FBBA84}" dt="2022-11-16T00:17:22.932" v="2564" actId="20577"/>
          <ac:spMkLst>
            <pc:docMk/>
            <pc:sldMk cId="3127655924" sldId="1342"/>
            <ac:spMk id="3" creationId="{ADF719E9-DF5D-416F-841C-722E8D7AB880}"/>
          </ac:spMkLst>
        </pc:spChg>
      </pc:sldChg>
      <pc:sldChg chg="modSp add mod">
        <pc:chgData name="James Wagner" userId="2862651d-6f44-4741-89aa-aec1c8926fa8" providerId="ADAL" clId="{5DF53E8E-8E34-441C-AB0C-5EC4D8FBBA84}" dt="2022-11-15T21:55:42.295" v="1527" actId="20577"/>
        <pc:sldMkLst>
          <pc:docMk/>
          <pc:sldMk cId="4061648617" sldId="1343"/>
        </pc:sldMkLst>
        <pc:spChg chg="mod">
          <ac:chgData name="James Wagner" userId="2862651d-6f44-4741-89aa-aec1c8926fa8" providerId="ADAL" clId="{5DF53E8E-8E34-441C-AB0C-5EC4D8FBBA84}" dt="2022-11-15T21:55:42.295" v="1527" actId="20577"/>
          <ac:spMkLst>
            <pc:docMk/>
            <pc:sldMk cId="4061648617" sldId="1343"/>
            <ac:spMk id="2" creationId="{00000000-0000-0000-0000-000000000000}"/>
          </ac:spMkLst>
        </pc:spChg>
      </pc:sldChg>
      <pc:sldChg chg="add">
        <pc:chgData name="James Wagner" userId="2862651d-6f44-4741-89aa-aec1c8926fa8" providerId="ADAL" clId="{5DF53E8E-8E34-441C-AB0C-5EC4D8FBBA84}" dt="2022-11-13T12:08:54.500" v="0"/>
        <pc:sldMkLst>
          <pc:docMk/>
          <pc:sldMk cId="2995877824" sldId="1345"/>
        </pc:sldMkLst>
      </pc:sldChg>
      <pc:sldChg chg="add">
        <pc:chgData name="James Wagner" userId="2862651d-6f44-4741-89aa-aec1c8926fa8" providerId="ADAL" clId="{5DF53E8E-8E34-441C-AB0C-5EC4D8FBBA84}" dt="2022-11-13T12:08:54.500" v="0"/>
        <pc:sldMkLst>
          <pc:docMk/>
          <pc:sldMk cId="1092470142" sldId="1358"/>
        </pc:sldMkLst>
      </pc:sldChg>
      <pc:sldChg chg="add">
        <pc:chgData name="James Wagner" userId="2862651d-6f44-4741-89aa-aec1c8926fa8" providerId="ADAL" clId="{5DF53E8E-8E34-441C-AB0C-5EC4D8FBBA84}" dt="2022-11-13T12:08:54.500" v="0"/>
        <pc:sldMkLst>
          <pc:docMk/>
          <pc:sldMk cId="1882729791" sldId="1359"/>
        </pc:sldMkLst>
      </pc:sldChg>
      <pc:sldChg chg="add del">
        <pc:chgData name="James Wagner" userId="2862651d-6f44-4741-89aa-aec1c8926fa8" providerId="ADAL" clId="{5DF53E8E-8E34-441C-AB0C-5EC4D8FBBA84}" dt="2022-11-13T12:10:39.949" v="63" actId="47"/>
        <pc:sldMkLst>
          <pc:docMk/>
          <pc:sldMk cId="4291870875" sldId="1360"/>
        </pc:sldMkLst>
      </pc:sldChg>
      <pc:sldChg chg="add del">
        <pc:chgData name="James Wagner" userId="2862651d-6f44-4741-89aa-aec1c8926fa8" providerId="ADAL" clId="{5DF53E8E-8E34-441C-AB0C-5EC4D8FBBA84}" dt="2022-11-13T12:10:39.949" v="63" actId="47"/>
        <pc:sldMkLst>
          <pc:docMk/>
          <pc:sldMk cId="3779058766" sldId="1361"/>
        </pc:sldMkLst>
      </pc:sldChg>
      <pc:sldChg chg="add">
        <pc:chgData name="James Wagner" userId="2862651d-6f44-4741-89aa-aec1c8926fa8" providerId="ADAL" clId="{5DF53E8E-8E34-441C-AB0C-5EC4D8FBBA84}" dt="2022-11-13T12:08:54.500" v="0"/>
        <pc:sldMkLst>
          <pc:docMk/>
          <pc:sldMk cId="701495021" sldId="1362"/>
        </pc:sldMkLst>
      </pc:sldChg>
      <pc:sldChg chg="addSp delSp modSp mod modClrScheme chgLayout">
        <pc:chgData name="James Wagner" userId="2862651d-6f44-4741-89aa-aec1c8926fa8" providerId="ADAL" clId="{5DF53E8E-8E34-441C-AB0C-5EC4D8FBBA84}" dt="2022-11-15T22:40:43.720" v="2078" actId="1076"/>
        <pc:sldMkLst>
          <pc:docMk/>
          <pc:sldMk cId="346509567" sldId="1381"/>
        </pc:sldMkLst>
        <pc:spChg chg="del">
          <ac:chgData name="James Wagner" userId="2862651d-6f44-4741-89aa-aec1c8926fa8" providerId="ADAL" clId="{5DF53E8E-8E34-441C-AB0C-5EC4D8FBBA84}" dt="2022-11-15T22:32:43.412" v="1671" actId="478"/>
          <ac:spMkLst>
            <pc:docMk/>
            <pc:sldMk cId="346509567" sldId="1381"/>
            <ac:spMk id="2" creationId="{00000000-0000-0000-0000-000000000000}"/>
          </ac:spMkLst>
        </pc:spChg>
        <pc:spChg chg="mod ord">
          <ac:chgData name="James Wagner" userId="2862651d-6f44-4741-89aa-aec1c8926fa8" providerId="ADAL" clId="{5DF53E8E-8E34-441C-AB0C-5EC4D8FBBA84}" dt="2022-11-15T22:32:47.013" v="1672" actId="700"/>
          <ac:spMkLst>
            <pc:docMk/>
            <pc:sldMk cId="346509567" sldId="1381"/>
            <ac:spMk id="3" creationId="{00000000-0000-0000-0000-000000000000}"/>
          </ac:spMkLst>
        </pc:spChg>
        <pc:spChg chg="add del mod ord">
          <ac:chgData name="James Wagner" userId="2862651d-6f44-4741-89aa-aec1c8926fa8" providerId="ADAL" clId="{5DF53E8E-8E34-441C-AB0C-5EC4D8FBBA84}" dt="2022-11-15T22:32:47.013" v="1672" actId="700"/>
          <ac:spMkLst>
            <pc:docMk/>
            <pc:sldMk cId="346509567" sldId="1381"/>
            <ac:spMk id="5" creationId="{391D51B7-634E-4DF2-B63F-B5DD5515C1F5}"/>
          </ac:spMkLst>
        </pc:spChg>
        <pc:spChg chg="add mod ord">
          <ac:chgData name="James Wagner" userId="2862651d-6f44-4741-89aa-aec1c8926fa8" providerId="ADAL" clId="{5DF53E8E-8E34-441C-AB0C-5EC4D8FBBA84}" dt="2022-11-15T22:32:54.483" v="1683" actId="20577"/>
          <ac:spMkLst>
            <pc:docMk/>
            <pc:sldMk cId="346509567" sldId="1381"/>
            <ac:spMk id="6" creationId="{AD2F1BB3-856C-44A8-B680-C4BD5895297D}"/>
          </ac:spMkLst>
        </pc:spChg>
        <pc:spChg chg="add del mod ord">
          <ac:chgData name="James Wagner" userId="2862651d-6f44-4741-89aa-aec1c8926fa8" providerId="ADAL" clId="{5DF53E8E-8E34-441C-AB0C-5EC4D8FBBA84}" dt="2022-11-15T22:34:05.115" v="1721" actId="478"/>
          <ac:spMkLst>
            <pc:docMk/>
            <pc:sldMk cId="346509567" sldId="1381"/>
            <ac:spMk id="7" creationId="{A111614D-A8C2-47F3-B03B-F51BDF3FBA2F}"/>
          </ac:spMkLst>
        </pc:spChg>
        <pc:spChg chg="add mod ord">
          <ac:chgData name="James Wagner" userId="2862651d-6f44-4741-89aa-aec1c8926fa8" providerId="ADAL" clId="{5DF53E8E-8E34-441C-AB0C-5EC4D8FBBA84}" dt="2022-11-15T22:33:02.020" v="1705" actId="20577"/>
          <ac:spMkLst>
            <pc:docMk/>
            <pc:sldMk cId="346509567" sldId="1381"/>
            <ac:spMk id="8" creationId="{D2557AA8-56CC-4BF2-BC1C-9B4FF8721AFA}"/>
          </ac:spMkLst>
        </pc:spChg>
        <pc:spChg chg="add del mod ord">
          <ac:chgData name="James Wagner" userId="2862651d-6f44-4741-89aa-aec1c8926fa8" providerId="ADAL" clId="{5DF53E8E-8E34-441C-AB0C-5EC4D8FBBA84}" dt="2022-11-15T22:34:07.155" v="1722" actId="478"/>
          <ac:spMkLst>
            <pc:docMk/>
            <pc:sldMk cId="346509567" sldId="1381"/>
            <ac:spMk id="9" creationId="{D30ABF99-64D1-4EBB-B4A4-32AE09342D17}"/>
          </ac:spMkLst>
        </pc:spChg>
        <pc:spChg chg="add mod">
          <ac:chgData name="James Wagner" userId="2862651d-6f44-4741-89aa-aec1c8926fa8" providerId="ADAL" clId="{5DF53E8E-8E34-441C-AB0C-5EC4D8FBBA84}" dt="2022-11-15T22:36:11.828" v="1873" actId="20577"/>
          <ac:spMkLst>
            <pc:docMk/>
            <pc:sldMk cId="346509567" sldId="1381"/>
            <ac:spMk id="10" creationId="{6C87AE93-F858-47CF-9356-3845FB5D1607}"/>
          </ac:spMkLst>
        </pc:spChg>
        <pc:spChg chg="add mod">
          <ac:chgData name="James Wagner" userId="2862651d-6f44-4741-89aa-aec1c8926fa8" providerId="ADAL" clId="{5DF53E8E-8E34-441C-AB0C-5EC4D8FBBA84}" dt="2022-11-15T22:39:53.348" v="2024" actId="1076"/>
          <ac:spMkLst>
            <pc:docMk/>
            <pc:sldMk cId="346509567" sldId="1381"/>
            <ac:spMk id="15" creationId="{45406163-E650-48F1-A938-C3295A827AEB}"/>
          </ac:spMkLst>
        </pc:spChg>
        <pc:spChg chg="add mod">
          <ac:chgData name="James Wagner" userId="2862651d-6f44-4741-89aa-aec1c8926fa8" providerId="ADAL" clId="{5DF53E8E-8E34-441C-AB0C-5EC4D8FBBA84}" dt="2022-11-15T22:36:44.052" v="1930" actId="1076"/>
          <ac:spMkLst>
            <pc:docMk/>
            <pc:sldMk cId="346509567" sldId="1381"/>
            <ac:spMk id="16" creationId="{28FEAC1F-BFE4-4078-BA30-8AB3D697E251}"/>
          </ac:spMkLst>
        </pc:spChg>
        <pc:spChg chg="add mod">
          <ac:chgData name="James Wagner" userId="2862651d-6f44-4741-89aa-aec1c8926fa8" providerId="ADAL" clId="{5DF53E8E-8E34-441C-AB0C-5EC4D8FBBA84}" dt="2022-11-15T22:38:21.918" v="1971" actId="1076"/>
          <ac:spMkLst>
            <pc:docMk/>
            <pc:sldMk cId="346509567" sldId="1381"/>
            <ac:spMk id="28" creationId="{8191A089-433E-4B8E-9E18-F83896907259}"/>
          </ac:spMkLst>
        </pc:spChg>
        <pc:spChg chg="add mod">
          <ac:chgData name="James Wagner" userId="2862651d-6f44-4741-89aa-aec1c8926fa8" providerId="ADAL" clId="{5DF53E8E-8E34-441C-AB0C-5EC4D8FBBA84}" dt="2022-11-15T22:38:35.835" v="1985" actId="14100"/>
          <ac:spMkLst>
            <pc:docMk/>
            <pc:sldMk cId="346509567" sldId="1381"/>
            <ac:spMk id="29" creationId="{B9A4BFAF-8763-4D00-A803-4D67E1381DCA}"/>
          </ac:spMkLst>
        </pc:spChg>
        <pc:spChg chg="add mod">
          <ac:chgData name="James Wagner" userId="2862651d-6f44-4741-89aa-aec1c8926fa8" providerId="ADAL" clId="{5DF53E8E-8E34-441C-AB0C-5EC4D8FBBA84}" dt="2022-11-15T22:39:24.484" v="2010" actId="1076"/>
          <ac:spMkLst>
            <pc:docMk/>
            <pc:sldMk cId="346509567" sldId="1381"/>
            <ac:spMk id="30" creationId="{40023442-A373-4865-87F3-0B4AE99C5E25}"/>
          </ac:spMkLst>
        </pc:spChg>
        <pc:spChg chg="add mod">
          <ac:chgData name="James Wagner" userId="2862651d-6f44-4741-89aa-aec1c8926fa8" providerId="ADAL" clId="{5DF53E8E-8E34-441C-AB0C-5EC4D8FBBA84}" dt="2022-11-15T22:39:32.253" v="2023" actId="20577"/>
          <ac:spMkLst>
            <pc:docMk/>
            <pc:sldMk cId="346509567" sldId="1381"/>
            <ac:spMk id="31" creationId="{C591576B-9F3A-4E06-9A30-0B2BC6C00DD9}"/>
          </ac:spMkLst>
        </pc:spChg>
        <pc:spChg chg="add mod">
          <ac:chgData name="James Wagner" userId="2862651d-6f44-4741-89aa-aec1c8926fa8" providerId="ADAL" clId="{5DF53E8E-8E34-441C-AB0C-5EC4D8FBBA84}" dt="2022-11-15T22:40:21.408" v="2054" actId="1076"/>
          <ac:spMkLst>
            <pc:docMk/>
            <pc:sldMk cId="346509567" sldId="1381"/>
            <ac:spMk id="32" creationId="{7F2025F0-3868-4C1A-8F12-222DDA369DC3}"/>
          </ac:spMkLst>
        </pc:spChg>
        <pc:spChg chg="add mod">
          <ac:chgData name="James Wagner" userId="2862651d-6f44-4741-89aa-aec1c8926fa8" providerId="ADAL" clId="{5DF53E8E-8E34-441C-AB0C-5EC4D8FBBA84}" dt="2022-11-15T22:40:43.720" v="2078" actId="1076"/>
          <ac:spMkLst>
            <pc:docMk/>
            <pc:sldMk cId="346509567" sldId="1381"/>
            <ac:spMk id="33" creationId="{96CC1875-E545-4202-B167-DA9FA1BC1A8C}"/>
          </ac:spMkLst>
        </pc:spChg>
        <pc:picChg chg="add mod">
          <ac:chgData name="James Wagner" userId="2862651d-6f44-4741-89aa-aec1c8926fa8" providerId="ADAL" clId="{5DF53E8E-8E34-441C-AB0C-5EC4D8FBBA84}" dt="2022-11-15T22:34:10.439" v="1723" actId="1076"/>
          <ac:picMkLst>
            <pc:docMk/>
            <pc:sldMk cId="346509567" sldId="1381"/>
            <ac:picMk id="11" creationId="{53A9D79F-B282-4224-9D3B-D9A370B095A2}"/>
          </ac:picMkLst>
        </pc:picChg>
        <pc:picChg chg="add mod">
          <ac:chgData name="James Wagner" userId="2862651d-6f44-4741-89aa-aec1c8926fa8" providerId="ADAL" clId="{5DF53E8E-8E34-441C-AB0C-5EC4D8FBBA84}" dt="2022-11-15T22:34:33.619" v="1739" actId="1076"/>
          <ac:picMkLst>
            <pc:docMk/>
            <pc:sldMk cId="346509567" sldId="1381"/>
            <ac:picMk id="13" creationId="{7749E821-0B22-4652-992E-315D324AB1A4}"/>
          </ac:picMkLst>
        </pc:picChg>
        <pc:picChg chg="add mod">
          <ac:chgData name="James Wagner" userId="2862651d-6f44-4741-89aa-aec1c8926fa8" providerId="ADAL" clId="{5DF53E8E-8E34-441C-AB0C-5EC4D8FBBA84}" dt="2022-11-15T22:34:21.697" v="1736" actId="1036"/>
          <ac:picMkLst>
            <pc:docMk/>
            <pc:sldMk cId="346509567" sldId="1381"/>
            <ac:picMk id="2050" creationId="{49EBC5C6-64BF-4AB6-872C-7231F4912EA2}"/>
          </ac:picMkLst>
        </pc:picChg>
        <pc:picChg chg="add mod">
          <ac:chgData name="James Wagner" userId="2862651d-6f44-4741-89aa-aec1c8926fa8" providerId="ADAL" clId="{5DF53E8E-8E34-441C-AB0C-5EC4D8FBBA84}" dt="2022-11-15T22:34:14.841" v="1731" actId="1036"/>
          <ac:picMkLst>
            <pc:docMk/>
            <pc:sldMk cId="346509567" sldId="1381"/>
            <ac:picMk id="2052" creationId="{A37FC72B-2FE9-476A-87F6-E1E73FA56135}"/>
          </ac:picMkLst>
        </pc:picChg>
        <pc:cxnChg chg="add mod">
          <ac:chgData name="James Wagner" userId="2862651d-6f44-4741-89aa-aec1c8926fa8" providerId="ADAL" clId="{5DF53E8E-8E34-441C-AB0C-5EC4D8FBBA84}" dt="2022-11-15T22:39:18.818" v="2007" actId="1038"/>
          <ac:cxnSpMkLst>
            <pc:docMk/>
            <pc:sldMk cId="346509567" sldId="1381"/>
            <ac:cxnSpMk id="14" creationId="{6FD7AFDA-973C-431F-95CB-38727D1DE736}"/>
          </ac:cxnSpMkLst>
        </pc:cxnChg>
        <pc:cxnChg chg="add mod">
          <ac:chgData name="James Wagner" userId="2862651d-6f44-4741-89aa-aec1c8926fa8" providerId="ADAL" clId="{5DF53E8E-8E34-441C-AB0C-5EC4D8FBBA84}" dt="2022-11-15T22:39:21.699" v="2009" actId="1037"/>
          <ac:cxnSpMkLst>
            <pc:docMk/>
            <pc:sldMk cId="346509567" sldId="1381"/>
            <ac:cxnSpMk id="22" creationId="{3D33A8B3-FACD-47AD-96C5-4585631DE110}"/>
          </ac:cxnSpMkLst>
        </pc:cxnChg>
        <pc:cxnChg chg="add mod">
          <ac:chgData name="James Wagner" userId="2862651d-6f44-4741-89aa-aec1c8926fa8" providerId="ADAL" clId="{5DF53E8E-8E34-441C-AB0C-5EC4D8FBBA84}" dt="2022-11-15T22:37:38.421" v="1951" actId="1076"/>
          <ac:cxnSpMkLst>
            <pc:docMk/>
            <pc:sldMk cId="346509567" sldId="1381"/>
            <ac:cxnSpMk id="25" creationId="{BCE25DAD-E0C3-489D-9995-808CE8F4D97E}"/>
          </ac:cxnSpMkLst>
        </pc:cxnChg>
        <pc:cxnChg chg="add mod">
          <ac:chgData name="James Wagner" userId="2862651d-6f44-4741-89aa-aec1c8926fa8" providerId="ADAL" clId="{5DF53E8E-8E34-441C-AB0C-5EC4D8FBBA84}" dt="2022-11-15T22:37:44.388" v="1953" actId="1076"/>
          <ac:cxnSpMkLst>
            <pc:docMk/>
            <pc:sldMk cId="346509567" sldId="1381"/>
            <ac:cxnSpMk id="26" creationId="{C78469CE-1220-4B5D-BF9E-9FE9FBB5B6FF}"/>
          </ac:cxnSpMkLst>
        </pc:cxnChg>
      </pc:sldChg>
      <pc:sldChg chg="modSp mod">
        <pc:chgData name="James Wagner" userId="2862651d-6f44-4741-89aa-aec1c8926fa8" providerId="ADAL" clId="{5DF53E8E-8E34-441C-AB0C-5EC4D8FBBA84}" dt="2022-11-13T12:11:29.445" v="65"/>
        <pc:sldMkLst>
          <pc:docMk/>
          <pc:sldMk cId="3480224760" sldId="1393"/>
        </pc:sldMkLst>
        <pc:spChg chg="mod">
          <ac:chgData name="James Wagner" userId="2862651d-6f44-4741-89aa-aec1c8926fa8" providerId="ADAL" clId="{5DF53E8E-8E34-441C-AB0C-5EC4D8FBBA84}" dt="2022-11-13T12:11:29.445" v="65"/>
          <ac:spMkLst>
            <pc:docMk/>
            <pc:sldMk cId="3480224760" sldId="1393"/>
            <ac:spMk id="3" creationId="{7BFFD915-8326-4101-980F-0ABF754D1C95}"/>
          </ac:spMkLst>
        </pc:spChg>
      </pc:sldChg>
      <pc:sldChg chg="add del">
        <pc:chgData name="James Wagner" userId="2862651d-6f44-4741-89aa-aec1c8926fa8" providerId="ADAL" clId="{5DF53E8E-8E34-441C-AB0C-5EC4D8FBBA84}" dt="2022-11-15T21:13:36.644" v="195" actId="47"/>
        <pc:sldMkLst>
          <pc:docMk/>
          <pc:sldMk cId="4063192619" sldId="1394"/>
        </pc:sldMkLst>
      </pc:sldChg>
      <pc:sldChg chg="modSp mod modNotesTx">
        <pc:chgData name="James Wagner" userId="2862651d-6f44-4741-89aa-aec1c8926fa8" providerId="ADAL" clId="{5DF53E8E-8E34-441C-AB0C-5EC4D8FBBA84}" dt="2022-11-15T23:03:25.252" v="2187" actId="20577"/>
        <pc:sldMkLst>
          <pc:docMk/>
          <pc:sldMk cId="2091743992" sldId="1395"/>
        </pc:sldMkLst>
        <pc:spChg chg="mod">
          <ac:chgData name="James Wagner" userId="2862651d-6f44-4741-89aa-aec1c8926fa8" providerId="ADAL" clId="{5DF53E8E-8E34-441C-AB0C-5EC4D8FBBA84}" dt="2022-11-15T21:19:14.770" v="352" actId="20577"/>
          <ac:spMkLst>
            <pc:docMk/>
            <pc:sldMk cId="2091743992" sldId="1395"/>
            <ac:spMk id="3" creationId="{7BFFD915-8326-4101-980F-0ABF754D1C95}"/>
          </ac:spMkLst>
        </pc:spChg>
      </pc:sldChg>
      <pc:sldChg chg="modSp mod">
        <pc:chgData name="James Wagner" userId="2862651d-6f44-4741-89aa-aec1c8926fa8" providerId="ADAL" clId="{5DF53E8E-8E34-441C-AB0C-5EC4D8FBBA84}" dt="2022-11-15T22:23:29.951" v="1667" actId="20577"/>
        <pc:sldMkLst>
          <pc:docMk/>
          <pc:sldMk cId="2219149926" sldId="1396"/>
        </pc:sldMkLst>
        <pc:spChg chg="mod">
          <ac:chgData name="James Wagner" userId="2862651d-6f44-4741-89aa-aec1c8926fa8" providerId="ADAL" clId="{5DF53E8E-8E34-441C-AB0C-5EC4D8FBBA84}" dt="2022-11-15T22:23:29.951" v="1667" actId="20577"/>
          <ac:spMkLst>
            <pc:docMk/>
            <pc:sldMk cId="2219149926" sldId="1396"/>
            <ac:spMk id="8" creationId="{3E61697B-D7F9-42C4-8F60-393D2DD49F58}"/>
          </ac:spMkLst>
        </pc:spChg>
      </pc:sldChg>
      <pc:sldChg chg="modSp mod">
        <pc:chgData name="James Wagner" userId="2862651d-6f44-4741-89aa-aec1c8926fa8" providerId="ADAL" clId="{5DF53E8E-8E34-441C-AB0C-5EC4D8FBBA84}" dt="2022-11-15T23:11:16.781" v="2557" actId="20577"/>
        <pc:sldMkLst>
          <pc:docMk/>
          <pc:sldMk cId="3492948680" sldId="1404"/>
        </pc:sldMkLst>
        <pc:spChg chg="mod">
          <ac:chgData name="James Wagner" userId="2862651d-6f44-4741-89aa-aec1c8926fa8" providerId="ADAL" clId="{5DF53E8E-8E34-441C-AB0C-5EC4D8FBBA84}" dt="2022-11-15T23:11:16.781" v="2557" actId="20577"/>
          <ac:spMkLst>
            <pc:docMk/>
            <pc:sldMk cId="3492948680" sldId="1404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5DF53E8E-8E34-441C-AB0C-5EC4D8FBBA84}" dt="2022-11-15T21:15:17.131" v="254" actId="20577"/>
        <pc:sldMkLst>
          <pc:docMk/>
          <pc:sldMk cId="4278898606" sldId="1408"/>
        </pc:sldMkLst>
        <pc:spChg chg="mod">
          <ac:chgData name="James Wagner" userId="2862651d-6f44-4741-89aa-aec1c8926fa8" providerId="ADAL" clId="{5DF53E8E-8E34-441C-AB0C-5EC4D8FBBA84}" dt="2022-11-15T21:15:17.131" v="254" actId="20577"/>
          <ac:spMkLst>
            <pc:docMk/>
            <pc:sldMk cId="4278898606" sldId="1408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5DF53E8E-8E34-441C-AB0C-5EC4D8FBBA84}" dt="2022-11-15T21:36:55.198" v="962" actId="20577"/>
        <pc:sldMkLst>
          <pc:docMk/>
          <pc:sldMk cId="2414674966" sldId="1409"/>
        </pc:sldMkLst>
        <pc:spChg chg="mod">
          <ac:chgData name="James Wagner" userId="2862651d-6f44-4741-89aa-aec1c8926fa8" providerId="ADAL" clId="{5DF53E8E-8E34-441C-AB0C-5EC4D8FBBA84}" dt="2022-11-15T21:36:55.198" v="962" actId="20577"/>
          <ac:spMkLst>
            <pc:docMk/>
            <pc:sldMk cId="2414674966" sldId="1409"/>
            <ac:spMk id="2" creationId="{00000000-0000-0000-0000-000000000000}"/>
          </ac:spMkLst>
        </pc:spChg>
        <pc:spChg chg="mod">
          <ac:chgData name="James Wagner" userId="2862651d-6f44-4741-89aa-aec1c8926fa8" providerId="ADAL" clId="{5DF53E8E-8E34-441C-AB0C-5EC4D8FBBA84}" dt="2022-11-15T21:16:46.129" v="322" actId="20577"/>
          <ac:spMkLst>
            <pc:docMk/>
            <pc:sldMk cId="2414674966" sldId="1409"/>
            <ac:spMk id="3" creationId="{00000000-0000-0000-0000-000000000000}"/>
          </ac:spMkLst>
        </pc:spChg>
      </pc:sldChg>
      <pc:sldChg chg="modSp add mod">
        <pc:chgData name="James Wagner" userId="2862651d-6f44-4741-89aa-aec1c8926fa8" providerId="ADAL" clId="{5DF53E8E-8E34-441C-AB0C-5EC4D8FBBA84}" dt="2022-11-16T00:43:09.931" v="2602" actId="20577"/>
        <pc:sldMkLst>
          <pc:docMk/>
          <pc:sldMk cId="1109684716" sldId="1414"/>
        </pc:sldMkLst>
        <pc:spChg chg="mod">
          <ac:chgData name="James Wagner" userId="2862651d-6f44-4741-89aa-aec1c8926fa8" providerId="ADAL" clId="{5DF53E8E-8E34-441C-AB0C-5EC4D8FBBA84}" dt="2022-11-16T00:43:09.931" v="2602" actId="20577"/>
          <ac:spMkLst>
            <pc:docMk/>
            <pc:sldMk cId="1109684716" sldId="1414"/>
            <ac:spMk id="3" creationId="{26CE1750-2E19-6D91-D66B-1D67986D54A3}"/>
          </ac:spMkLst>
        </pc:spChg>
      </pc:sldChg>
      <pc:sldChg chg="add del">
        <pc:chgData name="James Wagner" userId="2862651d-6f44-4741-89aa-aec1c8926fa8" providerId="ADAL" clId="{5DF53E8E-8E34-441C-AB0C-5EC4D8FBBA84}" dt="2022-11-13T12:10:39.949" v="63" actId="47"/>
        <pc:sldMkLst>
          <pc:docMk/>
          <pc:sldMk cId="3545010402" sldId="1414"/>
        </pc:sldMkLst>
      </pc:sldChg>
      <pc:sldChg chg="add del">
        <pc:chgData name="James Wagner" userId="2862651d-6f44-4741-89aa-aec1c8926fa8" providerId="ADAL" clId="{5DF53E8E-8E34-441C-AB0C-5EC4D8FBBA84}" dt="2022-11-13T12:10:39.949" v="63" actId="47"/>
        <pc:sldMkLst>
          <pc:docMk/>
          <pc:sldMk cId="1848220986" sldId="1415"/>
        </pc:sldMkLst>
      </pc:sldChg>
      <pc:sldChg chg="addSp delSp modSp new mod modNotesTx">
        <pc:chgData name="James Wagner" userId="2862651d-6f44-4741-89aa-aec1c8926fa8" providerId="ADAL" clId="{5DF53E8E-8E34-441C-AB0C-5EC4D8FBBA84}" dt="2022-11-15T21:35:22.609" v="944" actId="27636"/>
        <pc:sldMkLst>
          <pc:docMk/>
          <pc:sldMk cId="2970187277" sldId="1415"/>
        </pc:sldMkLst>
        <pc:spChg chg="mod">
          <ac:chgData name="James Wagner" userId="2862651d-6f44-4741-89aa-aec1c8926fa8" providerId="ADAL" clId="{5DF53E8E-8E34-441C-AB0C-5EC4D8FBBA84}" dt="2022-11-15T21:35:22.609" v="944" actId="27636"/>
          <ac:spMkLst>
            <pc:docMk/>
            <pc:sldMk cId="2970187277" sldId="1415"/>
            <ac:spMk id="2" creationId="{2A1FB541-DA93-4374-846F-B1C2E1A5E577}"/>
          </ac:spMkLst>
        </pc:spChg>
        <pc:spChg chg="mod">
          <ac:chgData name="James Wagner" userId="2862651d-6f44-4741-89aa-aec1c8926fa8" providerId="ADAL" clId="{5DF53E8E-8E34-441C-AB0C-5EC4D8FBBA84}" dt="2022-11-15T21:35:10.308" v="942" actId="27636"/>
          <ac:spMkLst>
            <pc:docMk/>
            <pc:sldMk cId="2970187277" sldId="1415"/>
            <ac:spMk id="3" creationId="{31C33C55-7609-40B0-8650-44D209DCCF55}"/>
          </ac:spMkLst>
        </pc:spChg>
        <pc:picChg chg="add del mod">
          <ac:chgData name="James Wagner" userId="2862651d-6f44-4741-89aa-aec1c8926fa8" providerId="ADAL" clId="{5DF53E8E-8E34-441C-AB0C-5EC4D8FBBA84}" dt="2022-11-15T21:17:48.226" v="325" actId="478"/>
          <ac:picMkLst>
            <pc:docMk/>
            <pc:sldMk cId="2970187277" sldId="1415"/>
            <ac:picMk id="1026" creationId="{41F60150-7C8A-4FF1-A59B-D9EFE351B151}"/>
          </ac:picMkLst>
        </pc:picChg>
        <pc:picChg chg="add mod">
          <ac:chgData name="James Wagner" userId="2862651d-6f44-4741-89aa-aec1c8926fa8" providerId="ADAL" clId="{5DF53E8E-8E34-441C-AB0C-5EC4D8FBBA84}" dt="2022-11-15T21:31:27.446" v="683" actId="1076"/>
          <ac:picMkLst>
            <pc:docMk/>
            <pc:sldMk cId="2970187277" sldId="1415"/>
            <ac:picMk id="1028" creationId="{147E345A-B1B7-4025-B48C-F6466B79BE2A}"/>
          </ac:picMkLst>
        </pc:picChg>
      </pc:sldChg>
      <pc:sldChg chg="add del">
        <pc:chgData name="James Wagner" userId="2862651d-6f44-4741-89aa-aec1c8926fa8" providerId="ADAL" clId="{5DF53E8E-8E34-441C-AB0C-5EC4D8FBBA84}" dt="2022-11-13T12:11:37.188" v="66" actId="47"/>
        <pc:sldMkLst>
          <pc:docMk/>
          <pc:sldMk cId="1905736155" sldId="1416"/>
        </pc:sldMkLst>
      </pc:sldChg>
      <pc:sldChg chg="addSp modSp new mod">
        <pc:chgData name="James Wagner" userId="2862651d-6f44-4741-89aa-aec1c8926fa8" providerId="ADAL" clId="{5DF53E8E-8E34-441C-AB0C-5EC4D8FBBA84}" dt="2022-11-15T21:44:32.693" v="1364" actId="1076"/>
        <pc:sldMkLst>
          <pc:docMk/>
          <pc:sldMk cId="3953490676" sldId="1416"/>
        </pc:sldMkLst>
        <pc:spChg chg="mod">
          <ac:chgData name="James Wagner" userId="2862651d-6f44-4741-89aa-aec1c8926fa8" providerId="ADAL" clId="{5DF53E8E-8E34-441C-AB0C-5EC4D8FBBA84}" dt="2022-11-15T21:15:46.024" v="256"/>
          <ac:spMkLst>
            <pc:docMk/>
            <pc:sldMk cId="3953490676" sldId="1416"/>
            <ac:spMk id="2" creationId="{9B5DDA09-45B8-4FCA-89E6-43B3C553FCBB}"/>
          </ac:spMkLst>
        </pc:spChg>
        <pc:spChg chg="mod">
          <ac:chgData name="James Wagner" userId="2862651d-6f44-4741-89aa-aec1c8926fa8" providerId="ADAL" clId="{5DF53E8E-8E34-441C-AB0C-5EC4D8FBBA84}" dt="2022-11-15T21:44:26.365" v="1362" actId="20577"/>
          <ac:spMkLst>
            <pc:docMk/>
            <pc:sldMk cId="3953490676" sldId="1416"/>
            <ac:spMk id="3" creationId="{F6ABE833-1B03-4110-B42D-219C79E46F71}"/>
          </ac:spMkLst>
        </pc:spChg>
        <pc:graphicFrameChg chg="add mod modGraphic">
          <ac:chgData name="James Wagner" userId="2862651d-6f44-4741-89aa-aec1c8926fa8" providerId="ADAL" clId="{5DF53E8E-8E34-441C-AB0C-5EC4D8FBBA84}" dt="2022-11-15T21:44:32.693" v="1364" actId="1076"/>
          <ac:graphicFrameMkLst>
            <pc:docMk/>
            <pc:sldMk cId="3953490676" sldId="1416"/>
            <ac:graphicFrameMk id="4" creationId="{2A44A661-84C7-4C38-AC02-C66F52C4B0A4}"/>
          </ac:graphicFrameMkLst>
        </pc:graphicFrameChg>
        <pc:graphicFrameChg chg="add mod modGraphic">
          <ac:chgData name="James Wagner" userId="2862651d-6f44-4741-89aa-aec1c8926fa8" providerId="ADAL" clId="{5DF53E8E-8E34-441C-AB0C-5EC4D8FBBA84}" dt="2022-11-15T21:44:30.275" v="1363" actId="1076"/>
          <ac:graphicFrameMkLst>
            <pc:docMk/>
            <pc:sldMk cId="3953490676" sldId="1416"/>
            <ac:graphicFrameMk id="5" creationId="{98E032F7-981B-4022-AD76-0DD15514CD94}"/>
          </ac:graphicFrameMkLst>
        </pc:graphicFrameChg>
      </pc:sldChg>
      <pc:sldChg chg="new del">
        <pc:chgData name="James Wagner" userId="2862651d-6f44-4741-89aa-aec1c8926fa8" providerId="ADAL" clId="{5DF53E8E-8E34-441C-AB0C-5EC4D8FBBA84}" dt="2022-11-15T22:32:35.194" v="1670" actId="47"/>
        <pc:sldMkLst>
          <pc:docMk/>
          <pc:sldMk cId="1638708255" sldId="1417"/>
        </pc:sldMkLst>
      </pc:sldChg>
      <pc:sldChg chg="add del">
        <pc:chgData name="James Wagner" userId="2862651d-6f44-4741-89aa-aec1c8926fa8" providerId="ADAL" clId="{5DF53E8E-8E34-441C-AB0C-5EC4D8FBBA84}" dt="2022-11-13T12:11:37.188" v="66" actId="47"/>
        <pc:sldMkLst>
          <pc:docMk/>
          <pc:sldMk cId="2817962098" sldId="1417"/>
        </pc:sldMkLst>
      </pc:sldChg>
      <pc:sldChg chg="add">
        <pc:chgData name="James Wagner" userId="2862651d-6f44-4741-89aa-aec1c8926fa8" providerId="ADAL" clId="{5DF53E8E-8E34-441C-AB0C-5EC4D8FBBA84}" dt="2022-11-15T22:32:34.206" v="1669"/>
        <pc:sldMkLst>
          <pc:docMk/>
          <pc:sldMk cId="1795015421" sldId="1418"/>
        </pc:sldMkLst>
      </pc:sldChg>
    </pc:docChg>
  </pc:docChgLst>
  <pc:docChgLst>
    <pc:chgData name="James Wagner" userId="2862651d-6f44-4741-89aa-aec1c8926fa8" providerId="ADAL" clId="{B7DC94F2-51FB-491D-BC41-D946DF8F4E17}"/>
    <pc:docChg chg="addSld delSld modSld">
      <pc:chgData name="James Wagner" userId="2862651d-6f44-4741-89aa-aec1c8926fa8" providerId="ADAL" clId="{B7DC94F2-51FB-491D-BC41-D946DF8F4E17}" dt="2022-11-10T23:23:34.202" v="5" actId="6549"/>
      <pc:docMkLst>
        <pc:docMk/>
      </pc:docMkLst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146110714" sldId="1271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550735992" sldId="1274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265085137" sldId="1275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625779704" sldId="1276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969983430" sldId="1277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4223983676" sldId="1278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431208160" sldId="1279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217669905" sldId="1281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709910106" sldId="1285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879827063" sldId="1286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98700907" sldId="1287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945424662" sldId="1288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451892537" sldId="1290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704297698" sldId="1291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004005725" sldId="1292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616604513" sldId="1293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2940009" sldId="1294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4129772588" sldId="1295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601088972" sldId="1296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613174578" sldId="1297"/>
        </pc:sldMkLst>
      </pc:sldChg>
      <pc:sldChg chg="add del">
        <pc:chgData name="James Wagner" userId="2862651d-6f44-4741-89aa-aec1c8926fa8" providerId="ADAL" clId="{B7DC94F2-51FB-491D-BC41-D946DF8F4E17}" dt="2022-11-10T23:19:36.418" v="2"/>
        <pc:sldMkLst>
          <pc:docMk/>
          <pc:sldMk cId="2595640326" sldId="1299"/>
        </pc:sldMkLst>
      </pc:sldChg>
      <pc:sldChg chg="add del">
        <pc:chgData name="James Wagner" userId="2862651d-6f44-4741-89aa-aec1c8926fa8" providerId="ADAL" clId="{B7DC94F2-51FB-491D-BC41-D946DF8F4E17}" dt="2022-11-10T23:19:36.418" v="2"/>
        <pc:sldMkLst>
          <pc:docMk/>
          <pc:sldMk cId="3132923470" sldId="1300"/>
        </pc:sldMkLst>
      </pc:sldChg>
      <pc:sldChg chg="add del">
        <pc:chgData name="James Wagner" userId="2862651d-6f44-4741-89aa-aec1c8926fa8" providerId="ADAL" clId="{B7DC94F2-51FB-491D-BC41-D946DF8F4E17}" dt="2022-11-10T23:19:36.418" v="2"/>
        <pc:sldMkLst>
          <pc:docMk/>
          <pc:sldMk cId="3980295679" sldId="1301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341645796" sldId="1307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053375390" sldId="1308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4099546644" sldId="1311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197816197" sldId="1312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16914698" sldId="1313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44762528" sldId="1314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988325523" sldId="1320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690791179" sldId="1321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711920730" sldId="1322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939113290" sldId="1323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924349741" sldId="1324"/>
        </pc:sldMkLst>
      </pc:sldChg>
      <pc:sldChg chg="add del">
        <pc:chgData name="James Wagner" userId="2862651d-6f44-4741-89aa-aec1c8926fa8" providerId="ADAL" clId="{B7DC94F2-51FB-491D-BC41-D946DF8F4E17}" dt="2022-11-10T23:19:36.418" v="2"/>
        <pc:sldMkLst>
          <pc:docMk/>
          <pc:sldMk cId="691510093" sldId="1327"/>
        </pc:sldMkLst>
      </pc:sldChg>
      <pc:sldChg chg="add del">
        <pc:chgData name="James Wagner" userId="2862651d-6f44-4741-89aa-aec1c8926fa8" providerId="ADAL" clId="{B7DC94F2-51FB-491D-BC41-D946DF8F4E17}" dt="2022-11-10T23:19:36.418" v="2"/>
        <pc:sldMkLst>
          <pc:docMk/>
          <pc:sldMk cId="3751715030" sldId="1328"/>
        </pc:sldMkLst>
      </pc:sldChg>
      <pc:sldChg chg="add del">
        <pc:chgData name="James Wagner" userId="2862651d-6f44-4741-89aa-aec1c8926fa8" providerId="ADAL" clId="{B7DC94F2-51FB-491D-BC41-D946DF8F4E17}" dt="2022-11-10T23:19:36.418" v="2"/>
        <pc:sldMkLst>
          <pc:docMk/>
          <pc:sldMk cId="374752014" sldId="1329"/>
        </pc:sldMkLst>
      </pc:sldChg>
      <pc:sldChg chg="add del">
        <pc:chgData name="James Wagner" userId="2862651d-6f44-4741-89aa-aec1c8926fa8" providerId="ADAL" clId="{B7DC94F2-51FB-491D-BC41-D946DF8F4E17}" dt="2022-11-10T23:19:36.418" v="2"/>
        <pc:sldMkLst>
          <pc:docMk/>
          <pc:sldMk cId="1403449429" sldId="1330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235514448" sldId="1336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208665862" sldId="1337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261787234" sldId="1339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648642411" sldId="1340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655237397" sldId="1341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4061648617" sldId="1343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486841857" sldId="1344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995877824" sldId="1345"/>
        </pc:sldMkLst>
      </pc:sldChg>
      <pc:sldChg chg="add del">
        <pc:chgData name="James Wagner" userId="2862651d-6f44-4741-89aa-aec1c8926fa8" providerId="ADAL" clId="{B7DC94F2-51FB-491D-BC41-D946DF8F4E17}" dt="2022-11-10T23:19:36.418" v="2"/>
        <pc:sldMkLst>
          <pc:docMk/>
          <pc:sldMk cId="1572022892" sldId="1346"/>
        </pc:sldMkLst>
      </pc:sldChg>
      <pc:sldChg chg="add del">
        <pc:chgData name="James Wagner" userId="2862651d-6f44-4741-89aa-aec1c8926fa8" providerId="ADAL" clId="{B7DC94F2-51FB-491D-BC41-D946DF8F4E17}" dt="2022-11-10T23:19:36.418" v="2"/>
        <pc:sldMkLst>
          <pc:docMk/>
          <pc:sldMk cId="2880267177" sldId="1349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132466328" sldId="1350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2891098443" sldId="1351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973293450" sldId="1356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735685408" sldId="1357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092470142" sldId="1358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1882729791" sldId="1359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4291870875" sldId="1360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3779058766" sldId="1361"/>
        </pc:sldMkLst>
      </pc:sldChg>
      <pc:sldChg chg="del">
        <pc:chgData name="James Wagner" userId="2862651d-6f44-4741-89aa-aec1c8926fa8" providerId="ADAL" clId="{B7DC94F2-51FB-491D-BC41-D946DF8F4E17}" dt="2022-11-10T17:28:55.579" v="0" actId="47"/>
        <pc:sldMkLst>
          <pc:docMk/>
          <pc:sldMk cId="701495021" sldId="1362"/>
        </pc:sldMkLst>
      </pc:sldChg>
      <pc:sldChg chg="modSp add del mod">
        <pc:chgData name="James Wagner" userId="2862651d-6f44-4741-89aa-aec1c8926fa8" providerId="ADAL" clId="{B7DC94F2-51FB-491D-BC41-D946DF8F4E17}" dt="2022-11-10T23:23:34.202" v="5" actId="6549"/>
        <pc:sldMkLst>
          <pc:docMk/>
          <pc:sldMk cId="3480224760" sldId="1393"/>
        </pc:sldMkLst>
        <pc:spChg chg="mod">
          <ac:chgData name="James Wagner" userId="2862651d-6f44-4741-89aa-aec1c8926fa8" providerId="ADAL" clId="{B7DC94F2-51FB-491D-BC41-D946DF8F4E17}" dt="2022-11-10T23:23:34.202" v="5" actId="6549"/>
          <ac:spMkLst>
            <pc:docMk/>
            <pc:sldMk cId="3480224760" sldId="1393"/>
            <ac:spMk id="3" creationId="{7BFFD915-8326-4101-980F-0ABF754D1C95}"/>
          </ac:spMkLst>
        </pc:spChg>
      </pc:sldChg>
      <pc:sldChg chg="add del">
        <pc:chgData name="James Wagner" userId="2862651d-6f44-4741-89aa-aec1c8926fa8" providerId="ADAL" clId="{B7DC94F2-51FB-491D-BC41-D946DF8F4E17}" dt="2022-11-10T23:23:28.771" v="3"/>
        <pc:sldMkLst>
          <pc:docMk/>
          <pc:sldMk cId="4063192619" sldId="1394"/>
        </pc:sldMkLst>
      </pc:sldChg>
      <pc:sldChg chg="del">
        <pc:chgData name="James Wagner" userId="2862651d-6f44-4741-89aa-aec1c8926fa8" providerId="ADAL" clId="{B7DC94F2-51FB-491D-BC41-D946DF8F4E17}" dt="2022-11-10T17:29:20.467" v="1" actId="47"/>
        <pc:sldMkLst>
          <pc:docMk/>
          <pc:sldMk cId="3168754804" sldId="14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4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https://docs.oracle.com/database/121/ASOAG/introduction-to-transparent-data-encryption.htm#ASOAG10137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assign a $ cost to a vulnerability?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8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Store </a:t>
            </a:r>
            <a:r>
              <a:rPr lang="en-US"/>
              <a:t>hash values</a:t>
            </a:r>
          </a:p>
          <a:p>
            <a:r>
              <a:rPr lang="en-US" dirty="0"/>
              <a:t>2. Symmetric: speed over security. Asymmetric: confirm an identity, share a symmetric key</a:t>
            </a:r>
          </a:p>
          <a:p>
            <a:r>
              <a:rPr lang="en-US" dirty="0"/>
              <a:t>3. Publish the secret key, make the public key secret. Normal usage. Make both keys secret.</a:t>
            </a:r>
          </a:p>
          <a:p>
            <a:r>
              <a:rPr lang="en-US" dirty="0"/>
              <a:t>3. A worm is a free standing program that works by itself. A virus is a code fragment that attaches to another program. The worm reproduces by making more copies of the worm program. The virus reproduces by infecting other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strcpy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 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copies the string pointed to by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s2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into the object pointed to by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s1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It returns a pointer to the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is to overwrite the return address so that it points to some malicious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NO_OP is extra padding of no operation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2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Linux: most users use a normal account and log into root when they need to make specific changes. Windows: most users just access an admin account</a:t>
            </a:r>
          </a:p>
          <a:p>
            <a:r>
              <a:rPr lang="en-US" dirty="0"/>
              <a:t>Windows typically uses binary files to install applications. Linux installs applications from package managers and software repos – typically verified by the Linux distribution.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.sys file contains the virus code and the .</a:t>
            </a:r>
            <a:r>
              <a:rPr lang="en-US" dirty="0" err="1"/>
              <a:t>vxd</a:t>
            </a:r>
            <a:r>
              <a:rPr lang="en-US" dirty="0"/>
              <a:t> file is used to send info back to the hacker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communication with </a:t>
            </a:r>
            <a:r>
              <a:rPr lang="en-US" dirty="0" err="1"/>
              <a:t>rsh</a:t>
            </a:r>
            <a:r>
              <a:rPr lang="en-US" dirty="0"/>
              <a:t> and run finger. Finger returns a person’s name &amp; login. Buffer overflow attack on finger to run the remote shell. </a:t>
            </a:r>
            <a:r>
              <a:rPr lang="en-US" dirty="0" err="1"/>
              <a:t>Sendmail</a:t>
            </a:r>
            <a:r>
              <a:rPr lang="en-US" dirty="0"/>
              <a:t> was used to copy the grappling hook.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the pros and cons of locking an account after </a:t>
            </a:r>
            <a:r>
              <a:rPr lang="en-US" i="1" dirty="0"/>
              <a:t>N</a:t>
            </a:r>
            <a:r>
              <a:rPr lang="en-US" dirty="0"/>
              <a:t> failed password attempts?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0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Encryption – securely exchange messages in the event they are intercepted.</a:t>
            </a:r>
          </a:p>
          <a:p>
            <a:r>
              <a:rPr lang="en-US" dirty="0"/>
              <a:t>Hashing – passwords and message integrity</a:t>
            </a:r>
          </a:p>
          <a:p>
            <a:r>
              <a:rPr lang="en-US" dirty="0"/>
              <a:t>Steganography – secretly send messages and watermarking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2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11/14/2023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14, Lecture 26</a:t>
            </a:r>
          </a:p>
          <a:p>
            <a:r>
              <a:rPr lang="en-US" dirty="0"/>
              <a:t>November 14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33" y="137196"/>
            <a:ext cx="8229600" cy="1143000"/>
          </a:xfrm>
        </p:spPr>
        <p:txBody>
          <a:bodyPr/>
          <a:lstStyle/>
          <a:p>
            <a:r>
              <a:rPr lang="en-US" dirty="0"/>
              <a:t>Stack and Buffer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0033" y="1368588"/>
            <a:ext cx="8229600" cy="438912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78B254-1959-49F0-A450-23C95637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0" y="1439819"/>
            <a:ext cx="60102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1ED76-83C0-4866-8D45-17BF8EA88EF5}"/>
              </a:ext>
            </a:extLst>
          </p:cNvPr>
          <p:cNvSpPr txBox="1"/>
          <p:nvPr/>
        </p:nvSpPr>
        <p:spPr>
          <a:xfrm>
            <a:off x="1280196" y="5498907"/>
            <a:ext cx="273023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Stack frame from main().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73B2-63EB-4154-8EDA-CED38D08B5A6}"/>
              </a:ext>
            </a:extLst>
          </p:cNvPr>
          <p:cNvSpPr txBox="1"/>
          <p:nvPr/>
        </p:nvSpPr>
        <p:spPr>
          <a:xfrm>
            <a:off x="4937756" y="5489412"/>
            <a:ext cx="24801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Our “bad” code input.</a:t>
            </a:r>
          </a:p>
        </p:txBody>
      </p:sp>
    </p:spTree>
    <p:extLst>
      <p:ext uri="{BB962C8B-B14F-4D97-AF65-F5344CB8AC3E}">
        <p14:creationId xmlns:p14="http://schemas.microsoft.com/office/powerpoint/2010/main" val="29391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Buffer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may take a lot of knowledge to exploit code with a buffer overflow attack. </a:t>
            </a:r>
          </a:p>
          <a:p>
            <a:endParaRPr lang="en-US" dirty="0"/>
          </a:p>
          <a:p>
            <a:r>
              <a:rPr lang="en-US" dirty="0"/>
              <a:t>Famous hacks such as the buffer overflow attack are well known.  It doesn’t take a lot of skill to follow the instructions…</a:t>
            </a:r>
          </a:p>
          <a:p>
            <a:endParaRPr lang="en-US" dirty="0"/>
          </a:p>
          <a:p>
            <a:r>
              <a:rPr lang="en-US" b="1" dirty="0"/>
              <a:t>Script Kiddies</a:t>
            </a:r>
            <a:r>
              <a:rPr lang="en-US" dirty="0"/>
              <a:t> – hackers with only rudimentary skill of their own but the ability to copy the efforts of others.</a:t>
            </a:r>
          </a:p>
        </p:txBody>
      </p:sp>
    </p:spTree>
    <p:extLst>
      <p:ext uri="{BB962C8B-B14F-4D97-AF65-F5344CB8AC3E}">
        <p14:creationId xmlns:p14="http://schemas.microsoft.com/office/powerpoint/2010/main" val="9243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Virus</a:t>
            </a:r>
            <a:r>
              <a:rPr lang="en-US" dirty="0"/>
              <a:t> - fragment of code embedded in a legitimate program designed to replicate itself (by infecting other programs).</a:t>
            </a:r>
          </a:p>
          <a:p>
            <a:endParaRPr lang="en-US" dirty="0"/>
          </a:p>
          <a:p>
            <a:r>
              <a:rPr lang="en-US" dirty="0"/>
              <a:t>Viruses are more likely to infect PCs than UNIX because programs in the latter have limited authority to modify other users’ programs and critical system structures.</a:t>
            </a:r>
          </a:p>
          <a:p>
            <a:endParaRPr lang="en-US" dirty="0"/>
          </a:p>
          <a:p>
            <a:r>
              <a:rPr lang="en-US" b="1" dirty="0"/>
              <a:t>Virus dropper</a:t>
            </a:r>
            <a:r>
              <a:rPr lang="en-US" dirty="0"/>
              <a:t> – used to deliver a virus to systems, usually some form of a Trojan horse, and usually via e-mail or unsafe downloads.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Viruses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File</a:t>
            </a:r>
            <a:r>
              <a:rPr lang="en-US" dirty="0"/>
              <a:t> – virus appends itself to a file. Changes the start of the program. When it is executed, it returns control to the program to go unnoticed.</a:t>
            </a:r>
          </a:p>
          <a:p>
            <a:r>
              <a:rPr lang="en-US" b="1" dirty="0"/>
              <a:t>Macro</a:t>
            </a:r>
            <a:r>
              <a:rPr lang="en-US" dirty="0"/>
              <a:t> – virus written as a macro in Excel, Word, etc.</a:t>
            </a:r>
          </a:p>
          <a:p>
            <a:r>
              <a:rPr lang="en-US" b="1" dirty="0"/>
              <a:t>Source code</a:t>
            </a:r>
            <a:r>
              <a:rPr lang="en-US" dirty="0"/>
              <a:t> – looks for source code and modifies it to include the virus </a:t>
            </a:r>
          </a:p>
          <a:p>
            <a:r>
              <a:rPr lang="en-US" b="1" dirty="0"/>
              <a:t>Polymorphic</a:t>
            </a:r>
            <a:r>
              <a:rPr lang="en-US" dirty="0"/>
              <a:t> – changes (the </a:t>
            </a:r>
            <a:r>
              <a:rPr lang="en-US" b="1" dirty="0"/>
              <a:t>virus signature</a:t>
            </a:r>
            <a:r>
              <a:rPr lang="en-US" dirty="0"/>
              <a:t>) each time the virus is installed to avoid antivirus software. </a:t>
            </a:r>
          </a:p>
          <a:p>
            <a:pPr lvl="1"/>
            <a:r>
              <a:rPr lang="en-US" dirty="0"/>
              <a:t>A virus signature is a pattern that identifies a virus (e.g., bytes of code)</a:t>
            </a:r>
          </a:p>
          <a:p>
            <a:r>
              <a:rPr lang="en-US" b="1" dirty="0"/>
              <a:t>Encrypted</a:t>
            </a:r>
            <a:r>
              <a:rPr lang="en-US" dirty="0"/>
              <a:t> – includes decryption code along with the encrypted virus – they decrypt themselves.</a:t>
            </a:r>
          </a:p>
          <a:p>
            <a:r>
              <a:rPr lang="en-US" dirty="0"/>
              <a:t>That’s just a few…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967B-7A9C-4A2B-BAA7-5B544C26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A44D-25C6-47BF-8A4D-6C399711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693885"/>
          </a:xfrm>
        </p:spPr>
        <p:txBody>
          <a:bodyPr>
            <a:normAutofit/>
          </a:bodyPr>
          <a:lstStyle/>
          <a:p>
            <a:r>
              <a:rPr lang="en-US" dirty="0"/>
              <a:t>Macros automate tasks in programs like Microsoft Word or Excel.</a:t>
            </a:r>
          </a:p>
          <a:p>
            <a:pPr lvl="1"/>
            <a:r>
              <a:rPr lang="en-US" dirty="0"/>
              <a:t>A macro language is a programming language, but it can’t run without the underlying application</a:t>
            </a:r>
          </a:p>
          <a:p>
            <a:pPr lvl="1"/>
            <a:endParaRPr lang="en-US" dirty="0"/>
          </a:p>
          <a:p>
            <a:r>
              <a:rPr lang="en-US" dirty="0"/>
              <a:t>Example. Generate serial numbers for Excel (Visual Basic)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macro can be automatically launched in Word or Excel when a document is opened or another key event occurs.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0D8204-A16A-4420-ABE0-367CC542D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35" y="3611878"/>
            <a:ext cx="5943535" cy="185429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Sub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AddSerialNumbers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Dim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As Integer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On Error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GoTo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Last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InputBox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("Enter Value", "Enter Serial Numbers")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= 1 To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ActiveCell.Value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ActiveCell.Offset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(1, 0).Activate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Next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Last:Exit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Sub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End Sub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611-2BE4-4D2D-BD49-45339421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22B5-97DA-4115-9CE6-A14348CF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they’re popular: </a:t>
            </a:r>
          </a:p>
          <a:p>
            <a:pPr lvl="1"/>
            <a:r>
              <a:rPr lang="en-US" dirty="0"/>
              <a:t>Easy to write </a:t>
            </a:r>
          </a:p>
          <a:p>
            <a:pPr lvl="1"/>
            <a:r>
              <a:rPr lang="en-US" dirty="0"/>
              <a:t>Everyone exchanges docs so easy to spread </a:t>
            </a:r>
          </a:p>
          <a:p>
            <a:pPr lvl="1"/>
            <a:r>
              <a:rPr lang="en-US" dirty="0"/>
              <a:t>Cross platform (e.g., any computer running Office)</a:t>
            </a:r>
          </a:p>
          <a:p>
            <a:endParaRPr lang="en-US" dirty="0"/>
          </a:p>
          <a:p>
            <a:r>
              <a:rPr lang="en-US" dirty="0"/>
              <a:t>What they can do:</a:t>
            </a:r>
          </a:p>
          <a:p>
            <a:pPr lvl="1"/>
            <a:r>
              <a:rPr lang="en-US" dirty="0"/>
              <a:t>Corrupt data</a:t>
            </a:r>
          </a:p>
          <a:p>
            <a:pPr lvl="1"/>
            <a:r>
              <a:rPr lang="en-US" dirty="0"/>
              <a:t>Create new files</a:t>
            </a:r>
          </a:p>
          <a:p>
            <a:pPr lvl="1"/>
            <a:r>
              <a:rPr lang="en-US" dirty="0"/>
              <a:t>Move text</a:t>
            </a:r>
          </a:p>
          <a:p>
            <a:pPr lvl="1"/>
            <a:r>
              <a:rPr lang="en-US" dirty="0"/>
              <a:t>Send files </a:t>
            </a:r>
          </a:p>
          <a:p>
            <a:pPr lvl="1"/>
            <a:r>
              <a:rPr lang="en-US" dirty="0"/>
              <a:t>Etc.  </a:t>
            </a:r>
          </a:p>
        </p:txBody>
      </p:sp>
    </p:spTree>
    <p:extLst>
      <p:ext uri="{BB962C8B-B14F-4D97-AF65-F5344CB8AC3E}">
        <p14:creationId xmlns:p14="http://schemas.microsoft.com/office/powerpoint/2010/main" val="35724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1D42-2B28-4A37-BE4E-B81EEB89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W97M.Marker Virus (MS Word)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BF9A-1636-4D2E-9CC9-60690692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Marker is a Word macro virus that keeps track of who it infects and transmits this info to hacker site.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AE2C62-1786-45B6-B2B2-B5B32CD10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06" y="3139208"/>
            <a:ext cx="42061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 Code: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209.201.88.110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;opens an ftp connection to hacker's ftp 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anonymous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;logs user in as anonymous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;puts in 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incoming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;changes to subdirectory called incoming on hacker's 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ascii;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 file transfer in ascii text transmission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hsfedrt.sys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;uploads tracking information to ftp site, where hsfedrt.sys can be any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;randomly generated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;ends ftp session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D694E4-2626-4190-A9BD-C716E2EC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394" y="3139213"/>
            <a:ext cx="512058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 Log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'09:08:36 - Saturday, 28, Nov 1998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'Richard D. Collier, III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'RichDesigns.net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'02:50:31 PM - Saturday, 28 Nov 1998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'Elizabeth Rose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'Straight-A Students, Inc.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'12:49:03 PM - Saturday, 9 Jan 1999'Lillian Hanson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'Genius Tutoring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’Two Embargo, Suite 3800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'Richmond, CA 94111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541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System and Network Threats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56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Network Threats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threats so far are termed </a:t>
            </a:r>
            <a:r>
              <a:rPr lang="en-US" i="1" dirty="0"/>
              <a:t>program threats </a:t>
            </a:r>
            <a:r>
              <a:rPr lang="en-US" dirty="0"/>
              <a:t>because they attack specific programs or are carried and distributed in programs. </a:t>
            </a:r>
          </a:p>
          <a:p>
            <a:endParaRPr lang="en-US" dirty="0"/>
          </a:p>
          <a:p>
            <a:r>
              <a:rPr lang="en-US" dirty="0"/>
              <a:t>The threats in this section attack the operating system or the network itself or leverage those systems to launch their attacks.</a:t>
            </a:r>
          </a:p>
          <a:p>
            <a:pPr lvl="1"/>
            <a:r>
              <a:rPr lang="en-US" dirty="0"/>
              <a:t>Worms</a:t>
            </a:r>
          </a:p>
          <a:p>
            <a:pPr lvl="1"/>
            <a:r>
              <a:rPr lang="en-US" dirty="0"/>
              <a:t>Port scanning</a:t>
            </a:r>
          </a:p>
          <a:p>
            <a:pPr lvl="1"/>
            <a:r>
              <a:rPr lang="en-US" dirty="0"/>
              <a:t>Denial of service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2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Worm –</a:t>
            </a:r>
            <a:r>
              <a:rPr lang="en-US" dirty="0"/>
              <a:t> a process that uses fork() to make copies of itself in order to wreak havoc on a system. </a:t>
            </a:r>
          </a:p>
          <a:p>
            <a:endParaRPr lang="en-US" dirty="0"/>
          </a:p>
          <a:p>
            <a:r>
              <a:rPr lang="en-US" dirty="0"/>
              <a:t>Worms consume system resources often blocking out other legitimate process. </a:t>
            </a:r>
          </a:p>
          <a:p>
            <a:endParaRPr lang="en-US" dirty="0"/>
          </a:p>
          <a:p>
            <a:r>
              <a:rPr lang="en-US" dirty="0"/>
              <a:t>Worms that propagate over networks can be especially problematic as they can tie up vast amounts of network resources and bring down large-scale system.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9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Assignment 4 is due Wednesday, November 29</a:t>
            </a:r>
            <a:r>
              <a:rPr lang="en-US" baseline="30000" dirty="0"/>
              <a:t>th</a:t>
            </a:r>
            <a:r>
              <a:rPr lang="en-US" dirty="0"/>
              <a:t> @ 11:59pm</a:t>
            </a:r>
          </a:p>
          <a:p>
            <a:endParaRPr lang="en-US" dirty="0"/>
          </a:p>
          <a:p>
            <a:r>
              <a:rPr lang="en-US" dirty="0"/>
              <a:t>Quiz 5 is due Thursday, 11/16 @ 11:59 pm.</a:t>
            </a:r>
          </a:p>
          <a:p>
            <a:pPr lvl="1"/>
            <a:r>
              <a:rPr lang="en-US" dirty="0"/>
              <a:t>File Systems and Mass Storage (Lectures 20 – 24)</a:t>
            </a:r>
          </a:p>
          <a:p>
            <a:pPr lvl="1"/>
            <a:endParaRPr lang="en-US" dirty="0"/>
          </a:p>
          <a:p>
            <a:r>
              <a:rPr lang="en-US" dirty="0"/>
              <a:t>Assignment 5: E.C. is up and due Tuesday, 11/28 @ 6:00pm</a:t>
            </a:r>
          </a:p>
          <a:p>
            <a:pPr lvl="1"/>
            <a:r>
              <a:rPr lang="en-US" dirty="0"/>
              <a:t>E.C. will be applied to final exam score</a:t>
            </a:r>
          </a:p>
          <a:p>
            <a:pPr lvl="1"/>
            <a:r>
              <a:rPr lang="en-US" dirty="0"/>
              <a:t>Problems will be meant as a review to also help/encourage you to prepare for the exam.</a:t>
            </a:r>
          </a:p>
          <a:p>
            <a:pPr lvl="1"/>
            <a:endParaRPr lang="en-US" dirty="0"/>
          </a:p>
          <a:p>
            <a:r>
              <a:rPr lang="en-US" dirty="0"/>
              <a:t>Final Exam is Thursday, 12/7 from 8:00pm – 10:00pm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Morris Internet Worm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well-known and first worms was launched by a graduate student at Cornell, Robert Morris, in 1988.</a:t>
            </a:r>
          </a:p>
          <a:p>
            <a:endParaRPr lang="en-US" dirty="0"/>
          </a:p>
          <a:p>
            <a:r>
              <a:rPr lang="en-US" dirty="0"/>
              <a:t>It targeted Sun Microsystems’ workstations and brought down many of their system in just a few hours -&gt; cost millions of dollars.</a:t>
            </a:r>
          </a:p>
          <a:p>
            <a:endParaRPr lang="en-US" dirty="0"/>
          </a:p>
          <a:p>
            <a:r>
              <a:rPr lang="en-US" dirty="0"/>
              <a:t>The worm consisted of two parts: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Grappling hook - connected to machines and transferred the main worm 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Main worm program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Morris Internet Worm: Exploitations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503872" cy="4389120"/>
          </a:xfrm>
        </p:spPr>
        <p:txBody>
          <a:bodyPr/>
          <a:lstStyle/>
          <a:p>
            <a:r>
              <a:rPr lang="en-US" b="1" dirty="0" err="1"/>
              <a:t>Rsh</a:t>
            </a:r>
            <a:r>
              <a:rPr lang="en-US" b="1" dirty="0"/>
              <a:t> (remote shell)</a:t>
            </a:r>
            <a:r>
              <a:rPr lang="en-US" dirty="0"/>
              <a:t> – allowed remote access with host-login pairs, no password.</a:t>
            </a:r>
          </a:p>
          <a:p>
            <a:endParaRPr lang="en-US" dirty="0"/>
          </a:p>
          <a:p>
            <a:r>
              <a:rPr lang="en-US" b="1" dirty="0"/>
              <a:t>Finger</a:t>
            </a:r>
            <a:r>
              <a:rPr lang="en-US" dirty="0"/>
              <a:t> – “telephone directory” command that returns a person’s name, login name, and other information.</a:t>
            </a:r>
          </a:p>
          <a:p>
            <a:pPr lvl="1"/>
            <a:r>
              <a:rPr lang="en-US" dirty="0"/>
              <a:t>The worm also used a buffer overflow attack on this utility to execute /bin/</a:t>
            </a:r>
            <a:r>
              <a:rPr lang="en-US" dirty="0" err="1"/>
              <a:t>sh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Sendmail</a:t>
            </a:r>
            <a:r>
              <a:rPr lang="en-US" dirty="0"/>
              <a:t> – routine for sending and forwarding mail along with a debugging option to execute commands.</a:t>
            </a:r>
          </a:p>
          <a:p>
            <a:pPr lvl="1"/>
            <a:r>
              <a:rPr lang="en-US" dirty="0"/>
              <a:t>This is how the grappling hook was sent and executed.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Morris Internet Worm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worm had access to one or more accounts, use those accounts to </a:t>
            </a:r>
            <a:r>
              <a:rPr lang="en-US" dirty="0" err="1"/>
              <a:t>rsh</a:t>
            </a:r>
            <a:r>
              <a:rPr lang="en-US" dirty="0"/>
              <a:t> into other systems.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E2606D-5FE9-45CC-AFA4-93D9614D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2754613"/>
            <a:ext cx="71151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8061-6288-415A-9768-255D23FE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Morris Internet Worm: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A9F7-A192-4602-88B6-07D20ECA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Morris said his worm was intended to be a harmless prank, but it cost up to $10M to disinfect the thousands of computers.</a:t>
            </a:r>
          </a:p>
          <a:p>
            <a:endParaRPr lang="en-US" dirty="0"/>
          </a:p>
          <a:p>
            <a:r>
              <a:rPr lang="en-US" dirty="0"/>
              <a:t>The worm took elaborate steps to cover its tracks, but contained no code aimed at damaging or destroying the systems.</a:t>
            </a:r>
          </a:p>
          <a:p>
            <a:endParaRPr lang="en-US" dirty="0"/>
          </a:p>
          <a:p>
            <a:r>
              <a:rPr lang="en-US" dirty="0"/>
              <a:t>A federal court sentenced him to 3 years probation, 400 hours of community service, and a $10K fine plus legal fees.</a:t>
            </a:r>
          </a:p>
          <a:p>
            <a:endParaRPr lang="en-US" dirty="0"/>
          </a:p>
          <a:p>
            <a:r>
              <a:rPr lang="en-US" dirty="0"/>
              <a:t>Any arguments for or against this sentence?</a:t>
            </a:r>
          </a:p>
        </p:txBody>
      </p:sp>
    </p:spTree>
    <p:extLst>
      <p:ext uri="{BB962C8B-B14F-4D97-AF65-F5344CB8AC3E}">
        <p14:creationId xmlns:p14="http://schemas.microsoft.com/office/powerpoint/2010/main" val="28802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Port scanning</a:t>
            </a:r>
            <a:r>
              <a:rPr lang="en-US" dirty="0"/>
              <a:t> is technically not an attack but rather a search for vulnerabilities to attack. </a:t>
            </a:r>
          </a:p>
          <a:p>
            <a:endParaRPr lang="en-US" dirty="0"/>
          </a:p>
          <a:p>
            <a:r>
              <a:rPr lang="en-US" dirty="0"/>
              <a:t>The basic idea is to systematically attempt to connect to every known network port on some remote machine and to attempt to make contact.</a:t>
            </a:r>
          </a:p>
          <a:p>
            <a:pPr lvl="1"/>
            <a:r>
              <a:rPr lang="en-US" dirty="0"/>
              <a:t>If successful, try to exploit bugs, e.g., buffer overflows to install Trojan horses or a back-door program. </a:t>
            </a:r>
          </a:p>
          <a:p>
            <a:endParaRPr lang="en-US" dirty="0"/>
          </a:p>
          <a:p>
            <a:r>
              <a:rPr lang="en-US" dirty="0"/>
              <a:t>Because port scanning is easily detected and traced, it is usually launched from </a:t>
            </a:r>
            <a:r>
              <a:rPr lang="en-US" b="1" dirty="0"/>
              <a:t>zombie systems</a:t>
            </a:r>
            <a:r>
              <a:rPr lang="en-US" dirty="0"/>
              <a:t>, i.e., previously hacked systems that are being used without the knowledge.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Denial of Service (DOS)</a:t>
            </a:r>
            <a:r>
              <a:rPr lang="en-US" dirty="0"/>
              <a:t> attacks do not attempt to actually access or damage systems, but rather clog them up.</a:t>
            </a:r>
          </a:p>
          <a:p>
            <a:pPr lvl="1"/>
            <a:r>
              <a:rPr lang="en-US" dirty="0"/>
              <a:t>Infinite pop-ups</a:t>
            </a:r>
          </a:p>
          <a:p>
            <a:pPr lvl="1"/>
            <a:r>
              <a:rPr lang="en-US" dirty="0"/>
              <a:t>Infinite server requests</a:t>
            </a:r>
          </a:p>
          <a:p>
            <a:pPr lvl="1"/>
            <a:endParaRPr lang="en-US" dirty="0"/>
          </a:p>
          <a:p>
            <a:r>
              <a:rPr lang="en-US" dirty="0"/>
              <a:t>Security systems that locks accounts after </a:t>
            </a:r>
            <a:r>
              <a:rPr lang="en-US" i="1" dirty="0"/>
              <a:t>N</a:t>
            </a:r>
            <a:r>
              <a:rPr lang="en-US" dirty="0"/>
              <a:t> failed attempts are subject to DOS attacks.</a:t>
            </a:r>
          </a:p>
          <a:p>
            <a:endParaRPr lang="en-US" dirty="0"/>
          </a:p>
          <a:p>
            <a:r>
              <a:rPr lang="en-US" dirty="0"/>
              <a:t>Sometimes DOS attacks are not from maliciousness. </a:t>
            </a:r>
          </a:p>
          <a:p>
            <a:pPr lvl="1"/>
            <a:r>
              <a:rPr lang="en-US" dirty="0"/>
              <a:t>A web site gets a bunch of traffic from a successful ad campaign.</a:t>
            </a:r>
          </a:p>
          <a:p>
            <a:pPr lvl="1"/>
            <a:r>
              <a:rPr lang="en-US" dirty="0"/>
              <a:t>CS students all wait until the last day to complete their assignment on a server.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Cryptography as a Security Tool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Passing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a single computer message passing is safe, reliable, and secure.</a:t>
            </a:r>
          </a:p>
          <a:p>
            <a:pPr lvl="1"/>
            <a:r>
              <a:rPr lang="en-US" dirty="0"/>
              <a:t>The OS knows the sender/receiver</a:t>
            </a:r>
          </a:p>
          <a:p>
            <a:pPr lvl="1"/>
            <a:endParaRPr lang="en-US" dirty="0"/>
          </a:p>
          <a:p>
            <a:r>
              <a:rPr lang="en-US" dirty="0"/>
              <a:t>On a network things aren’t straightforward  </a:t>
            </a:r>
          </a:p>
          <a:p>
            <a:pPr lvl="1"/>
            <a:r>
              <a:rPr lang="en-US" dirty="0"/>
              <a:t>A rogue computer (or e-mail sender) may spoof their identity</a:t>
            </a:r>
          </a:p>
          <a:p>
            <a:pPr lvl="1"/>
            <a:endParaRPr lang="en-US" dirty="0"/>
          </a:p>
          <a:p>
            <a:r>
              <a:rPr lang="en-US" dirty="0"/>
              <a:t>Trust </a:t>
            </a:r>
          </a:p>
          <a:p>
            <a:pPr lvl="1"/>
            <a:r>
              <a:rPr lang="en-US" dirty="0"/>
              <a:t>How can we be sure that the messages received are from a trusted source?</a:t>
            </a:r>
          </a:p>
          <a:p>
            <a:r>
              <a:rPr lang="en-US" dirty="0"/>
              <a:t>Confidentiality  </a:t>
            </a:r>
          </a:p>
          <a:p>
            <a:pPr lvl="1"/>
            <a:r>
              <a:rPr lang="en-US" dirty="0"/>
              <a:t>How can we ensure that sent messages are received only by the intended recipient?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Cryptography can help with both trust and confidentiality with secrets and keys. </a:t>
            </a:r>
          </a:p>
          <a:p>
            <a:endParaRPr lang="en-US" dirty="0"/>
          </a:p>
          <a:p>
            <a:r>
              <a:rPr lang="en-US" dirty="0"/>
              <a:t>Trust - the key is held by the sender so that the recipient knows that only the authentic author could have sent the message. </a:t>
            </a:r>
          </a:p>
          <a:p>
            <a:endParaRPr lang="en-US" dirty="0"/>
          </a:p>
          <a:p>
            <a:r>
              <a:rPr lang="en-US" dirty="0"/>
              <a:t>Confidentiality - the key is held by the recipient so that only they can receive the message accurately.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7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4E4B-E447-4D4A-A2BB-10F98670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D915-8326-4101-980F-0ABF754D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fundamental areas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Encryption</a:t>
            </a:r>
            <a:r>
              <a:rPr lang="en-US" dirty="0"/>
              <a:t> – scramble the message so that only the intended recipient can unscramble it.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Hashing</a:t>
            </a:r>
            <a:r>
              <a:rPr lang="en-US" dirty="0"/>
              <a:t> – create a number (i.e., a hash) from a message that’s hard (or impossible) to reverse.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Steganography</a:t>
            </a:r>
            <a:r>
              <a:rPr lang="en-US" dirty="0"/>
              <a:t> – hide the existence of the message.</a:t>
            </a:r>
          </a:p>
          <a:p>
            <a:pPr marL="731520" lvl="1" indent="-457200"/>
            <a:r>
              <a:rPr lang="en-US" i="1" dirty="0"/>
              <a:t>We won’t consider this…</a:t>
            </a:r>
          </a:p>
          <a:p>
            <a:pPr marL="731520" lvl="1" indent="-457200"/>
            <a:endParaRPr lang="en-US" i="1" dirty="0"/>
          </a:p>
          <a:p>
            <a:pPr marL="457200" indent="-457200"/>
            <a:r>
              <a:rPr lang="en-US" dirty="0"/>
              <a:t>What are example use cases of each?</a:t>
            </a:r>
          </a:p>
        </p:txBody>
      </p:sp>
    </p:spTree>
    <p:extLst>
      <p:ext uri="{BB962C8B-B14F-4D97-AF65-F5344CB8AC3E}">
        <p14:creationId xmlns:p14="http://schemas.microsoft.com/office/powerpoint/2010/main" val="41527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A537-E38F-80EC-4987-A6E0692C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64DA-73DD-7F60-0CB1-7D9297F8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and Security (Chapter 9)</a:t>
            </a:r>
          </a:p>
          <a:p>
            <a:pPr lvl="1"/>
            <a:r>
              <a:rPr lang="en-US" dirty="0"/>
              <a:t>Program Threats</a:t>
            </a:r>
          </a:p>
          <a:p>
            <a:pPr lvl="1"/>
            <a:r>
              <a:rPr lang="en-US" dirty="0"/>
              <a:t>System and Network Threats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Implementing Security Defenses</a:t>
            </a:r>
          </a:p>
        </p:txBody>
      </p:sp>
    </p:spTree>
    <p:extLst>
      <p:ext uri="{BB962C8B-B14F-4D97-AF65-F5344CB8AC3E}">
        <p14:creationId xmlns:p14="http://schemas.microsoft.com/office/powerpoint/2010/main" val="13960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5228868-5C72-4EB8-99F5-AC0275D9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0" y="502952"/>
            <a:ext cx="6267740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FD50AE-D2CD-41A9-BC4F-867E6FC5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3A8F-CF06-4AF2-8A10-33E916A4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2651776" cy="4389120"/>
          </a:xfrm>
        </p:spPr>
        <p:txBody>
          <a:bodyPr>
            <a:normAutofit/>
          </a:bodyPr>
          <a:lstStyle/>
          <a:p>
            <a:r>
              <a:rPr lang="en-US" i="1" dirty="0"/>
              <a:t>M</a:t>
            </a:r>
            <a:r>
              <a:rPr lang="en-US" dirty="0"/>
              <a:t> – set of messages</a:t>
            </a:r>
            <a:endParaRPr lang="en-US" i="1" dirty="0"/>
          </a:p>
          <a:p>
            <a:r>
              <a:rPr lang="en-US" i="1" dirty="0"/>
              <a:t>K</a:t>
            </a:r>
            <a:r>
              <a:rPr lang="en-US" dirty="0"/>
              <a:t> – set of keys</a:t>
            </a:r>
            <a:endParaRPr lang="en-US" i="1" dirty="0"/>
          </a:p>
          <a:p>
            <a:r>
              <a:rPr lang="en-US" i="1" dirty="0"/>
              <a:t>C</a:t>
            </a:r>
            <a:r>
              <a:rPr lang="en-US" dirty="0"/>
              <a:t> – set of ciphertext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E</a:t>
            </a:r>
            <a:r>
              <a:rPr lang="en-US" dirty="0"/>
              <a:t> – a function to generate ciphertexts from a </a:t>
            </a:r>
            <a:r>
              <a:rPr lang="en-US" i="1" dirty="0"/>
              <a:t>m </a:t>
            </a:r>
            <a:r>
              <a:rPr lang="en-US" dirty="0"/>
              <a:t>and a </a:t>
            </a:r>
            <a:r>
              <a:rPr lang="en-US" i="1" dirty="0"/>
              <a:t>k.</a:t>
            </a:r>
            <a:endParaRPr lang="en-US" dirty="0"/>
          </a:p>
          <a:p>
            <a:r>
              <a:rPr lang="en-US" i="1" dirty="0"/>
              <a:t>D </a:t>
            </a:r>
            <a:r>
              <a:rPr lang="en-US" dirty="0"/>
              <a:t>– a function to generate messages from a </a:t>
            </a:r>
            <a:r>
              <a:rPr lang="en-US" i="1" dirty="0"/>
              <a:t>c </a:t>
            </a:r>
            <a:r>
              <a:rPr lang="en-US" dirty="0"/>
              <a:t>and a </a:t>
            </a:r>
            <a:r>
              <a:rPr lang="en-US" i="1" dirty="0"/>
              <a:t>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idea:</a:t>
            </a:r>
            <a:r>
              <a:rPr lang="en-US" dirty="0"/>
              <a:t> encode a message so only the desired recipient can decode and read it. </a:t>
            </a:r>
          </a:p>
          <a:p>
            <a:pPr lvl="1"/>
            <a:r>
              <a:rPr lang="en-US" dirty="0"/>
              <a:t>Encryption has been around for 1000’s of years.</a:t>
            </a:r>
          </a:p>
          <a:p>
            <a:pPr lvl="1"/>
            <a:endParaRPr lang="en-US" dirty="0"/>
          </a:p>
          <a:p>
            <a:r>
              <a:rPr lang="en-US" dirty="0"/>
              <a:t>The basic steps are: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The sender creates </a:t>
            </a:r>
            <a:r>
              <a:rPr lang="en-US" i="1" dirty="0"/>
              <a:t>m</a:t>
            </a:r>
            <a:r>
              <a:rPr lang="en-US" dirty="0"/>
              <a:t> in plaintext.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i="1" dirty="0"/>
              <a:t>m</a:t>
            </a:r>
            <a:r>
              <a:rPr lang="en-US" dirty="0"/>
              <a:t> is passed to an </a:t>
            </a:r>
            <a:r>
              <a:rPr lang="en-US" i="1" dirty="0"/>
              <a:t>E</a:t>
            </a:r>
            <a:r>
              <a:rPr lang="en-US" dirty="0"/>
              <a:t> along with a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dirty="0"/>
              <a:t>.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i="1" dirty="0"/>
              <a:t>E(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)(m)</a:t>
            </a:r>
            <a:r>
              <a:rPr lang="en-US" dirty="0"/>
              <a:t> generates the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i="1" dirty="0"/>
              <a:t>c</a:t>
            </a:r>
            <a:r>
              <a:rPr lang="en-US" dirty="0"/>
              <a:t> can then be sent over an unsecure network, where it may be read by attackers.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The recipient enters </a:t>
            </a:r>
            <a:r>
              <a:rPr lang="en-US" i="1" dirty="0"/>
              <a:t>c</a:t>
            </a:r>
            <a:r>
              <a:rPr lang="en-US" dirty="0"/>
              <a:t> into </a:t>
            </a:r>
            <a:r>
              <a:rPr lang="en-US" i="1" dirty="0"/>
              <a:t>D</a:t>
            </a:r>
            <a:r>
              <a:rPr lang="en-US" dirty="0"/>
              <a:t>, along with a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dirty="0"/>
              <a:t>.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i="1" dirty="0"/>
              <a:t>D 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)(m)</a:t>
            </a:r>
            <a:r>
              <a:rPr lang="en-US" dirty="0"/>
              <a:t> re-generates </a:t>
            </a:r>
            <a:r>
              <a:rPr lang="en-US" i="1" dirty="0"/>
              <a:t>m.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7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CDCE-90FD-4CA8-ADF9-810F706D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Shift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810E-B9D8-4A66-9B7E-EB06EE8E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 that your message is all capital letters and replace each letter with a new letter to produce the ciphertext. </a:t>
            </a:r>
          </a:p>
          <a:p>
            <a:pPr lvl="1"/>
            <a:r>
              <a:rPr lang="en-US" dirty="0"/>
              <a:t>Replacement is based on a secret key</a:t>
            </a:r>
          </a:p>
          <a:p>
            <a:r>
              <a:rPr lang="en-US" dirty="0"/>
              <a:t>Ex. Alice and Bob agree on </a:t>
            </a:r>
            <a:r>
              <a:rPr lang="en-US" i="1" dirty="0"/>
              <a:t>k</a:t>
            </a:r>
            <a:r>
              <a:rPr lang="en-US" dirty="0"/>
              <a:t> = 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Alice wants to send Bob </a:t>
            </a:r>
            <a:r>
              <a:rPr lang="en-US" i="1" dirty="0"/>
              <a:t>m</a:t>
            </a:r>
            <a:r>
              <a:rPr lang="en-US" dirty="0"/>
              <a:t> = “MEET ME AT NOON”.</a:t>
            </a:r>
          </a:p>
          <a:p>
            <a:r>
              <a:rPr lang="en-US" i="1" dirty="0"/>
              <a:t>c</a:t>
            </a:r>
            <a:r>
              <a:rPr lang="en-US" dirty="0"/>
              <a:t> = “XPPE XP LE YZZY”</a:t>
            </a:r>
          </a:p>
          <a:p>
            <a:endParaRPr lang="en-US" dirty="0"/>
          </a:p>
          <a:p>
            <a:r>
              <a:rPr lang="en-US" dirty="0"/>
              <a:t>E(x) = (x + key) mod 26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e</a:t>
            </a:r>
            <a:r>
              <a:rPr lang="en-US" dirty="0"/>
              <a:t>: (12 + 11) mod 26 = X, E</a:t>
            </a:r>
            <a:r>
              <a:rPr lang="en-US" baseline="-25000" dirty="0"/>
              <a:t>E</a:t>
            </a:r>
            <a:r>
              <a:rPr lang="en-US" dirty="0"/>
              <a:t>: (4 + 11) mod 26 = P</a:t>
            </a:r>
          </a:p>
          <a:p>
            <a:r>
              <a:rPr lang="en-US" dirty="0"/>
              <a:t>D(x) = (x - key) mod 26</a:t>
            </a:r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d</a:t>
            </a:r>
            <a:r>
              <a:rPr lang="en-US" dirty="0"/>
              <a:t>: (23 – 11) mod 26 = M, P</a:t>
            </a:r>
            <a:r>
              <a:rPr lang="en-US" baseline="-25000" dirty="0"/>
              <a:t>D</a:t>
            </a:r>
            <a:r>
              <a:rPr lang="en-US" dirty="0"/>
              <a:t>: (15 – 11) mod 26 = 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3E106F-A0CB-42CC-BAED-1861B576967F}"/>
              </a:ext>
            </a:extLst>
          </p:cNvPr>
          <p:cNvGraphicFramePr>
            <a:graphicFrameLocks noGrp="1"/>
          </p:cNvGraphicFramePr>
          <p:nvPr/>
        </p:nvGraphicFramePr>
        <p:xfrm>
          <a:off x="2176454" y="3144515"/>
          <a:ext cx="5870228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5778">
                  <a:extLst>
                    <a:ext uri="{9D8B030D-6E8A-4147-A177-3AD203B41FA5}">
                      <a16:colId xmlns:a16="http://schemas.microsoft.com/office/drawing/2014/main" val="728902287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3669564092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3230442910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2341031179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2753877329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633865817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779418229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134806384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3380507094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750143786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2065963690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332451317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1063082580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1374275169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2100341071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797478906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3459277120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4093408987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991743399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2150575249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3409862800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35529619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915567221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612328912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2195516856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221362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6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853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B84595-7CA8-4CE0-ABF7-289F4EB6CF65}"/>
              </a:ext>
            </a:extLst>
          </p:cNvPr>
          <p:cNvSpPr txBox="1"/>
          <p:nvPr/>
        </p:nvSpPr>
        <p:spPr>
          <a:xfrm>
            <a:off x="576336" y="3154683"/>
            <a:ext cx="16001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Original Char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1F341-4418-486A-811B-61A72F57A677}"/>
              </a:ext>
            </a:extLst>
          </p:cNvPr>
          <p:cNvSpPr txBox="1"/>
          <p:nvPr/>
        </p:nvSpPr>
        <p:spPr>
          <a:xfrm>
            <a:off x="576336" y="3514740"/>
            <a:ext cx="14750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Shifted Char</a:t>
            </a:r>
          </a:p>
        </p:txBody>
      </p:sp>
    </p:spTree>
    <p:extLst>
      <p:ext uri="{BB962C8B-B14F-4D97-AF65-F5344CB8AC3E}">
        <p14:creationId xmlns:p14="http://schemas.microsoft.com/office/powerpoint/2010/main" val="362721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0451-2FC6-4876-BFD6-976BBA7E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554"/>
            <a:ext cx="8229600" cy="1143000"/>
          </a:xfrm>
        </p:spPr>
        <p:txBody>
          <a:bodyPr/>
          <a:lstStyle/>
          <a:p>
            <a:r>
              <a:rPr lang="en-US" dirty="0"/>
              <a:t>Two Main Encryption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167D9-0CD8-4D34-8900-D52B0200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0714"/>
            <a:ext cx="4040188" cy="659352"/>
          </a:xfrm>
        </p:spPr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1212-40A5-49AB-B86E-CF329BDC5B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2000066"/>
            <a:ext cx="4040188" cy="3845720"/>
          </a:xfrm>
        </p:spPr>
        <p:txBody>
          <a:bodyPr>
            <a:normAutofit/>
          </a:bodyPr>
          <a:lstStyle/>
          <a:p>
            <a:r>
              <a:rPr lang="en-US" dirty="0"/>
              <a:t>The same key, </a:t>
            </a:r>
            <a:r>
              <a:rPr lang="en-US" i="1" dirty="0"/>
              <a:t>k</a:t>
            </a:r>
            <a:r>
              <a:rPr lang="en-US" dirty="0"/>
              <a:t>, is used for both encryption and decryption.</a:t>
            </a:r>
          </a:p>
          <a:p>
            <a:r>
              <a:rPr lang="en-US" i="1" dirty="0"/>
              <a:t>k</a:t>
            </a:r>
            <a:r>
              <a:rPr lang="en-US" dirty="0"/>
              <a:t> must be kept secret.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Cheaper and faster, but less secure.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Best for quickly sharing messages.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Examples: DES and AES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B0F6B-0F99-48FF-9C14-19AC1CF5AFE7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6" y="1345225"/>
            <a:ext cx="4041775" cy="654843"/>
          </a:xfrm>
        </p:spPr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AF12E-DFB4-4C94-9BE5-8604CD240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2000066"/>
            <a:ext cx="4133168" cy="3845720"/>
          </a:xfrm>
        </p:spPr>
        <p:txBody>
          <a:bodyPr>
            <a:normAutofit/>
          </a:bodyPr>
          <a:lstStyle/>
          <a:p>
            <a:r>
              <a:rPr lang="en-US" dirty="0"/>
              <a:t>The decryption key,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dirty="0"/>
              <a:t>, is not the same as the encryption key,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dirty="0"/>
              <a:t> cannot be derived from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dirty="0"/>
              <a:t>. </a:t>
            </a:r>
            <a:endParaRPr lang="en-US" i="1" dirty="0"/>
          </a:p>
          <a:p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baseline="-25000" dirty="0"/>
              <a:t> </a:t>
            </a:r>
            <a:r>
              <a:rPr lang="en-US" dirty="0"/>
              <a:t>can be made public. </a:t>
            </a:r>
          </a:p>
          <a:p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dirty="0"/>
              <a:t> must be kept secret.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Slower and expensive, but more secure.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Best for authentication and key distribution.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Examples: RSA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B974CF6-4A7B-4E1B-B87B-1204DFD3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3" y="4983463"/>
            <a:ext cx="3403707" cy="14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DE01924-4D83-4B6F-BD32-EE0D911F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41" y="4594597"/>
            <a:ext cx="3890714" cy="212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6665A5-3BCC-4F2B-98DC-A886283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Encryption: DES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61697B-D7F9-42C4-8F60-393D2DD4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412433" cy="4389120"/>
          </a:xfrm>
        </p:spPr>
        <p:txBody>
          <a:bodyPr/>
          <a:lstStyle/>
          <a:p>
            <a:r>
              <a:rPr lang="en-US" dirty="0"/>
              <a:t>Data Encryption Standard (DES) was developed in 1975 and was the civilian standard for over 20 years. </a:t>
            </a:r>
          </a:p>
          <a:p>
            <a:pPr lvl="1"/>
            <a:endParaRPr lang="en-US" dirty="0"/>
          </a:p>
          <a:p>
            <a:r>
              <a:rPr lang="en-US" dirty="0"/>
              <a:t>Break messages into 64-bit chunks.</a:t>
            </a:r>
          </a:p>
          <a:p>
            <a:endParaRPr lang="en-US" dirty="0"/>
          </a:p>
          <a:p>
            <a:r>
              <a:rPr lang="en-US" dirty="0"/>
              <a:t>Encrypt each chunk with a 56-bit key and perform a series of transformations (those details are for a cryptography course).</a:t>
            </a:r>
          </a:p>
          <a:p>
            <a:endParaRPr lang="en-US" dirty="0"/>
          </a:p>
          <a:p>
            <a:r>
              <a:rPr lang="en-US" dirty="0"/>
              <a:t>Brute force to find the key takes 2^55 key tries. </a:t>
            </a:r>
          </a:p>
          <a:p>
            <a:pPr lvl="1"/>
            <a:r>
              <a:rPr lang="en-US" dirty="0"/>
              <a:t>Fine for the 1970s and 1980s, but by 1998 this took 3 days to crack.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6665A5-3BCC-4F2B-98DC-A886283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Encryption: AES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61697B-D7F9-42C4-8F60-393D2DD4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Encryption Standard (AES) was established by NIST in 2001 to replace DES. </a:t>
            </a:r>
          </a:p>
          <a:p>
            <a:endParaRPr lang="en-US" dirty="0"/>
          </a:p>
          <a:p>
            <a:r>
              <a:rPr lang="en-US" dirty="0"/>
              <a:t>Break messages into 128-bit chunks.</a:t>
            </a:r>
          </a:p>
          <a:p>
            <a:endParaRPr lang="en-US" dirty="0"/>
          </a:p>
          <a:p>
            <a:r>
              <a:rPr lang="en-US" dirty="0"/>
              <a:t>Encrypt each chunk with a 128, 192, or 256-bit key and perform a series of transformations (those details are for a cryptography course).</a:t>
            </a:r>
          </a:p>
          <a:p>
            <a:endParaRPr lang="en-US" dirty="0"/>
          </a:p>
          <a:p>
            <a:r>
              <a:rPr lang="en-US" dirty="0"/>
              <a:t>Brute force for AES-256 would take 2^255 tries.</a:t>
            </a:r>
          </a:p>
          <a:p>
            <a:pPr lvl="1"/>
            <a:r>
              <a:rPr lang="en-US" dirty="0"/>
              <a:t>With a high-end PC, ~27 trillion </a:t>
            </a:r>
            <a:r>
              <a:rPr lang="en-US" dirty="0" err="1"/>
              <a:t>trillion</a:t>
            </a:r>
            <a:r>
              <a:rPr lang="en-US" dirty="0"/>
              <a:t> </a:t>
            </a:r>
            <a:r>
              <a:rPr lang="en-US" dirty="0" err="1"/>
              <a:t>trillion</a:t>
            </a:r>
            <a:r>
              <a:rPr lang="en-US" dirty="0"/>
              <a:t> </a:t>
            </a:r>
            <a:r>
              <a:rPr lang="en-US" dirty="0" err="1"/>
              <a:t>trillion</a:t>
            </a:r>
            <a:r>
              <a:rPr lang="en-US" dirty="0"/>
              <a:t> </a:t>
            </a:r>
            <a:r>
              <a:rPr lang="en-US" dirty="0" err="1"/>
              <a:t>trillion</a:t>
            </a:r>
            <a:r>
              <a:rPr lang="en-US" dirty="0"/>
              <a:t> years.</a:t>
            </a:r>
          </a:p>
          <a:p>
            <a:pPr lvl="1"/>
            <a:r>
              <a:rPr lang="en-US" dirty="0"/>
              <a:t>With the fastest supercomputer,  ~2.7 trillion </a:t>
            </a:r>
            <a:r>
              <a:rPr lang="en-US" dirty="0" err="1"/>
              <a:t>trillion</a:t>
            </a:r>
            <a:r>
              <a:rPr lang="en-US" dirty="0"/>
              <a:t> trillion trillion years.</a:t>
            </a:r>
          </a:p>
          <a:p>
            <a:pPr lvl="1"/>
            <a:r>
              <a:rPr lang="en-US" dirty="0"/>
              <a:t>The concern is when keys are stolen…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6665A5-3BCC-4F2B-98DC-A886283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Encryption: RSA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61697B-D7F9-42C4-8F60-393D2DD4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is one of the most widely used asymmetric encryption algorithms.</a:t>
            </a:r>
          </a:p>
          <a:p>
            <a:endParaRPr lang="en-US" dirty="0"/>
          </a:p>
          <a:p>
            <a:r>
              <a:rPr lang="en-US" dirty="0"/>
              <a:t>RSA is based on two large prime numbers,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(on the order of 512 bits) and their product,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dirty="0"/>
              <a:t> and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dirty="0"/>
              <a:t> must satisfy the relationship: </a:t>
            </a:r>
            <a:r>
              <a:rPr lang="en-US" i="1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*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) % [(p – 1) * (q – 1)] == 1</a:t>
            </a:r>
          </a:p>
          <a:p>
            <a:r>
              <a:rPr lang="en-US" dirty="0"/>
              <a:t>The encryption algorithm is: </a:t>
            </a:r>
            <a:r>
              <a:rPr lang="en-US" i="1" dirty="0"/>
              <a:t>c = E(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)(m) = m^(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) % N</a:t>
            </a:r>
          </a:p>
          <a:p>
            <a:r>
              <a:rPr lang="en-US" dirty="0"/>
              <a:t>The decryption algorithm is </a:t>
            </a:r>
            <a:r>
              <a:rPr lang="en-US" i="1" dirty="0"/>
              <a:t>m = D(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)(c) = c^(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) % N</a:t>
            </a:r>
          </a:p>
          <a:p>
            <a:endParaRPr lang="en-US" dirty="0"/>
          </a:p>
          <a:p>
            <a:r>
              <a:rPr lang="en-US" dirty="0"/>
              <a:t>No known methods to defeat it -&gt; requires factoring </a:t>
            </a:r>
            <a:r>
              <a:rPr lang="en-US" i="1" dirty="0"/>
              <a:t>N</a:t>
            </a:r>
            <a:r>
              <a:rPr lang="en-US" dirty="0"/>
              <a:t> to find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 possible if </a:t>
            </a:r>
            <a:r>
              <a:rPr lang="en-US" i="1" dirty="0"/>
              <a:t>N</a:t>
            </a:r>
            <a:r>
              <a:rPr lang="en-US" dirty="0"/>
              <a:t> is large (2048 or 4096-bits)</a:t>
            </a:r>
          </a:p>
        </p:txBody>
      </p:sp>
    </p:spTree>
    <p:extLst>
      <p:ext uri="{BB962C8B-B14F-4D97-AF65-F5344CB8AC3E}">
        <p14:creationId xmlns:p14="http://schemas.microsoft.com/office/powerpoint/2010/main" val="207846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E3D2E3A-C51C-4AF6-B746-E4B6688E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59" y="0"/>
            <a:ext cx="3694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RSA: Example w/</a:t>
            </a:r>
            <a:br>
              <a:rPr lang="en-US" dirty="0"/>
            </a:br>
            <a:r>
              <a:rPr lang="en-US" dirty="0"/>
              <a:t>Small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</a:t>
            </a:r>
            <a:r>
              <a:rPr lang="en-US" dirty="0"/>
              <a:t> = 7, </a:t>
            </a:r>
            <a:r>
              <a:rPr lang="en-US" i="1" dirty="0"/>
              <a:t>q</a:t>
            </a:r>
            <a:r>
              <a:rPr lang="en-US" dirty="0"/>
              <a:t> = 13, </a:t>
            </a:r>
            <a:r>
              <a:rPr lang="en-US" i="1" dirty="0"/>
              <a:t>N</a:t>
            </a:r>
            <a:r>
              <a:rPr lang="en-US" dirty="0"/>
              <a:t> = 7 * 13 = 91</a:t>
            </a:r>
          </a:p>
          <a:p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- 1) * (</a:t>
            </a:r>
            <a:r>
              <a:rPr lang="en-US" i="1" dirty="0"/>
              <a:t>q</a:t>
            </a:r>
            <a:r>
              <a:rPr lang="en-US" dirty="0"/>
              <a:t> - 1) = 6 * 12 = 72</a:t>
            </a:r>
          </a:p>
          <a:p>
            <a:r>
              <a:rPr lang="en-US" dirty="0"/>
              <a:t>Select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dirty="0"/>
              <a:t> &lt; 72 and prime, say 5</a:t>
            </a:r>
          </a:p>
          <a:p>
            <a:r>
              <a:rPr lang="en-US" dirty="0"/>
              <a:t>Select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dirty="0"/>
              <a:t> such that 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dirty="0"/>
              <a:t> *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dirty="0"/>
              <a:t>) % 72 == 1, say 29</a:t>
            </a:r>
          </a:p>
          <a:p>
            <a:r>
              <a:rPr lang="en-US" dirty="0"/>
              <a:t>The public key is (5, 91) </a:t>
            </a:r>
          </a:p>
          <a:p>
            <a:r>
              <a:rPr lang="en-US" dirty="0"/>
              <a:t>The private key is (29, 91)</a:t>
            </a:r>
          </a:p>
          <a:p>
            <a:r>
              <a:rPr lang="en-US" dirty="0"/>
              <a:t>Let the message, </a:t>
            </a:r>
            <a:r>
              <a:rPr lang="en-US" i="1" dirty="0"/>
              <a:t>m</a:t>
            </a:r>
            <a:r>
              <a:rPr lang="en-US" dirty="0"/>
              <a:t> = 42</a:t>
            </a:r>
          </a:p>
          <a:p>
            <a:r>
              <a:rPr lang="en-US" dirty="0"/>
              <a:t>Encrypt: </a:t>
            </a:r>
            <a:r>
              <a:rPr lang="en-US" i="1" dirty="0"/>
              <a:t>c</a:t>
            </a:r>
            <a:r>
              <a:rPr lang="en-US" dirty="0"/>
              <a:t> = 42</a:t>
            </a:r>
            <a:r>
              <a:rPr lang="en-US" baseline="30000" dirty="0"/>
              <a:t>5</a:t>
            </a:r>
            <a:r>
              <a:rPr lang="en-US" dirty="0"/>
              <a:t> % 91 = 35</a:t>
            </a:r>
          </a:p>
          <a:p>
            <a:r>
              <a:rPr lang="en-US" dirty="0"/>
              <a:t>Decrypt: </a:t>
            </a:r>
            <a:r>
              <a:rPr lang="en-US" i="1" dirty="0"/>
              <a:t>m</a:t>
            </a:r>
            <a:r>
              <a:rPr lang="en-US" dirty="0"/>
              <a:t> = 35</a:t>
            </a:r>
            <a:r>
              <a:rPr lang="en-US" baseline="30000" dirty="0"/>
              <a:t>29</a:t>
            </a:r>
            <a:r>
              <a:rPr lang="en-US" dirty="0"/>
              <a:t> % 91 = 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Symmetric vs Asymmetric Encryption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Note:</a:t>
            </a:r>
            <a:r>
              <a:rPr lang="en-US" dirty="0"/>
              <a:t> asymmetric encryption is much more computationally expensive than symmetric encryption. It is not normally used for large transmissions. </a:t>
            </a:r>
          </a:p>
          <a:p>
            <a:endParaRPr lang="en-US" dirty="0"/>
          </a:p>
          <a:p>
            <a:r>
              <a:rPr lang="en-US" dirty="0"/>
              <a:t>Asymmetric encryption is suitable for small messages, authentication, and key distribution.</a:t>
            </a:r>
          </a:p>
          <a:p>
            <a:endParaRPr lang="en-US" dirty="0"/>
          </a:p>
          <a:p>
            <a:r>
              <a:rPr lang="en-US" dirty="0"/>
              <a:t>What’s App Example</a:t>
            </a:r>
          </a:p>
          <a:p>
            <a:pPr lvl="1"/>
            <a:r>
              <a:rPr lang="en-US" dirty="0"/>
              <a:t>User 1 wants to send a message to User 2</a:t>
            </a:r>
          </a:p>
          <a:p>
            <a:pPr lvl="1"/>
            <a:r>
              <a:rPr lang="en-US" dirty="0"/>
              <a:t>User 1 retrieves the public key for User 2 on the  What’s App server.</a:t>
            </a:r>
          </a:p>
          <a:p>
            <a:pPr lvl="1"/>
            <a:r>
              <a:rPr lang="en-US" dirty="0"/>
              <a:t>User 1 encrypts using the public keys and User 2 decrypts with their private key.</a:t>
            </a:r>
          </a:p>
          <a:p>
            <a:pPr lvl="1"/>
            <a:r>
              <a:rPr lang="en-US" dirty="0"/>
              <a:t>Once a session is established the users can exchange an AES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4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Hash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verifies the identity. </a:t>
            </a:r>
          </a:p>
          <a:p>
            <a:pPr lvl="1"/>
            <a:r>
              <a:rPr lang="en-US" dirty="0"/>
              <a:t>Ex. Passwords</a:t>
            </a:r>
          </a:p>
          <a:p>
            <a:pPr lvl="1"/>
            <a:endParaRPr lang="en-US" dirty="0"/>
          </a:p>
          <a:p>
            <a:r>
              <a:rPr lang="en-US" dirty="0"/>
              <a:t>Authentication also verifies that a message was not modified.</a:t>
            </a:r>
          </a:p>
          <a:p>
            <a:pPr lvl="1"/>
            <a:r>
              <a:rPr lang="en-US" dirty="0"/>
              <a:t>Ex. You have files stored on a cloud service. Were they tampered with?</a:t>
            </a:r>
          </a:p>
          <a:p>
            <a:endParaRPr lang="en-US" dirty="0"/>
          </a:p>
          <a:p>
            <a:r>
              <a:rPr lang="en-US" b="1" dirty="0"/>
              <a:t>Hash functions</a:t>
            </a:r>
            <a:r>
              <a:rPr lang="en-US" dirty="0"/>
              <a:t>, </a:t>
            </a:r>
            <a:r>
              <a:rPr lang="en-US" i="1" dirty="0"/>
              <a:t>H(m)</a:t>
            </a:r>
            <a:r>
              <a:rPr lang="en-US" dirty="0"/>
              <a:t>, generate a small, fixed-size block of data (</a:t>
            </a:r>
            <a:r>
              <a:rPr lang="en-US" b="1" dirty="0"/>
              <a:t>message digest</a:t>
            </a:r>
            <a:r>
              <a:rPr lang="en-US" dirty="0"/>
              <a:t> or </a:t>
            </a:r>
            <a:r>
              <a:rPr lang="en-US" b="1" dirty="0"/>
              <a:t>hash value</a:t>
            </a:r>
            <a:r>
              <a:rPr lang="en-US" dirty="0"/>
              <a:t>) from any given input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Program Threats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247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36AE-032D-4CEE-BA09-9E923496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E956-7935-48F8-99C7-A12C53E2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 for a set of SSN.</a:t>
            </a:r>
          </a:p>
          <a:p>
            <a:r>
              <a:rPr lang="en-US" i="1" dirty="0"/>
              <a:t>H(m)</a:t>
            </a:r>
            <a:r>
              <a:rPr lang="en-US" dirty="0"/>
              <a:t> = last three digits of SSN.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2B8FBC-0B31-4D56-8AA2-FC8581443F3F}"/>
              </a:ext>
            </a:extLst>
          </p:cNvPr>
          <p:cNvGraphicFramePr>
            <a:graphicFrameLocks noGrp="1"/>
          </p:cNvGraphicFramePr>
          <p:nvPr/>
        </p:nvGraphicFramePr>
        <p:xfrm>
          <a:off x="6309341" y="3187192"/>
          <a:ext cx="1508744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08744">
                  <a:extLst>
                    <a:ext uri="{9D8B030D-6E8A-4147-A177-3AD203B41FA5}">
                      <a16:colId xmlns:a16="http://schemas.microsoft.com/office/drawing/2014/main" val="35912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0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1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8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8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9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24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206B41-76F7-47BC-9CEC-F02C0E044AF3}"/>
              </a:ext>
            </a:extLst>
          </p:cNvPr>
          <p:cNvGraphicFramePr>
            <a:graphicFrameLocks noGrp="1"/>
          </p:cNvGraphicFramePr>
          <p:nvPr/>
        </p:nvGraphicFramePr>
        <p:xfrm>
          <a:off x="640123" y="3187192"/>
          <a:ext cx="2948928" cy="3235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4464">
                  <a:extLst>
                    <a:ext uri="{9D8B030D-6E8A-4147-A177-3AD203B41FA5}">
                      <a16:colId xmlns:a16="http://schemas.microsoft.com/office/drawing/2014/main" val="1330815704"/>
                    </a:ext>
                  </a:extLst>
                </a:gridCol>
                <a:gridCol w="1474464">
                  <a:extLst>
                    <a:ext uri="{9D8B030D-6E8A-4147-A177-3AD203B41FA5}">
                      <a16:colId xmlns:a16="http://schemas.microsoft.com/office/drawing/2014/main" val="35912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111-22-1002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0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212-21-2997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345-67-8999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11104"/>
                  </a:ext>
                </a:extLst>
              </a:tr>
              <a:tr h="134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987-65-3001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8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8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9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24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F336282-DD61-42DF-9A9C-40563F3F222C}"/>
              </a:ext>
            </a:extLst>
          </p:cNvPr>
          <p:cNvSpPr/>
          <p:nvPr/>
        </p:nvSpPr>
        <p:spPr>
          <a:xfrm>
            <a:off x="4173471" y="3629065"/>
            <a:ext cx="1734324" cy="163354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H(m)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F4986-5921-4AAE-B302-EF89FDE4AB46}"/>
              </a:ext>
            </a:extLst>
          </p:cNvPr>
          <p:cNvCxnSpPr>
            <a:cxnSpLocks/>
          </p:cNvCxnSpPr>
          <p:nvPr/>
        </p:nvCxnSpPr>
        <p:spPr>
          <a:xfrm>
            <a:off x="3589051" y="3794756"/>
            <a:ext cx="2720290" cy="640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315F6F-27BF-4BD7-8CAD-10ED625D6EEF}"/>
              </a:ext>
            </a:extLst>
          </p:cNvPr>
          <p:cNvCxnSpPr>
            <a:cxnSpLocks/>
          </p:cNvCxnSpPr>
          <p:nvPr/>
        </p:nvCxnSpPr>
        <p:spPr>
          <a:xfrm>
            <a:off x="3589051" y="4114792"/>
            <a:ext cx="2720290" cy="10871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7A7739-C0FE-4A8C-8856-AC7265DC827F}"/>
              </a:ext>
            </a:extLst>
          </p:cNvPr>
          <p:cNvCxnSpPr>
            <a:cxnSpLocks/>
          </p:cNvCxnSpPr>
          <p:nvPr/>
        </p:nvCxnSpPr>
        <p:spPr>
          <a:xfrm>
            <a:off x="3589051" y="4452632"/>
            <a:ext cx="2720290" cy="1465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BFC9C9-8C8B-4DB1-B077-D6FE9A4CBB02}"/>
              </a:ext>
            </a:extLst>
          </p:cNvPr>
          <p:cNvCxnSpPr>
            <a:cxnSpLocks/>
          </p:cNvCxnSpPr>
          <p:nvPr/>
        </p:nvCxnSpPr>
        <p:spPr>
          <a:xfrm flipV="1">
            <a:off x="3589051" y="4114792"/>
            <a:ext cx="2720290" cy="746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36AE-032D-4CEE-BA09-9E923496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E956-7935-48F8-99C7-A12C53E2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do with Eve?</a:t>
            </a:r>
          </a:p>
          <a:p>
            <a:r>
              <a:rPr lang="en-US" dirty="0"/>
              <a:t>Ideal case is that each message maps to its own hash value.</a:t>
            </a:r>
          </a:p>
          <a:p>
            <a:r>
              <a:rPr lang="en-US" b="1" dirty="0"/>
              <a:t>Collision!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2B8FBC-0B31-4D56-8AA2-FC8581443F3F}"/>
              </a:ext>
            </a:extLst>
          </p:cNvPr>
          <p:cNvGraphicFramePr>
            <a:graphicFrameLocks noGrp="1"/>
          </p:cNvGraphicFramePr>
          <p:nvPr/>
        </p:nvGraphicFramePr>
        <p:xfrm>
          <a:off x="6309341" y="3187192"/>
          <a:ext cx="1508744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08744">
                  <a:extLst>
                    <a:ext uri="{9D8B030D-6E8A-4147-A177-3AD203B41FA5}">
                      <a16:colId xmlns:a16="http://schemas.microsoft.com/office/drawing/2014/main" val="35912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0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1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8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8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9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24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206B41-76F7-47BC-9CEC-F02C0E044AF3}"/>
              </a:ext>
            </a:extLst>
          </p:cNvPr>
          <p:cNvGraphicFramePr>
            <a:graphicFrameLocks noGrp="1"/>
          </p:cNvGraphicFramePr>
          <p:nvPr/>
        </p:nvGraphicFramePr>
        <p:xfrm>
          <a:off x="640123" y="3187192"/>
          <a:ext cx="2948928" cy="3235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4464">
                  <a:extLst>
                    <a:ext uri="{9D8B030D-6E8A-4147-A177-3AD203B41FA5}">
                      <a16:colId xmlns:a16="http://schemas.microsoft.com/office/drawing/2014/main" val="1330815704"/>
                    </a:ext>
                  </a:extLst>
                </a:gridCol>
                <a:gridCol w="1474464">
                  <a:extLst>
                    <a:ext uri="{9D8B030D-6E8A-4147-A177-3AD203B41FA5}">
                      <a16:colId xmlns:a16="http://schemas.microsoft.com/office/drawing/2014/main" val="35912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111-22-1002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0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212-21-2997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345-67-8999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11104"/>
                  </a:ext>
                </a:extLst>
              </a:tr>
              <a:tr h="134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987-65-3001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8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654-90-4002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8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9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24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F336282-DD61-42DF-9A9C-40563F3F222C}"/>
              </a:ext>
            </a:extLst>
          </p:cNvPr>
          <p:cNvSpPr/>
          <p:nvPr/>
        </p:nvSpPr>
        <p:spPr>
          <a:xfrm>
            <a:off x="4173471" y="3629065"/>
            <a:ext cx="1734324" cy="163354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H(m)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F4986-5921-4AAE-B302-EF89FDE4AB46}"/>
              </a:ext>
            </a:extLst>
          </p:cNvPr>
          <p:cNvCxnSpPr>
            <a:cxnSpLocks/>
          </p:cNvCxnSpPr>
          <p:nvPr/>
        </p:nvCxnSpPr>
        <p:spPr>
          <a:xfrm>
            <a:off x="3589051" y="3794756"/>
            <a:ext cx="2720290" cy="640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315F6F-27BF-4BD7-8CAD-10ED625D6EEF}"/>
              </a:ext>
            </a:extLst>
          </p:cNvPr>
          <p:cNvCxnSpPr>
            <a:cxnSpLocks/>
          </p:cNvCxnSpPr>
          <p:nvPr/>
        </p:nvCxnSpPr>
        <p:spPr>
          <a:xfrm>
            <a:off x="3589051" y="4114792"/>
            <a:ext cx="2720290" cy="10871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7A7739-C0FE-4A8C-8856-AC7265DC827F}"/>
              </a:ext>
            </a:extLst>
          </p:cNvPr>
          <p:cNvCxnSpPr>
            <a:cxnSpLocks/>
          </p:cNvCxnSpPr>
          <p:nvPr/>
        </p:nvCxnSpPr>
        <p:spPr>
          <a:xfrm>
            <a:off x="3589051" y="4452632"/>
            <a:ext cx="2720290" cy="1465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BFC9C9-8C8B-4DB1-B077-D6FE9A4CBB02}"/>
              </a:ext>
            </a:extLst>
          </p:cNvPr>
          <p:cNvCxnSpPr>
            <a:cxnSpLocks/>
          </p:cNvCxnSpPr>
          <p:nvPr/>
        </p:nvCxnSpPr>
        <p:spPr>
          <a:xfrm flipV="1">
            <a:off x="3589051" y="4114792"/>
            <a:ext cx="2720290" cy="746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3B4037-2675-459A-87F0-703EF782F868}"/>
              </a:ext>
            </a:extLst>
          </p:cNvPr>
          <p:cNvSpPr txBox="1"/>
          <p:nvPr/>
        </p:nvSpPr>
        <p:spPr>
          <a:xfrm>
            <a:off x="3577110" y="5167986"/>
            <a:ext cx="41229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55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320994" cy="4389120"/>
          </a:xfrm>
        </p:spPr>
        <p:txBody>
          <a:bodyPr>
            <a:normAutofit/>
          </a:bodyPr>
          <a:lstStyle/>
          <a:p>
            <a:r>
              <a:rPr lang="en-US" dirty="0"/>
              <a:t>For authentication purposes, the hash function must be collision resistant on </a:t>
            </a:r>
            <a:r>
              <a:rPr lang="en-US" i="1" dirty="0"/>
              <a:t>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That is, it should not be reasonably possible to find an alternate message m’ such that </a:t>
            </a:r>
            <a:r>
              <a:rPr lang="en-US" i="1" dirty="0"/>
              <a:t>H(m’) = H(m).</a:t>
            </a:r>
          </a:p>
          <a:p>
            <a:endParaRPr lang="en-US" dirty="0"/>
          </a:p>
          <a:p>
            <a:r>
              <a:rPr lang="en-US" dirty="0"/>
              <a:t>Popular hash functions: </a:t>
            </a:r>
          </a:p>
          <a:p>
            <a:pPr lvl="1"/>
            <a:r>
              <a:rPr lang="en-US" dirty="0"/>
              <a:t>MD5</a:t>
            </a:r>
          </a:p>
          <a:p>
            <a:pPr lvl="2"/>
            <a:r>
              <a:rPr lang="en-US" dirty="0"/>
              <a:t>16 byte hash value  </a:t>
            </a:r>
          </a:p>
          <a:p>
            <a:pPr lvl="2"/>
            <a:r>
              <a:rPr lang="en-US" dirty="0"/>
              <a:t>Fast, but has known vulnerabilities. Best used for checksums and data integrity.</a:t>
            </a:r>
          </a:p>
          <a:p>
            <a:pPr lvl="1"/>
            <a:r>
              <a:rPr lang="en-US" dirty="0"/>
              <a:t>SHA 256</a:t>
            </a:r>
          </a:p>
          <a:p>
            <a:pPr lvl="2"/>
            <a:r>
              <a:rPr lang="en-US" dirty="0"/>
              <a:t>32 byte hash value</a:t>
            </a:r>
          </a:p>
          <a:p>
            <a:pPr lvl="2"/>
            <a:r>
              <a:rPr lang="en-US" dirty="0"/>
              <a:t>Significantly slower than MD5, but is considered collision resistant… for 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Database Encryption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2F1BB3-856C-44A8-B680-C4BD58952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57AA8-56CC-4BF2-BC1C-9B4FF8721AFA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Disk Level (on Server)</a:t>
            </a:r>
          </a:p>
        </p:txBody>
      </p:sp>
      <p:pic>
        <p:nvPicPr>
          <p:cNvPr id="2050" name="Picture 2" descr="User (computing) - Wikipedia">
            <a:extLst>
              <a:ext uri="{FF2B5EF4-FFF2-40B4-BE49-F238E27FC236}">
                <a16:creationId xmlns:a16="http://schemas.microsoft.com/office/drawing/2014/main" id="{49EBC5C6-64BF-4AB6-872C-7231F491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28" y="2421862"/>
            <a:ext cx="915699" cy="91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User (computing) - Wikipedia">
            <a:extLst>
              <a:ext uri="{FF2B5EF4-FFF2-40B4-BE49-F238E27FC236}">
                <a16:creationId xmlns:a16="http://schemas.microsoft.com/office/drawing/2014/main" id="{53A9D79F-B282-4224-9D3B-D9A370B0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13" y="2437236"/>
            <a:ext cx="874534" cy="87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 Icon Vector Art, Icons, and Graphics for Free Download">
            <a:extLst>
              <a:ext uri="{FF2B5EF4-FFF2-40B4-BE49-F238E27FC236}">
                <a16:creationId xmlns:a16="http://schemas.microsoft.com/office/drawing/2014/main" id="{A37FC72B-2FE9-476A-87F6-E1E73FA5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92" y="4471715"/>
            <a:ext cx="1517577" cy="1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atabase Icon Vector Art, Icons, and Graphics for Free Download">
            <a:extLst>
              <a:ext uri="{FF2B5EF4-FFF2-40B4-BE49-F238E27FC236}">
                <a16:creationId xmlns:a16="http://schemas.microsoft.com/office/drawing/2014/main" id="{7749E821-0B22-4652-992E-315D324A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71" y="4489982"/>
            <a:ext cx="1517577" cy="1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7AE93-F858-47CF-9356-3845FB5D1607}"/>
              </a:ext>
            </a:extLst>
          </p:cNvPr>
          <p:cNvSpPr txBox="1"/>
          <p:nvPr/>
        </p:nvSpPr>
        <p:spPr>
          <a:xfrm>
            <a:off x="599141" y="6007559"/>
            <a:ext cx="34746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Plaintext for Alice is “unknown” to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06163-E650-48F1-A938-C3295A827AEB}"/>
              </a:ext>
            </a:extLst>
          </p:cNvPr>
          <p:cNvSpPr txBox="1"/>
          <p:nvPr/>
        </p:nvSpPr>
        <p:spPr>
          <a:xfrm>
            <a:off x="2550941" y="2693593"/>
            <a:ext cx="3266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“Give me the record for Alice”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EAC1F-BFE4-4078-BA30-8AB3D697E251}"/>
              </a:ext>
            </a:extLst>
          </p:cNvPr>
          <p:cNvSpPr txBox="1"/>
          <p:nvPr/>
        </p:nvSpPr>
        <p:spPr>
          <a:xfrm>
            <a:off x="5577829" y="5989292"/>
            <a:ext cx="34746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Database manages encryption/decryption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7AFDA-973C-431F-95CB-38727D1DE736}"/>
              </a:ext>
            </a:extLst>
          </p:cNvPr>
          <p:cNvCxnSpPr>
            <a:cxnSpLocks/>
          </p:cNvCxnSpPr>
          <p:nvPr/>
        </p:nvCxnSpPr>
        <p:spPr>
          <a:xfrm>
            <a:off x="1554513" y="3278206"/>
            <a:ext cx="0" cy="1248062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33A8B3-FACD-47AD-96C5-4585631DE110}"/>
              </a:ext>
            </a:extLst>
          </p:cNvPr>
          <p:cNvCxnSpPr>
            <a:cxnSpLocks/>
          </p:cNvCxnSpPr>
          <p:nvPr/>
        </p:nvCxnSpPr>
        <p:spPr>
          <a:xfrm flipV="1">
            <a:off x="1737391" y="3311770"/>
            <a:ext cx="0" cy="1200817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E25DAD-E0C3-489D-9995-808CE8F4D97E}"/>
              </a:ext>
            </a:extLst>
          </p:cNvPr>
          <p:cNvCxnSpPr>
            <a:cxnSpLocks/>
          </p:cNvCxnSpPr>
          <p:nvPr/>
        </p:nvCxnSpPr>
        <p:spPr>
          <a:xfrm>
            <a:off x="6583658" y="3241920"/>
            <a:ext cx="0" cy="1248062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8469CE-1220-4B5D-BF9E-9FE9FBB5B6FF}"/>
              </a:ext>
            </a:extLst>
          </p:cNvPr>
          <p:cNvCxnSpPr>
            <a:cxnSpLocks/>
          </p:cNvCxnSpPr>
          <p:nvPr/>
        </p:nvCxnSpPr>
        <p:spPr>
          <a:xfrm flipV="1">
            <a:off x="6857975" y="3241920"/>
            <a:ext cx="0" cy="1200817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91A089-433E-4B8E-9E18-F83896907259}"/>
              </a:ext>
            </a:extLst>
          </p:cNvPr>
          <p:cNvSpPr txBox="1"/>
          <p:nvPr/>
        </p:nvSpPr>
        <p:spPr>
          <a:xfrm>
            <a:off x="5561826" y="3542785"/>
            <a:ext cx="95673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Send “Alice”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A4BFAF-8763-4D00-A803-4D67E1381DCA}"/>
              </a:ext>
            </a:extLst>
          </p:cNvPr>
          <p:cNvSpPr txBox="1"/>
          <p:nvPr/>
        </p:nvSpPr>
        <p:spPr>
          <a:xfrm>
            <a:off x="6826112" y="3560465"/>
            <a:ext cx="119402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Receive “Alice”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023442-A373-4865-87F3-0B4AE99C5E25}"/>
              </a:ext>
            </a:extLst>
          </p:cNvPr>
          <p:cNvSpPr txBox="1"/>
          <p:nvPr/>
        </p:nvSpPr>
        <p:spPr>
          <a:xfrm>
            <a:off x="317393" y="3450513"/>
            <a:ext cx="132855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Send encrypted value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91576B-9F3A-4E06-9A30-0B2BC6C00DD9}"/>
              </a:ext>
            </a:extLst>
          </p:cNvPr>
          <p:cNvSpPr txBox="1"/>
          <p:nvPr/>
        </p:nvSpPr>
        <p:spPr>
          <a:xfrm>
            <a:off x="1678742" y="3476046"/>
            <a:ext cx="132855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Receive encrypted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2025F0-3868-4C1A-8F12-222DDA369DC3}"/>
              </a:ext>
            </a:extLst>
          </p:cNvPr>
          <p:cNvSpPr txBox="1"/>
          <p:nvPr/>
        </p:nvSpPr>
        <p:spPr>
          <a:xfrm>
            <a:off x="-139325" y="2314796"/>
            <a:ext cx="17261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Manages encrypt/ decrypt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C1875-E545-4202-B167-DA9FA1BC1A8C}"/>
              </a:ext>
            </a:extLst>
          </p:cNvPr>
          <p:cNvSpPr txBox="1"/>
          <p:nvPr/>
        </p:nvSpPr>
        <p:spPr>
          <a:xfrm>
            <a:off x="6889037" y="2368612"/>
            <a:ext cx="17261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Unaware of encrypt/ decrypt</a:t>
            </a:r>
          </a:p>
        </p:txBody>
      </p:sp>
    </p:spTree>
    <p:extLst>
      <p:ext uri="{BB962C8B-B14F-4D97-AF65-F5344CB8AC3E}">
        <p14:creationId xmlns:p14="http://schemas.microsoft.com/office/powerpoint/2010/main" val="3465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Database Encryption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Disk-level vs Client-side encryption</a:t>
            </a:r>
          </a:p>
          <a:p>
            <a:pPr lvl="1"/>
            <a:r>
              <a:rPr lang="en-US" dirty="0"/>
              <a:t>Is memory a vulnerability?</a:t>
            </a:r>
          </a:p>
          <a:p>
            <a:pPr lvl="1"/>
            <a:r>
              <a:rPr lang="en-US" dirty="0"/>
              <a:t>Granularity – large vs small chunks of data </a:t>
            </a:r>
          </a:p>
          <a:p>
            <a:pPr lvl="1"/>
            <a:r>
              <a:rPr lang="en-US" dirty="0"/>
              <a:t>Who do you trust?</a:t>
            </a:r>
          </a:p>
          <a:p>
            <a:pPr lvl="1"/>
            <a:endParaRPr lang="en-US" dirty="0"/>
          </a:p>
          <a:p>
            <a:r>
              <a:rPr lang="en-US" dirty="0"/>
              <a:t>Query processing for client-side encryption is a challenge.</a:t>
            </a:r>
          </a:p>
          <a:p>
            <a:pPr lvl="1"/>
            <a:r>
              <a:rPr lang="en-US" dirty="0"/>
              <a:t>You are working with ciphertext… </a:t>
            </a:r>
          </a:p>
          <a:p>
            <a:pPr lvl="1"/>
            <a:r>
              <a:rPr lang="en-US" dirty="0"/>
              <a:t>Only equality-based expressions (e.g., WHERE Name = ‘Alice’)</a:t>
            </a:r>
          </a:p>
          <a:p>
            <a:pPr lvl="1"/>
            <a:r>
              <a:rPr lang="en-US" dirty="0"/>
              <a:t>No sorting </a:t>
            </a:r>
          </a:p>
          <a:p>
            <a:pPr lvl="1"/>
            <a:r>
              <a:rPr lang="en-US" dirty="0"/>
              <a:t>No range queries (e.g., WHERE Salary BETWEEN 50K AND 80K)</a:t>
            </a:r>
          </a:p>
          <a:p>
            <a:pPr lvl="1"/>
            <a:r>
              <a:rPr lang="en-US" dirty="0"/>
              <a:t>No computations (e.g., Salary * 1.10)</a:t>
            </a:r>
          </a:p>
          <a:p>
            <a:pPr lvl="1"/>
            <a:r>
              <a:rPr lang="en-US" dirty="0"/>
              <a:t>No wildcards (i.e., % and _)</a:t>
            </a:r>
          </a:p>
          <a:p>
            <a:pPr lvl="1"/>
            <a:r>
              <a:rPr lang="en-US" dirty="0"/>
              <a:t>No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7950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Encryption: Client Side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preserving encryption looks to support query processing.</a:t>
            </a:r>
          </a:p>
          <a:p>
            <a:pPr lvl="1"/>
            <a:r>
              <a:rPr lang="en-US" dirty="0"/>
              <a:t>Order preserving encryption - range scans and sorting</a:t>
            </a:r>
          </a:p>
          <a:p>
            <a:pPr lvl="1"/>
            <a:r>
              <a:rPr lang="en-US" dirty="0"/>
              <a:t>Homomorphic encryption – bounded computations</a:t>
            </a:r>
          </a:p>
          <a:p>
            <a:endParaRPr lang="en-US" dirty="0"/>
          </a:p>
          <a:p>
            <a:r>
              <a:rPr lang="en-US" dirty="0"/>
              <a:t>Such schemes require you to know the workload in advance.</a:t>
            </a:r>
          </a:p>
          <a:p>
            <a:pPr lvl="1"/>
            <a:r>
              <a:rPr lang="en-US" dirty="0"/>
              <a:t>Homomorphic encryption is useless for sorting. </a:t>
            </a:r>
          </a:p>
          <a:p>
            <a:endParaRPr lang="en-US" dirty="0"/>
          </a:p>
          <a:p>
            <a:r>
              <a:rPr lang="en-US" dirty="0"/>
              <a:t>They are also vulnerable to inference attacks since the ciphertext preserves data properties. </a:t>
            </a:r>
          </a:p>
          <a:p>
            <a:pPr lvl="1"/>
            <a:r>
              <a:rPr lang="en-US" dirty="0"/>
              <a:t>E.g., I preserve the order for salary, and I know the min and max salaries.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DA09-45B8-4FCA-89E6-43B3C55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Encryption: 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E833-1B03-4110-B42D-219C79E4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order preserving encryption, you can support range queries: </a:t>
            </a:r>
          </a:p>
          <a:p>
            <a:pPr lvl="1"/>
            <a:r>
              <a:rPr lang="en-US" dirty="0"/>
              <a:t>SELECT * FROM Employee WHERE Salary BETWEEN 80K AND 90K;</a:t>
            </a:r>
          </a:p>
          <a:p>
            <a:r>
              <a:rPr lang="en-US" dirty="0"/>
              <a:t>Don’t need to know the decrypted values. You can put those in the query:</a:t>
            </a:r>
          </a:p>
          <a:p>
            <a:pPr lvl="1"/>
            <a:r>
              <a:rPr lang="en-US" dirty="0"/>
              <a:t>SELECT * FROM Employee WHERE Salary BETWEEN 001 AND 003;</a:t>
            </a:r>
          </a:p>
          <a:p>
            <a:r>
              <a:rPr lang="en-US" dirty="0"/>
              <a:t>But you are vulnerable to inference attacks: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44A661-84C7-4C38-AC02-C66F52C4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42465"/>
              </p:ext>
            </p:extLst>
          </p:nvPr>
        </p:nvGraphicFramePr>
        <p:xfrm>
          <a:off x="823001" y="4251951"/>
          <a:ext cx="265173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634">
                  <a:extLst>
                    <a:ext uri="{9D8B030D-6E8A-4147-A177-3AD203B41FA5}">
                      <a16:colId xmlns:a16="http://schemas.microsoft.com/office/drawing/2014/main" val="3404922761"/>
                    </a:ext>
                  </a:extLst>
                </a:gridCol>
                <a:gridCol w="1219186">
                  <a:extLst>
                    <a:ext uri="{9D8B030D-6E8A-4147-A177-3AD203B41FA5}">
                      <a16:colId xmlns:a16="http://schemas.microsoft.com/office/drawing/2014/main" val="76748261"/>
                    </a:ext>
                  </a:extLst>
                </a:gridCol>
                <a:gridCol w="883910">
                  <a:extLst>
                    <a:ext uri="{9D8B030D-6E8A-4147-A177-3AD203B41FA5}">
                      <a16:colId xmlns:a16="http://schemas.microsoft.com/office/drawing/2014/main" val="1540812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4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712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E032F7-981B-4022-AD76-0DD15514C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72099"/>
              </p:ext>
            </p:extLst>
          </p:nvPr>
        </p:nvGraphicFramePr>
        <p:xfrm>
          <a:off x="5029195" y="4251951"/>
          <a:ext cx="265173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634">
                  <a:extLst>
                    <a:ext uri="{9D8B030D-6E8A-4147-A177-3AD203B41FA5}">
                      <a16:colId xmlns:a16="http://schemas.microsoft.com/office/drawing/2014/main" val="3404922761"/>
                    </a:ext>
                  </a:extLst>
                </a:gridCol>
                <a:gridCol w="1219186">
                  <a:extLst>
                    <a:ext uri="{9D8B030D-6E8A-4147-A177-3AD203B41FA5}">
                      <a16:colId xmlns:a16="http://schemas.microsoft.com/office/drawing/2014/main" val="76748261"/>
                    </a:ext>
                  </a:extLst>
                </a:gridCol>
                <a:gridCol w="883910">
                  <a:extLst>
                    <a:ext uri="{9D8B030D-6E8A-4147-A177-3AD203B41FA5}">
                      <a16:colId xmlns:a16="http://schemas.microsoft.com/office/drawing/2014/main" val="1540812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4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4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Encryption: </a:t>
            </a:r>
            <a:br>
              <a:rPr lang="en-US" dirty="0"/>
            </a:br>
            <a:r>
              <a:rPr lang="en-US" dirty="0"/>
              <a:t>Transparent Data Encryption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Transparent data encryption (TDE) </a:t>
            </a:r>
          </a:p>
          <a:p>
            <a:pPr lvl="1"/>
            <a:r>
              <a:rPr lang="en-US" dirty="0"/>
              <a:t>Native to a database </a:t>
            </a:r>
          </a:p>
          <a:p>
            <a:pPr lvl="1"/>
            <a:r>
              <a:rPr lang="en-US" dirty="0"/>
              <a:t>Encrypts/decrypts all reads/writes to/from persistent storage and memory.</a:t>
            </a:r>
          </a:p>
          <a:p>
            <a:pPr lvl="1"/>
            <a:r>
              <a:rPr lang="en-US" dirty="0"/>
              <a:t>Encrypts entire pages</a:t>
            </a:r>
          </a:p>
          <a:p>
            <a:endParaRPr lang="en-US" dirty="0"/>
          </a:p>
          <a:p>
            <a:r>
              <a:rPr lang="en-US" dirty="0"/>
              <a:t>Uses a two-tier key management to create a separation of privileges between the system admin and database admin. </a:t>
            </a:r>
          </a:p>
          <a:p>
            <a:pPr lvl="1"/>
            <a:r>
              <a:rPr lang="en-US" dirty="0"/>
              <a:t>Data encryption keys are stored in the database. They are encrypted with a master key.</a:t>
            </a:r>
          </a:p>
          <a:p>
            <a:pPr lvl="1"/>
            <a:r>
              <a:rPr lang="en-US" dirty="0"/>
              <a:t>The master key is stored external to the database.</a:t>
            </a:r>
          </a:p>
          <a:p>
            <a:pPr lvl="1"/>
            <a:endParaRPr lang="en-US" dirty="0"/>
          </a:p>
          <a:p>
            <a:r>
              <a:rPr lang="en-US" dirty="0"/>
              <a:t>Memory remains a vulnerability.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cription of Figure 2-2 follows">
            <a:extLst>
              <a:ext uri="{FF2B5EF4-FFF2-40B4-BE49-F238E27FC236}">
                <a16:creationId xmlns:a16="http://schemas.microsoft.com/office/drawing/2014/main" id="{147E345A-B1B7-4025-B48C-F6466B79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2" y="3887232"/>
            <a:ext cx="4416969" cy="29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FB541-DA93-4374-846F-B1C2E1A5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Encryption: </a:t>
            </a:r>
            <a:br>
              <a:rPr lang="en-US" dirty="0"/>
            </a:br>
            <a:r>
              <a:rPr lang="en-US" dirty="0"/>
              <a:t>Transparent 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3C55-7609-40B0-8650-44D209DC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intruder cannot read data from storage or backups without the master key because the data file keys are encrypted with these keys.</a:t>
            </a:r>
          </a:p>
          <a:p>
            <a:endParaRPr lang="en-US" dirty="0"/>
          </a:p>
          <a:p>
            <a:r>
              <a:rPr lang="en-US" dirty="0"/>
              <a:t>The security password for the master keystore can be made unknown to the database admin, e.g., the system admin may posses it.</a:t>
            </a:r>
          </a:p>
          <a:p>
            <a:endParaRPr lang="en-US" dirty="0"/>
          </a:p>
          <a:p>
            <a:r>
              <a:rPr lang="en-US" dirty="0"/>
              <a:t>When a user enters data:</a:t>
            </a:r>
          </a:p>
          <a:p>
            <a:pPr lvl="1"/>
            <a:r>
              <a:rPr lang="en-US" dirty="0"/>
              <a:t>Retrieve the master key</a:t>
            </a:r>
          </a:p>
          <a:p>
            <a:pPr lvl="1"/>
            <a:r>
              <a:rPr lang="en-US" dirty="0"/>
              <a:t>Decrypt the data encryption key</a:t>
            </a:r>
            <a:br>
              <a:rPr lang="en-US" dirty="0"/>
            </a:br>
            <a:r>
              <a:rPr lang="en-US" dirty="0"/>
              <a:t>using the master key</a:t>
            </a:r>
          </a:p>
          <a:p>
            <a:pPr lvl="1"/>
            <a:r>
              <a:rPr lang="en-US" dirty="0"/>
              <a:t>Use the data encryption key to </a:t>
            </a:r>
            <a:br>
              <a:rPr lang="en-US" dirty="0"/>
            </a:br>
            <a:r>
              <a:rPr lang="en-US" dirty="0"/>
              <a:t>encrypt the user data</a:t>
            </a:r>
          </a:p>
          <a:p>
            <a:pPr lvl="1"/>
            <a:r>
              <a:rPr lang="en-US" dirty="0"/>
              <a:t>Encrypted data is stored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9701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Implementing Security Defenses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33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Threats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are the only way to accomplish work on a computer.</a:t>
            </a:r>
          </a:p>
          <a:p>
            <a:endParaRPr lang="en-US" dirty="0"/>
          </a:p>
          <a:p>
            <a:r>
              <a:rPr lang="en-US" dirty="0"/>
              <a:t>Therefore, writing or changing a process to breach security is a common goal of attackers.</a:t>
            </a:r>
          </a:p>
          <a:p>
            <a:endParaRPr lang="en-US" dirty="0"/>
          </a:p>
          <a:p>
            <a:r>
              <a:rPr lang="en-US" dirty="0"/>
              <a:t>We’ll talk about a few common program threats: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Trojan horse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Trap door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Logic bomb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Stack and buffer overflow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Virus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security policy should be well thought-out, agreed upon, and contained in a living document that everyone adheres to.</a:t>
            </a:r>
          </a:p>
          <a:p>
            <a:endParaRPr lang="en-US" dirty="0"/>
          </a:p>
          <a:p>
            <a:r>
              <a:rPr lang="en-US" dirty="0"/>
              <a:t>It may include how often port scans are run, password requirements, virus detectors, etc.</a:t>
            </a:r>
          </a:p>
        </p:txBody>
      </p:sp>
    </p:spTree>
    <p:extLst>
      <p:ext uri="{BB962C8B-B14F-4D97-AF65-F5344CB8AC3E}">
        <p14:creationId xmlns:p14="http://schemas.microsoft.com/office/powerpoint/2010/main" val="16831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Assessment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determine if our security policy is correctly implemented?</a:t>
            </a:r>
          </a:p>
          <a:p>
            <a:endParaRPr lang="en-US" dirty="0"/>
          </a:p>
          <a:p>
            <a:r>
              <a:rPr lang="en-US" dirty="0"/>
              <a:t>Penetration testing – scan for known vulnerabilities.</a:t>
            </a:r>
          </a:p>
          <a:p>
            <a:pPr lvl="1"/>
            <a:r>
              <a:rPr lang="en-US" dirty="0"/>
              <a:t>Port scanning</a:t>
            </a:r>
          </a:p>
          <a:p>
            <a:pPr lvl="1"/>
            <a:r>
              <a:rPr lang="en-US" dirty="0"/>
              <a:t>Check for bad passwords</a:t>
            </a:r>
          </a:p>
          <a:p>
            <a:pPr lvl="1"/>
            <a:r>
              <a:rPr lang="en-US" dirty="0"/>
              <a:t>Unauthorized programs</a:t>
            </a:r>
          </a:p>
          <a:p>
            <a:pPr lvl="1"/>
            <a:r>
              <a:rPr lang="en-US" dirty="0"/>
              <a:t>New unauthorized accounts</a:t>
            </a:r>
          </a:p>
          <a:p>
            <a:pPr lvl="1"/>
            <a:endParaRPr lang="en-US" dirty="0"/>
          </a:p>
          <a:p>
            <a:r>
              <a:rPr lang="en-US" dirty="0"/>
              <a:t>Risk assessment – quantify or place a value on securing an entity</a:t>
            </a:r>
          </a:p>
          <a:p>
            <a:pPr lvl="1"/>
            <a:r>
              <a:rPr lang="en-US" dirty="0"/>
              <a:t>Value an asset, determine the odds a breach will affect that asset, and the cost to fix the vulnerability.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0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Intrusion detection attempts to detect attacks, both successful and unsuccessful attempts. Techniques vary based on:</a:t>
            </a:r>
          </a:p>
          <a:p>
            <a:pPr lvl="1"/>
            <a:r>
              <a:rPr lang="en-US" dirty="0"/>
              <a:t>The time that detection occurs (real-time vs. after the fact).</a:t>
            </a:r>
          </a:p>
          <a:p>
            <a:pPr lvl="1"/>
            <a:r>
              <a:rPr lang="en-US" dirty="0"/>
              <a:t>The types of information examined (network packets, system calls). </a:t>
            </a:r>
          </a:p>
          <a:p>
            <a:pPr lvl="1"/>
            <a:r>
              <a:rPr lang="en-US" dirty="0"/>
              <a:t>The response to the attack (alert an administrator or automatically stopping the attack). </a:t>
            </a:r>
          </a:p>
        </p:txBody>
      </p:sp>
    </p:spTree>
    <p:extLst>
      <p:ext uri="{BB962C8B-B14F-4D97-AF65-F5344CB8AC3E}">
        <p14:creationId xmlns:p14="http://schemas.microsoft.com/office/powerpoint/2010/main" val="22381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Intrusion Detection: Two Approaches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Signature-Based Detection</a:t>
            </a:r>
            <a:r>
              <a:rPr lang="en-US" dirty="0"/>
              <a:t> – scan network packets, system files, etc. for patterns of known attacks, such as text strings or binary code.</a:t>
            </a:r>
          </a:p>
          <a:p>
            <a:pPr lvl="1"/>
            <a:r>
              <a:rPr lang="en-US" dirty="0"/>
              <a:t>Only detects previously encountered problems; signature must be known.</a:t>
            </a:r>
          </a:p>
          <a:p>
            <a:pPr lvl="1"/>
            <a:endParaRPr lang="en-US" dirty="0"/>
          </a:p>
          <a:p>
            <a:r>
              <a:rPr lang="en-US" b="1" dirty="0"/>
              <a:t>Anomaly Detection</a:t>
            </a:r>
            <a:r>
              <a:rPr lang="en-US" dirty="0"/>
              <a:t> – look for “unusual” activity, such as heavy load.</a:t>
            </a:r>
          </a:p>
          <a:p>
            <a:pPr lvl="1"/>
            <a:r>
              <a:rPr lang="en-US" dirty="0"/>
              <a:t>It can detect previously unknown attacks or “zero-day” attacks.</a:t>
            </a:r>
          </a:p>
          <a:p>
            <a:pPr lvl="1"/>
            <a:r>
              <a:rPr lang="en-US" dirty="0"/>
              <a:t>“Normal” may not be easy to define for a given system. </a:t>
            </a:r>
          </a:p>
          <a:p>
            <a:pPr lvl="1"/>
            <a:r>
              <a:rPr lang="en-US" dirty="0"/>
              <a:t>Not all “unusual” activity is the result of security attacks. If the system is bogged down on a Tuesday night, is it because of a hacker or is it because the CSCI 4401/5401 assignment is due on Wednesday?</a:t>
            </a:r>
          </a:p>
        </p:txBody>
      </p:sp>
    </p:spTree>
    <p:extLst>
      <p:ext uri="{BB962C8B-B14F-4D97-AF65-F5344CB8AC3E}">
        <p14:creationId xmlns:p14="http://schemas.microsoft.com/office/powerpoint/2010/main" val="41743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Protection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Anti-virus programs are basically signature-based detection systems, which can also disinfect the affected files and return them to their original condition.</a:t>
            </a:r>
          </a:p>
          <a:p>
            <a:endParaRPr lang="en-US" dirty="0"/>
          </a:p>
          <a:p>
            <a:r>
              <a:rPr lang="en-US" dirty="0"/>
              <a:t>Some antivirus programs incorporate anomaly detection, such as an executable program being opened for writing.</a:t>
            </a:r>
          </a:p>
          <a:p>
            <a:endParaRPr lang="en-US" dirty="0"/>
          </a:p>
          <a:p>
            <a:r>
              <a:rPr lang="en-US" dirty="0"/>
              <a:t>Avoiding bootleg, free, and shared software can help reduce the chance of catching a virus but even commercial software has on occasion been infected by disgruntled workers. </a:t>
            </a:r>
          </a:p>
        </p:txBody>
      </p:sp>
    </p:spTree>
    <p:extLst>
      <p:ext uri="{BB962C8B-B14F-4D97-AF65-F5344CB8AC3E}">
        <p14:creationId xmlns:p14="http://schemas.microsoft.com/office/powerpoint/2010/main" val="14384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Auditing, Account, and Logging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Auditing, accounting, and logging records can also be used to detect anomalous behavior.</a:t>
            </a:r>
          </a:p>
          <a:p>
            <a:endParaRPr lang="en-US" dirty="0"/>
          </a:p>
          <a:p>
            <a:r>
              <a:rPr lang="en-US" dirty="0"/>
              <a:t>Some of the kinds of things that can be logged include authentication failures and successes, logins, running of programs, network access, system calls, etc. </a:t>
            </a:r>
          </a:p>
          <a:p>
            <a:endParaRPr lang="en-US" dirty="0"/>
          </a:p>
          <a:p>
            <a:r>
              <a:rPr lang="en-US" i="1" dirty="0"/>
              <a:t>Discussion:</a:t>
            </a:r>
            <a:r>
              <a:rPr lang="en-US" dirty="0"/>
              <a:t> a rogue system administrator.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4E4B-E447-4D4A-A2BB-10F98670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D915-8326-4101-980F-0ABF754D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list of all passwords is kept within the operating system. If a user manages to read this list, password protection is no longer provided. How is this problem avoided?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symmetric and asymmetric encryption schemes and discuss under what circumstances a distributed system would use one or the other.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 asymmetric encryption.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How can we very that only the sender generated a message and anyone can read it?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Only the receiver can decrypt the message?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Only the receiver can decrypt the message and the receiver knows that only the sender could have generated the message?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a virus and a worm?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FE02-AA65-8545-4995-E3721713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1750-2E19-6D91-D66B-1D67986D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(Chapter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Buffer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classic method of attack which exploits bugs in code:</a:t>
            </a:r>
          </a:p>
          <a:p>
            <a:pPr marL="637794" lvl="1" indent="-342900">
              <a:buFont typeface="+mj-lt"/>
              <a:buAutoNum type="arabicParenR"/>
            </a:pPr>
            <a:r>
              <a:rPr lang="en-US" dirty="0"/>
              <a:t>Overflow an input field until it writes into the stack.</a:t>
            </a:r>
          </a:p>
          <a:p>
            <a:pPr marL="637794" lvl="1" indent="-342900">
              <a:buFont typeface="+mj-lt"/>
              <a:buAutoNum type="arabicParenR"/>
            </a:pPr>
            <a:r>
              <a:rPr lang="en-US" dirty="0"/>
              <a:t>Overwrite the current return address on the stack with the address of the exploit code (in Step 3)</a:t>
            </a:r>
          </a:p>
          <a:p>
            <a:pPr marL="637794" lvl="1" indent="-342900">
              <a:buFont typeface="+mj-lt"/>
              <a:buAutoNum type="arabicParenR"/>
            </a:pPr>
            <a:r>
              <a:rPr lang="en-US" dirty="0"/>
              <a:t>Write a set of code for the next space in the stack, e.g., spawn a shell.</a:t>
            </a:r>
          </a:p>
          <a:p>
            <a:pPr marL="637794" lvl="1" indent="-342900">
              <a:buFont typeface="+mj-lt"/>
              <a:buAutoNum type="arabicParenR"/>
            </a:pPr>
            <a:endParaRPr lang="en-US" dirty="0"/>
          </a:p>
          <a:p>
            <a:pPr marL="363474" indent="-342900"/>
            <a:r>
              <a:rPr lang="en-US" dirty="0"/>
              <a:t>Example: A web page form expects a user name. The attacker could send the user name, plus extra characters to overflow the buffer and reach the stack, plus a new return address to load onto the stack, plus the code the attacker wants to run. </a:t>
            </a:r>
          </a:p>
          <a:p>
            <a:pPr marL="363474" indent="-342900"/>
            <a:endParaRPr lang="en-US" dirty="0"/>
          </a:p>
          <a:p>
            <a:pPr marL="363474" indent="-342900"/>
            <a:r>
              <a:rPr lang="en-US" dirty="0"/>
              <a:t>Usually requires some trial and error.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6267"/>
            <a:ext cx="8229600" cy="1143000"/>
          </a:xfrm>
        </p:spPr>
        <p:txBody>
          <a:bodyPr/>
          <a:lstStyle/>
          <a:p>
            <a:r>
              <a:rPr lang="en-US" dirty="0"/>
              <a:t>Buffer Overflow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17659"/>
            <a:ext cx="8229600" cy="2926096"/>
          </a:xfrm>
        </p:spPr>
        <p:txBody>
          <a:bodyPr/>
          <a:lstStyle/>
          <a:p>
            <a:r>
              <a:rPr lang="en-US" dirty="0"/>
              <a:t>Consider if </a:t>
            </a:r>
            <a:r>
              <a:rPr lang="en-US" dirty="0" err="1"/>
              <a:t>argv</a:t>
            </a:r>
            <a:r>
              <a:rPr lang="en-US" dirty="0"/>
              <a:t>[1] exceeds 256 characters</a:t>
            </a:r>
          </a:p>
          <a:p>
            <a:r>
              <a:rPr lang="en-US" b="1" i="1" dirty="0" err="1"/>
              <a:t>strcpy</a:t>
            </a:r>
            <a:r>
              <a:rPr lang="en-US" b="1" i="1" dirty="0"/>
              <a:t>()</a:t>
            </a:r>
            <a:r>
              <a:rPr lang="en-US" dirty="0"/>
              <a:t> will overflow the buffer, overwriting adjacent areas of memory.</a:t>
            </a:r>
          </a:p>
          <a:p>
            <a:r>
              <a:rPr lang="en-US" dirty="0"/>
              <a:t>Could be avoided using </a:t>
            </a:r>
            <a:r>
              <a:rPr lang="en-US" b="1" i="1" dirty="0" err="1"/>
              <a:t>strncpy</a:t>
            </a:r>
            <a:r>
              <a:rPr lang="en-US" b="1" i="1" dirty="0"/>
              <a:t>()</a:t>
            </a:r>
            <a:r>
              <a:rPr lang="en-US" dirty="0"/>
              <a:t> with a limit of 255 characters.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0346F-B134-422A-BC49-E89886FB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30" y="-1229487"/>
            <a:ext cx="52959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99938E-F2A0-42F4-8454-38264000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36" y="1280151"/>
            <a:ext cx="48672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What’s the vulnerability though? </a:t>
            </a:r>
          </a:p>
          <a:p>
            <a:endParaRPr lang="en-US" dirty="0"/>
          </a:p>
          <a:p>
            <a:r>
              <a:rPr lang="en-US" dirty="0"/>
              <a:t>We have parameters passed </a:t>
            </a:r>
            <a:br>
              <a:rPr lang="en-US" dirty="0"/>
            </a:br>
            <a:r>
              <a:rPr lang="en-US" dirty="0"/>
              <a:t>to the function, local function</a:t>
            </a:r>
            <a:br>
              <a:rPr lang="en-US" dirty="0"/>
            </a:br>
            <a:r>
              <a:rPr lang="en-US" dirty="0"/>
              <a:t>variables, address of the stack frame,</a:t>
            </a:r>
            <a:br>
              <a:rPr lang="en-US" dirty="0"/>
            </a:br>
            <a:r>
              <a:rPr lang="en-US" dirty="0"/>
              <a:t>and return address.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 elements extend to higher addresses, i.e., an array “grows” towards the bottom of the stack.</a:t>
            </a:r>
          </a:p>
          <a:p>
            <a:endParaRPr lang="en-US" dirty="0"/>
          </a:p>
          <a:p>
            <a:r>
              <a:rPr lang="en-US" dirty="0"/>
              <a:t>When a buffer overflows with too much input data, it can eventually overwrite the return address, changing where the program jumps to when it returns.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36907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Buffer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we want to insert some “bad” code and get the program to jump to it.</a:t>
            </a:r>
          </a:p>
          <a:p>
            <a:endParaRPr lang="en-US" dirty="0"/>
          </a:p>
          <a:p>
            <a:r>
              <a:rPr lang="en-US" dirty="0"/>
              <a:t>Code must be entered via the input into the buffer (not a lot of room). </a:t>
            </a:r>
          </a:p>
          <a:p>
            <a:endParaRPr lang="en-US" dirty="0"/>
          </a:p>
          <a:p>
            <a:r>
              <a:rPr lang="en-US" dirty="0"/>
              <a:t>One approach is code that opens a shell process “exec(/bin/</a:t>
            </a:r>
            <a:r>
              <a:rPr lang="en-US" dirty="0" err="1"/>
              <a:t>sh</a:t>
            </a:r>
            <a:r>
              <a:rPr lang="en-US" dirty="0"/>
              <a:t>)”. </a:t>
            </a:r>
          </a:p>
          <a:p>
            <a:endParaRPr lang="en-US" dirty="0"/>
          </a:p>
          <a:p>
            <a:r>
              <a:rPr lang="en-US" dirty="0"/>
              <a:t>Actually, we need to compile our “bad” code, and then using a debugging tool, extract the minimum extent that includes the necessary instructions.</a:t>
            </a:r>
          </a:p>
          <a:p>
            <a:endParaRPr lang="en-US" dirty="0"/>
          </a:p>
          <a:p>
            <a:r>
              <a:rPr lang="en-US" dirty="0"/>
              <a:t>The bad code is then padded with as many extra bytes as are needed.</a:t>
            </a:r>
          </a:p>
          <a:p>
            <a:pPr lvl="1"/>
            <a:r>
              <a:rPr lang="en-US" dirty="0"/>
              <a:t>The address of the buffer is inserted into the return address location. </a:t>
            </a:r>
          </a:p>
          <a:p>
            <a:endParaRPr lang="en-US" dirty="0"/>
          </a:p>
          <a:p>
            <a:r>
              <a:rPr lang="en-US" dirty="0"/>
              <a:t>The result block of information is provided as “input” copied into the buffer by the original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23439</TotalTime>
  <Words>4535</Words>
  <Application>Microsoft Office PowerPoint</Application>
  <PresentationFormat>On-screen Show (4:3)</PresentationFormat>
  <Paragraphs>670</Paragraphs>
  <Slides>57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Century Gothic</vt:lpstr>
      <vt:lpstr>Courier New</vt:lpstr>
      <vt:lpstr>Helvetica Neue</vt:lpstr>
      <vt:lpstr>Palatino Linotype</vt:lpstr>
      <vt:lpstr>Wingdings</vt:lpstr>
      <vt:lpstr>Wingdings 2</vt:lpstr>
      <vt:lpstr>Presentation on brainstorming</vt:lpstr>
      <vt:lpstr>CSCI 4401/5401:  Principles of Operation Systems</vt:lpstr>
      <vt:lpstr>Announcements</vt:lpstr>
      <vt:lpstr>What We’re Doing Today</vt:lpstr>
      <vt:lpstr>Program Threats</vt:lpstr>
      <vt:lpstr>Program Threats</vt:lpstr>
      <vt:lpstr>Stack and Buffer Overflow</vt:lpstr>
      <vt:lpstr>Buffer Overflow Example</vt:lpstr>
      <vt:lpstr>Stack Structure</vt:lpstr>
      <vt:lpstr>Stack and Buffer Overflow</vt:lpstr>
      <vt:lpstr>Stack and Buffer Overflow</vt:lpstr>
      <vt:lpstr>Stack and Buffer Overflow</vt:lpstr>
      <vt:lpstr>Viruses</vt:lpstr>
      <vt:lpstr>Types of Viruses</vt:lpstr>
      <vt:lpstr>Macro Viruses</vt:lpstr>
      <vt:lpstr>Macro Viruses</vt:lpstr>
      <vt:lpstr>W97M.Marker Virus (MS Word)</vt:lpstr>
      <vt:lpstr>System and Network Threats</vt:lpstr>
      <vt:lpstr>System and Network Threats</vt:lpstr>
      <vt:lpstr>Worms</vt:lpstr>
      <vt:lpstr>The Morris Internet Worm</vt:lpstr>
      <vt:lpstr>The Morris Internet Worm: Exploitations</vt:lpstr>
      <vt:lpstr>The Morris Internet Worm</vt:lpstr>
      <vt:lpstr>The Morris Internet Worm: Ethics</vt:lpstr>
      <vt:lpstr>Port Scanning</vt:lpstr>
      <vt:lpstr>Denial of Service</vt:lpstr>
      <vt:lpstr>Cryptography as a Security Tool</vt:lpstr>
      <vt:lpstr>Messaging Passing</vt:lpstr>
      <vt:lpstr>Cryptography</vt:lpstr>
      <vt:lpstr>What is Cryptography?</vt:lpstr>
      <vt:lpstr>Terms</vt:lpstr>
      <vt:lpstr>Encryption</vt:lpstr>
      <vt:lpstr>Caesar Shift Cipher</vt:lpstr>
      <vt:lpstr>Two Main Encryption Algorithms</vt:lpstr>
      <vt:lpstr>Symmetric Encryption: DES</vt:lpstr>
      <vt:lpstr>Symmetric Encryption: AES</vt:lpstr>
      <vt:lpstr>Asymmetric Encryption: RSA</vt:lpstr>
      <vt:lpstr>RSA: Example w/ Small Numbers</vt:lpstr>
      <vt:lpstr>Symmetric vs Asymmetric Encryption</vt:lpstr>
      <vt:lpstr>Authentication and Hash Functions</vt:lpstr>
      <vt:lpstr>Hash Function Example</vt:lpstr>
      <vt:lpstr>Hash Function Example</vt:lpstr>
      <vt:lpstr>Hash Functions</vt:lpstr>
      <vt:lpstr>Case Study: Database Encryption</vt:lpstr>
      <vt:lpstr>Case Study: Database Encryption</vt:lpstr>
      <vt:lpstr>Database Encryption: Client Side</vt:lpstr>
      <vt:lpstr>Database Encryption: Client Side</vt:lpstr>
      <vt:lpstr>Database Encryption:  Transparent Data Encryption</vt:lpstr>
      <vt:lpstr>Database Encryption:  Transparent Data Encryption</vt:lpstr>
      <vt:lpstr>Implementing Security Defenses</vt:lpstr>
      <vt:lpstr>Security Policy</vt:lpstr>
      <vt:lpstr>Vulnerability Assessment</vt:lpstr>
      <vt:lpstr>Intrusion Detection</vt:lpstr>
      <vt:lpstr>Intrusion Detection: Two Approaches</vt:lpstr>
      <vt:lpstr>Virus Protection</vt:lpstr>
      <vt:lpstr>Auditing, Account, and Logging</vt:lpstr>
      <vt:lpstr>Security Review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957</cp:revision>
  <dcterms:created xsi:type="dcterms:W3CDTF">2018-08-26T03:11:26Z</dcterms:created>
  <dcterms:modified xsi:type="dcterms:W3CDTF">2023-11-15T00:13:46Z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