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8"/>
  </p:notesMasterIdLst>
  <p:sldIdLst>
    <p:sldId id="272" r:id="rId2"/>
    <p:sldId id="1457" r:id="rId3"/>
    <p:sldId id="1310" r:id="rId4"/>
    <p:sldId id="1303" r:id="rId5"/>
    <p:sldId id="1304" r:id="rId6"/>
    <p:sldId id="1347" r:id="rId7"/>
    <p:sldId id="1399" r:id="rId8"/>
    <p:sldId id="1391" r:id="rId9"/>
    <p:sldId id="1305" r:id="rId10"/>
    <p:sldId id="1400" r:id="rId11"/>
    <p:sldId id="1392" r:id="rId12"/>
    <p:sldId id="1396" r:id="rId13"/>
    <p:sldId id="1402" r:id="rId14"/>
    <p:sldId id="1397" r:id="rId15"/>
    <p:sldId id="1403" r:id="rId16"/>
    <p:sldId id="1404" r:id="rId17"/>
    <p:sldId id="1378" r:id="rId18"/>
    <p:sldId id="1405" r:id="rId19"/>
    <p:sldId id="1406" r:id="rId20"/>
    <p:sldId id="1407" r:id="rId21"/>
    <p:sldId id="1381" r:id="rId22"/>
    <p:sldId id="1418" r:id="rId23"/>
    <p:sldId id="1408" r:id="rId24"/>
    <p:sldId id="1416" r:id="rId25"/>
    <p:sldId id="1409" r:id="rId26"/>
    <p:sldId id="1415" r:id="rId27"/>
    <p:sldId id="1440" r:id="rId28"/>
    <p:sldId id="1441" r:id="rId29"/>
    <p:sldId id="1442" r:id="rId30"/>
    <p:sldId id="1363" r:id="rId31"/>
    <p:sldId id="1443" r:id="rId32"/>
    <p:sldId id="1387" r:id="rId33"/>
    <p:sldId id="1444" r:id="rId34"/>
    <p:sldId id="1445" r:id="rId35"/>
    <p:sldId id="1459" r:id="rId36"/>
    <p:sldId id="1419" r:id="rId37"/>
    <p:sldId id="1460" r:id="rId38"/>
    <p:sldId id="1461" r:id="rId39"/>
    <p:sldId id="1410" r:id="rId40"/>
    <p:sldId id="1420" r:id="rId41"/>
    <p:sldId id="1421" r:id="rId42"/>
    <p:sldId id="1465" r:id="rId43"/>
    <p:sldId id="1422" r:id="rId44"/>
    <p:sldId id="1423" r:id="rId45"/>
    <p:sldId id="1361" r:id="rId46"/>
    <p:sldId id="1466" r:id="rId47"/>
    <p:sldId id="1467" r:id="rId48"/>
    <p:sldId id="1468" r:id="rId49"/>
    <p:sldId id="1428" r:id="rId50"/>
    <p:sldId id="1469" r:id="rId51"/>
    <p:sldId id="1414" r:id="rId52"/>
    <p:sldId id="1470" r:id="rId53"/>
    <p:sldId id="1369" r:id="rId54"/>
    <p:sldId id="1463" r:id="rId55"/>
    <p:sldId id="1464" r:id="rId56"/>
    <p:sldId id="1458"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Wagner" initials="JW" lastIdx="1" clrIdx="0">
    <p:extLst>
      <p:ext uri="{19B8F6BF-5375-455C-9EA6-DF929625EA0E}">
        <p15:presenceInfo xmlns:p15="http://schemas.microsoft.com/office/powerpoint/2012/main" userId="e4470d077970d2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3FFA33-F116-4554-A23E-D4F77BC48A0B}" v="1" dt="2023-11-16T16:32:19.087"/>
    <p1510:client id="{B5F04787-C719-41B6-A9E1-FA909AA681D6}" v="1" dt="2023-11-16T23:48:23.854"/>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88489" autoAdjust="0"/>
  </p:normalViewPr>
  <p:slideViewPr>
    <p:cSldViewPr>
      <p:cViewPr varScale="1">
        <p:scale>
          <a:sx n="95" d="100"/>
          <a:sy n="95" d="100"/>
        </p:scale>
        <p:origin x="1908"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91439" cy="91439"/>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Wagner" userId="2862651d-6f44-4741-89aa-aec1c8926fa8" providerId="ADAL" clId="{5DF53E8E-8E34-441C-AB0C-5EC4D8FBBA84}"/>
    <pc:docChg chg="addSld delSld modSld">
      <pc:chgData name="James Wagner" userId="2862651d-6f44-4741-89aa-aec1c8926fa8" providerId="ADAL" clId="{5DF53E8E-8E34-441C-AB0C-5EC4D8FBBA84}" dt="2022-11-13T12:27:09.593" v="68" actId="6549"/>
      <pc:docMkLst>
        <pc:docMk/>
      </pc:docMkLst>
      <pc:sldChg chg="modSp add mod">
        <pc:chgData name="James Wagner" userId="2862651d-6f44-4741-89aa-aec1c8926fa8" providerId="ADAL" clId="{5DF53E8E-8E34-441C-AB0C-5EC4D8FBBA84}" dt="2022-11-13T12:09:28.658" v="2" actId="6549"/>
        <pc:sldMkLst>
          <pc:docMk/>
          <pc:sldMk cId="1107418130" sldId="707"/>
        </pc:sldMkLst>
        <pc:spChg chg="mod">
          <ac:chgData name="James Wagner" userId="2862651d-6f44-4741-89aa-aec1c8926fa8" providerId="ADAL" clId="{5DF53E8E-8E34-441C-AB0C-5EC4D8FBBA84}" dt="2022-11-13T12:09:28.658" v="2" actId="6549"/>
          <ac:spMkLst>
            <pc:docMk/>
            <pc:sldMk cId="1107418130" sldId="707"/>
            <ac:spMk id="3" creationId="{ADF719E9-DF5D-416F-841C-722E8D7AB880}"/>
          </ac:spMkLst>
        </pc:spChg>
      </pc:sldChg>
      <pc:sldChg chg="modSp add mod">
        <pc:chgData name="James Wagner" userId="2862651d-6f44-4741-89aa-aec1c8926fa8" providerId="ADAL" clId="{5DF53E8E-8E34-441C-AB0C-5EC4D8FBBA84}" dt="2022-11-13T12:10:20.009" v="62" actId="20577"/>
        <pc:sldMkLst>
          <pc:docMk/>
          <pc:sldMk cId="1396037576" sldId="1310"/>
        </pc:sldMkLst>
        <pc:spChg chg="mod">
          <ac:chgData name="James Wagner" userId="2862651d-6f44-4741-89aa-aec1c8926fa8" providerId="ADAL" clId="{5DF53E8E-8E34-441C-AB0C-5EC4D8FBBA84}" dt="2022-11-13T12:10:20.009" v="62" actId="20577"/>
          <ac:spMkLst>
            <pc:docMk/>
            <pc:sldMk cId="1396037576" sldId="1310"/>
            <ac:spMk id="3" creationId="{86A064DA-73DD-7F60-0CB1-7D9297F8B877}"/>
          </ac:spMkLst>
        </pc:spChg>
      </pc:sldChg>
      <pc:sldChg chg="add del">
        <pc:chgData name="James Wagner" userId="2862651d-6f44-4741-89aa-aec1c8926fa8" providerId="ADAL" clId="{5DF53E8E-8E34-441C-AB0C-5EC4D8FBBA84}" dt="2022-11-13T12:10:39.949" v="63" actId="47"/>
        <pc:sldMkLst>
          <pc:docMk/>
          <pc:sldMk cId="3197816197" sldId="1312"/>
        </pc:sldMkLst>
      </pc:sldChg>
      <pc:sldChg chg="add">
        <pc:chgData name="James Wagner" userId="2862651d-6f44-4741-89aa-aec1c8926fa8" providerId="ADAL" clId="{5DF53E8E-8E34-441C-AB0C-5EC4D8FBBA84}" dt="2022-11-13T12:08:54.500" v="0"/>
        <pc:sldMkLst>
          <pc:docMk/>
          <pc:sldMk cId="344762528" sldId="1314"/>
        </pc:sldMkLst>
      </pc:sldChg>
      <pc:sldChg chg="add del">
        <pc:chgData name="James Wagner" userId="2862651d-6f44-4741-89aa-aec1c8926fa8" providerId="ADAL" clId="{5DF53E8E-8E34-441C-AB0C-5EC4D8FBBA84}" dt="2022-11-13T12:10:39.949" v="63" actId="47"/>
        <pc:sldMkLst>
          <pc:docMk/>
          <pc:sldMk cId="2988325523" sldId="1320"/>
        </pc:sldMkLst>
      </pc:sldChg>
      <pc:sldChg chg="add">
        <pc:chgData name="James Wagner" userId="2862651d-6f44-4741-89aa-aec1c8926fa8" providerId="ADAL" clId="{5DF53E8E-8E34-441C-AB0C-5EC4D8FBBA84}" dt="2022-11-13T12:08:54.500" v="0"/>
        <pc:sldMkLst>
          <pc:docMk/>
          <pc:sldMk cId="3690791179" sldId="1321"/>
        </pc:sldMkLst>
      </pc:sldChg>
      <pc:sldChg chg="add">
        <pc:chgData name="James Wagner" userId="2862651d-6f44-4741-89aa-aec1c8926fa8" providerId="ADAL" clId="{5DF53E8E-8E34-441C-AB0C-5EC4D8FBBA84}" dt="2022-11-13T12:08:54.500" v="0"/>
        <pc:sldMkLst>
          <pc:docMk/>
          <pc:sldMk cId="2711920730" sldId="1322"/>
        </pc:sldMkLst>
      </pc:sldChg>
      <pc:sldChg chg="add">
        <pc:chgData name="James Wagner" userId="2862651d-6f44-4741-89aa-aec1c8926fa8" providerId="ADAL" clId="{5DF53E8E-8E34-441C-AB0C-5EC4D8FBBA84}" dt="2022-11-13T12:08:54.500" v="0"/>
        <pc:sldMkLst>
          <pc:docMk/>
          <pc:sldMk cId="2939113290" sldId="1323"/>
        </pc:sldMkLst>
      </pc:sldChg>
      <pc:sldChg chg="add">
        <pc:chgData name="James Wagner" userId="2862651d-6f44-4741-89aa-aec1c8926fa8" providerId="ADAL" clId="{5DF53E8E-8E34-441C-AB0C-5EC4D8FBBA84}" dt="2022-11-13T12:08:54.500" v="0"/>
        <pc:sldMkLst>
          <pc:docMk/>
          <pc:sldMk cId="924349741" sldId="1324"/>
        </pc:sldMkLst>
      </pc:sldChg>
      <pc:sldChg chg="add del">
        <pc:chgData name="James Wagner" userId="2862651d-6f44-4741-89aa-aec1c8926fa8" providerId="ADAL" clId="{5DF53E8E-8E34-441C-AB0C-5EC4D8FBBA84}" dt="2022-11-13T12:10:39.949" v="63" actId="47"/>
        <pc:sldMkLst>
          <pc:docMk/>
          <pc:sldMk cId="1655237397" sldId="1341"/>
        </pc:sldMkLst>
      </pc:sldChg>
      <pc:sldChg chg="add">
        <pc:chgData name="James Wagner" userId="2862651d-6f44-4741-89aa-aec1c8926fa8" providerId="ADAL" clId="{5DF53E8E-8E34-441C-AB0C-5EC4D8FBBA84}" dt="2022-11-13T12:27:03.275" v="67"/>
        <pc:sldMkLst>
          <pc:docMk/>
          <pc:sldMk cId="3127655924" sldId="1342"/>
        </pc:sldMkLst>
      </pc:sldChg>
      <pc:sldChg chg="add">
        <pc:chgData name="James Wagner" userId="2862651d-6f44-4741-89aa-aec1c8926fa8" providerId="ADAL" clId="{5DF53E8E-8E34-441C-AB0C-5EC4D8FBBA84}" dt="2022-11-13T12:08:54.500" v="0"/>
        <pc:sldMkLst>
          <pc:docMk/>
          <pc:sldMk cId="4061648617" sldId="1343"/>
        </pc:sldMkLst>
      </pc:sldChg>
      <pc:sldChg chg="add">
        <pc:chgData name="James Wagner" userId="2862651d-6f44-4741-89aa-aec1c8926fa8" providerId="ADAL" clId="{5DF53E8E-8E34-441C-AB0C-5EC4D8FBBA84}" dt="2022-11-13T12:08:54.500" v="0"/>
        <pc:sldMkLst>
          <pc:docMk/>
          <pc:sldMk cId="2995877824" sldId="1345"/>
        </pc:sldMkLst>
      </pc:sldChg>
      <pc:sldChg chg="add">
        <pc:chgData name="James Wagner" userId="2862651d-6f44-4741-89aa-aec1c8926fa8" providerId="ADAL" clId="{5DF53E8E-8E34-441C-AB0C-5EC4D8FBBA84}" dt="2022-11-13T12:08:54.500" v="0"/>
        <pc:sldMkLst>
          <pc:docMk/>
          <pc:sldMk cId="1092470142" sldId="1358"/>
        </pc:sldMkLst>
      </pc:sldChg>
      <pc:sldChg chg="add">
        <pc:chgData name="James Wagner" userId="2862651d-6f44-4741-89aa-aec1c8926fa8" providerId="ADAL" clId="{5DF53E8E-8E34-441C-AB0C-5EC4D8FBBA84}" dt="2022-11-13T12:08:54.500" v="0"/>
        <pc:sldMkLst>
          <pc:docMk/>
          <pc:sldMk cId="1882729791" sldId="1359"/>
        </pc:sldMkLst>
      </pc:sldChg>
      <pc:sldChg chg="add del">
        <pc:chgData name="James Wagner" userId="2862651d-6f44-4741-89aa-aec1c8926fa8" providerId="ADAL" clId="{5DF53E8E-8E34-441C-AB0C-5EC4D8FBBA84}" dt="2022-11-13T12:10:39.949" v="63" actId="47"/>
        <pc:sldMkLst>
          <pc:docMk/>
          <pc:sldMk cId="4291870875" sldId="1360"/>
        </pc:sldMkLst>
      </pc:sldChg>
      <pc:sldChg chg="add del">
        <pc:chgData name="James Wagner" userId="2862651d-6f44-4741-89aa-aec1c8926fa8" providerId="ADAL" clId="{5DF53E8E-8E34-441C-AB0C-5EC4D8FBBA84}" dt="2022-11-13T12:10:39.949" v="63" actId="47"/>
        <pc:sldMkLst>
          <pc:docMk/>
          <pc:sldMk cId="3779058766" sldId="1361"/>
        </pc:sldMkLst>
      </pc:sldChg>
      <pc:sldChg chg="add">
        <pc:chgData name="James Wagner" userId="2862651d-6f44-4741-89aa-aec1c8926fa8" providerId="ADAL" clId="{5DF53E8E-8E34-441C-AB0C-5EC4D8FBBA84}" dt="2022-11-13T12:08:54.500" v="0"/>
        <pc:sldMkLst>
          <pc:docMk/>
          <pc:sldMk cId="701495021" sldId="1362"/>
        </pc:sldMkLst>
      </pc:sldChg>
      <pc:sldChg chg="modSp mod">
        <pc:chgData name="James Wagner" userId="2862651d-6f44-4741-89aa-aec1c8926fa8" providerId="ADAL" clId="{5DF53E8E-8E34-441C-AB0C-5EC4D8FBBA84}" dt="2022-11-13T12:11:29.445" v="65"/>
        <pc:sldMkLst>
          <pc:docMk/>
          <pc:sldMk cId="3480224760" sldId="1393"/>
        </pc:sldMkLst>
        <pc:spChg chg="mod">
          <ac:chgData name="James Wagner" userId="2862651d-6f44-4741-89aa-aec1c8926fa8" providerId="ADAL" clId="{5DF53E8E-8E34-441C-AB0C-5EC4D8FBBA84}" dt="2022-11-13T12:11:29.445" v="65"/>
          <ac:spMkLst>
            <pc:docMk/>
            <pc:sldMk cId="3480224760" sldId="1393"/>
            <ac:spMk id="3" creationId="{7BFFD915-8326-4101-980F-0ABF754D1C95}"/>
          </ac:spMkLst>
        </pc:spChg>
      </pc:sldChg>
      <pc:sldChg chg="modSp add mod">
        <pc:chgData name="James Wagner" userId="2862651d-6f44-4741-89aa-aec1c8926fa8" providerId="ADAL" clId="{5DF53E8E-8E34-441C-AB0C-5EC4D8FBBA84}" dt="2022-11-13T12:27:09.593" v="68" actId="6549"/>
        <pc:sldMkLst>
          <pc:docMk/>
          <pc:sldMk cId="1109684716" sldId="1414"/>
        </pc:sldMkLst>
        <pc:spChg chg="mod">
          <ac:chgData name="James Wagner" userId="2862651d-6f44-4741-89aa-aec1c8926fa8" providerId="ADAL" clId="{5DF53E8E-8E34-441C-AB0C-5EC4D8FBBA84}" dt="2022-11-13T12:27:09.593" v="68" actId="6549"/>
          <ac:spMkLst>
            <pc:docMk/>
            <pc:sldMk cId="1109684716" sldId="1414"/>
            <ac:spMk id="3" creationId="{26CE1750-2E19-6D91-D66B-1D67986D54A3}"/>
          </ac:spMkLst>
        </pc:spChg>
      </pc:sldChg>
      <pc:sldChg chg="add del">
        <pc:chgData name="James Wagner" userId="2862651d-6f44-4741-89aa-aec1c8926fa8" providerId="ADAL" clId="{5DF53E8E-8E34-441C-AB0C-5EC4D8FBBA84}" dt="2022-11-13T12:10:39.949" v="63" actId="47"/>
        <pc:sldMkLst>
          <pc:docMk/>
          <pc:sldMk cId="3545010402" sldId="1414"/>
        </pc:sldMkLst>
      </pc:sldChg>
      <pc:sldChg chg="add del">
        <pc:chgData name="James Wagner" userId="2862651d-6f44-4741-89aa-aec1c8926fa8" providerId="ADAL" clId="{5DF53E8E-8E34-441C-AB0C-5EC4D8FBBA84}" dt="2022-11-13T12:10:39.949" v="63" actId="47"/>
        <pc:sldMkLst>
          <pc:docMk/>
          <pc:sldMk cId="1848220986" sldId="1415"/>
        </pc:sldMkLst>
      </pc:sldChg>
      <pc:sldChg chg="add del">
        <pc:chgData name="James Wagner" userId="2862651d-6f44-4741-89aa-aec1c8926fa8" providerId="ADAL" clId="{5DF53E8E-8E34-441C-AB0C-5EC4D8FBBA84}" dt="2022-11-13T12:11:37.188" v="66" actId="47"/>
        <pc:sldMkLst>
          <pc:docMk/>
          <pc:sldMk cId="1905736155" sldId="1416"/>
        </pc:sldMkLst>
      </pc:sldChg>
      <pc:sldChg chg="add del">
        <pc:chgData name="James Wagner" userId="2862651d-6f44-4741-89aa-aec1c8926fa8" providerId="ADAL" clId="{5DF53E8E-8E34-441C-AB0C-5EC4D8FBBA84}" dt="2022-11-13T12:11:37.188" v="66" actId="47"/>
        <pc:sldMkLst>
          <pc:docMk/>
          <pc:sldMk cId="2817962098" sldId="1417"/>
        </pc:sldMkLst>
      </pc:sldChg>
    </pc:docChg>
  </pc:docChgLst>
  <pc:docChgLst>
    <pc:chgData name="James Wagner" userId="2862651d-6f44-4741-89aa-aec1c8926fa8" providerId="ADAL" clId="{B7DC94F2-51FB-491D-BC41-D946DF8F4E17}"/>
    <pc:docChg chg="addSld delSld modSld">
      <pc:chgData name="James Wagner" userId="2862651d-6f44-4741-89aa-aec1c8926fa8" providerId="ADAL" clId="{B7DC94F2-51FB-491D-BC41-D946DF8F4E17}" dt="2022-11-10T23:23:34.202" v="5" actId="6549"/>
      <pc:docMkLst>
        <pc:docMk/>
      </pc:docMkLst>
      <pc:sldChg chg="del">
        <pc:chgData name="James Wagner" userId="2862651d-6f44-4741-89aa-aec1c8926fa8" providerId="ADAL" clId="{B7DC94F2-51FB-491D-BC41-D946DF8F4E17}" dt="2022-11-10T17:28:55.579" v="0" actId="47"/>
        <pc:sldMkLst>
          <pc:docMk/>
          <pc:sldMk cId="2146110714" sldId="1271"/>
        </pc:sldMkLst>
      </pc:sldChg>
      <pc:sldChg chg="del">
        <pc:chgData name="James Wagner" userId="2862651d-6f44-4741-89aa-aec1c8926fa8" providerId="ADAL" clId="{B7DC94F2-51FB-491D-BC41-D946DF8F4E17}" dt="2022-11-10T17:28:55.579" v="0" actId="47"/>
        <pc:sldMkLst>
          <pc:docMk/>
          <pc:sldMk cId="2550735992" sldId="1274"/>
        </pc:sldMkLst>
      </pc:sldChg>
      <pc:sldChg chg="del">
        <pc:chgData name="James Wagner" userId="2862651d-6f44-4741-89aa-aec1c8926fa8" providerId="ADAL" clId="{B7DC94F2-51FB-491D-BC41-D946DF8F4E17}" dt="2022-11-10T17:28:55.579" v="0" actId="47"/>
        <pc:sldMkLst>
          <pc:docMk/>
          <pc:sldMk cId="1265085137" sldId="1275"/>
        </pc:sldMkLst>
      </pc:sldChg>
      <pc:sldChg chg="del">
        <pc:chgData name="James Wagner" userId="2862651d-6f44-4741-89aa-aec1c8926fa8" providerId="ADAL" clId="{B7DC94F2-51FB-491D-BC41-D946DF8F4E17}" dt="2022-11-10T17:28:55.579" v="0" actId="47"/>
        <pc:sldMkLst>
          <pc:docMk/>
          <pc:sldMk cId="1625779704" sldId="1276"/>
        </pc:sldMkLst>
      </pc:sldChg>
      <pc:sldChg chg="del">
        <pc:chgData name="James Wagner" userId="2862651d-6f44-4741-89aa-aec1c8926fa8" providerId="ADAL" clId="{B7DC94F2-51FB-491D-BC41-D946DF8F4E17}" dt="2022-11-10T17:28:55.579" v="0" actId="47"/>
        <pc:sldMkLst>
          <pc:docMk/>
          <pc:sldMk cId="1969983430" sldId="1277"/>
        </pc:sldMkLst>
      </pc:sldChg>
      <pc:sldChg chg="del">
        <pc:chgData name="James Wagner" userId="2862651d-6f44-4741-89aa-aec1c8926fa8" providerId="ADAL" clId="{B7DC94F2-51FB-491D-BC41-D946DF8F4E17}" dt="2022-11-10T17:28:55.579" v="0" actId="47"/>
        <pc:sldMkLst>
          <pc:docMk/>
          <pc:sldMk cId="4223983676" sldId="1278"/>
        </pc:sldMkLst>
      </pc:sldChg>
      <pc:sldChg chg="del">
        <pc:chgData name="James Wagner" userId="2862651d-6f44-4741-89aa-aec1c8926fa8" providerId="ADAL" clId="{B7DC94F2-51FB-491D-BC41-D946DF8F4E17}" dt="2022-11-10T17:28:55.579" v="0" actId="47"/>
        <pc:sldMkLst>
          <pc:docMk/>
          <pc:sldMk cId="2431208160" sldId="1279"/>
        </pc:sldMkLst>
      </pc:sldChg>
      <pc:sldChg chg="del">
        <pc:chgData name="James Wagner" userId="2862651d-6f44-4741-89aa-aec1c8926fa8" providerId="ADAL" clId="{B7DC94F2-51FB-491D-BC41-D946DF8F4E17}" dt="2022-11-10T17:28:55.579" v="0" actId="47"/>
        <pc:sldMkLst>
          <pc:docMk/>
          <pc:sldMk cId="1217669905" sldId="1281"/>
        </pc:sldMkLst>
      </pc:sldChg>
      <pc:sldChg chg="del">
        <pc:chgData name="James Wagner" userId="2862651d-6f44-4741-89aa-aec1c8926fa8" providerId="ADAL" clId="{B7DC94F2-51FB-491D-BC41-D946DF8F4E17}" dt="2022-11-10T17:28:55.579" v="0" actId="47"/>
        <pc:sldMkLst>
          <pc:docMk/>
          <pc:sldMk cId="2709910106" sldId="1285"/>
        </pc:sldMkLst>
      </pc:sldChg>
      <pc:sldChg chg="del">
        <pc:chgData name="James Wagner" userId="2862651d-6f44-4741-89aa-aec1c8926fa8" providerId="ADAL" clId="{B7DC94F2-51FB-491D-BC41-D946DF8F4E17}" dt="2022-11-10T17:28:55.579" v="0" actId="47"/>
        <pc:sldMkLst>
          <pc:docMk/>
          <pc:sldMk cId="879827063" sldId="1286"/>
        </pc:sldMkLst>
      </pc:sldChg>
      <pc:sldChg chg="del">
        <pc:chgData name="James Wagner" userId="2862651d-6f44-4741-89aa-aec1c8926fa8" providerId="ADAL" clId="{B7DC94F2-51FB-491D-BC41-D946DF8F4E17}" dt="2022-11-10T17:28:55.579" v="0" actId="47"/>
        <pc:sldMkLst>
          <pc:docMk/>
          <pc:sldMk cId="98700907" sldId="1287"/>
        </pc:sldMkLst>
      </pc:sldChg>
      <pc:sldChg chg="del">
        <pc:chgData name="James Wagner" userId="2862651d-6f44-4741-89aa-aec1c8926fa8" providerId="ADAL" clId="{B7DC94F2-51FB-491D-BC41-D946DF8F4E17}" dt="2022-11-10T17:28:55.579" v="0" actId="47"/>
        <pc:sldMkLst>
          <pc:docMk/>
          <pc:sldMk cId="2945424662" sldId="1288"/>
        </pc:sldMkLst>
      </pc:sldChg>
      <pc:sldChg chg="del">
        <pc:chgData name="James Wagner" userId="2862651d-6f44-4741-89aa-aec1c8926fa8" providerId="ADAL" clId="{B7DC94F2-51FB-491D-BC41-D946DF8F4E17}" dt="2022-11-10T17:28:55.579" v="0" actId="47"/>
        <pc:sldMkLst>
          <pc:docMk/>
          <pc:sldMk cId="3451892537" sldId="1290"/>
        </pc:sldMkLst>
      </pc:sldChg>
      <pc:sldChg chg="del">
        <pc:chgData name="James Wagner" userId="2862651d-6f44-4741-89aa-aec1c8926fa8" providerId="ADAL" clId="{B7DC94F2-51FB-491D-BC41-D946DF8F4E17}" dt="2022-11-10T17:28:55.579" v="0" actId="47"/>
        <pc:sldMkLst>
          <pc:docMk/>
          <pc:sldMk cId="1704297698" sldId="1291"/>
        </pc:sldMkLst>
      </pc:sldChg>
      <pc:sldChg chg="del">
        <pc:chgData name="James Wagner" userId="2862651d-6f44-4741-89aa-aec1c8926fa8" providerId="ADAL" clId="{B7DC94F2-51FB-491D-BC41-D946DF8F4E17}" dt="2022-11-10T17:28:55.579" v="0" actId="47"/>
        <pc:sldMkLst>
          <pc:docMk/>
          <pc:sldMk cId="3004005725" sldId="1292"/>
        </pc:sldMkLst>
      </pc:sldChg>
      <pc:sldChg chg="del">
        <pc:chgData name="James Wagner" userId="2862651d-6f44-4741-89aa-aec1c8926fa8" providerId="ADAL" clId="{B7DC94F2-51FB-491D-BC41-D946DF8F4E17}" dt="2022-11-10T17:28:55.579" v="0" actId="47"/>
        <pc:sldMkLst>
          <pc:docMk/>
          <pc:sldMk cId="616604513" sldId="1293"/>
        </pc:sldMkLst>
      </pc:sldChg>
      <pc:sldChg chg="del">
        <pc:chgData name="James Wagner" userId="2862651d-6f44-4741-89aa-aec1c8926fa8" providerId="ADAL" clId="{B7DC94F2-51FB-491D-BC41-D946DF8F4E17}" dt="2022-11-10T17:28:55.579" v="0" actId="47"/>
        <pc:sldMkLst>
          <pc:docMk/>
          <pc:sldMk cId="32940009" sldId="1294"/>
        </pc:sldMkLst>
      </pc:sldChg>
      <pc:sldChg chg="del">
        <pc:chgData name="James Wagner" userId="2862651d-6f44-4741-89aa-aec1c8926fa8" providerId="ADAL" clId="{B7DC94F2-51FB-491D-BC41-D946DF8F4E17}" dt="2022-11-10T17:28:55.579" v="0" actId="47"/>
        <pc:sldMkLst>
          <pc:docMk/>
          <pc:sldMk cId="4129772588" sldId="1295"/>
        </pc:sldMkLst>
      </pc:sldChg>
      <pc:sldChg chg="del">
        <pc:chgData name="James Wagner" userId="2862651d-6f44-4741-89aa-aec1c8926fa8" providerId="ADAL" clId="{B7DC94F2-51FB-491D-BC41-D946DF8F4E17}" dt="2022-11-10T17:28:55.579" v="0" actId="47"/>
        <pc:sldMkLst>
          <pc:docMk/>
          <pc:sldMk cId="601088972" sldId="1296"/>
        </pc:sldMkLst>
      </pc:sldChg>
      <pc:sldChg chg="del">
        <pc:chgData name="James Wagner" userId="2862651d-6f44-4741-89aa-aec1c8926fa8" providerId="ADAL" clId="{B7DC94F2-51FB-491D-BC41-D946DF8F4E17}" dt="2022-11-10T17:28:55.579" v="0" actId="47"/>
        <pc:sldMkLst>
          <pc:docMk/>
          <pc:sldMk cId="1613174578" sldId="1297"/>
        </pc:sldMkLst>
      </pc:sldChg>
      <pc:sldChg chg="add del">
        <pc:chgData name="James Wagner" userId="2862651d-6f44-4741-89aa-aec1c8926fa8" providerId="ADAL" clId="{B7DC94F2-51FB-491D-BC41-D946DF8F4E17}" dt="2022-11-10T23:19:36.418" v="2"/>
        <pc:sldMkLst>
          <pc:docMk/>
          <pc:sldMk cId="2595640326" sldId="1299"/>
        </pc:sldMkLst>
      </pc:sldChg>
      <pc:sldChg chg="add del">
        <pc:chgData name="James Wagner" userId="2862651d-6f44-4741-89aa-aec1c8926fa8" providerId="ADAL" clId="{B7DC94F2-51FB-491D-BC41-D946DF8F4E17}" dt="2022-11-10T23:19:36.418" v="2"/>
        <pc:sldMkLst>
          <pc:docMk/>
          <pc:sldMk cId="3132923470" sldId="1300"/>
        </pc:sldMkLst>
      </pc:sldChg>
      <pc:sldChg chg="add del">
        <pc:chgData name="James Wagner" userId="2862651d-6f44-4741-89aa-aec1c8926fa8" providerId="ADAL" clId="{B7DC94F2-51FB-491D-BC41-D946DF8F4E17}" dt="2022-11-10T23:19:36.418" v="2"/>
        <pc:sldMkLst>
          <pc:docMk/>
          <pc:sldMk cId="3980295679" sldId="1301"/>
        </pc:sldMkLst>
      </pc:sldChg>
      <pc:sldChg chg="del">
        <pc:chgData name="James Wagner" userId="2862651d-6f44-4741-89aa-aec1c8926fa8" providerId="ADAL" clId="{B7DC94F2-51FB-491D-BC41-D946DF8F4E17}" dt="2022-11-10T17:28:55.579" v="0" actId="47"/>
        <pc:sldMkLst>
          <pc:docMk/>
          <pc:sldMk cId="3341645796" sldId="1307"/>
        </pc:sldMkLst>
      </pc:sldChg>
      <pc:sldChg chg="del">
        <pc:chgData name="James Wagner" userId="2862651d-6f44-4741-89aa-aec1c8926fa8" providerId="ADAL" clId="{B7DC94F2-51FB-491D-BC41-D946DF8F4E17}" dt="2022-11-10T17:28:55.579" v="0" actId="47"/>
        <pc:sldMkLst>
          <pc:docMk/>
          <pc:sldMk cId="1053375390" sldId="1308"/>
        </pc:sldMkLst>
      </pc:sldChg>
      <pc:sldChg chg="del">
        <pc:chgData name="James Wagner" userId="2862651d-6f44-4741-89aa-aec1c8926fa8" providerId="ADAL" clId="{B7DC94F2-51FB-491D-BC41-D946DF8F4E17}" dt="2022-11-10T17:28:55.579" v="0" actId="47"/>
        <pc:sldMkLst>
          <pc:docMk/>
          <pc:sldMk cId="4099546644" sldId="1311"/>
        </pc:sldMkLst>
      </pc:sldChg>
      <pc:sldChg chg="del">
        <pc:chgData name="James Wagner" userId="2862651d-6f44-4741-89aa-aec1c8926fa8" providerId="ADAL" clId="{B7DC94F2-51FB-491D-BC41-D946DF8F4E17}" dt="2022-11-10T17:28:55.579" v="0" actId="47"/>
        <pc:sldMkLst>
          <pc:docMk/>
          <pc:sldMk cId="3197816197" sldId="1312"/>
        </pc:sldMkLst>
      </pc:sldChg>
      <pc:sldChg chg="del">
        <pc:chgData name="James Wagner" userId="2862651d-6f44-4741-89aa-aec1c8926fa8" providerId="ADAL" clId="{B7DC94F2-51FB-491D-BC41-D946DF8F4E17}" dt="2022-11-10T17:28:55.579" v="0" actId="47"/>
        <pc:sldMkLst>
          <pc:docMk/>
          <pc:sldMk cId="216914698" sldId="1313"/>
        </pc:sldMkLst>
      </pc:sldChg>
      <pc:sldChg chg="del">
        <pc:chgData name="James Wagner" userId="2862651d-6f44-4741-89aa-aec1c8926fa8" providerId="ADAL" clId="{B7DC94F2-51FB-491D-BC41-D946DF8F4E17}" dt="2022-11-10T17:28:55.579" v="0" actId="47"/>
        <pc:sldMkLst>
          <pc:docMk/>
          <pc:sldMk cId="344762528" sldId="1314"/>
        </pc:sldMkLst>
      </pc:sldChg>
      <pc:sldChg chg="del">
        <pc:chgData name="James Wagner" userId="2862651d-6f44-4741-89aa-aec1c8926fa8" providerId="ADAL" clId="{B7DC94F2-51FB-491D-BC41-D946DF8F4E17}" dt="2022-11-10T17:28:55.579" v="0" actId="47"/>
        <pc:sldMkLst>
          <pc:docMk/>
          <pc:sldMk cId="2988325523" sldId="1320"/>
        </pc:sldMkLst>
      </pc:sldChg>
      <pc:sldChg chg="del">
        <pc:chgData name="James Wagner" userId="2862651d-6f44-4741-89aa-aec1c8926fa8" providerId="ADAL" clId="{B7DC94F2-51FB-491D-BC41-D946DF8F4E17}" dt="2022-11-10T17:28:55.579" v="0" actId="47"/>
        <pc:sldMkLst>
          <pc:docMk/>
          <pc:sldMk cId="3690791179" sldId="1321"/>
        </pc:sldMkLst>
      </pc:sldChg>
      <pc:sldChg chg="del">
        <pc:chgData name="James Wagner" userId="2862651d-6f44-4741-89aa-aec1c8926fa8" providerId="ADAL" clId="{B7DC94F2-51FB-491D-BC41-D946DF8F4E17}" dt="2022-11-10T17:28:55.579" v="0" actId="47"/>
        <pc:sldMkLst>
          <pc:docMk/>
          <pc:sldMk cId="2711920730" sldId="1322"/>
        </pc:sldMkLst>
      </pc:sldChg>
      <pc:sldChg chg="del">
        <pc:chgData name="James Wagner" userId="2862651d-6f44-4741-89aa-aec1c8926fa8" providerId="ADAL" clId="{B7DC94F2-51FB-491D-BC41-D946DF8F4E17}" dt="2022-11-10T17:28:55.579" v="0" actId="47"/>
        <pc:sldMkLst>
          <pc:docMk/>
          <pc:sldMk cId="2939113290" sldId="1323"/>
        </pc:sldMkLst>
      </pc:sldChg>
      <pc:sldChg chg="del">
        <pc:chgData name="James Wagner" userId="2862651d-6f44-4741-89aa-aec1c8926fa8" providerId="ADAL" clId="{B7DC94F2-51FB-491D-BC41-D946DF8F4E17}" dt="2022-11-10T17:28:55.579" v="0" actId="47"/>
        <pc:sldMkLst>
          <pc:docMk/>
          <pc:sldMk cId="924349741" sldId="1324"/>
        </pc:sldMkLst>
      </pc:sldChg>
      <pc:sldChg chg="add del">
        <pc:chgData name="James Wagner" userId="2862651d-6f44-4741-89aa-aec1c8926fa8" providerId="ADAL" clId="{B7DC94F2-51FB-491D-BC41-D946DF8F4E17}" dt="2022-11-10T23:19:36.418" v="2"/>
        <pc:sldMkLst>
          <pc:docMk/>
          <pc:sldMk cId="691510093" sldId="1327"/>
        </pc:sldMkLst>
      </pc:sldChg>
      <pc:sldChg chg="add del">
        <pc:chgData name="James Wagner" userId="2862651d-6f44-4741-89aa-aec1c8926fa8" providerId="ADAL" clId="{B7DC94F2-51FB-491D-BC41-D946DF8F4E17}" dt="2022-11-10T23:19:36.418" v="2"/>
        <pc:sldMkLst>
          <pc:docMk/>
          <pc:sldMk cId="3751715030" sldId="1328"/>
        </pc:sldMkLst>
      </pc:sldChg>
      <pc:sldChg chg="add del">
        <pc:chgData name="James Wagner" userId="2862651d-6f44-4741-89aa-aec1c8926fa8" providerId="ADAL" clId="{B7DC94F2-51FB-491D-BC41-D946DF8F4E17}" dt="2022-11-10T23:19:36.418" v="2"/>
        <pc:sldMkLst>
          <pc:docMk/>
          <pc:sldMk cId="374752014" sldId="1329"/>
        </pc:sldMkLst>
      </pc:sldChg>
      <pc:sldChg chg="add del">
        <pc:chgData name="James Wagner" userId="2862651d-6f44-4741-89aa-aec1c8926fa8" providerId="ADAL" clId="{B7DC94F2-51FB-491D-BC41-D946DF8F4E17}" dt="2022-11-10T23:19:36.418" v="2"/>
        <pc:sldMkLst>
          <pc:docMk/>
          <pc:sldMk cId="1403449429" sldId="1330"/>
        </pc:sldMkLst>
      </pc:sldChg>
      <pc:sldChg chg="del">
        <pc:chgData name="James Wagner" userId="2862651d-6f44-4741-89aa-aec1c8926fa8" providerId="ADAL" clId="{B7DC94F2-51FB-491D-BC41-D946DF8F4E17}" dt="2022-11-10T17:28:55.579" v="0" actId="47"/>
        <pc:sldMkLst>
          <pc:docMk/>
          <pc:sldMk cId="1235514448" sldId="1336"/>
        </pc:sldMkLst>
      </pc:sldChg>
      <pc:sldChg chg="del">
        <pc:chgData name="James Wagner" userId="2862651d-6f44-4741-89aa-aec1c8926fa8" providerId="ADAL" clId="{B7DC94F2-51FB-491D-BC41-D946DF8F4E17}" dt="2022-11-10T17:28:55.579" v="0" actId="47"/>
        <pc:sldMkLst>
          <pc:docMk/>
          <pc:sldMk cId="3208665862" sldId="1337"/>
        </pc:sldMkLst>
      </pc:sldChg>
      <pc:sldChg chg="del">
        <pc:chgData name="James Wagner" userId="2862651d-6f44-4741-89aa-aec1c8926fa8" providerId="ADAL" clId="{B7DC94F2-51FB-491D-BC41-D946DF8F4E17}" dt="2022-11-10T17:28:55.579" v="0" actId="47"/>
        <pc:sldMkLst>
          <pc:docMk/>
          <pc:sldMk cId="1261787234" sldId="1339"/>
        </pc:sldMkLst>
      </pc:sldChg>
      <pc:sldChg chg="del">
        <pc:chgData name="James Wagner" userId="2862651d-6f44-4741-89aa-aec1c8926fa8" providerId="ADAL" clId="{B7DC94F2-51FB-491D-BC41-D946DF8F4E17}" dt="2022-11-10T17:28:55.579" v="0" actId="47"/>
        <pc:sldMkLst>
          <pc:docMk/>
          <pc:sldMk cId="3648642411" sldId="1340"/>
        </pc:sldMkLst>
      </pc:sldChg>
      <pc:sldChg chg="del">
        <pc:chgData name="James Wagner" userId="2862651d-6f44-4741-89aa-aec1c8926fa8" providerId="ADAL" clId="{B7DC94F2-51FB-491D-BC41-D946DF8F4E17}" dt="2022-11-10T17:28:55.579" v="0" actId="47"/>
        <pc:sldMkLst>
          <pc:docMk/>
          <pc:sldMk cId="1655237397" sldId="1341"/>
        </pc:sldMkLst>
      </pc:sldChg>
      <pc:sldChg chg="del">
        <pc:chgData name="James Wagner" userId="2862651d-6f44-4741-89aa-aec1c8926fa8" providerId="ADAL" clId="{B7DC94F2-51FB-491D-BC41-D946DF8F4E17}" dt="2022-11-10T17:28:55.579" v="0" actId="47"/>
        <pc:sldMkLst>
          <pc:docMk/>
          <pc:sldMk cId="4061648617" sldId="1343"/>
        </pc:sldMkLst>
      </pc:sldChg>
      <pc:sldChg chg="del">
        <pc:chgData name="James Wagner" userId="2862651d-6f44-4741-89aa-aec1c8926fa8" providerId="ADAL" clId="{B7DC94F2-51FB-491D-BC41-D946DF8F4E17}" dt="2022-11-10T17:28:55.579" v="0" actId="47"/>
        <pc:sldMkLst>
          <pc:docMk/>
          <pc:sldMk cId="3486841857" sldId="1344"/>
        </pc:sldMkLst>
      </pc:sldChg>
      <pc:sldChg chg="del">
        <pc:chgData name="James Wagner" userId="2862651d-6f44-4741-89aa-aec1c8926fa8" providerId="ADAL" clId="{B7DC94F2-51FB-491D-BC41-D946DF8F4E17}" dt="2022-11-10T17:28:55.579" v="0" actId="47"/>
        <pc:sldMkLst>
          <pc:docMk/>
          <pc:sldMk cId="2995877824" sldId="1345"/>
        </pc:sldMkLst>
      </pc:sldChg>
      <pc:sldChg chg="add del">
        <pc:chgData name="James Wagner" userId="2862651d-6f44-4741-89aa-aec1c8926fa8" providerId="ADAL" clId="{B7DC94F2-51FB-491D-BC41-D946DF8F4E17}" dt="2022-11-10T23:19:36.418" v="2"/>
        <pc:sldMkLst>
          <pc:docMk/>
          <pc:sldMk cId="1572022892" sldId="1346"/>
        </pc:sldMkLst>
      </pc:sldChg>
      <pc:sldChg chg="add del">
        <pc:chgData name="James Wagner" userId="2862651d-6f44-4741-89aa-aec1c8926fa8" providerId="ADAL" clId="{B7DC94F2-51FB-491D-BC41-D946DF8F4E17}" dt="2022-11-10T23:19:36.418" v="2"/>
        <pc:sldMkLst>
          <pc:docMk/>
          <pc:sldMk cId="2880267177" sldId="1349"/>
        </pc:sldMkLst>
      </pc:sldChg>
      <pc:sldChg chg="del">
        <pc:chgData name="James Wagner" userId="2862651d-6f44-4741-89aa-aec1c8926fa8" providerId="ADAL" clId="{B7DC94F2-51FB-491D-BC41-D946DF8F4E17}" dt="2022-11-10T17:28:55.579" v="0" actId="47"/>
        <pc:sldMkLst>
          <pc:docMk/>
          <pc:sldMk cId="1132466328" sldId="1350"/>
        </pc:sldMkLst>
      </pc:sldChg>
      <pc:sldChg chg="del">
        <pc:chgData name="James Wagner" userId="2862651d-6f44-4741-89aa-aec1c8926fa8" providerId="ADAL" clId="{B7DC94F2-51FB-491D-BC41-D946DF8F4E17}" dt="2022-11-10T17:28:55.579" v="0" actId="47"/>
        <pc:sldMkLst>
          <pc:docMk/>
          <pc:sldMk cId="2891098443" sldId="1351"/>
        </pc:sldMkLst>
      </pc:sldChg>
      <pc:sldChg chg="del">
        <pc:chgData name="James Wagner" userId="2862651d-6f44-4741-89aa-aec1c8926fa8" providerId="ADAL" clId="{B7DC94F2-51FB-491D-BC41-D946DF8F4E17}" dt="2022-11-10T17:28:55.579" v="0" actId="47"/>
        <pc:sldMkLst>
          <pc:docMk/>
          <pc:sldMk cId="3973293450" sldId="1356"/>
        </pc:sldMkLst>
      </pc:sldChg>
      <pc:sldChg chg="del">
        <pc:chgData name="James Wagner" userId="2862651d-6f44-4741-89aa-aec1c8926fa8" providerId="ADAL" clId="{B7DC94F2-51FB-491D-BC41-D946DF8F4E17}" dt="2022-11-10T17:28:55.579" v="0" actId="47"/>
        <pc:sldMkLst>
          <pc:docMk/>
          <pc:sldMk cId="735685408" sldId="1357"/>
        </pc:sldMkLst>
      </pc:sldChg>
      <pc:sldChg chg="del">
        <pc:chgData name="James Wagner" userId="2862651d-6f44-4741-89aa-aec1c8926fa8" providerId="ADAL" clId="{B7DC94F2-51FB-491D-BC41-D946DF8F4E17}" dt="2022-11-10T17:28:55.579" v="0" actId="47"/>
        <pc:sldMkLst>
          <pc:docMk/>
          <pc:sldMk cId="1092470142" sldId="1358"/>
        </pc:sldMkLst>
      </pc:sldChg>
      <pc:sldChg chg="del">
        <pc:chgData name="James Wagner" userId="2862651d-6f44-4741-89aa-aec1c8926fa8" providerId="ADAL" clId="{B7DC94F2-51FB-491D-BC41-D946DF8F4E17}" dt="2022-11-10T17:28:55.579" v="0" actId="47"/>
        <pc:sldMkLst>
          <pc:docMk/>
          <pc:sldMk cId="1882729791" sldId="1359"/>
        </pc:sldMkLst>
      </pc:sldChg>
      <pc:sldChg chg="del">
        <pc:chgData name="James Wagner" userId="2862651d-6f44-4741-89aa-aec1c8926fa8" providerId="ADAL" clId="{B7DC94F2-51FB-491D-BC41-D946DF8F4E17}" dt="2022-11-10T17:28:55.579" v="0" actId="47"/>
        <pc:sldMkLst>
          <pc:docMk/>
          <pc:sldMk cId="4291870875" sldId="1360"/>
        </pc:sldMkLst>
      </pc:sldChg>
      <pc:sldChg chg="del">
        <pc:chgData name="James Wagner" userId="2862651d-6f44-4741-89aa-aec1c8926fa8" providerId="ADAL" clId="{B7DC94F2-51FB-491D-BC41-D946DF8F4E17}" dt="2022-11-10T17:28:55.579" v="0" actId="47"/>
        <pc:sldMkLst>
          <pc:docMk/>
          <pc:sldMk cId="3779058766" sldId="1361"/>
        </pc:sldMkLst>
      </pc:sldChg>
      <pc:sldChg chg="del">
        <pc:chgData name="James Wagner" userId="2862651d-6f44-4741-89aa-aec1c8926fa8" providerId="ADAL" clId="{B7DC94F2-51FB-491D-BC41-D946DF8F4E17}" dt="2022-11-10T17:28:55.579" v="0" actId="47"/>
        <pc:sldMkLst>
          <pc:docMk/>
          <pc:sldMk cId="701495021" sldId="1362"/>
        </pc:sldMkLst>
      </pc:sldChg>
      <pc:sldChg chg="modSp add del mod">
        <pc:chgData name="James Wagner" userId="2862651d-6f44-4741-89aa-aec1c8926fa8" providerId="ADAL" clId="{B7DC94F2-51FB-491D-BC41-D946DF8F4E17}" dt="2022-11-10T23:23:34.202" v="5" actId="6549"/>
        <pc:sldMkLst>
          <pc:docMk/>
          <pc:sldMk cId="3480224760" sldId="1393"/>
        </pc:sldMkLst>
        <pc:spChg chg="mod">
          <ac:chgData name="James Wagner" userId="2862651d-6f44-4741-89aa-aec1c8926fa8" providerId="ADAL" clId="{B7DC94F2-51FB-491D-BC41-D946DF8F4E17}" dt="2022-11-10T23:23:34.202" v="5" actId="6549"/>
          <ac:spMkLst>
            <pc:docMk/>
            <pc:sldMk cId="3480224760" sldId="1393"/>
            <ac:spMk id="3" creationId="{7BFFD915-8326-4101-980F-0ABF754D1C95}"/>
          </ac:spMkLst>
        </pc:spChg>
      </pc:sldChg>
      <pc:sldChg chg="add del">
        <pc:chgData name="James Wagner" userId="2862651d-6f44-4741-89aa-aec1c8926fa8" providerId="ADAL" clId="{B7DC94F2-51FB-491D-BC41-D946DF8F4E17}" dt="2022-11-10T23:23:28.771" v="3"/>
        <pc:sldMkLst>
          <pc:docMk/>
          <pc:sldMk cId="4063192619" sldId="1394"/>
        </pc:sldMkLst>
      </pc:sldChg>
      <pc:sldChg chg="del">
        <pc:chgData name="James Wagner" userId="2862651d-6f44-4741-89aa-aec1c8926fa8" providerId="ADAL" clId="{B7DC94F2-51FB-491D-BC41-D946DF8F4E17}" dt="2022-11-10T17:29:20.467" v="1" actId="47"/>
        <pc:sldMkLst>
          <pc:docMk/>
          <pc:sldMk cId="3168754804" sldId="1401"/>
        </pc:sldMkLst>
      </pc:sldChg>
    </pc:docChg>
  </pc:docChgLst>
  <pc:docChgLst>
    <pc:chgData name="James Wagner" userId="2862651d-6f44-4741-89aa-aec1c8926fa8" providerId="ADAL" clId="{343FFA33-F116-4554-A23E-D4F77BC48A0B}"/>
    <pc:docChg chg="addSld delSld modSld">
      <pc:chgData name="James Wagner" userId="2862651d-6f44-4741-89aa-aec1c8926fa8" providerId="ADAL" clId="{343FFA33-F116-4554-A23E-D4F77BC48A0B}" dt="2023-11-16T16:32:30.201" v="14" actId="47"/>
      <pc:docMkLst>
        <pc:docMk/>
      </pc:docMkLst>
      <pc:sldChg chg="modSp mod">
        <pc:chgData name="James Wagner" userId="2862651d-6f44-4741-89aa-aec1c8926fa8" providerId="ADAL" clId="{343FFA33-F116-4554-A23E-D4F77BC48A0B}" dt="2023-11-16T11:49:29.001" v="5" actId="20577"/>
        <pc:sldMkLst>
          <pc:docMk/>
          <pc:sldMk cId="3549628654" sldId="272"/>
        </pc:sldMkLst>
        <pc:spChg chg="mod">
          <ac:chgData name="James Wagner" userId="2862651d-6f44-4741-89aa-aec1c8926fa8" providerId="ADAL" clId="{343FFA33-F116-4554-A23E-D4F77BC48A0B}" dt="2023-11-16T11:49:29.001" v="5" actId="20577"/>
          <ac:spMkLst>
            <pc:docMk/>
            <pc:sldMk cId="3549628654" sldId="272"/>
            <ac:spMk id="5" creationId="{00000000-0000-0000-0000-000000000000}"/>
          </ac:spMkLst>
        </pc:spChg>
      </pc:sldChg>
      <pc:sldChg chg="del">
        <pc:chgData name="James Wagner" userId="2862651d-6f44-4741-89aa-aec1c8926fa8" providerId="ADAL" clId="{343FFA33-F116-4554-A23E-D4F77BC48A0B}" dt="2023-11-16T13:40:54.588" v="6" actId="2696"/>
        <pc:sldMkLst>
          <pc:docMk/>
          <pc:sldMk cId="690338922" sldId="1097"/>
        </pc:sldMkLst>
      </pc:sldChg>
      <pc:sldChg chg="del">
        <pc:chgData name="James Wagner" userId="2862651d-6f44-4741-89aa-aec1c8926fa8" providerId="ADAL" clId="{343FFA33-F116-4554-A23E-D4F77BC48A0B}" dt="2023-11-16T13:40:54.588" v="6" actId="2696"/>
        <pc:sldMkLst>
          <pc:docMk/>
          <pc:sldMk cId="2129647136" sldId="1098"/>
        </pc:sldMkLst>
      </pc:sldChg>
      <pc:sldChg chg="del">
        <pc:chgData name="James Wagner" userId="2862651d-6f44-4741-89aa-aec1c8926fa8" providerId="ADAL" clId="{343FFA33-F116-4554-A23E-D4F77BC48A0B}" dt="2023-11-16T13:40:54.588" v="6" actId="2696"/>
        <pc:sldMkLst>
          <pc:docMk/>
          <pc:sldMk cId="2218240316" sldId="1100"/>
        </pc:sldMkLst>
      </pc:sldChg>
      <pc:sldChg chg="del">
        <pc:chgData name="James Wagner" userId="2862651d-6f44-4741-89aa-aec1c8926fa8" providerId="ADAL" clId="{343FFA33-F116-4554-A23E-D4F77BC48A0B}" dt="2023-11-16T13:40:54.588" v="6" actId="2696"/>
        <pc:sldMkLst>
          <pc:docMk/>
          <pc:sldMk cId="1373118835" sldId="1101"/>
        </pc:sldMkLst>
      </pc:sldChg>
      <pc:sldChg chg="del">
        <pc:chgData name="James Wagner" userId="2862651d-6f44-4741-89aa-aec1c8926fa8" providerId="ADAL" clId="{343FFA33-F116-4554-A23E-D4F77BC48A0B}" dt="2023-11-16T13:40:54.588" v="6" actId="2696"/>
        <pc:sldMkLst>
          <pc:docMk/>
          <pc:sldMk cId="4284721612" sldId="1144"/>
        </pc:sldMkLst>
      </pc:sldChg>
      <pc:sldChg chg="del">
        <pc:chgData name="James Wagner" userId="2862651d-6f44-4741-89aa-aec1c8926fa8" providerId="ADAL" clId="{343FFA33-F116-4554-A23E-D4F77BC48A0B}" dt="2023-11-16T13:40:54.588" v="6" actId="2696"/>
        <pc:sldMkLst>
          <pc:docMk/>
          <pc:sldMk cId="2735970915" sldId="1172"/>
        </pc:sldMkLst>
      </pc:sldChg>
      <pc:sldChg chg="del">
        <pc:chgData name="James Wagner" userId="2862651d-6f44-4741-89aa-aec1c8926fa8" providerId="ADAL" clId="{343FFA33-F116-4554-A23E-D4F77BC48A0B}" dt="2023-11-16T13:40:54.588" v="6" actId="2696"/>
        <pc:sldMkLst>
          <pc:docMk/>
          <pc:sldMk cId="2640190000" sldId="1173"/>
        </pc:sldMkLst>
      </pc:sldChg>
      <pc:sldChg chg="del">
        <pc:chgData name="James Wagner" userId="2862651d-6f44-4741-89aa-aec1c8926fa8" providerId="ADAL" clId="{343FFA33-F116-4554-A23E-D4F77BC48A0B}" dt="2023-11-16T13:40:54.588" v="6" actId="2696"/>
        <pc:sldMkLst>
          <pc:docMk/>
          <pc:sldMk cId="1482440455" sldId="1175"/>
        </pc:sldMkLst>
      </pc:sldChg>
      <pc:sldChg chg="del">
        <pc:chgData name="James Wagner" userId="2862651d-6f44-4741-89aa-aec1c8926fa8" providerId="ADAL" clId="{343FFA33-F116-4554-A23E-D4F77BC48A0B}" dt="2023-11-16T13:40:54.588" v="6" actId="2696"/>
        <pc:sldMkLst>
          <pc:docMk/>
          <pc:sldMk cId="3459803352" sldId="1197"/>
        </pc:sldMkLst>
      </pc:sldChg>
      <pc:sldChg chg="del">
        <pc:chgData name="James Wagner" userId="2862651d-6f44-4741-89aa-aec1c8926fa8" providerId="ADAL" clId="{343FFA33-F116-4554-A23E-D4F77BC48A0B}" dt="2023-11-16T13:40:54.588" v="6" actId="2696"/>
        <pc:sldMkLst>
          <pc:docMk/>
          <pc:sldMk cId="2219848597" sldId="1198"/>
        </pc:sldMkLst>
      </pc:sldChg>
      <pc:sldChg chg="del">
        <pc:chgData name="James Wagner" userId="2862651d-6f44-4741-89aa-aec1c8926fa8" providerId="ADAL" clId="{343FFA33-F116-4554-A23E-D4F77BC48A0B}" dt="2023-11-16T13:40:54.588" v="6" actId="2696"/>
        <pc:sldMkLst>
          <pc:docMk/>
          <pc:sldMk cId="1663598055" sldId="1199"/>
        </pc:sldMkLst>
      </pc:sldChg>
      <pc:sldChg chg="del">
        <pc:chgData name="James Wagner" userId="2862651d-6f44-4741-89aa-aec1c8926fa8" providerId="ADAL" clId="{343FFA33-F116-4554-A23E-D4F77BC48A0B}" dt="2023-11-16T13:40:54.588" v="6" actId="2696"/>
        <pc:sldMkLst>
          <pc:docMk/>
          <pc:sldMk cId="299324281" sldId="1216"/>
        </pc:sldMkLst>
      </pc:sldChg>
      <pc:sldChg chg="del">
        <pc:chgData name="James Wagner" userId="2862651d-6f44-4741-89aa-aec1c8926fa8" providerId="ADAL" clId="{343FFA33-F116-4554-A23E-D4F77BC48A0B}" dt="2023-11-16T13:40:54.588" v="6" actId="2696"/>
        <pc:sldMkLst>
          <pc:docMk/>
          <pc:sldMk cId="4241722246" sldId="1229"/>
        </pc:sldMkLst>
      </pc:sldChg>
      <pc:sldChg chg="del">
        <pc:chgData name="James Wagner" userId="2862651d-6f44-4741-89aa-aec1c8926fa8" providerId="ADAL" clId="{343FFA33-F116-4554-A23E-D4F77BC48A0B}" dt="2023-11-16T13:40:54.588" v="6" actId="2696"/>
        <pc:sldMkLst>
          <pc:docMk/>
          <pc:sldMk cId="1855359385" sldId="1230"/>
        </pc:sldMkLst>
      </pc:sldChg>
      <pc:sldChg chg="del">
        <pc:chgData name="James Wagner" userId="2862651d-6f44-4741-89aa-aec1c8926fa8" providerId="ADAL" clId="{343FFA33-F116-4554-A23E-D4F77BC48A0B}" dt="2023-11-16T13:40:54.588" v="6" actId="2696"/>
        <pc:sldMkLst>
          <pc:docMk/>
          <pc:sldMk cId="496218678" sldId="1260"/>
        </pc:sldMkLst>
      </pc:sldChg>
      <pc:sldChg chg="del">
        <pc:chgData name="James Wagner" userId="2862651d-6f44-4741-89aa-aec1c8926fa8" providerId="ADAL" clId="{343FFA33-F116-4554-A23E-D4F77BC48A0B}" dt="2023-11-16T13:40:54.588" v="6" actId="2696"/>
        <pc:sldMkLst>
          <pc:docMk/>
          <pc:sldMk cId="4112721033" sldId="1266"/>
        </pc:sldMkLst>
      </pc:sldChg>
      <pc:sldChg chg="del">
        <pc:chgData name="James Wagner" userId="2862651d-6f44-4741-89aa-aec1c8926fa8" providerId="ADAL" clId="{343FFA33-F116-4554-A23E-D4F77BC48A0B}" dt="2023-11-16T13:40:54.588" v="6" actId="2696"/>
        <pc:sldMkLst>
          <pc:docMk/>
          <pc:sldMk cId="1904651236" sldId="1268"/>
        </pc:sldMkLst>
      </pc:sldChg>
      <pc:sldChg chg="del">
        <pc:chgData name="James Wagner" userId="2862651d-6f44-4741-89aa-aec1c8926fa8" providerId="ADAL" clId="{343FFA33-F116-4554-A23E-D4F77BC48A0B}" dt="2023-11-16T13:40:54.588" v="6" actId="2696"/>
        <pc:sldMkLst>
          <pc:docMk/>
          <pc:sldMk cId="932917523" sldId="1269"/>
        </pc:sldMkLst>
      </pc:sldChg>
      <pc:sldChg chg="modSp mod">
        <pc:chgData name="James Wagner" userId="2862651d-6f44-4741-89aa-aec1c8926fa8" providerId="ADAL" clId="{343FFA33-F116-4554-A23E-D4F77BC48A0B}" dt="2023-11-16T13:41:15.261" v="8" actId="6549"/>
        <pc:sldMkLst>
          <pc:docMk/>
          <pc:sldMk cId="1396037576" sldId="1310"/>
        </pc:sldMkLst>
        <pc:spChg chg="mod">
          <ac:chgData name="James Wagner" userId="2862651d-6f44-4741-89aa-aec1c8926fa8" providerId="ADAL" clId="{343FFA33-F116-4554-A23E-D4F77BC48A0B}" dt="2023-11-16T13:41:15.261" v="8" actId="6549"/>
          <ac:spMkLst>
            <pc:docMk/>
            <pc:sldMk cId="1396037576" sldId="1310"/>
            <ac:spMk id="3" creationId="{86A064DA-73DD-7F60-0CB1-7D9297F8B877}"/>
          </ac:spMkLst>
        </pc:spChg>
      </pc:sldChg>
      <pc:sldChg chg="del">
        <pc:chgData name="James Wagner" userId="2862651d-6f44-4741-89aa-aec1c8926fa8" providerId="ADAL" clId="{343FFA33-F116-4554-A23E-D4F77BC48A0B}" dt="2023-11-16T16:32:30.201" v="14" actId="47"/>
        <pc:sldMkLst>
          <pc:docMk/>
          <pc:sldMk cId="3127655924" sldId="1342"/>
        </pc:sldMkLst>
      </pc:sldChg>
      <pc:sldChg chg="add">
        <pc:chgData name="James Wagner" userId="2862651d-6f44-4741-89aa-aec1c8926fa8" providerId="ADAL" clId="{343FFA33-F116-4554-A23E-D4F77BC48A0B}" dt="2023-11-16T16:32:19.068" v="10"/>
        <pc:sldMkLst>
          <pc:docMk/>
          <pc:sldMk cId="1948854460" sldId="1361"/>
        </pc:sldMkLst>
      </pc:sldChg>
      <pc:sldChg chg="add">
        <pc:chgData name="James Wagner" userId="2862651d-6f44-4741-89aa-aec1c8926fa8" providerId="ADAL" clId="{343FFA33-F116-4554-A23E-D4F77BC48A0B}" dt="2023-11-16T16:32:19.068" v="10"/>
        <pc:sldMkLst>
          <pc:docMk/>
          <pc:sldMk cId="1376706070" sldId="1369"/>
        </pc:sldMkLst>
      </pc:sldChg>
      <pc:sldChg chg="add">
        <pc:chgData name="James Wagner" userId="2862651d-6f44-4741-89aa-aec1c8926fa8" providerId="ADAL" clId="{343FFA33-F116-4554-A23E-D4F77BC48A0B}" dt="2023-11-16T16:32:19.068" v="10"/>
        <pc:sldMkLst>
          <pc:docMk/>
          <pc:sldMk cId="3550698303" sldId="1410"/>
        </pc:sldMkLst>
      </pc:sldChg>
      <pc:sldChg chg="add">
        <pc:chgData name="James Wagner" userId="2862651d-6f44-4741-89aa-aec1c8926fa8" providerId="ADAL" clId="{343FFA33-F116-4554-A23E-D4F77BC48A0B}" dt="2023-11-16T16:32:19.068" v="10"/>
        <pc:sldMkLst>
          <pc:docMk/>
          <pc:sldMk cId="867192235" sldId="1414"/>
        </pc:sldMkLst>
      </pc:sldChg>
      <pc:sldChg chg="add">
        <pc:chgData name="James Wagner" userId="2862651d-6f44-4741-89aa-aec1c8926fa8" providerId="ADAL" clId="{343FFA33-F116-4554-A23E-D4F77BC48A0B}" dt="2023-11-16T16:32:19.068" v="10"/>
        <pc:sldMkLst>
          <pc:docMk/>
          <pc:sldMk cId="3273555680" sldId="1419"/>
        </pc:sldMkLst>
      </pc:sldChg>
      <pc:sldChg chg="add">
        <pc:chgData name="James Wagner" userId="2862651d-6f44-4741-89aa-aec1c8926fa8" providerId="ADAL" clId="{343FFA33-F116-4554-A23E-D4F77BC48A0B}" dt="2023-11-16T16:32:19.068" v="10"/>
        <pc:sldMkLst>
          <pc:docMk/>
          <pc:sldMk cId="2492298688" sldId="1420"/>
        </pc:sldMkLst>
      </pc:sldChg>
      <pc:sldChg chg="add">
        <pc:chgData name="James Wagner" userId="2862651d-6f44-4741-89aa-aec1c8926fa8" providerId="ADAL" clId="{343FFA33-F116-4554-A23E-D4F77BC48A0B}" dt="2023-11-16T16:32:19.068" v="10"/>
        <pc:sldMkLst>
          <pc:docMk/>
          <pc:sldMk cId="1757872368" sldId="1421"/>
        </pc:sldMkLst>
      </pc:sldChg>
      <pc:sldChg chg="add">
        <pc:chgData name="James Wagner" userId="2862651d-6f44-4741-89aa-aec1c8926fa8" providerId="ADAL" clId="{343FFA33-F116-4554-A23E-D4F77BC48A0B}" dt="2023-11-16T16:32:19.068" v="10"/>
        <pc:sldMkLst>
          <pc:docMk/>
          <pc:sldMk cId="1491841120" sldId="1422"/>
        </pc:sldMkLst>
      </pc:sldChg>
      <pc:sldChg chg="add">
        <pc:chgData name="James Wagner" userId="2862651d-6f44-4741-89aa-aec1c8926fa8" providerId="ADAL" clId="{343FFA33-F116-4554-A23E-D4F77BC48A0B}" dt="2023-11-16T16:32:19.068" v="10"/>
        <pc:sldMkLst>
          <pc:docMk/>
          <pc:sldMk cId="1336296475" sldId="1423"/>
        </pc:sldMkLst>
      </pc:sldChg>
      <pc:sldChg chg="add">
        <pc:chgData name="James Wagner" userId="2862651d-6f44-4741-89aa-aec1c8926fa8" providerId="ADAL" clId="{343FFA33-F116-4554-A23E-D4F77BC48A0B}" dt="2023-11-16T16:32:19.068" v="10"/>
        <pc:sldMkLst>
          <pc:docMk/>
          <pc:sldMk cId="1502468847" sldId="1428"/>
        </pc:sldMkLst>
      </pc:sldChg>
      <pc:sldChg chg="del">
        <pc:chgData name="James Wagner" userId="2862651d-6f44-4741-89aa-aec1c8926fa8" providerId="ADAL" clId="{343FFA33-F116-4554-A23E-D4F77BC48A0B}" dt="2023-11-16T13:41:21.161" v="9" actId="47"/>
        <pc:sldMkLst>
          <pc:docMk/>
          <pc:sldMk cId="1581565189" sldId="1436"/>
        </pc:sldMkLst>
      </pc:sldChg>
      <pc:sldChg chg="del">
        <pc:chgData name="James Wagner" userId="2862651d-6f44-4741-89aa-aec1c8926fa8" providerId="ADAL" clId="{343FFA33-F116-4554-A23E-D4F77BC48A0B}" dt="2023-11-16T13:41:21.161" v="9" actId="47"/>
        <pc:sldMkLst>
          <pc:docMk/>
          <pc:sldMk cId="3572489693" sldId="1437"/>
        </pc:sldMkLst>
      </pc:sldChg>
      <pc:sldChg chg="del">
        <pc:chgData name="James Wagner" userId="2862651d-6f44-4741-89aa-aec1c8926fa8" providerId="ADAL" clId="{343FFA33-F116-4554-A23E-D4F77BC48A0B}" dt="2023-11-16T13:41:21.161" v="9" actId="47"/>
        <pc:sldMkLst>
          <pc:docMk/>
          <pc:sldMk cId="1809318031" sldId="1438"/>
        </pc:sldMkLst>
      </pc:sldChg>
      <pc:sldChg chg="del">
        <pc:chgData name="James Wagner" userId="2862651d-6f44-4741-89aa-aec1c8926fa8" providerId="ADAL" clId="{343FFA33-F116-4554-A23E-D4F77BC48A0B}" dt="2023-11-16T13:41:21.161" v="9" actId="47"/>
        <pc:sldMkLst>
          <pc:docMk/>
          <pc:sldMk cId="1605417045" sldId="1439"/>
        </pc:sldMkLst>
      </pc:sldChg>
      <pc:sldChg chg="del">
        <pc:chgData name="James Wagner" userId="2862651d-6f44-4741-89aa-aec1c8926fa8" providerId="ADAL" clId="{343FFA33-F116-4554-A23E-D4F77BC48A0B}" dt="2023-11-16T13:40:54.588" v="6" actId="2696"/>
        <pc:sldMkLst>
          <pc:docMk/>
          <pc:sldMk cId="3012557702" sldId="1446"/>
        </pc:sldMkLst>
      </pc:sldChg>
      <pc:sldChg chg="del">
        <pc:chgData name="James Wagner" userId="2862651d-6f44-4741-89aa-aec1c8926fa8" providerId="ADAL" clId="{343FFA33-F116-4554-A23E-D4F77BC48A0B}" dt="2023-11-16T13:40:54.588" v="6" actId="2696"/>
        <pc:sldMkLst>
          <pc:docMk/>
          <pc:sldMk cId="2774710761" sldId="1447"/>
        </pc:sldMkLst>
      </pc:sldChg>
      <pc:sldChg chg="del">
        <pc:chgData name="James Wagner" userId="2862651d-6f44-4741-89aa-aec1c8926fa8" providerId="ADAL" clId="{343FFA33-F116-4554-A23E-D4F77BC48A0B}" dt="2023-11-16T13:40:54.588" v="6" actId="2696"/>
        <pc:sldMkLst>
          <pc:docMk/>
          <pc:sldMk cId="1880964110" sldId="1448"/>
        </pc:sldMkLst>
      </pc:sldChg>
      <pc:sldChg chg="del">
        <pc:chgData name="James Wagner" userId="2862651d-6f44-4741-89aa-aec1c8926fa8" providerId="ADAL" clId="{343FFA33-F116-4554-A23E-D4F77BC48A0B}" dt="2023-11-16T13:40:54.588" v="6" actId="2696"/>
        <pc:sldMkLst>
          <pc:docMk/>
          <pc:sldMk cId="4223805032" sldId="1449"/>
        </pc:sldMkLst>
      </pc:sldChg>
      <pc:sldChg chg="del">
        <pc:chgData name="James Wagner" userId="2862651d-6f44-4741-89aa-aec1c8926fa8" providerId="ADAL" clId="{343FFA33-F116-4554-A23E-D4F77BC48A0B}" dt="2023-11-16T13:40:54.588" v="6" actId="2696"/>
        <pc:sldMkLst>
          <pc:docMk/>
          <pc:sldMk cId="578577942" sldId="1450"/>
        </pc:sldMkLst>
      </pc:sldChg>
      <pc:sldChg chg="del">
        <pc:chgData name="James Wagner" userId="2862651d-6f44-4741-89aa-aec1c8926fa8" providerId="ADAL" clId="{343FFA33-F116-4554-A23E-D4F77BC48A0B}" dt="2023-11-16T13:40:54.588" v="6" actId="2696"/>
        <pc:sldMkLst>
          <pc:docMk/>
          <pc:sldMk cId="1019590876" sldId="1451"/>
        </pc:sldMkLst>
      </pc:sldChg>
      <pc:sldChg chg="del">
        <pc:chgData name="James Wagner" userId="2862651d-6f44-4741-89aa-aec1c8926fa8" providerId="ADAL" clId="{343FFA33-F116-4554-A23E-D4F77BC48A0B}" dt="2023-11-16T13:40:54.588" v="6" actId="2696"/>
        <pc:sldMkLst>
          <pc:docMk/>
          <pc:sldMk cId="228195725" sldId="1452"/>
        </pc:sldMkLst>
      </pc:sldChg>
      <pc:sldChg chg="del">
        <pc:chgData name="James Wagner" userId="2862651d-6f44-4741-89aa-aec1c8926fa8" providerId="ADAL" clId="{343FFA33-F116-4554-A23E-D4F77BC48A0B}" dt="2023-11-16T13:40:54.588" v="6" actId="2696"/>
        <pc:sldMkLst>
          <pc:docMk/>
          <pc:sldMk cId="595102682" sldId="1453"/>
        </pc:sldMkLst>
      </pc:sldChg>
      <pc:sldChg chg="del">
        <pc:chgData name="James Wagner" userId="2862651d-6f44-4741-89aa-aec1c8926fa8" providerId="ADAL" clId="{343FFA33-F116-4554-A23E-D4F77BC48A0B}" dt="2023-11-16T13:40:54.588" v="6" actId="2696"/>
        <pc:sldMkLst>
          <pc:docMk/>
          <pc:sldMk cId="1917995420" sldId="1454"/>
        </pc:sldMkLst>
      </pc:sldChg>
      <pc:sldChg chg="del">
        <pc:chgData name="James Wagner" userId="2862651d-6f44-4741-89aa-aec1c8926fa8" providerId="ADAL" clId="{343FFA33-F116-4554-A23E-D4F77BC48A0B}" dt="2023-11-16T13:40:54.588" v="6" actId="2696"/>
        <pc:sldMkLst>
          <pc:docMk/>
          <pc:sldMk cId="2916661636" sldId="1455"/>
        </pc:sldMkLst>
      </pc:sldChg>
      <pc:sldChg chg="del">
        <pc:chgData name="James Wagner" userId="2862651d-6f44-4741-89aa-aec1c8926fa8" providerId="ADAL" clId="{343FFA33-F116-4554-A23E-D4F77BC48A0B}" dt="2023-11-16T13:40:54.588" v="6" actId="2696"/>
        <pc:sldMkLst>
          <pc:docMk/>
          <pc:sldMk cId="1345565272" sldId="1456"/>
        </pc:sldMkLst>
      </pc:sldChg>
      <pc:sldChg chg="modSp mod">
        <pc:chgData name="James Wagner" userId="2862651d-6f44-4741-89aa-aec1c8926fa8" providerId="ADAL" clId="{343FFA33-F116-4554-A23E-D4F77BC48A0B}" dt="2023-11-16T11:49:17.479" v="1"/>
        <pc:sldMkLst>
          <pc:docMk/>
          <pc:sldMk cId="1978326115" sldId="1457"/>
        </pc:sldMkLst>
        <pc:spChg chg="mod">
          <ac:chgData name="James Wagner" userId="2862651d-6f44-4741-89aa-aec1c8926fa8" providerId="ADAL" clId="{343FFA33-F116-4554-A23E-D4F77BC48A0B}" dt="2023-11-16T11:49:17.479" v="1"/>
          <ac:spMkLst>
            <pc:docMk/>
            <pc:sldMk cId="1978326115" sldId="1457"/>
            <ac:spMk id="3" creationId="{ADF719E9-DF5D-416F-841C-722E8D7AB880}"/>
          </ac:spMkLst>
        </pc:spChg>
      </pc:sldChg>
      <pc:sldChg chg="modSp mod">
        <pc:chgData name="James Wagner" userId="2862651d-6f44-4741-89aa-aec1c8926fa8" providerId="ADAL" clId="{343FFA33-F116-4554-A23E-D4F77BC48A0B}" dt="2023-11-16T16:32:27.819" v="13" actId="6549"/>
        <pc:sldMkLst>
          <pc:docMk/>
          <pc:sldMk cId="1109684716" sldId="1458"/>
        </pc:sldMkLst>
        <pc:spChg chg="mod">
          <ac:chgData name="James Wagner" userId="2862651d-6f44-4741-89aa-aec1c8926fa8" providerId="ADAL" clId="{343FFA33-F116-4554-A23E-D4F77BC48A0B}" dt="2023-11-16T16:32:27.819" v="13" actId="6549"/>
          <ac:spMkLst>
            <pc:docMk/>
            <pc:sldMk cId="1109684716" sldId="1458"/>
            <ac:spMk id="3" creationId="{26CE1750-2E19-6D91-D66B-1D67986D54A3}"/>
          </ac:spMkLst>
        </pc:spChg>
      </pc:sldChg>
      <pc:sldChg chg="add">
        <pc:chgData name="James Wagner" userId="2862651d-6f44-4741-89aa-aec1c8926fa8" providerId="ADAL" clId="{343FFA33-F116-4554-A23E-D4F77BC48A0B}" dt="2023-11-16T16:32:19.068" v="10"/>
        <pc:sldMkLst>
          <pc:docMk/>
          <pc:sldMk cId="2798730474" sldId="1459"/>
        </pc:sldMkLst>
      </pc:sldChg>
      <pc:sldChg chg="add">
        <pc:chgData name="James Wagner" userId="2862651d-6f44-4741-89aa-aec1c8926fa8" providerId="ADAL" clId="{343FFA33-F116-4554-A23E-D4F77BC48A0B}" dt="2023-11-16T16:32:19.068" v="10"/>
        <pc:sldMkLst>
          <pc:docMk/>
          <pc:sldMk cId="542960617" sldId="1460"/>
        </pc:sldMkLst>
      </pc:sldChg>
      <pc:sldChg chg="add">
        <pc:chgData name="James Wagner" userId="2862651d-6f44-4741-89aa-aec1c8926fa8" providerId="ADAL" clId="{343FFA33-F116-4554-A23E-D4F77BC48A0B}" dt="2023-11-16T16:32:19.068" v="10"/>
        <pc:sldMkLst>
          <pc:docMk/>
          <pc:sldMk cId="115852371" sldId="1461"/>
        </pc:sldMkLst>
      </pc:sldChg>
      <pc:sldChg chg="add">
        <pc:chgData name="James Wagner" userId="2862651d-6f44-4741-89aa-aec1c8926fa8" providerId="ADAL" clId="{343FFA33-F116-4554-A23E-D4F77BC48A0B}" dt="2023-11-16T16:32:19.068" v="10"/>
        <pc:sldMkLst>
          <pc:docMk/>
          <pc:sldMk cId="584691467" sldId="1463"/>
        </pc:sldMkLst>
      </pc:sldChg>
      <pc:sldChg chg="add">
        <pc:chgData name="James Wagner" userId="2862651d-6f44-4741-89aa-aec1c8926fa8" providerId="ADAL" clId="{343FFA33-F116-4554-A23E-D4F77BC48A0B}" dt="2023-11-16T16:32:19.068" v="10"/>
        <pc:sldMkLst>
          <pc:docMk/>
          <pc:sldMk cId="3984449765" sldId="1464"/>
        </pc:sldMkLst>
      </pc:sldChg>
      <pc:sldChg chg="add">
        <pc:chgData name="James Wagner" userId="2862651d-6f44-4741-89aa-aec1c8926fa8" providerId="ADAL" clId="{343FFA33-F116-4554-A23E-D4F77BC48A0B}" dt="2023-11-16T16:32:19.068" v="10"/>
        <pc:sldMkLst>
          <pc:docMk/>
          <pc:sldMk cId="3185873208" sldId="1465"/>
        </pc:sldMkLst>
      </pc:sldChg>
      <pc:sldChg chg="add">
        <pc:chgData name="James Wagner" userId="2862651d-6f44-4741-89aa-aec1c8926fa8" providerId="ADAL" clId="{343FFA33-F116-4554-A23E-D4F77BC48A0B}" dt="2023-11-16T16:32:19.068" v="10"/>
        <pc:sldMkLst>
          <pc:docMk/>
          <pc:sldMk cId="3775458993" sldId="1466"/>
        </pc:sldMkLst>
      </pc:sldChg>
      <pc:sldChg chg="add">
        <pc:chgData name="James Wagner" userId="2862651d-6f44-4741-89aa-aec1c8926fa8" providerId="ADAL" clId="{343FFA33-F116-4554-A23E-D4F77BC48A0B}" dt="2023-11-16T16:32:19.068" v="10"/>
        <pc:sldMkLst>
          <pc:docMk/>
          <pc:sldMk cId="2343124559" sldId="1467"/>
        </pc:sldMkLst>
      </pc:sldChg>
      <pc:sldChg chg="add">
        <pc:chgData name="James Wagner" userId="2862651d-6f44-4741-89aa-aec1c8926fa8" providerId="ADAL" clId="{343FFA33-F116-4554-A23E-D4F77BC48A0B}" dt="2023-11-16T16:32:19.068" v="10"/>
        <pc:sldMkLst>
          <pc:docMk/>
          <pc:sldMk cId="3004522542" sldId="1468"/>
        </pc:sldMkLst>
      </pc:sldChg>
      <pc:sldChg chg="add">
        <pc:chgData name="James Wagner" userId="2862651d-6f44-4741-89aa-aec1c8926fa8" providerId="ADAL" clId="{343FFA33-F116-4554-A23E-D4F77BC48A0B}" dt="2023-11-16T16:32:19.068" v="10"/>
        <pc:sldMkLst>
          <pc:docMk/>
          <pc:sldMk cId="3750361188" sldId="1469"/>
        </pc:sldMkLst>
      </pc:sldChg>
      <pc:sldChg chg="add">
        <pc:chgData name="James Wagner" userId="2862651d-6f44-4741-89aa-aec1c8926fa8" providerId="ADAL" clId="{343FFA33-F116-4554-A23E-D4F77BC48A0B}" dt="2023-11-16T16:32:19.068" v="10"/>
        <pc:sldMkLst>
          <pc:docMk/>
          <pc:sldMk cId="3959285143" sldId="1470"/>
        </pc:sldMkLst>
      </pc:sldChg>
    </pc:docChg>
  </pc:docChgLst>
  <pc:docChgLst>
    <pc:chgData name="James Wagner" userId="2862651d-6f44-4741-89aa-aec1c8926fa8" providerId="ADAL" clId="{31C33B9B-5EAD-4281-8054-F5BC02F757FA}"/>
    <pc:docChg chg="custSel addSld delSld modSld sldOrd">
      <pc:chgData name="James Wagner" userId="2862651d-6f44-4741-89aa-aec1c8926fa8" providerId="ADAL" clId="{31C33B9B-5EAD-4281-8054-F5BC02F757FA}" dt="2022-11-17T23:22:29.527" v="1689"/>
      <pc:docMkLst>
        <pc:docMk/>
      </pc:docMkLst>
      <pc:sldChg chg="modSp mod">
        <pc:chgData name="James Wagner" userId="2862651d-6f44-4741-89aa-aec1c8926fa8" providerId="ADAL" clId="{31C33B9B-5EAD-4281-8054-F5BC02F757FA}" dt="2022-11-17T19:57:35.053" v="1088" actId="20577"/>
        <pc:sldMkLst>
          <pc:docMk/>
          <pc:sldMk cId="3549628654" sldId="272"/>
        </pc:sldMkLst>
        <pc:spChg chg="mod">
          <ac:chgData name="James Wagner" userId="2862651d-6f44-4741-89aa-aec1c8926fa8" providerId="ADAL" clId="{31C33B9B-5EAD-4281-8054-F5BC02F757FA}" dt="2022-11-17T19:57:35.053" v="1088" actId="20577"/>
          <ac:spMkLst>
            <pc:docMk/>
            <pc:sldMk cId="3549628654" sldId="272"/>
            <ac:spMk id="5" creationId="{00000000-0000-0000-0000-000000000000}"/>
          </ac:spMkLst>
        </pc:spChg>
      </pc:sldChg>
      <pc:sldChg chg="del">
        <pc:chgData name="James Wagner" userId="2862651d-6f44-4741-89aa-aec1c8926fa8" providerId="ADAL" clId="{31C33B9B-5EAD-4281-8054-F5BC02F757FA}" dt="2022-11-17T19:55:59.106" v="990" actId="47"/>
        <pc:sldMkLst>
          <pc:docMk/>
          <pc:sldMk cId="1107418130" sldId="707"/>
        </pc:sldMkLst>
      </pc:sldChg>
      <pc:sldChg chg="add">
        <pc:chgData name="James Wagner" userId="2862651d-6f44-4741-89aa-aec1c8926fa8" providerId="ADAL" clId="{31C33B9B-5EAD-4281-8054-F5BC02F757FA}" dt="2022-11-17T19:37:32.799" v="373"/>
        <pc:sldMkLst>
          <pc:docMk/>
          <pc:sldMk cId="690338922" sldId="1097"/>
        </pc:sldMkLst>
      </pc:sldChg>
      <pc:sldChg chg="add">
        <pc:chgData name="James Wagner" userId="2862651d-6f44-4741-89aa-aec1c8926fa8" providerId="ADAL" clId="{31C33B9B-5EAD-4281-8054-F5BC02F757FA}" dt="2022-11-17T19:37:32.799" v="373"/>
        <pc:sldMkLst>
          <pc:docMk/>
          <pc:sldMk cId="2129647136" sldId="1098"/>
        </pc:sldMkLst>
      </pc:sldChg>
      <pc:sldChg chg="add">
        <pc:chgData name="James Wagner" userId="2862651d-6f44-4741-89aa-aec1c8926fa8" providerId="ADAL" clId="{31C33B9B-5EAD-4281-8054-F5BC02F757FA}" dt="2022-11-17T19:37:32.799" v="373"/>
        <pc:sldMkLst>
          <pc:docMk/>
          <pc:sldMk cId="2218240316" sldId="1100"/>
        </pc:sldMkLst>
      </pc:sldChg>
      <pc:sldChg chg="add">
        <pc:chgData name="James Wagner" userId="2862651d-6f44-4741-89aa-aec1c8926fa8" providerId="ADAL" clId="{31C33B9B-5EAD-4281-8054-F5BC02F757FA}" dt="2022-11-17T19:23:47.840" v="277"/>
        <pc:sldMkLst>
          <pc:docMk/>
          <pc:sldMk cId="1373118835" sldId="1101"/>
        </pc:sldMkLst>
      </pc:sldChg>
      <pc:sldChg chg="add">
        <pc:chgData name="James Wagner" userId="2862651d-6f44-4741-89aa-aec1c8926fa8" providerId="ADAL" clId="{31C33B9B-5EAD-4281-8054-F5BC02F757FA}" dt="2022-11-17T19:23:47.840" v="277"/>
        <pc:sldMkLst>
          <pc:docMk/>
          <pc:sldMk cId="4284721612" sldId="1144"/>
        </pc:sldMkLst>
      </pc:sldChg>
      <pc:sldChg chg="add">
        <pc:chgData name="James Wagner" userId="2862651d-6f44-4741-89aa-aec1c8926fa8" providerId="ADAL" clId="{31C33B9B-5EAD-4281-8054-F5BC02F757FA}" dt="2022-11-17T19:27:40.818" v="279"/>
        <pc:sldMkLst>
          <pc:docMk/>
          <pc:sldMk cId="2735970915" sldId="1172"/>
        </pc:sldMkLst>
      </pc:sldChg>
      <pc:sldChg chg="add">
        <pc:chgData name="James Wagner" userId="2862651d-6f44-4741-89aa-aec1c8926fa8" providerId="ADAL" clId="{31C33B9B-5EAD-4281-8054-F5BC02F757FA}" dt="2022-11-17T19:32:54.280" v="288"/>
        <pc:sldMkLst>
          <pc:docMk/>
          <pc:sldMk cId="2640190000" sldId="1173"/>
        </pc:sldMkLst>
      </pc:sldChg>
      <pc:sldChg chg="add">
        <pc:chgData name="James Wagner" userId="2862651d-6f44-4741-89aa-aec1c8926fa8" providerId="ADAL" clId="{31C33B9B-5EAD-4281-8054-F5BC02F757FA}" dt="2022-11-17T19:31:30.950" v="282"/>
        <pc:sldMkLst>
          <pc:docMk/>
          <pc:sldMk cId="1482440455" sldId="1175"/>
        </pc:sldMkLst>
      </pc:sldChg>
      <pc:sldChg chg="add">
        <pc:chgData name="James Wagner" userId="2862651d-6f44-4741-89aa-aec1c8926fa8" providerId="ADAL" clId="{31C33B9B-5EAD-4281-8054-F5BC02F757FA}" dt="2022-11-17T19:28:57.048" v="280"/>
        <pc:sldMkLst>
          <pc:docMk/>
          <pc:sldMk cId="3459803352" sldId="1197"/>
        </pc:sldMkLst>
      </pc:sldChg>
      <pc:sldChg chg="add">
        <pc:chgData name="James Wagner" userId="2862651d-6f44-4741-89aa-aec1c8926fa8" providerId="ADAL" clId="{31C33B9B-5EAD-4281-8054-F5BC02F757FA}" dt="2022-11-17T19:29:01.942" v="281"/>
        <pc:sldMkLst>
          <pc:docMk/>
          <pc:sldMk cId="2219848597" sldId="1198"/>
        </pc:sldMkLst>
      </pc:sldChg>
      <pc:sldChg chg="add">
        <pc:chgData name="James Wagner" userId="2862651d-6f44-4741-89aa-aec1c8926fa8" providerId="ADAL" clId="{31C33B9B-5EAD-4281-8054-F5BC02F757FA}" dt="2022-11-17T19:33:31.322" v="289"/>
        <pc:sldMkLst>
          <pc:docMk/>
          <pc:sldMk cId="1663598055" sldId="1199"/>
        </pc:sldMkLst>
      </pc:sldChg>
      <pc:sldChg chg="add">
        <pc:chgData name="James Wagner" userId="2862651d-6f44-4741-89aa-aec1c8926fa8" providerId="ADAL" clId="{31C33B9B-5EAD-4281-8054-F5BC02F757FA}" dt="2022-11-17T19:34:08.026" v="290"/>
        <pc:sldMkLst>
          <pc:docMk/>
          <pc:sldMk cId="299324281" sldId="1216"/>
        </pc:sldMkLst>
      </pc:sldChg>
      <pc:sldChg chg="add del">
        <pc:chgData name="James Wagner" userId="2862651d-6f44-4741-89aa-aec1c8926fa8" providerId="ADAL" clId="{31C33B9B-5EAD-4281-8054-F5BC02F757FA}" dt="2022-11-17T19:40:42.503" v="375" actId="2696"/>
        <pc:sldMkLst>
          <pc:docMk/>
          <pc:sldMk cId="3106553857" sldId="1229"/>
        </pc:sldMkLst>
      </pc:sldChg>
      <pc:sldChg chg="add">
        <pc:chgData name="James Wagner" userId="2862651d-6f44-4741-89aa-aec1c8926fa8" providerId="ADAL" clId="{31C33B9B-5EAD-4281-8054-F5BC02F757FA}" dt="2022-11-17T19:40:44.098" v="376"/>
        <pc:sldMkLst>
          <pc:docMk/>
          <pc:sldMk cId="4241722246" sldId="1229"/>
        </pc:sldMkLst>
      </pc:sldChg>
      <pc:sldChg chg="add del">
        <pc:chgData name="James Wagner" userId="2862651d-6f44-4741-89aa-aec1c8926fa8" providerId="ADAL" clId="{31C33B9B-5EAD-4281-8054-F5BC02F757FA}" dt="2022-11-17T19:40:42.503" v="375" actId="2696"/>
        <pc:sldMkLst>
          <pc:docMk/>
          <pc:sldMk cId="1234459867" sldId="1230"/>
        </pc:sldMkLst>
      </pc:sldChg>
      <pc:sldChg chg="add">
        <pc:chgData name="James Wagner" userId="2862651d-6f44-4741-89aa-aec1c8926fa8" providerId="ADAL" clId="{31C33B9B-5EAD-4281-8054-F5BC02F757FA}" dt="2022-11-17T19:40:44.098" v="376"/>
        <pc:sldMkLst>
          <pc:docMk/>
          <pc:sldMk cId="1855359385" sldId="1230"/>
        </pc:sldMkLst>
      </pc:sldChg>
      <pc:sldChg chg="add">
        <pc:chgData name="James Wagner" userId="2862651d-6f44-4741-89aa-aec1c8926fa8" providerId="ADAL" clId="{31C33B9B-5EAD-4281-8054-F5BC02F757FA}" dt="2022-11-17T19:24:43.523" v="278"/>
        <pc:sldMkLst>
          <pc:docMk/>
          <pc:sldMk cId="496218678" sldId="1260"/>
        </pc:sldMkLst>
      </pc:sldChg>
      <pc:sldChg chg="add">
        <pc:chgData name="James Wagner" userId="2862651d-6f44-4741-89aa-aec1c8926fa8" providerId="ADAL" clId="{31C33B9B-5EAD-4281-8054-F5BC02F757FA}" dt="2022-11-17T19:27:40.818" v="279"/>
        <pc:sldMkLst>
          <pc:docMk/>
          <pc:sldMk cId="4112721033" sldId="1266"/>
        </pc:sldMkLst>
      </pc:sldChg>
      <pc:sldChg chg="add">
        <pc:chgData name="James Wagner" userId="2862651d-6f44-4741-89aa-aec1c8926fa8" providerId="ADAL" clId="{31C33B9B-5EAD-4281-8054-F5BC02F757FA}" dt="2022-11-17T19:19:19.248" v="275"/>
        <pc:sldMkLst>
          <pc:docMk/>
          <pc:sldMk cId="1904651236" sldId="1268"/>
        </pc:sldMkLst>
      </pc:sldChg>
      <pc:sldChg chg="add">
        <pc:chgData name="James Wagner" userId="2862651d-6f44-4741-89aa-aec1c8926fa8" providerId="ADAL" clId="{31C33B9B-5EAD-4281-8054-F5BC02F757FA}" dt="2022-11-17T19:38:58" v="374"/>
        <pc:sldMkLst>
          <pc:docMk/>
          <pc:sldMk cId="932917523" sldId="1269"/>
        </pc:sldMkLst>
      </pc:sldChg>
      <pc:sldChg chg="add">
        <pc:chgData name="James Wagner" userId="2862651d-6f44-4741-89aa-aec1c8926fa8" providerId="ADAL" clId="{31C33B9B-5EAD-4281-8054-F5BC02F757FA}" dt="2022-11-17T23:22:29.527" v="1689"/>
        <pc:sldMkLst>
          <pc:docMk/>
          <pc:sldMk cId="2627783580" sldId="1303"/>
        </pc:sldMkLst>
      </pc:sldChg>
      <pc:sldChg chg="add">
        <pc:chgData name="James Wagner" userId="2862651d-6f44-4741-89aa-aec1c8926fa8" providerId="ADAL" clId="{31C33B9B-5EAD-4281-8054-F5BC02F757FA}" dt="2022-11-17T23:22:29.527" v="1689"/>
        <pc:sldMkLst>
          <pc:docMk/>
          <pc:sldMk cId="2785148169" sldId="1304"/>
        </pc:sldMkLst>
      </pc:sldChg>
      <pc:sldChg chg="add">
        <pc:chgData name="James Wagner" userId="2862651d-6f44-4741-89aa-aec1c8926fa8" providerId="ADAL" clId="{31C33B9B-5EAD-4281-8054-F5BC02F757FA}" dt="2022-11-17T23:22:29.527" v="1689"/>
        <pc:sldMkLst>
          <pc:docMk/>
          <pc:sldMk cId="2362472335" sldId="1305"/>
        </pc:sldMkLst>
      </pc:sldChg>
      <pc:sldChg chg="modSp mod">
        <pc:chgData name="James Wagner" userId="2862651d-6f44-4741-89aa-aec1c8926fa8" providerId="ADAL" clId="{31C33B9B-5EAD-4281-8054-F5BC02F757FA}" dt="2022-11-17T23:20:41.635" v="1679" actId="20577"/>
        <pc:sldMkLst>
          <pc:docMk/>
          <pc:sldMk cId="1396037576" sldId="1310"/>
        </pc:sldMkLst>
        <pc:spChg chg="mod">
          <ac:chgData name="James Wagner" userId="2862651d-6f44-4741-89aa-aec1c8926fa8" providerId="ADAL" clId="{31C33B9B-5EAD-4281-8054-F5BC02F757FA}" dt="2022-11-17T23:20:41.635" v="1679" actId="20577"/>
          <ac:spMkLst>
            <pc:docMk/>
            <pc:sldMk cId="1396037576" sldId="1310"/>
            <ac:spMk id="3" creationId="{86A064DA-73DD-7F60-0CB1-7D9297F8B877}"/>
          </ac:spMkLst>
        </pc:spChg>
      </pc:sldChg>
      <pc:sldChg chg="modSp add mod">
        <pc:chgData name="James Wagner" userId="2862651d-6f44-4741-89aa-aec1c8926fa8" providerId="ADAL" clId="{31C33B9B-5EAD-4281-8054-F5BC02F757FA}" dt="2022-11-17T23:20:54.771" v="1688" actId="20577"/>
        <pc:sldMkLst>
          <pc:docMk/>
          <pc:sldMk cId="3127655924" sldId="1342"/>
        </pc:sldMkLst>
        <pc:spChg chg="mod">
          <ac:chgData name="James Wagner" userId="2862651d-6f44-4741-89aa-aec1c8926fa8" providerId="ADAL" clId="{31C33B9B-5EAD-4281-8054-F5BC02F757FA}" dt="2022-11-17T23:20:54.771" v="1688" actId="20577"/>
          <ac:spMkLst>
            <pc:docMk/>
            <pc:sldMk cId="3127655924" sldId="1342"/>
            <ac:spMk id="3" creationId="{ADF719E9-DF5D-416F-841C-722E8D7AB880}"/>
          </ac:spMkLst>
        </pc:spChg>
      </pc:sldChg>
      <pc:sldChg chg="add">
        <pc:chgData name="James Wagner" userId="2862651d-6f44-4741-89aa-aec1c8926fa8" providerId="ADAL" clId="{31C33B9B-5EAD-4281-8054-F5BC02F757FA}" dt="2022-11-17T23:22:29.527" v="1689"/>
        <pc:sldMkLst>
          <pc:docMk/>
          <pc:sldMk cId="1703871841" sldId="1347"/>
        </pc:sldMkLst>
      </pc:sldChg>
      <pc:sldChg chg="del">
        <pc:chgData name="James Wagner" userId="2862651d-6f44-4741-89aa-aec1c8926fa8" providerId="ADAL" clId="{31C33B9B-5EAD-4281-8054-F5BC02F757FA}" dt="2022-11-17T20:10:38.610" v="1131" actId="47"/>
        <pc:sldMkLst>
          <pc:docMk/>
          <pc:sldMk cId="1702449942" sldId="1360"/>
        </pc:sldMkLst>
      </pc:sldChg>
      <pc:sldChg chg="modSp del mod">
        <pc:chgData name="James Wagner" userId="2862651d-6f44-4741-89aa-aec1c8926fa8" providerId="ADAL" clId="{31C33B9B-5EAD-4281-8054-F5BC02F757FA}" dt="2022-11-17T20:18:32.918" v="1132" actId="47"/>
        <pc:sldMkLst>
          <pc:docMk/>
          <pc:sldMk cId="1948854460" sldId="1361"/>
        </pc:sldMkLst>
        <pc:spChg chg="mod">
          <ac:chgData name="James Wagner" userId="2862651d-6f44-4741-89aa-aec1c8926fa8" providerId="ADAL" clId="{31C33B9B-5EAD-4281-8054-F5BC02F757FA}" dt="2022-11-17T20:10:35.664" v="1130" actId="20577"/>
          <ac:spMkLst>
            <pc:docMk/>
            <pc:sldMk cId="1948854460" sldId="1361"/>
            <ac:spMk id="4" creationId="{A4B07E6E-1479-408E-A820-F9EDE03C2228}"/>
          </ac:spMkLst>
        </pc:spChg>
      </pc:sldChg>
      <pc:sldChg chg="del">
        <pc:chgData name="James Wagner" userId="2862651d-6f44-4741-89aa-aec1c8926fa8" providerId="ADAL" clId="{31C33B9B-5EAD-4281-8054-F5BC02F757FA}" dt="2022-11-17T20:18:32.918" v="1132" actId="47"/>
        <pc:sldMkLst>
          <pc:docMk/>
          <pc:sldMk cId="558453440" sldId="1364"/>
        </pc:sldMkLst>
      </pc:sldChg>
      <pc:sldChg chg="del">
        <pc:chgData name="James Wagner" userId="2862651d-6f44-4741-89aa-aec1c8926fa8" providerId="ADAL" clId="{31C33B9B-5EAD-4281-8054-F5BC02F757FA}" dt="2022-11-17T20:18:32.918" v="1132" actId="47"/>
        <pc:sldMkLst>
          <pc:docMk/>
          <pc:sldMk cId="2196562979" sldId="1366"/>
        </pc:sldMkLst>
      </pc:sldChg>
      <pc:sldChg chg="del">
        <pc:chgData name="James Wagner" userId="2862651d-6f44-4741-89aa-aec1c8926fa8" providerId="ADAL" clId="{31C33B9B-5EAD-4281-8054-F5BC02F757FA}" dt="2022-11-17T20:18:32.918" v="1132" actId="47"/>
        <pc:sldMkLst>
          <pc:docMk/>
          <pc:sldMk cId="3281582043" sldId="1367"/>
        </pc:sldMkLst>
      </pc:sldChg>
      <pc:sldChg chg="del">
        <pc:chgData name="James Wagner" userId="2862651d-6f44-4741-89aa-aec1c8926fa8" providerId="ADAL" clId="{31C33B9B-5EAD-4281-8054-F5BC02F757FA}" dt="2022-11-17T20:18:32.918" v="1132" actId="47"/>
        <pc:sldMkLst>
          <pc:docMk/>
          <pc:sldMk cId="2062777201" sldId="1368"/>
        </pc:sldMkLst>
      </pc:sldChg>
      <pc:sldChg chg="del">
        <pc:chgData name="James Wagner" userId="2862651d-6f44-4741-89aa-aec1c8926fa8" providerId="ADAL" clId="{31C33B9B-5EAD-4281-8054-F5BC02F757FA}" dt="2022-11-17T20:18:32.918" v="1132" actId="47"/>
        <pc:sldMkLst>
          <pc:docMk/>
          <pc:sldMk cId="1376706070" sldId="1369"/>
        </pc:sldMkLst>
      </pc:sldChg>
      <pc:sldChg chg="del">
        <pc:chgData name="James Wagner" userId="2862651d-6f44-4741-89aa-aec1c8926fa8" providerId="ADAL" clId="{31C33B9B-5EAD-4281-8054-F5BC02F757FA}" dt="2022-11-17T20:18:32.918" v="1132" actId="47"/>
        <pc:sldMkLst>
          <pc:docMk/>
          <pc:sldMk cId="3270417783" sldId="1370"/>
        </pc:sldMkLst>
      </pc:sldChg>
      <pc:sldChg chg="del">
        <pc:chgData name="James Wagner" userId="2862651d-6f44-4741-89aa-aec1c8926fa8" providerId="ADAL" clId="{31C33B9B-5EAD-4281-8054-F5BC02F757FA}" dt="2022-11-17T20:18:32.918" v="1132" actId="47"/>
        <pc:sldMkLst>
          <pc:docMk/>
          <pc:sldMk cId="315095999" sldId="1371"/>
        </pc:sldMkLst>
      </pc:sldChg>
      <pc:sldChg chg="del">
        <pc:chgData name="James Wagner" userId="2862651d-6f44-4741-89aa-aec1c8926fa8" providerId="ADAL" clId="{31C33B9B-5EAD-4281-8054-F5BC02F757FA}" dt="2022-11-17T20:09:27.146" v="1098" actId="47"/>
        <pc:sldMkLst>
          <pc:docMk/>
          <pc:sldMk cId="4245618727" sldId="1372"/>
        </pc:sldMkLst>
      </pc:sldChg>
      <pc:sldChg chg="del">
        <pc:chgData name="James Wagner" userId="2862651d-6f44-4741-89aa-aec1c8926fa8" providerId="ADAL" clId="{31C33B9B-5EAD-4281-8054-F5BC02F757FA}" dt="2022-11-17T20:09:27.146" v="1098" actId="47"/>
        <pc:sldMkLst>
          <pc:docMk/>
          <pc:sldMk cId="1013624977" sldId="1373"/>
        </pc:sldMkLst>
      </pc:sldChg>
      <pc:sldChg chg="del">
        <pc:chgData name="James Wagner" userId="2862651d-6f44-4741-89aa-aec1c8926fa8" providerId="ADAL" clId="{31C33B9B-5EAD-4281-8054-F5BC02F757FA}" dt="2022-11-17T20:09:24.954" v="1097" actId="47"/>
        <pc:sldMkLst>
          <pc:docMk/>
          <pc:sldMk cId="1008463799" sldId="1374"/>
        </pc:sldMkLst>
      </pc:sldChg>
      <pc:sldChg chg="del">
        <pc:chgData name="James Wagner" userId="2862651d-6f44-4741-89aa-aec1c8926fa8" providerId="ADAL" clId="{31C33B9B-5EAD-4281-8054-F5BC02F757FA}" dt="2022-11-17T20:09:24.954" v="1097" actId="47"/>
        <pc:sldMkLst>
          <pc:docMk/>
          <pc:sldMk cId="1042981549" sldId="1375"/>
        </pc:sldMkLst>
      </pc:sldChg>
      <pc:sldChg chg="del">
        <pc:chgData name="James Wagner" userId="2862651d-6f44-4741-89aa-aec1c8926fa8" providerId="ADAL" clId="{31C33B9B-5EAD-4281-8054-F5BC02F757FA}" dt="2022-11-17T20:09:22.381" v="1096" actId="47"/>
        <pc:sldMkLst>
          <pc:docMk/>
          <pc:sldMk cId="3150562526" sldId="1376"/>
        </pc:sldMkLst>
      </pc:sldChg>
      <pc:sldChg chg="del">
        <pc:chgData name="James Wagner" userId="2862651d-6f44-4741-89aa-aec1c8926fa8" providerId="ADAL" clId="{31C33B9B-5EAD-4281-8054-F5BC02F757FA}" dt="2022-11-17T20:09:22.381" v="1096" actId="47"/>
        <pc:sldMkLst>
          <pc:docMk/>
          <pc:sldMk cId="3525582809" sldId="1377"/>
        </pc:sldMkLst>
      </pc:sldChg>
      <pc:sldChg chg="del">
        <pc:chgData name="James Wagner" userId="2862651d-6f44-4741-89aa-aec1c8926fa8" providerId="ADAL" clId="{31C33B9B-5EAD-4281-8054-F5BC02F757FA}" dt="2022-11-17T20:09:18.889" v="1095" actId="47"/>
        <pc:sldMkLst>
          <pc:docMk/>
          <pc:sldMk cId="1117790426" sldId="1378"/>
        </pc:sldMkLst>
      </pc:sldChg>
      <pc:sldChg chg="add">
        <pc:chgData name="James Wagner" userId="2862651d-6f44-4741-89aa-aec1c8926fa8" providerId="ADAL" clId="{31C33B9B-5EAD-4281-8054-F5BC02F757FA}" dt="2022-11-17T23:22:29.527" v="1689"/>
        <pc:sldMkLst>
          <pc:docMk/>
          <pc:sldMk cId="2409886412" sldId="1378"/>
        </pc:sldMkLst>
      </pc:sldChg>
      <pc:sldChg chg="del">
        <pc:chgData name="James Wagner" userId="2862651d-6f44-4741-89aa-aec1c8926fa8" providerId="ADAL" clId="{31C33B9B-5EAD-4281-8054-F5BC02F757FA}" dt="2022-11-17T20:09:18.889" v="1095" actId="47"/>
        <pc:sldMkLst>
          <pc:docMk/>
          <pc:sldMk cId="3164187343" sldId="1379"/>
        </pc:sldMkLst>
      </pc:sldChg>
      <pc:sldChg chg="del">
        <pc:chgData name="James Wagner" userId="2862651d-6f44-4741-89aa-aec1c8926fa8" providerId="ADAL" clId="{31C33B9B-5EAD-4281-8054-F5BC02F757FA}" dt="2022-11-17T20:09:16.987" v="1094" actId="47"/>
        <pc:sldMkLst>
          <pc:docMk/>
          <pc:sldMk cId="4121255690" sldId="1380"/>
        </pc:sldMkLst>
      </pc:sldChg>
      <pc:sldChg chg="add">
        <pc:chgData name="James Wagner" userId="2862651d-6f44-4741-89aa-aec1c8926fa8" providerId="ADAL" clId="{31C33B9B-5EAD-4281-8054-F5BC02F757FA}" dt="2022-11-17T23:22:29.527" v="1689"/>
        <pc:sldMkLst>
          <pc:docMk/>
          <pc:sldMk cId="346509567" sldId="1381"/>
        </pc:sldMkLst>
      </pc:sldChg>
      <pc:sldChg chg="del">
        <pc:chgData name="James Wagner" userId="2862651d-6f44-4741-89aa-aec1c8926fa8" providerId="ADAL" clId="{31C33B9B-5EAD-4281-8054-F5BC02F757FA}" dt="2022-11-17T20:09:16.987" v="1094" actId="47"/>
        <pc:sldMkLst>
          <pc:docMk/>
          <pc:sldMk cId="2221354344" sldId="1381"/>
        </pc:sldMkLst>
      </pc:sldChg>
      <pc:sldChg chg="del">
        <pc:chgData name="James Wagner" userId="2862651d-6f44-4741-89aa-aec1c8926fa8" providerId="ADAL" clId="{31C33B9B-5EAD-4281-8054-F5BC02F757FA}" dt="2022-11-17T20:09:15.242" v="1093" actId="47"/>
        <pc:sldMkLst>
          <pc:docMk/>
          <pc:sldMk cId="2825116181" sldId="1382"/>
        </pc:sldMkLst>
      </pc:sldChg>
      <pc:sldChg chg="del">
        <pc:chgData name="James Wagner" userId="2862651d-6f44-4741-89aa-aec1c8926fa8" providerId="ADAL" clId="{31C33B9B-5EAD-4281-8054-F5BC02F757FA}" dt="2022-11-17T20:09:15.242" v="1093" actId="47"/>
        <pc:sldMkLst>
          <pc:docMk/>
          <pc:sldMk cId="702270811" sldId="1383"/>
        </pc:sldMkLst>
      </pc:sldChg>
      <pc:sldChg chg="del ord">
        <pc:chgData name="James Wagner" userId="2862651d-6f44-4741-89aa-aec1c8926fa8" providerId="ADAL" clId="{31C33B9B-5EAD-4281-8054-F5BC02F757FA}" dt="2022-11-17T20:18:32.918" v="1132" actId="47"/>
        <pc:sldMkLst>
          <pc:docMk/>
          <pc:sldMk cId="1174571066" sldId="1388"/>
        </pc:sldMkLst>
      </pc:sldChg>
      <pc:sldChg chg="del">
        <pc:chgData name="James Wagner" userId="2862651d-6f44-4741-89aa-aec1c8926fa8" providerId="ADAL" clId="{31C33B9B-5EAD-4281-8054-F5BC02F757FA}" dt="2022-11-17T20:18:32.918" v="1132" actId="47"/>
        <pc:sldMkLst>
          <pc:docMk/>
          <pc:sldMk cId="625867258" sldId="1389"/>
        </pc:sldMkLst>
      </pc:sldChg>
      <pc:sldChg chg="del">
        <pc:chgData name="James Wagner" userId="2862651d-6f44-4741-89aa-aec1c8926fa8" providerId="ADAL" clId="{31C33B9B-5EAD-4281-8054-F5BC02F757FA}" dt="2022-11-17T20:18:32.918" v="1132" actId="47"/>
        <pc:sldMkLst>
          <pc:docMk/>
          <pc:sldMk cId="1976390870" sldId="1390"/>
        </pc:sldMkLst>
      </pc:sldChg>
      <pc:sldChg chg="del">
        <pc:chgData name="James Wagner" userId="2862651d-6f44-4741-89aa-aec1c8926fa8" providerId="ADAL" clId="{31C33B9B-5EAD-4281-8054-F5BC02F757FA}" dt="2022-11-17T20:18:32.918" v="1132" actId="47"/>
        <pc:sldMkLst>
          <pc:docMk/>
          <pc:sldMk cId="1373286638" sldId="1391"/>
        </pc:sldMkLst>
      </pc:sldChg>
      <pc:sldChg chg="add">
        <pc:chgData name="James Wagner" userId="2862651d-6f44-4741-89aa-aec1c8926fa8" providerId="ADAL" clId="{31C33B9B-5EAD-4281-8054-F5BC02F757FA}" dt="2022-11-17T23:22:29.527" v="1689"/>
        <pc:sldMkLst>
          <pc:docMk/>
          <pc:sldMk cId="1378454237" sldId="1391"/>
        </pc:sldMkLst>
      </pc:sldChg>
      <pc:sldChg chg="add">
        <pc:chgData name="James Wagner" userId="2862651d-6f44-4741-89aa-aec1c8926fa8" providerId="ADAL" clId="{31C33B9B-5EAD-4281-8054-F5BC02F757FA}" dt="2022-11-17T23:22:29.527" v="1689"/>
        <pc:sldMkLst>
          <pc:docMk/>
          <pc:sldMk cId="83439859" sldId="1392"/>
        </pc:sldMkLst>
      </pc:sldChg>
      <pc:sldChg chg="del">
        <pc:chgData name="James Wagner" userId="2862651d-6f44-4741-89aa-aec1c8926fa8" providerId="ADAL" clId="{31C33B9B-5EAD-4281-8054-F5BC02F757FA}" dt="2022-11-17T20:18:32.918" v="1132" actId="47"/>
        <pc:sldMkLst>
          <pc:docMk/>
          <pc:sldMk cId="3647048048" sldId="1393"/>
        </pc:sldMkLst>
      </pc:sldChg>
      <pc:sldChg chg="del">
        <pc:chgData name="James Wagner" userId="2862651d-6f44-4741-89aa-aec1c8926fa8" providerId="ADAL" clId="{31C33B9B-5EAD-4281-8054-F5BC02F757FA}" dt="2022-11-17T20:18:32.918" v="1132" actId="47"/>
        <pc:sldMkLst>
          <pc:docMk/>
          <pc:sldMk cId="1150769195" sldId="1394"/>
        </pc:sldMkLst>
      </pc:sldChg>
      <pc:sldChg chg="del">
        <pc:chgData name="James Wagner" userId="2862651d-6f44-4741-89aa-aec1c8926fa8" providerId="ADAL" clId="{31C33B9B-5EAD-4281-8054-F5BC02F757FA}" dt="2022-11-17T20:18:32.918" v="1132" actId="47"/>
        <pc:sldMkLst>
          <pc:docMk/>
          <pc:sldMk cId="635677770" sldId="1395"/>
        </pc:sldMkLst>
      </pc:sldChg>
      <pc:sldChg chg="add">
        <pc:chgData name="James Wagner" userId="2862651d-6f44-4741-89aa-aec1c8926fa8" providerId="ADAL" clId="{31C33B9B-5EAD-4281-8054-F5BC02F757FA}" dt="2022-11-17T23:22:29.527" v="1689"/>
        <pc:sldMkLst>
          <pc:docMk/>
          <pc:sldMk cId="2219149926" sldId="1396"/>
        </pc:sldMkLst>
      </pc:sldChg>
      <pc:sldChg chg="del">
        <pc:chgData name="James Wagner" userId="2862651d-6f44-4741-89aa-aec1c8926fa8" providerId="ADAL" clId="{31C33B9B-5EAD-4281-8054-F5BC02F757FA}" dt="2022-11-17T20:18:32.918" v="1132" actId="47"/>
        <pc:sldMkLst>
          <pc:docMk/>
          <pc:sldMk cId="3959285143" sldId="1396"/>
        </pc:sldMkLst>
      </pc:sldChg>
      <pc:sldChg chg="del">
        <pc:chgData name="James Wagner" userId="2862651d-6f44-4741-89aa-aec1c8926fa8" providerId="ADAL" clId="{31C33B9B-5EAD-4281-8054-F5BC02F757FA}" dt="2022-11-17T20:18:32.918" v="1132" actId="47"/>
        <pc:sldMkLst>
          <pc:docMk/>
          <pc:sldMk cId="868223394" sldId="1397"/>
        </pc:sldMkLst>
      </pc:sldChg>
      <pc:sldChg chg="add">
        <pc:chgData name="James Wagner" userId="2862651d-6f44-4741-89aa-aec1c8926fa8" providerId="ADAL" clId="{31C33B9B-5EAD-4281-8054-F5BC02F757FA}" dt="2022-11-17T23:22:29.527" v="1689"/>
        <pc:sldMkLst>
          <pc:docMk/>
          <pc:sldMk cId="2078464322" sldId="1397"/>
        </pc:sldMkLst>
      </pc:sldChg>
      <pc:sldChg chg="del">
        <pc:chgData name="James Wagner" userId="2862651d-6f44-4741-89aa-aec1c8926fa8" providerId="ADAL" clId="{31C33B9B-5EAD-4281-8054-F5BC02F757FA}" dt="2022-11-17T20:18:32.918" v="1132" actId="47"/>
        <pc:sldMkLst>
          <pc:docMk/>
          <pc:sldMk cId="2949895397" sldId="1398"/>
        </pc:sldMkLst>
      </pc:sldChg>
      <pc:sldChg chg="add">
        <pc:chgData name="James Wagner" userId="2862651d-6f44-4741-89aa-aec1c8926fa8" providerId="ADAL" clId="{31C33B9B-5EAD-4281-8054-F5BC02F757FA}" dt="2022-11-17T23:22:29.527" v="1689"/>
        <pc:sldMkLst>
          <pc:docMk/>
          <pc:sldMk cId="4152714638" sldId="1399"/>
        </pc:sldMkLst>
      </pc:sldChg>
      <pc:sldChg chg="del">
        <pc:chgData name="James Wagner" userId="2862651d-6f44-4741-89aa-aec1c8926fa8" providerId="ADAL" clId="{31C33B9B-5EAD-4281-8054-F5BC02F757FA}" dt="2022-11-17T20:18:32.918" v="1132" actId="47"/>
        <pc:sldMkLst>
          <pc:docMk/>
          <pc:sldMk cId="132344956" sldId="1400"/>
        </pc:sldMkLst>
      </pc:sldChg>
      <pc:sldChg chg="add">
        <pc:chgData name="James Wagner" userId="2862651d-6f44-4741-89aa-aec1c8926fa8" providerId="ADAL" clId="{31C33B9B-5EAD-4281-8054-F5BC02F757FA}" dt="2022-11-17T23:22:29.527" v="1689"/>
        <pc:sldMkLst>
          <pc:docMk/>
          <pc:sldMk cId="3627210020" sldId="1400"/>
        </pc:sldMkLst>
      </pc:sldChg>
      <pc:sldChg chg="add">
        <pc:chgData name="James Wagner" userId="2862651d-6f44-4741-89aa-aec1c8926fa8" providerId="ADAL" clId="{31C33B9B-5EAD-4281-8054-F5BC02F757FA}" dt="2022-11-17T23:22:29.527" v="1689"/>
        <pc:sldMkLst>
          <pc:docMk/>
          <pc:sldMk cId="2360028445" sldId="1402"/>
        </pc:sldMkLst>
      </pc:sldChg>
      <pc:sldChg chg="add">
        <pc:chgData name="James Wagner" userId="2862651d-6f44-4741-89aa-aec1c8926fa8" providerId="ADAL" clId="{31C33B9B-5EAD-4281-8054-F5BC02F757FA}" dt="2022-11-17T23:22:29.527" v="1689"/>
        <pc:sldMkLst>
          <pc:docMk/>
          <pc:sldMk cId="1887994574" sldId="1403"/>
        </pc:sldMkLst>
      </pc:sldChg>
      <pc:sldChg chg="add">
        <pc:chgData name="James Wagner" userId="2862651d-6f44-4741-89aa-aec1c8926fa8" providerId="ADAL" clId="{31C33B9B-5EAD-4281-8054-F5BC02F757FA}" dt="2022-11-17T23:22:29.527" v="1689"/>
        <pc:sldMkLst>
          <pc:docMk/>
          <pc:sldMk cId="3492948680" sldId="1404"/>
        </pc:sldMkLst>
      </pc:sldChg>
      <pc:sldChg chg="add">
        <pc:chgData name="James Wagner" userId="2862651d-6f44-4741-89aa-aec1c8926fa8" providerId="ADAL" clId="{31C33B9B-5EAD-4281-8054-F5BC02F757FA}" dt="2022-11-17T23:22:29.527" v="1689"/>
        <pc:sldMkLst>
          <pc:docMk/>
          <pc:sldMk cId="440963865" sldId="1405"/>
        </pc:sldMkLst>
      </pc:sldChg>
      <pc:sldChg chg="add">
        <pc:chgData name="James Wagner" userId="2862651d-6f44-4741-89aa-aec1c8926fa8" providerId="ADAL" clId="{31C33B9B-5EAD-4281-8054-F5BC02F757FA}" dt="2022-11-17T23:22:29.527" v="1689"/>
        <pc:sldMkLst>
          <pc:docMk/>
          <pc:sldMk cId="1335531511" sldId="1406"/>
        </pc:sldMkLst>
      </pc:sldChg>
      <pc:sldChg chg="add">
        <pc:chgData name="James Wagner" userId="2862651d-6f44-4741-89aa-aec1c8926fa8" providerId="ADAL" clId="{31C33B9B-5EAD-4281-8054-F5BC02F757FA}" dt="2022-11-17T23:22:29.527" v="1689"/>
        <pc:sldMkLst>
          <pc:docMk/>
          <pc:sldMk cId="830470227" sldId="1407"/>
        </pc:sldMkLst>
      </pc:sldChg>
      <pc:sldChg chg="del">
        <pc:chgData name="James Wagner" userId="2862651d-6f44-4741-89aa-aec1c8926fa8" providerId="ADAL" clId="{31C33B9B-5EAD-4281-8054-F5BC02F757FA}" dt="2022-11-17T20:18:32.918" v="1132" actId="47"/>
        <pc:sldMkLst>
          <pc:docMk/>
          <pc:sldMk cId="2798730474" sldId="1407"/>
        </pc:sldMkLst>
      </pc:sldChg>
      <pc:sldChg chg="del">
        <pc:chgData name="James Wagner" userId="2862651d-6f44-4741-89aa-aec1c8926fa8" providerId="ADAL" clId="{31C33B9B-5EAD-4281-8054-F5BC02F757FA}" dt="2022-11-17T20:18:32.918" v="1132" actId="47"/>
        <pc:sldMkLst>
          <pc:docMk/>
          <pc:sldMk cId="542960617" sldId="1408"/>
        </pc:sldMkLst>
      </pc:sldChg>
      <pc:sldChg chg="add">
        <pc:chgData name="James Wagner" userId="2862651d-6f44-4741-89aa-aec1c8926fa8" providerId="ADAL" clId="{31C33B9B-5EAD-4281-8054-F5BC02F757FA}" dt="2022-11-17T23:22:29.527" v="1689"/>
        <pc:sldMkLst>
          <pc:docMk/>
          <pc:sldMk cId="4278898606" sldId="1408"/>
        </pc:sldMkLst>
      </pc:sldChg>
      <pc:sldChg chg="del">
        <pc:chgData name="James Wagner" userId="2862651d-6f44-4741-89aa-aec1c8926fa8" providerId="ADAL" clId="{31C33B9B-5EAD-4281-8054-F5BC02F757FA}" dt="2022-11-17T20:18:32.918" v="1132" actId="47"/>
        <pc:sldMkLst>
          <pc:docMk/>
          <pc:sldMk cId="115852371" sldId="1409"/>
        </pc:sldMkLst>
      </pc:sldChg>
      <pc:sldChg chg="add">
        <pc:chgData name="James Wagner" userId="2862651d-6f44-4741-89aa-aec1c8926fa8" providerId="ADAL" clId="{31C33B9B-5EAD-4281-8054-F5BC02F757FA}" dt="2022-11-17T23:22:29.527" v="1689"/>
        <pc:sldMkLst>
          <pc:docMk/>
          <pc:sldMk cId="2414674966" sldId="1409"/>
        </pc:sldMkLst>
      </pc:sldChg>
      <pc:sldChg chg="del">
        <pc:chgData name="James Wagner" userId="2862651d-6f44-4741-89aa-aec1c8926fa8" providerId="ADAL" clId="{31C33B9B-5EAD-4281-8054-F5BC02F757FA}" dt="2022-11-17T20:18:32.918" v="1132" actId="47"/>
        <pc:sldMkLst>
          <pc:docMk/>
          <pc:sldMk cId="3550698303" sldId="1410"/>
        </pc:sldMkLst>
      </pc:sldChg>
      <pc:sldChg chg="new del">
        <pc:chgData name="James Wagner" userId="2862651d-6f44-4741-89aa-aec1c8926fa8" providerId="ADAL" clId="{31C33B9B-5EAD-4281-8054-F5BC02F757FA}" dt="2022-11-17T20:10:21.910" v="1099" actId="47"/>
        <pc:sldMkLst>
          <pc:docMk/>
          <pc:sldMk cId="1520694677" sldId="1411"/>
        </pc:sldMkLst>
      </pc:sldChg>
      <pc:sldChg chg="del">
        <pc:chgData name="James Wagner" userId="2862651d-6f44-4741-89aa-aec1c8926fa8" providerId="ADAL" clId="{31C33B9B-5EAD-4281-8054-F5BC02F757FA}" dt="2022-11-17T20:10:21.910" v="1099" actId="47"/>
        <pc:sldMkLst>
          <pc:docMk/>
          <pc:sldMk cId="2285584400" sldId="1412"/>
        </pc:sldMkLst>
      </pc:sldChg>
      <pc:sldChg chg="del">
        <pc:chgData name="James Wagner" userId="2862651d-6f44-4741-89aa-aec1c8926fa8" providerId="ADAL" clId="{31C33B9B-5EAD-4281-8054-F5BC02F757FA}" dt="2022-11-17T20:10:21.910" v="1099" actId="47"/>
        <pc:sldMkLst>
          <pc:docMk/>
          <pc:sldMk cId="4285035932" sldId="1413"/>
        </pc:sldMkLst>
      </pc:sldChg>
      <pc:sldChg chg="del">
        <pc:chgData name="James Wagner" userId="2862651d-6f44-4741-89aa-aec1c8926fa8" providerId="ADAL" clId="{31C33B9B-5EAD-4281-8054-F5BC02F757FA}" dt="2022-11-17T20:18:32.918" v="1132" actId="47"/>
        <pc:sldMkLst>
          <pc:docMk/>
          <pc:sldMk cId="867192235" sldId="1414"/>
        </pc:sldMkLst>
      </pc:sldChg>
      <pc:sldChg chg="add">
        <pc:chgData name="James Wagner" userId="2862651d-6f44-4741-89aa-aec1c8926fa8" providerId="ADAL" clId="{31C33B9B-5EAD-4281-8054-F5BC02F757FA}" dt="2022-11-17T23:22:29.527" v="1689"/>
        <pc:sldMkLst>
          <pc:docMk/>
          <pc:sldMk cId="2970187277" sldId="1415"/>
        </pc:sldMkLst>
      </pc:sldChg>
      <pc:sldChg chg="del">
        <pc:chgData name="James Wagner" userId="2862651d-6f44-4741-89aa-aec1c8926fa8" providerId="ADAL" clId="{31C33B9B-5EAD-4281-8054-F5BC02F757FA}" dt="2022-11-17T20:18:32.918" v="1132" actId="47"/>
        <pc:sldMkLst>
          <pc:docMk/>
          <pc:sldMk cId="3775458993" sldId="1415"/>
        </pc:sldMkLst>
      </pc:sldChg>
      <pc:sldChg chg="del">
        <pc:chgData name="James Wagner" userId="2862651d-6f44-4741-89aa-aec1c8926fa8" providerId="ADAL" clId="{31C33B9B-5EAD-4281-8054-F5BC02F757FA}" dt="2022-11-17T20:18:32.918" v="1132" actId="47"/>
        <pc:sldMkLst>
          <pc:docMk/>
          <pc:sldMk cId="2343124559" sldId="1416"/>
        </pc:sldMkLst>
      </pc:sldChg>
      <pc:sldChg chg="add">
        <pc:chgData name="James Wagner" userId="2862651d-6f44-4741-89aa-aec1c8926fa8" providerId="ADAL" clId="{31C33B9B-5EAD-4281-8054-F5BC02F757FA}" dt="2022-11-17T23:22:29.527" v="1689"/>
        <pc:sldMkLst>
          <pc:docMk/>
          <pc:sldMk cId="3953490676" sldId="1416"/>
        </pc:sldMkLst>
      </pc:sldChg>
      <pc:sldChg chg="add">
        <pc:chgData name="James Wagner" userId="2862651d-6f44-4741-89aa-aec1c8926fa8" providerId="ADAL" clId="{31C33B9B-5EAD-4281-8054-F5BC02F757FA}" dt="2022-11-17T23:22:29.527" v="1689"/>
        <pc:sldMkLst>
          <pc:docMk/>
          <pc:sldMk cId="1795015421" sldId="1418"/>
        </pc:sldMkLst>
      </pc:sldChg>
      <pc:sldChg chg="del">
        <pc:chgData name="James Wagner" userId="2862651d-6f44-4741-89aa-aec1c8926fa8" providerId="ADAL" clId="{31C33B9B-5EAD-4281-8054-F5BC02F757FA}" dt="2022-11-17T20:18:32.918" v="1132" actId="47"/>
        <pc:sldMkLst>
          <pc:docMk/>
          <pc:sldMk cId="4046700633" sldId="1418"/>
        </pc:sldMkLst>
      </pc:sldChg>
      <pc:sldChg chg="del">
        <pc:chgData name="James Wagner" userId="2862651d-6f44-4741-89aa-aec1c8926fa8" providerId="ADAL" clId="{31C33B9B-5EAD-4281-8054-F5BC02F757FA}" dt="2022-11-17T20:18:32.918" v="1132" actId="47"/>
        <pc:sldMkLst>
          <pc:docMk/>
          <pc:sldMk cId="3273555680" sldId="1419"/>
        </pc:sldMkLst>
      </pc:sldChg>
      <pc:sldChg chg="del">
        <pc:chgData name="James Wagner" userId="2862651d-6f44-4741-89aa-aec1c8926fa8" providerId="ADAL" clId="{31C33B9B-5EAD-4281-8054-F5BC02F757FA}" dt="2022-11-17T20:18:32.918" v="1132" actId="47"/>
        <pc:sldMkLst>
          <pc:docMk/>
          <pc:sldMk cId="2492298688" sldId="1420"/>
        </pc:sldMkLst>
      </pc:sldChg>
      <pc:sldChg chg="del">
        <pc:chgData name="James Wagner" userId="2862651d-6f44-4741-89aa-aec1c8926fa8" providerId="ADAL" clId="{31C33B9B-5EAD-4281-8054-F5BC02F757FA}" dt="2022-11-17T20:18:32.918" v="1132" actId="47"/>
        <pc:sldMkLst>
          <pc:docMk/>
          <pc:sldMk cId="1757872368" sldId="1421"/>
        </pc:sldMkLst>
      </pc:sldChg>
      <pc:sldChg chg="del">
        <pc:chgData name="James Wagner" userId="2862651d-6f44-4741-89aa-aec1c8926fa8" providerId="ADAL" clId="{31C33B9B-5EAD-4281-8054-F5BC02F757FA}" dt="2022-11-17T20:18:32.918" v="1132" actId="47"/>
        <pc:sldMkLst>
          <pc:docMk/>
          <pc:sldMk cId="1491841120" sldId="1422"/>
        </pc:sldMkLst>
      </pc:sldChg>
      <pc:sldChg chg="del">
        <pc:chgData name="James Wagner" userId="2862651d-6f44-4741-89aa-aec1c8926fa8" providerId="ADAL" clId="{31C33B9B-5EAD-4281-8054-F5BC02F757FA}" dt="2022-11-17T20:18:32.918" v="1132" actId="47"/>
        <pc:sldMkLst>
          <pc:docMk/>
          <pc:sldMk cId="1336296475" sldId="1423"/>
        </pc:sldMkLst>
      </pc:sldChg>
      <pc:sldChg chg="del">
        <pc:chgData name="James Wagner" userId="2862651d-6f44-4741-89aa-aec1c8926fa8" providerId="ADAL" clId="{31C33B9B-5EAD-4281-8054-F5BC02F757FA}" dt="2022-11-17T20:18:32.918" v="1132" actId="47"/>
        <pc:sldMkLst>
          <pc:docMk/>
          <pc:sldMk cId="2162547457" sldId="1424"/>
        </pc:sldMkLst>
      </pc:sldChg>
      <pc:sldChg chg="del">
        <pc:chgData name="James Wagner" userId="2862651d-6f44-4741-89aa-aec1c8926fa8" providerId="ADAL" clId="{31C33B9B-5EAD-4281-8054-F5BC02F757FA}" dt="2022-11-17T20:18:32.918" v="1132" actId="47"/>
        <pc:sldMkLst>
          <pc:docMk/>
          <pc:sldMk cId="183409213" sldId="1425"/>
        </pc:sldMkLst>
      </pc:sldChg>
      <pc:sldChg chg="del">
        <pc:chgData name="James Wagner" userId="2862651d-6f44-4741-89aa-aec1c8926fa8" providerId="ADAL" clId="{31C33B9B-5EAD-4281-8054-F5BC02F757FA}" dt="2022-11-17T20:18:32.918" v="1132" actId="47"/>
        <pc:sldMkLst>
          <pc:docMk/>
          <pc:sldMk cId="1502468847" sldId="1428"/>
        </pc:sldMkLst>
      </pc:sldChg>
      <pc:sldChg chg="del">
        <pc:chgData name="James Wagner" userId="2862651d-6f44-4741-89aa-aec1c8926fa8" providerId="ADAL" clId="{31C33B9B-5EAD-4281-8054-F5BC02F757FA}" dt="2022-11-17T20:18:32.918" v="1132" actId="47"/>
        <pc:sldMkLst>
          <pc:docMk/>
          <pc:sldMk cId="3324178186" sldId="1429"/>
        </pc:sldMkLst>
      </pc:sldChg>
      <pc:sldChg chg="del">
        <pc:chgData name="James Wagner" userId="2862651d-6f44-4741-89aa-aec1c8926fa8" providerId="ADAL" clId="{31C33B9B-5EAD-4281-8054-F5BC02F757FA}" dt="2022-11-17T20:18:32.918" v="1132" actId="47"/>
        <pc:sldMkLst>
          <pc:docMk/>
          <pc:sldMk cId="233759679" sldId="1430"/>
        </pc:sldMkLst>
      </pc:sldChg>
      <pc:sldChg chg="del">
        <pc:chgData name="James Wagner" userId="2862651d-6f44-4741-89aa-aec1c8926fa8" providerId="ADAL" clId="{31C33B9B-5EAD-4281-8054-F5BC02F757FA}" dt="2022-11-17T20:18:32.918" v="1132" actId="47"/>
        <pc:sldMkLst>
          <pc:docMk/>
          <pc:sldMk cId="3108110383" sldId="1431"/>
        </pc:sldMkLst>
      </pc:sldChg>
      <pc:sldChg chg="del">
        <pc:chgData name="James Wagner" userId="2862651d-6f44-4741-89aa-aec1c8926fa8" providerId="ADAL" clId="{31C33B9B-5EAD-4281-8054-F5BC02F757FA}" dt="2022-11-17T20:18:32.918" v="1132" actId="47"/>
        <pc:sldMkLst>
          <pc:docMk/>
          <pc:sldMk cId="2274983781" sldId="1432"/>
        </pc:sldMkLst>
      </pc:sldChg>
      <pc:sldChg chg="del">
        <pc:chgData name="James Wagner" userId="2862651d-6f44-4741-89aa-aec1c8926fa8" providerId="ADAL" clId="{31C33B9B-5EAD-4281-8054-F5BC02F757FA}" dt="2022-11-17T20:18:32.918" v="1132" actId="47"/>
        <pc:sldMkLst>
          <pc:docMk/>
          <pc:sldMk cId="114211041" sldId="1433"/>
        </pc:sldMkLst>
      </pc:sldChg>
      <pc:sldChg chg="del">
        <pc:chgData name="James Wagner" userId="2862651d-6f44-4741-89aa-aec1c8926fa8" providerId="ADAL" clId="{31C33B9B-5EAD-4281-8054-F5BC02F757FA}" dt="2022-11-17T20:18:32.918" v="1132" actId="47"/>
        <pc:sldMkLst>
          <pc:docMk/>
          <pc:sldMk cId="3615161686" sldId="1434"/>
        </pc:sldMkLst>
      </pc:sldChg>
      <pc:sldChg chg="del">
        <pc:chgData name="James Wagner" userId="2862651d-6f44-4741-89aa-aec1c8926fa8" providerId="ADAL" clId="{31C33B9B-5EAD-4281-8054-F5BC02F757FA}" dt="2022-11-17T20:18:32.918" v="1132" actId="47"/>
        <pc:sldMkLst>
          <pc:docMk/>
          <pc:sldMk cId="497802688" sldId="1435"/>
        </pc:sldMkLst>
      </pc:sldChg>
      <pc:sldChg chg="modSp mod modNotesTx">
        <pc:chgData name="James Wagner" userId="2862651d-6f44-4741-89aa-aec1c8926fa8" providerId="ADAL" clId="{31C33B9B-5EAD-4281-8054-F5BC02F757FA}" dt="2022-11-17T19:41:56.379" v="378"/>
        <pc:sldMkLst>
          <pc:docMk/>
          <pc:sldMk cId="1605417045" sldId="1439"/>
        </pc:sldMkLst>
        <pc:spChg chg="mod">
          <ac:chgData name="James Wagner" userId="2862651d-6f44-4741-89aa-aec1c8926fa8" providerId="ADAL" clId="{31C33B9B-5EAD-4281-8054-F5BC02F757FA}" dt="2022-11-17T19:41:55.073" v="377" actId="21"/>
          <ac:spMkLst>
            <pc:docMk/>
            <pc:sldMk cId="1605417045" sldId="1439"/>
            <ac:spMk id="3" creationId="{92B7BF9A-1636-4D2E-9CC9-60690692596E}"/>
          </ac:spMkLst>
        </pc:spChg>
      </pc:sldChg>
      <pc:sldChg chg="modSp mod modNotesTx">
        <pc:chgData name="James Wagner" userId="2862651d-6f44-4741-89aa-aec1c8926fa8" providerId="ADAL" clId="{31C33B9B-5EAD-4281-8054-F5BC02F757FA}" dt="2022-11-17T20:58:05.855" v="1638" actId="20577"/>
        <pc:sldMkLst>
          <pc:docMk/>
          <pc:sldMk cId="2091743992" sldId="1445"/>
        </pc:sldMkLst>
        <pc:spChg chg="mod">
          <ac:chgData name="James Wagner" userId="2862651d-6f44-4741-89aa-aec1c8926fa8" providerId="ADAL" clId="{31C33B9B-5EAD-4281-8054-F5BC02F757FA}" dt="2022-11-17T20:56:01.573" v="1510" actId="27636"/>
          <ac:spMkLst>
            <pc:docMk/>
            <pc:sldMk cId="2091743992" sldId="1445"/>
            <ac:spMk id="3" creationId="{7BFFD915-8326-4101-980F-0ABF754D1C95}"/>
          </ac:spMkLst>
        </pc:spChg>
      </pc:sldChg>
      <pc:sldChg chg="modSp mod modNotesTx">
        <pc:chgData name="James Wagner" userId="2862651d-6f44-4741-89aa-aec1c8926fa8" providerId="ADAL" clId="{31C33B9B-5EAD-4281-8054-F5BC02F757FA}" dt="2022-11-17T19:31:50.864" v="287" actId="5793"/>
        <pc:sldMkLst>
          <pc:docMk/>
          <pc:sldMk cId="2774710761" sldId="1447"/>
        </pc:sldMkLst>
        <pc:spChg chg="mod">
          <ac:chgData name="James Wagner" userId="2862651d-6f44-4741-89aa-aec1c8926fa8" providerId="ADAL" clId="{31C33B9B-5EAD-4281-8054-F5BC02F757FA}" dt="2022-11-17T19:06:44.537" v="4" actId="20577"/>
          <ac:spMkLst>
            <pc:docMk/>
            <pc:sldMk cId="2774710761" sldId="1447"/>
            <ac:spMk id="4" creationId="{354BF6D6-19C2-4D85-8BBB-3FBF1B67C5B6}"/>
          </ac:spMkLst>
        </pc:spChg>
        <pc:spChg chg="mod">
          <ac:chgData name="James Wagner" userId="2862651d-6f44-4741-89aa-aec1c8926fa8" providerId="ADAL" clId="{31C33B9B-5EAD-4281-8054-F5BC02F757FA}" dt="2022-11-17T19:31:50.864" v="287" actId="5793"/>
          <ac:spMkLst>
            <pc:docMk/>
            <pc:sldMk cId="2774710761" sldId="1447"/>
            <ac:spMk id="5" creationId="{52B064BF-F0A9-496D-B8B2-E57C9F8FBB92}"/>
          </ac:spMkLst>
        </pc:spChg>
      </pc:sldChg>
      <pc:sldChg chg="modSp mod modNotesTx">
        <pc:chgData name="James Wagner" userId="2862651d-6f44-4741-89aa-aec1c8926fa8" providerId="ADAL" clId="{31C33B9B-5EAD-4281-8054-F5BC02F757FA}" dt="2022-11-17T19:08:47.111" v="49" actId="20577"/>
        <pc:sldMkLst>
          <pc:docMk/>
          <pc:sldMk cId="1880964110" sldId="1448"/>
        </pc:sldMkLst>
        <pc:spChg chg="mod">
          <ac:chgData name="James Wagner" userId="2862651d-6f44-4741-89aa-aec1c8926fa8" providerId="ADAL" clId="{31C33B9B-5EAD-4281-8054-F5BC02F757FA}" dt="2022-11-17T19:08:07.704" v="24" actId="20577"/>
          <ac:spMkLst>
            <pc:docMk/>
            <pc:sldMk cId="1880964110" sldId="1448"/>
            <ac:spMk id="4" creationId="{354BF6D6-19C2-4D85-8BBB-3FBF1B67C5B6}"/>
          </ac:spMkLst>
        </pc:spChg>
        <pc:spChg chg="mod">
          <ac:chgData name="James Wagner" userId="2862651d-6f44-4741-89aa-aec1c8926fa8" providerId="ADAL" clId="{31C33B9B-5EAD-4281-8054-F5BC02F757FA}" dt="2022-11-17T19:08:42.540" v="38" actId="113"/>
          <ac:spMkLst>
            <pc:docMk/>
            <pc:sldMk cId="1880964110" sldId="1448"/>
            <ac:spMk id="5" creationId="{52B064BF-F0A9-496D-B8B2-E57C9F8FBB92}"/>
          </ac:spMkLst>
        </pc:spChg>
      </pc:sldChg>
      <pc:sldChg chg="modSp mod modNotesTx">
        <pc:chgData name="James Wagner" userId="2862651d-6f44-4741-89aa-aec1c8926fa8" providerId="ADAL" clId="{31C33B9B-5EAD-4281-8054-F5BC02F757FA}" dt="2022-11-17T19:09:56.982" v="79" actId="20577"/>
        <pc:sldMkLst>
          <pc:docMk/>
          <pc:sldMk cId="4223805032" sldId="1449"/>
        </pc:sldMkLst>
        <pc:spChg chg="mod">
          <ac:chgData name="James Wagner" userId="2862651d-6f44-4741-89aa-aec1c8926fa8" providerId="ADAL" clId="{31C33B9B-5EAD-4281-8054-F5BC02F757FA}" dt="2022-11-17T19:09:11.735" v="51" actId="20577"/>
          <ac:spMkLst>
            <pc:docMk/>
            <pc:sldMk cId="4223805032" sldId="1449"/>
            <ac:spMk id="4" creationId="{354BF6D6-19C2-4D85-8BBB-3FBF1B67C5B6}"/>
          </ac:spMkLst>
        </pc:spChg>
        <pc:spChg chg="mod">
          <ac:chgData name="James Wagner" userId="2862651d-6f44-4741-89aa-aec1c8926fa8" providerId="ADAL" clId="{31C33B9B-5EAD-4281-8054-F5BC02F757FA}" dt="2022-11-17T19:09:47.443" v="66" actId="113"/>
          <ac:spMkLst>
            <pc:docMk/>
            <pc:sldMk cId="4223805032" sldId="1449"/>
            <ac:spMk id="5" creationId="{52B064BF-F0A9-496D-B8B2-E57C9F8FBB92}"/>
          </ac:spMkLst>
        </pc:spChg>
      </pc:sldChg>
      <pc:sldChg chg="modSp mod modNotesTx">
        <pc:chgData name="James Wagner" userId="2862651d-6f44-4741-89aa-aec1c8926fa8" providerId="ADAL" clId="{31C33B9B-5EAD-4281-8054-F5BC02F757FA}" dt="2022-11-17T19:12:08.888" v="104" actId="20577"/>
        <pc:sldMkLst>
          <pc:docMk/>
          <pc:sldMk cId="578577942" sldId="1450"/>
        </pc:sldMkLst>
        <pc:spChg chg="mod">
          <ac:chgData name="James Wagner" userId="2862651d-6f44-4741-89aa-aec1c8926fa8" providerId="ADAL" clId="{31C33B9B-5EAD-4281-8054-F5BC02F757FA}" dt="2022-11-17T19:11:12.359" v="81" actId="20577"/>
          <ac:spMkLst>
            <pc:docMk/>
            <pc:sldMk cId="578577942" sldId="1450"/>
            <ac:spMk id="4" creationId="{354BF6D6-19C2-4D85-8BBB-3FBF1B67C5B6}"/>
          </ac:spMkLst>
        </pc:spChg>
        <pc:spChg chg="mod">
          <ac:chgData name="James Wagner" userId="2862651d-6f44-4741-89aa-aec1c8926fa8" providerId="ADAL" clId="{31C33B9B-5EAD-4281-8054-F5BC02F757FA}" dt="2022-11-17T19:11:36.023" v="95" actId="113"/>
          <ac:spMkLst>
            <pc:docMk/>
            <pc:sldMk cId="578577942" sldId="1450"/>
            <ac:spMk id="5" creationId="{52B064BF-F0A9-496D-B8B2-E57C9F8FBB92}"/>
          </ac:spMkLst>
        </pc:spChg>
      </pc:sldChg>
      <pc:sldChg chg="modSp mod modNotesTx">
        <pc:chgData name="James Wagner" userId="2862651d-6f44-4741-89aa-aec1c8926fa8" providerId="ADAL" clId="{31C33B9B-5EAD-4281-8054-F5BC02F757FA}" dt="2022-11-17T19:13:40.638" v="137" actId="20577"/>
        <pc:sldMkLst>
          <pc:docMk/>
          <pc:sldMk cId="1019590876" sldId="1451"/>
        </pc:sldMkLst>
        <pc:spChg chg="mod">
          <ac:chgData name="James Wagner" userId="2862651d-6f44-4741-89aa-aec1c8926fa8" providerId="ADAL" clId="{31C33B9B-5EAD-4281-8054-F5BC02F757FA}" dt="2022-11-17T19:13:12.760" v="109" actId="20577"/>
          <ac:spMkLst>
            <pc:docMk/>
            <pc:sldMk cId="1019590876" sldId="1451"/>
            <ac:spMk id="4" creationId="{354BF6D6-19C2-4D85-8BBB-3FBF1B67C5B6}"/>
          </ac:spMkLst>
        </pc:spChg>
        <pc:spChg chg="mod">
          <ac:chgData name="James Wagner" userId="2862651d-6f44-4741-89aa-aec1c8926fa8" providerId="ADAL" clId="{31C33B9B-5EAD-4281-8054-F5BC02F757FA}" dt="2022-11-17T19:13:34.903" v="122" actId="113"/>
          <ac:spMkLst>
            <pc:docMk/>
            <pc:sldMk cId="1019590876" sldId="1451"/>
            <ac:spMk id="5" creationId="{52B064BF-F0A9-496D-B8B2-E57C9F8FBB92}"/>
          </ac:spMkLst>
        </pc:spChg>
      </pc:sldChg>
      <pc:sldChg chg="modSp add mod modNotesTx">
        <pc:chgData name="James Wagner" userId="2862651d-6f44-4741-89aa-aec1c8926fa8" providerId="ADAL" clId="{31C33B9B-5EAD-4281-8054-F5BC02F757FA}" dt="2022-11-17T19:14:15.415" v="162" actId="20577"/>
        <pc:sldMkLst>
          <pc:docMk/>
          <pc:sldMk cId="228195725" sldId="1452"/>
        </pc:sldMkLst>
        <pc:spChg chg="mod">
          <ac:chgData name="James Wagner" userId="2862651d-6f44-4741-89aa-aec1c8926fa8" providerId="ADAL" clId="{31C33B9B-5EAD-4281-8054-F5BC02F757FA}" dt="2022-11-17T19:13:51.723" v="140" actId="20577"/>
          <ac:spMkLst>
            <pc:docMk/>
            <pc:sldMk cId="228195725" sldId="1452"/>
            <ac:spMk id="4" creationId="{354BF6D6-19C2-4D85-8BBB-3FBF1B67C5B6}"/>
          </ac:spMkLst>
        </pc:spChg>
        <pc:spChg chg="mod">
          <ac:chgData name="James Wagner" userId="2862651d-6f44-4741-89aa-aec1c8926fa8" providerId="ADAL" clId="{31C33B9B-5EAD-4281-8054-F5BC02F757FA}" dt="2022-11-17T19:14:11.551" v="153" actId="113"/>
          <ac:spMkLst>
            <pc:docMk/>
            <pc:sldMk cId="228195725" sldId="1452"/>
            <ac:spMk id="5" creationId="{52B064BF-F0A9-496D-B8B2-E57C9F8FBB92}"/>
          </ac:spMkLst>
        </pc:spChg>
      </pc:sldChg>
      <pc:sldChg chg="modSp add mod modNotesTx">
        <pc:chgData name="James Wagner" userId="2862651d-6f44-4741-89aa-aec1c8926fa8" providerId="ADAL" clId="{31C33B9B-5EAD-4281-8054-F5BC02F757FA}" dt="2022-11-17T19:15:22.327" v="192" actId="113"/>
        <pc:sldMkLst>
          <pc:docMk/>
          <pc:sldMk cId="595102682" sldId="1453"/>
        </pc:sldMkLst>
        <pc:spChg chg="mod">
          <ac:chgData name="James Wagner" userId="2862651d-6f44-4741-89aa-aec1c8926fa8" providerId="ADAL" clId="{31C33B9B-5EAD-4281-8054-F5BC02F757FA}" dt="2022-11-17T19:14:51.139" v="165" actId="20577"/>
          <ac:spMkLst>
            <pc:docMk/>
            <pc:sldMk cId="595102682" sldId="1453"/>
            <ac:spMk id="4" creationId="{354BF6D6-19C2-4D85-8BBB-3FBF1B67C5B6}"/>
          </ac:spMkLst>
        </pc:spChg>
        <pc:spChg chg="mod">
          <ac:chgData name="James Wagner" userId="2862651d-6f44-4741-89aa-aec1c8926fa8" providerId="ADAL" clId="{31C33B9B-5EAD-4281-8054-F5BC02F757FA}" dt="2022-11-17T19:15:22.327" v="192" actId="113"/>
          <ac:spMkLst>
            <pc:docMk/>
            <pc:sldMk cId="595102682" sldId="1453"/>
            <ac:spMk id="5" creationId="{52B064BF-F0A9-496D-B8B2-E57C9F8FBB92}"/>
          </ac:spMkLst>
        </pc:spChg>
      </pc:sldChg>
      <pc:sldChg chg="modSp add mod ord modNotesTx">
        <pc:chgData name="James Wagner" userId="2862651d-6f44-4741-89aa-aec1c8926fa8" providerId="ADAL" clId="{31C33B9B-5EAD-4281-8054-F5BC02F757FA}" dt="2022-11-17T19:37:05.266" v="372" actId="20577"/>
        <pc:sldMkLst>
          <pc:docMk/>
          <pc:sldMk cId="1917995420" sldId="1454"/>
        </pc:sldMkLst>
        <pc:spChg chg="mod">
          <ac:chgData name="James Wagner" userId="2862651d-6f44-4741-89aa-aec1c8926fa8" providerId="ADAL" clId="{31C33B9B-5EAD-4281-8054-F5BC02F757FA}" dt="2022-11-17T19:15:39.053" v="202" actId="20577"/>
          <ac:spMkLst>
            <pc:docMk/>
            <pc:sldMk cId="1917995420" sldId="1454"/>
            <ac:spMk id="4" creationId="{354BF6D6-19C2-4D85-8BBB-3FBF1B67C5B6}"/>
          </ac:spMkLst>
        </pc:spChg>
        <pc:spChg chg="mod">
          <ac:chgData name="James Wagner" userId="2862651d-6f44-4741-89aa-aec1c8926fa8" providerId="ADAL" clId="{31C33B9B-5EAD-4281-8054-F5BC02F757FA}" dt="2022-11-17T19:15:59.493" v="211" actId="113"/>
          <ac:spMkLst>
            <pc:docMk/>
            <pc:sldMk cId="1917995420" sldId="1454"/>
            <ac:spMk id="5" creationId="{52B064BF-F0A9-496D-B8B2-E57C9F8FBB92}"/>
          </ac:spMkLst>
        </pc:spChg>
      </pc:sldChg>
      <pc:sldChg chg="modSp add mod modNotesTx">
        <pc:chgData name="James Wagner" userId="2862651d-6f44-4741-89aa-aec1c8926fa8" providerId="ADAL" clId="{31C33B9B-5EAD-4281-8054-F5BC02F757FA}" dt="2022-11-17T19:16:43.183" v="247" actId="20577"/>
        <pc:sldMkLst>
          <pc:docMk/>
          <pc:sldMk cId="2916661636" sldId="1455"/>
        </pc:sldMkLst>
        <pc:spChg chg="mod">
          <ac:chgData name="James Wagner" userId="2862651d-6f44-4741-89aa-aec1c8926fa8" providerId="ADAL" clId="{31C33B9B-5EAD-4281-8054-F5BC02F757FA}" dt="2022-11-17T19:16:10.574" v="222" actId="20577"/>
          <ac:spMkLst>
            <pc:docMk/>
            <pc:sldMk cId="2916661636" sldId="1455"/>
            <ac:spMk id="4" creationId="{354BF6D6-19C2-4D85-8BBB-3FBF1B67C5B6}"/>
          </ac:spMkLst>
        </pc:spChg>
        <pc:spChg chg="mod">
          <ac:chgData name="James Wagner" userId="2862651d-6f44-4741-89aa-aec1c8926fa8" providerId="ADAL" clId="{31C33B9B-5EAD-4281-8054-F5BC02F757FA}" dt="2022-11-17T19:16:38.150" v="236" actId="113"/>
          <ac:spMkLst>
            <pc:docMk/>
            <pc:sldMk cId="2916661636" sldId="1455"/>
            <ac:spMk id="5" creationId="{52B064BF-F0A9-496D-B8B2-E57C9F8FBB92}"/>
          </ac:spMkLst>
        </pc:spChg>
      </pc:sldChg>
      <pc:sldChg chg="modSp add mod modNotesTx">
        <pc:chgData name="James Wagner" userId="2862651d-6f44-4741-89aa-aec1c8926fa8" providerId="ADAL" clId="{31C33B9B-5EAD-4281-8054-F5BC02F757FA}" dt="2022-11-17T19:17:24.759" v="274" actId="20577"/>
        <pc:sldMkLst>
          <pc:docMk/>
          <pc:sldMk cId="1345565272" sldId="1456"/>
        </pc:sldMkLst>
        <pc:spChg chg="mod">
          <ac:chgData name="James Wagner" userId="2862651d-6f44-4741-89aa-aec1c8926fa8" providerId="ADAL" clId="{31C33B9B-5EAD-4281-8054-F5BC02F757FA}" dt="2022-11-17T19:16:54.256" v="249" actId="20577"/>
          <ac:spMkLst>
            <pc:docMk/>
            <pc:sldMk cId="1345565272" sldId="1456"/>
            <ac:spMk id="4" creationId="{354BF6D6-19C2-4D85-8BBB-3FBF1B67C5B6}"/>
          </ac:spMkLst>
        </pc:spChg>
        <pc:spChg chg="mod">
          <ac:chgData name="James Wagner" userId="2862651d-6f44-4741-89aa-aec1c8926fa8" providerId="ADAL" clId="{31C33B9B-5EAD-4281-8054-F5BC02F757FA}" dt="2022-11-17T19:17:13.537" v="263" actId="113"/>
          <ac:spMkLst>
            <pc:docMk/>
            <pc:sldMk cId="1345565272" sldId="1456"/>
            <ac:spMk id="5" creationId="{52B064BF-F0A9-496D-B8B2-E57C9F8FBB92}"/>
          </ac:spMkLst>
        </pc:spChg>
      </pc:sldChg>
      <pc:sldChg chg="modSp new del mod modNotesTx">
        <pc:chgData name="James Wagner" userId="2862651d-6f44-4741-89aa-aec1c8926fa8" providerId="ADAL" clId="{31C33B9B-5EAD-4281-8054-F5BC02F757FA}" dt="2022-11-17T19:53:58.312" v="988" actId="47"/>
        <pc:sldMkLst>
          <pc:docMk/>
          <pc:sldMk cId="1167610298" sldId="1457"/>
        </pc:sldMkLst>
        <pc:spChg chg="mod">
          <ac:chgData name="James Wagner" userId="2862651d-6f44-4741-89aa-aec1c8926fa8" providerId="ADAL" clId="{31C33B9B-5EAD-4281-8054-F5BC02F757FA}" dt="2022-11-17T19:51:19.928" v="689" actId="20577"/>
          <ac:spMkLst>
            <pc:docMk/>
            <pc:sldMk cId="1167610298" sldId="1457"/>
            <ac:spMk id="2" creationId="{344B6506-DAE5-E465-950E-4BAEB445AAB2}"/>
          </ac:spMkLst>
        </pc:spChg>
        <pc:spChg chg="mod">
          <ac:chgData name="James Wagner" userId="2862651d-6f44-4741-89aa-aec1c8926fa8" providerId="ADAL" clId="{31C33B9B-5EAD-4281-8054-F5BC02F757FA}" dt="2022-11-17T19:52:40.165" v="969" actId="20577"/>
          <ac:spMkLst>
            <pc:docMk/>
            <pc:sldMk cId="1167610298" sldId="1457"/>
            <ac:spMk id="3" creationId="{8EA9AC15-B029-5C4A-0DFD-22FC02B67A37}"/>
          </ac:spMkLst>
        </pc:spChg>
      </pc:sldChg>
      <pc:sldChg chg="modSp add mod">
        <pc:chgData name="James Wagner" userId="2862651d-6f44-4741-89aa-aec1c8926fa8" providerId="ADAL" clId="{31C33B9B-5EAD-4281-8054-F5BC02F757FA}" dt="2022-11-17T23:20:26.906" v="1649" actId="20577"/>
        <pc:sldMkLst>
          <pc:docMk/>
          <pc:sldMk cId="1978326115" sldId="1457"/>
        </pc:sldMkLst>
        <pc:spChg chg="mod">
          <ac:chgData name="James Wagner" userId="2862651d-6f44-4741-89aa-aec1c8926fa8" providerId="ADAL" clId="{31C33B9B-5EAD-4281-8054-F5BC02F757FA}" dt="2022-11-17T23:20:26.906" v="1649" actId="20577"/>
          <ac:spMkLst>
            <pc:docMk/>
            <pc:sldMk cId="1978326115" sldId="1457"/>
            <ac:spMk id="3" creationId="{ADF719E9-DF5D-416F-841C-722E8D7AB880}"/>
          </ac:spMkLst>
        </pc:spChg>
      </pc:sldChg>
      <pc:sldChg chg="modSp add mod">
        <pc:chgData name="James Wagner" userId="2862651d-6f44-4741-89aa-aec1c8926fa8" providerId="ADAL" clId="{31C33B9B-5EAD-4281-8054-F5BC02F757FA}" dt="2022-11-17T20:18:42.240" v="1147" actId="20577"/>
        <pc:sldMkLst>
          <pc:docMk/>
          <pc:sldMk cId="1109684716" sldId="1458"/>
        </pc:sldMkLst>
        <pc:spChg chg="mod">
          <ac:chgData name="James Wagner" userId="2862651d-6f44-4741-89aa-aec1c8926fa8" providerId="ADAL" clId="{31C33B9B-5EAD-4281-8054-F5BC02F757FA}" dt="2022-11-17T20:18:42.240" v="1147" actId="20577"/>
          <ac:spMkLst>
            <pc:docMk/>
            <pc:sldMk cId="1109684716" sldId="1458"/>
            <ac:spMk id="3" creationId="{26CE1750-2E19-6D91-D66B-1D67986D54A3}"/>
          </ac:spMkLst>
        </pc:spChg>
      </pc:sldChg>
    </pc:docChg>
  </pc:docChgLst>
  <pc:docChgLst>
    <pc:chgData name="James Wagner" userId="2862651d-6f44-4741-89aa-aec1c8926fa8" providerId="ADAL" clId="{99B354BE-E41C-4B53-9CB7-30EB8327CF10}"/>
    <pc:docChg chg="addSld delSld modSld">
      <pc:chgData name="James Wagner" userId="2862651d-6f44-4741-89aa-aec1c8926fa8" providerId="ADAL" clId="{99B354BE-E41C-4B53-9CB7-30EB8327CF10}" dt="2022-11-09T14:23:27.936" v="10"/>
      <pc:docMkLst>
        <pc:docMk/>
      </pc:docMkLst>
      <pc:sldChg chg="del">
        <pc:chgData name="James Wagner" userId="2862651d-6f44-4741-89aa-aec1c8926fa8" providerId="ADAL" clId="{99B354BE-E41C-4B53-9CB7-30EB8327CF10}" dt="2022-10-31T16:00:45.756" v="0" actId="47"/>
        <pc:sldMkLst>
          <pc:docMk/>
          <pc:sldMk cId="1962834633" sldId="705"/>
        </pc:sldMkLst>
      </pc:sldChg>
      <pc:sldChg chg="del">
        <pc:chgData name="James Wagner" userId="2862651d-6f44-4741-89aa-aec1c8926fa8" providerId="ADAL" clId="{99B354BE-E41C-4B53-9CB7-30EB8327CF10}" dt="2022-10-31T16:00:45.756" v="0" actId="47"/>
        <pc:sldMkLst>
          <pc:docMk/>
          <pc:sldMk cId="1107418130" sldId="707"/>
        </pc:sldMkLst>
      </pc:sldChg>
      <pc:sldChg chg="add del">
        <pc:chgData name="James Wagner" userId="2862651d-6f44-4741-89aa-aec1c8926fa8" providerId="ADAL" clId="{99B354BE-E41C-4B53-9CB7-30EB8327CF10}" dt="2022-11-04T13:18:15.987" v="7" actId="47"/>
        <pc:sldMkLst>
          <pc:docMk/>
          <pc:sldMk cId="1355581038" sldId="1226"/>
        </pc:sldMkLst>
      </pc:sldChg>
      <pc:sldChg chg="add del">
        <pc:chgData name="James Wagner" userId="2862651d-6f44-4741-89aa-aec1c8926fa8" providerId="ADAL" clId="{99B354BE-E41C-4B53-9CB7-30EB8327CF10}" dt="2022-11-09T14:23:27.936" v="10"/>
        <pc:sldMkLst>
          <pc:docMk/>
          <pc:sldMk cId="2146110714" sldId="1271"/>
        </pc:sldMkLst>
      </pc:sldChg>
      <pc:sldChg chg="add del">
        <pc:chgData name="James Wagner" userId="2862651d-6f44-4741-89aa-aec1c8926fa8" providerId="ADAL" clId="{99B354BE-E41C-4B53-9CB7-30EB8327CF10}" dt="2022-11-09T14:23:27.936" v="10"/>
        <pc:sldMkLst>
          <pc:docMk/>
          <pc:sldMk cId="2550735992" sldId="1274"/>
        </pc:sldMkLst>
      </pc:sldChg>
      <pc:sldChg chg="add del">
        <pc:chgData name="James Wagner" userId="2862651d-6f44-4741-89aa-aec1c8926fa8" providerId="ADAL" clId="{99B354BE-E41C-4B53-9CB7-30EB8327CF10}" dt="2022-11-09T14:23:27.936" v="10"/>
        <pc:sldMkLst>
          <pc:docMk/>
          <pc:sldMk cId="1265085137" sldId="1275"/>
        </pc:sldMkLst>
      </pc:sldChg>
      <pc:sldChg chg="add del">
        <pc:chgData name="James Wagner" userId="2862651d-6f44-4741-89aa-aec1c8926fa8" providerId="ADAL" clId="{99B354BE-E41C-4B53-9CB7-30EB8327CF10}" dt="2022-11-09T14:23:27.936" v="10"/>
        <pc:sldMkLst>
          <pc:docMk/>
          <pc:sldMk cId="1625779704" sldId="1276"/>
        </pc:sldMkLst>
      </pc:sldChg>
      <pc:sldChg chg="add del">
        <pc:chgData name="James Wagner" userId="2862651d-6f44-4741-89aa-aec1c8926fa8" providerId="ADAL" clId="{99B354BE-E41C-4B53-9CB7-30EB8327CF10}" dt="2022-11-09T14:23:27.936" v="10"/>
        <pc:sldMkLst>
          <pc:docMk/>
          <pc:sldMk cId="1969983430" sldId="1277"/>
        </pc:sldMkLst>
      </pc:sldChg>
      <pc:sldChg chg="add del">
        <pc:chgData name="James Wagner" userId="2862651d-6f44-4741-89aa-aec1c8926fa8" providerId="ADAL" clId="{99B354BE-E41C-4B53-9CB7-30EB8327CF10}" dt="2022-11-09T14:23:27.936" v="10"/>
        <pc:sldMkLst>
          <pc:docMk/>
          <pc:sldMk cId="4223983676" sldId="1278"/>
        </pc:sldMkLst>
      </pc:sldChg>
      <pc:sldChg chg="add del">
        <pc:chgData name="James Wagner" userId="2862651d-6f44-4741-89aa-aec1c8926fa8" providerId="ADAL" clId="{99B354BE-E41C-4B53-9CB7-30EB8327CF10}" dt="2022-11-09T14:23:27.936" v="10"/>
        <pc:sldMkLst>
          <pc:docMk/>
          <pc:sldMk cId="2431208160" sldId="1279"/>
        </pc:sldMkLst>
      </pc:sldChg>
      <pc:sldChg chg="add del">
        <pc:chgData name="James Wagner" userId="2862651d-6f44-4741-89aa-aec1c8926fa8" providerId="ADAL" clId="{99B354BE-E41C-4B53-9CB7-30EB8327CF10}" dt="2022-11-09T14:23:27.936" v="10"/>
        <pc:sldMkLst>
          <pc:docMk/>
          <pc:sldMk cId="1217669905" sldId="1281"/>
        </pc:sldMkLst>
      </pc:sldChg>
      <pc:sldChg chg="add del">
        <pc:chgData name="James Wagner" userId="2862651d-6f44-4741-89aa-aec1c8926fa8" providerId="ADAL" clId="{99B354BE-E41C-4B53-9CB7-30EB8327CF10}" dt="2022-11-09T14:23:27.936" v="10"/>
        <pc:sldMkLst>
          <pc:docMk/>
          <pc:sldMk cId="2709910106" sldId="1285"/>
        </pc:sldMkLst>
      </pc:sldChg>
      <pc:sldChg chg="add del">
        <pc:chgData name="James Wagner" userId="2862651d-6f44-4741-89aa-aec1c8926fa8" providerId="ADAL" clId="{99B354BE-E41C-4B53-9CB7-30EB8327CF10}" dt="2022-11-09T14:23:27.936" v="10"/>
        <pc:sldMkLst>
          <pc:docMk/>
          <pc:sldMk cId="879827063" sldId="1286"/>
        </pc:sldMkLst>
      </pc:sldChg>
      <pc:sldChg chg="add del">
        <pc:chgData name="James Wagner" userId="2862651d-6f44-4741-89aa-aec1c8926fa8" providerId="ADAL" clId="{99B354BE-E41C-4B53-9CB7-30EB8327CF10}" dt="2022-11-09T14:23:27.936" v="10"/>
        <pc:sldMkLst>
          <pc:docMk/>
          <pc:sldMk cId="98700907" sldId="1287"/>
        </pc:sldMkLst>
      </pc:sldChg>
      <pc:sldChg chg="add del">
        <pc:chgData name="James Wagner" userId="2862651d-6f44-4741-89aa-aec1c8926fa8" providerId="ADAL" clId="{99B354BE-E41C-4B53-9CB7-30EB8327CF10}" dt="2022-11-09T14:23:27.936" v="10"/>
        <pc:sldMkLst>
          <pc:docMk/>
          <pc:sldMk cId="2945424662" sldId="1288"/>
        </pc:sldMkLst>
      </pc:sldChg>
      <pc:sldChg chg="add del">
        <pc:chgData name="James Wagner" userId="2862651d-6f44-4741-89aa-aec1c8926fa8" providerId="ADAL" clId="{99B354BE-E41C-4B53-9CB7-30EB8327CF10}" dt="2022-11-09T14:23:27.936" v="10"/>
        <pc:sldMkLst>
          <pc:docMk/>
          <pc:sldMk cId="3451892537" sldId="1290"/>
        </pc:sldMkLst>
      </pc:sldChg>
      <pc:sldChg chg="add">
        <pc:chgData name="James Wagner" userId="2862651d-6f44-4741-89aa-aec1c8926fa8" providerId="ADAL" clId="{99B354BE-E41C-4B53-9CB7-30EB8327CF10}" dt="2022-10-31T16:02:05.396" v="3"/>
        <pc:sldMkLst>
          <pc:docMk/>
          <pc:sldMk cId="1704297698" sldId="1291"/>
        </pc:sldMkLst>
      </pc:sldChg>
      <pc:sldChg chg="add del">
        <pc:chgData name="James Wagner" userId="2862651d-6f44-4741-89aa-aec1c8926fa8" providerId="ADAL" clId="{99B354BE-E41C-4B53-9CB7-30EB8327CF10}" dt="2022-11-09T14:23:27.936" v="10"/>
        <pc:sldMkLst>
          <pc:docMk/>
          <pc:sldMk cId="3004005725" sldId="1292"/>
        </pc:sldMkLst>
      </pc:sldChg>
      <pc:sldChg chg="add del">
        <pc:chgData name="James Wagner" userId="2862651d-6f44-4741-89aa-aec1c8926fa8" providerId="ADAL" clId="{99B354BE-E41C-4B53-9CB7-30EB8327CF10}" dt="2022-11-09T14:23:27.936" v="10"/>
        <pc:sldMkLst>
          <pc:docMk/>
          <pc:sldMk cId="616604513" sldId="1293"/>
        </pc:sldMkLst>
      </pc:sldChg>
      <pc:sldChg chg="add del">
        <pc:chgData name="James Wagner" userId="2862651d-6f44-4741-89aa-aec1c8926fa8" providerId="ADAL" clId="{99B354BE-E41C-4B53-9CB7-30EB8327CF10}" dt="2022-11-09T14:23:27.936" v="10"/>
        <pc:sldMkLst>
          <pc:docMk/>
          <pc:sldMk cId="32940009" sldId="1294"/>
        </pc:sldMkLst>
      </pc:sldChg>
      <pc:sldChg chg="add del">
        <pc:chgData name="James Wagner" userId="2862651d-6f44-4741-89aa-aec1c8926fa8" providerId="ADAL" clId="{99B354BE-E41C-4B53-9CB7-30EB8327CF10}" dt="2022-11-09T14:23:27.936" v="10"/>
        <pc:sldMkLst>
          <pc:docMk/>
          <pc:sldMk cId="4129772588" sldId="1295"/>
        </pc:sldMkLst>
      </pc:sldChg>
      <pc:sldChg chg="add del">
        <pc:chgData name="James Wagner" userId="2862651d-6f44-4741-89aa-aec1c8926fa8" providerId="ADAL" clId="{99B354BE-E41C-4B53-9CB7-30EB8327CF10}" dt="2022-11-09T14:23:27.936" v="10"/>
        <pc:sldMkLst>
          <pc:docMk/>
          <pc:sldMk cId="601088972" sldId="1296"/>
        </pc:sldMkLst>
      </pc:sldChg>
      <pc:sldChg chg="add del">
        <pc:chgData name="James Wagner" userId="2862651d-6f44-4741-89aa-aec1c8926fa8" providerId="ADAL" clId="{99B354BE-E41C-4B53-9CB7-30EB8327CF10}" dt="2022-11-09T14:23:27.936" v="10"/>
        <pc:sldMkLst>
          <pc:docMk/>
          <pc:sldMk cId="1613174578" sldId="1297"/>
        </pc:sldMkLst>
      </pc:sldChg>
      <pc:sldChg chg="add">
        <pc:chgData name="James Wagner" userId="2862651d-6f44-4741-89aa-aec1c8926fa8" providerId="ADAL" clId="{99B354BE-E41C-4B53-9CB7-30EB8327CF10}" dt="2022-10-31T16:02:05.396" v="3"/>
        <pc:sldMkLst>
          <pc:docMk/>
          <pc:sldMk cId="2595640326" sldId="1299"/>
        </pc:sldMkLst>
      </pc:sldChg>
      <pc:sldChg chg="add">
        <pc:chgData name="James Wagner" userId="2862651d-6f44-4741-89aa-aec1c8926fa8" providerId="ADAL" clId="{99B354BE-E41C-4B53-9CB7-30EB8327CF10}" dt="2022-10-31T16:02:05.396" v="3"/>
        <pc:sldMkLst>
          <pc:docMk/>
          <pc:sldMk cId="3132923470" sldId="1300"/>
        </pc:sldMkLst>
      </pc:sldChg>
      <pc:sldChg chg="add">
        <pc:chgData name="James Wagner" userId="2862651d-6f44-4741-89aa-aec1c8926fa8" providerId="ADAL" clId="{99B354BE-E41C-4B53-9CB7-30EB8327CF10}" dt="2022-10-31T16:02:05.396" v="3"/>
        <pc:sldMkLst>
          <pc:docMk/>
          <pc:sldMk cId="3980295679" sldId="1301"/>
        </pc:sldMkLst>
      </pc:sldChg>
      <pc:sldChg chg="add">
        <pc:chgData name="James Wagner" userId="2862651d-6f44-4741-89aa-aec1c8926fa8" providerId="ADAL" clId="{99B354BE-E41C-4B53-9CB7-30EB8327CF10}" dt="2022-10-31T16:02:05.396" v="3"/>
        <pc:sldMkLst>
          <pc:docMk/>
          <pc:sldMk cId="2627783580" sldId="1303"/>
        </pc:sldMkLst>
      </pc:sldChg>
      <pc:sldChg chg="add">
        <pc:chgData name="James Wagner" userId="2862651d-6f44-4741-89aa-aec1c8926fa8" providerId="ADAL" clId="{99B354BE-E41C-4B53-9CB7-30EB8327CF10}" dt="2022-10-31T16:02:05.396" v="3"/>
        <pc:sldMkLst>
          <pc:docMk/>
          <pc:sldMk cId="2785148169" sldId="1304"/>
        </pc:sldMkLst>
      </pc:sldChg>
      <pc:sldChg chg="add del">
        <pc:chgData name="James Wagner" userId="2862651d-6f44-4741-89aa-aec1c8926fa8" providerId="ADAL" clId="{99B354BE-E41C-4B53-9CB7-30EB8327CF10}" dt="2022-10-31T16:03:55.949" v="6"/>
        <pc:sldMkLst>
          <pc:docMk/>
          <pc:sldMk cId="2362472335" sldId="1305"/>
        </pc:sldMkLst>
      </pc:sldChg>
      <pc:sldChg chg="add del">
        <pc:chgData name="James Wagner" userId="2862651d-6f44-4741-89aa-aec1c8926fa8" providerId="ADAL" clId="{99B354BE-E41C-4B53-9CB7-30EB8327CF10}" dt="2022-10-31T16:03:36.751" v="5" actId="47"/>
        <pc:sldMkLst>
          <pc:docMk/>
          <pc:sldMk cId="3268302464" sldId="1306"/>
        </pc:sldMkLst>
      </pc:sldChg>
      <pc:sldChg chg="add">
        <pc:chgData name="James Wagner" userId="2862651d-6f44-4741-89aa-aec1c8926fa8" providerId="ADAL" clId="{99B354BE-E41C-4B53-9CB7-30EB8327CF10}" dt="2022-10-31T16:02:05.396" v="3"/>
        <pc:sldMkLst>
          <pc:docMk/>
          <pc:sldMk cId="3341645796" sldId="1307"/>
        </pc:sldMkLst>
      </pc:sldChg>
      <pc:sldChg chg="add">
        <pc:chgData name="James Wagner" userId="2862651d-6f44-4741-89aa-aec1c8926fa8" providerId="ADAL" clId="{99B354BE-E41C-4B53-9CB7-30EB8327CF10}" dt="2022-10-31T16:02:05.396" v="3"/>
        <pc:sldMkLst>
          <pc:docMk/>
          <pc:sldMk cId="1053375390" sldId="1308"/>
        </pc:sldMkLst>
      </pc:sldChg>
      <pc:sldChg chg="del">
        <pc:chgData name="James Wagner" userId="2862651d-6f44-4741-89aa-aec1c8926fa8" providerId="ADAL" clId="{99B354BE-E41C-4B53-9CB7-30EB8327CF10}" dt="2022-10-31T16:00:45.756" v="0" actId="47"/>
        <pc:sldMkLst>
          <pc:docMk/>
          <pc:sldMk cId="4059632113" sldId="1310"/>
        </pc:sldMkLst>
      </pc:sldChg>
      <pc:sldChg chg="add del">
        <pc:chgData name="James Wagner" userId="2862651d-6f44-4741-89aa-aec1c8926fa8" providerId="ADAL" clId="{99B354BE-E41C-4B53-9CB7-30EB8327CF10}" dt="2022-11-09T14:23:27.936" v="10"/>
        <pc:sldMkLst>
          <pc:docMk/>
          <pc:sldMk cId="4099546644" sldId="1311"/>
        </pc:sldMkLst>
      </pc:sldChg>
      <pc:sldChg chg="del">
        <pc:chgData name="James Wagner" userId="2862651d-6f44-4741-89aa-aec1c8926fa8" providerId="ADAL" clId="{99B354BE-E41C-4B53-9CB7-30EB8327CF10}" dt="2022-10-31T16:01:08.429" v="1" actId="47"/>
        <pc:sldMkLst>
          <pc:docMk/>
          <pc:sldMk cId="1779755058" sldId="1312"/>
        </pc:sldMkLst>
      </pc:sldChg>
      <pc:sldChg chg="add">
        <pc:chgData name="James Wagner" userId="2862651d-6f44-4741-89aa-aec1c8926fa8" providerId="ADAL" clId="{99B354BE-E41C-4B53-9CB7-30EB8327CF10}" dt="2022-10-31T16:02:05.396" v="3"/>
        <pc:sldMkLst>
          <pc:docMk/>
          <pc:sldMk cId="3197816197" sldId="1312"/>
        </pc:sldMkLst>
      </pc:sldChg>
      <pc:sldChg chg="add del">
        <pc:chgData name="James Wagner" userId="2862651d-6f44-4741-89aa-aec1c8926fa8" providerId="ADAL" clId="{99B354BE-E41C-4B53-9CB7-30EB8327CF10}" dt="2022-11-09T14:23:27.936" v="10"/>
        <pc:sldMkLst>
          <pc:docMk/>
          <pc:sldMk cId="216914698" sldId="1313"/>
        </pc:sldMkLst>
      </pc:sldChg>
      <pc:sldChg chg="add">
        <pc:chgData name="James Wagner" userId="2862651d-6f44-4741-89aa-aec1c8926fa8" providerId="ADAL" clId="{99B354BE-E41C-4B53-9CB7-30EB8327CF10}" dt="2022-10-31T16:02:05.396" v="3"/>
        <pc:sldMkLst>
          <pc:docMk/>
          <pc:sldMk cId="344762528" sldId="1314"/>
        </pc:sldMkLst>
      </pc:sldChg>
      <pc:sldChg chg="del">
        <pc:chgData name="James Wagner" userId="2862651d-6f44-4741-89aa-aec1c8926fa8" providerId="ADAL" clId="{99B354BE-E41C-4B53-9CB7-30EB8327CF10}" dt="2022-10-31T16:00:45.756" v="0" actId="47"/>
        <pc:sldMkLst>
          <pc:docMk/>
          <pc:sldMk cId="4008170160" sldId="1314"/>
        </pc:sldMkLst>
      </pc:sldChg>
      <pc:sldChg chg="del">
        <pc:chgData name="James Wagner" userId="2862651d-6f44-4741-89aa-aec1c8926fa8" providerId="ADAL" clId="{99B354BE-E41C-4B53-9CB7-30EB8327CF10}" dt="2022-10-31T16:00:45.756" v="0" actId="47"/>
        <pc:sldMkLst>
          <pc:docMk/>
          <pc:sldMk cId="3387678202" sldId="1315"/>
        </pc:sldMkLst>
      </pc:sldChg>
      <pc:sldChg chg="del">
        <pc:chgData name="James Wagner" userId="2862651d-6f44-4741-89aa-aec1c8926fa8" providerId="ADAL" clId="{99B354BE-E41C-4B53-9CB7-30EB8327CF10}" dt="2022-10-31T16:00:45.756" v="0" actId="47"/>
        <pc:sldMkLst>
          <pc:docMk/>
          <pc:sldMk cId="792871923" sldId="1316"/>
        </pc:sldMkLst>
      </pc:sldChg>
      <pc:sldChg chg="del">
        <pc:chgData name="James Wagner" userId="2862651d-6f44-4741-89aa-aec1c8926fa8" providerId="ADAL" clId="{99B354BE-E41C-4B53-9CB7-30EB8327CF10}" dt="2022-10-31T16:00:45.756" v="0" actId="47"/>
        <pc:sldMkLst>
          <pc:docMk/>
          <pc:sldMk cId="1717200428" sldId="1317"/>
        </pc:sldMkLst>
      </pc:sldChg>
      <pc:sldChg chg="del">
        <pc:chgData name="James Wagner" userId="2862651d-6f44-4741-89aa-aec1c8926fa8" providerId="ADAL" clId="{99B354BE-E41C-4B53-9CB7-30EB8327CF10}" dt="2022-10-31T16:00:45.756" v="0" actId="47"/>
        <pc:sldMkLst>
          <pc:docMk/>
          <pc:sldMk cId="1443384732" sldId="1318"/>
        </pc:sldMkLst>
      </pc:sldChg>
      <pc:sldChg chg="del">
        <pc:chgData name="James Wagner" userId="2862651d-6f44-4741-89aa-aec1c8926fa8" providerId="ADAL" clId="{99B354BE-E41C-4B53-9CB7-30EB8327CF10}" dt="2022-10-31T16:00:45.756" v="0" actId="47"/>
        <pc:sldMkLst>
          <pc:docMk/>
          <pc:sldMk cId="1745496051" sldId="1319"/>
        </pc:sldMkLst>
      </pc:sldChg>
      <pc:sldChg chg="add">
        <pc:chgData name="James Wagner" userId="2862651d-6f44-4741-89aa-aec1c8926fa8" providerId="ADAL" clId="{99B354BE-E41C-4B53-9CB7-30EB8327CF10}" dt="2022-10-31T16:02:05.396" v="3"/>
        <pc:sldMkLst>
          <pc:docMk/>
          <pc:sldMk cId="2988325523" sldId="1320"/>
        </pc:sldMkLst>
      </pc:sldChg>
      <pc:sldChg chg="del">
        <pc:chgData name="James Wagner" userId="2862651d-6f44-4741-89aa-aec1c8926fa8" providerId="ADAL" clId="{99B354BE-E41C-4B53-9CB7-30EB8327CF10}" dt="2022-10-31T16:00:45.756" v="0" actId="47"/>
        <pc:sldMkLst>
          <pc:docMk/>
          <pc:sldMk cId="3596061152" sldId="1320"/>
        </pc:sldMkLst>
      </pc:sldChg>
      <pc:sldChg chg="del">
        <pc:chgData name="James Wagner" userId="2862651d-6f44-4741-89aa-aec1c8926fa8" providerId="ADAL" clId="{99B354BE-E41C-4B53-9CB7-30EB8327CF10}" dt="2022-10-31T16:00:45.756" v="0" actId="47"/>
        <pc:sldMkLst>
          <pc:docMk/>
          <pc:sldMk cId="2080339870" sldId="1321"/>
        </pc:sldMkLst>
      </pc:sldChg>
      <pc:sldChg chg="add">
        <pc:chgData name="James Wagner" userId="2862651d-6f44-4741-89aa-aec1c8926fa8" providerId="ADAL" clId="{99B354BE-E41C-4B53-9CB7-30EB8327CF10}" dt="2022-10-31T16:02:05.396" v="3"/>
        <pc:sldMkLst>
          <pc:docMk/>
          <pc:sldMk cId="3690791179" sldId="1321"/>
        </pc:sldMkLst>
      </pc:sldChg>
      <pc:sldChg chg="del">
        <pc:chgData name="James Wagner" userId="2862651d-6f44-4741-89aa-aec1c8926fa8" providerId="ADAL" clId="{99B354BE-E41C-4B53-9CB7-30EB8327CF10}" dt="2022-10-31T16:00:45.756" v="0" actId="47"/>
        <pc:sldMkLst>
          <pc:docMk/>
          <pc:sldMk cId="2019524574" sldId="1322"/>
        </pc:sldMkLst>
      </pc:sldChg>
      <pc:sldChg chg="add">
        <pc:chgData name="James Wagner" userId="2862651d-6f44-4741-89aa-aec1c8926fa8" providerId="ADAL" clId="{99B354BE-E41C-4B53-9CB7-30EB8327CF10}" dt="2022-10-31T16:02:05.396" v="3"/>
        <pc:sldMkLst>
          <pc:docMk/>
          <pc:sldMk cId="2711920730" sldId="1322"/>
        </pc:sldMkLst>
      </pc:sldChg>
      <pc:sldChg chg="add">
        <pc:chgData name="James Wagner" userId="2862651d-6f44-4741-89aa-aec1c8926fa8" providerId="ADAL" clId="{99B354BE-E41C-4B53-9CB7-30EB8327CF10}" dt="2022-10-31T16:02:05.396" v="3"/>
        <pc:sldMkLst>
          <pc:docMk/>
          <pc:sldMk cId="2939113290" sldId="1323"/>
        </pc:sldMkLst>
      </pc:sldChg>
      <pc:sldChg chg="del">
        <pc:chgData name="James Wagner" userId="2862651d-6f44-4741-89aa-aec1c8926fa8" providerId="ADAL" clId="{99B354BE-E41C-4B53-9CB7-30EB8327CF10}" dt="2022-10-31T16:00:45.756" v="0" actId="47"/>
        <pc:sldMkLst>
          <pc:docMk/>
          <pc:sldMk cId="738781852" sldId="1324"/>
        </pc:sldMkLst>
      </pc:sldChg>
      <pc:sldChg chg="add">
        <pc:chgData name="James Wagner" userId="2862651d-6f44-4741-89aa-aec1c8926fa8" providerId="ADAL" clId="{99B354BE-E41C-4B53-9CB7-30EB8327CF10}" dt="2022-10-31T16:02:05.396" v="3"/>
        <pc:sldMkLst>
          <pc:docMk/>
          <pc:sldMk cId="924349741" sldId="1324"/>
        </pc:sldMkLst>
      </pc:sldChg>
      <pc:sldChg chg="del">
        <pc:chgData name="James Wagner" userId="2862651d-6f44-4741-89aa-aec1c8926fa8" providerId="ADAL" clId="{99B354BE-E41C-4B53-9CB7-30EB8327CF10}" dt="2022-10-31T16:00:45.756" v="0" actId="47"/>
        <pc:sldMkLst>
          <pc:docMk/>
          <pc:sldMk cId="3852622275" sldId="1326"/>
        </pc:sldMkLst>
      </pc:sldChg>
      <pc:sldChg chg="add">
        <pc:chgData name="James Wagner" userId="2862651d-6f44-4741-89aa-aec1c8926fa8" providerId="ADAL" clId="{99B354BE-E41C-4B53-9CB7-30EB8327CF10}" dt="2022-10-31T16:02:05.396" v="3"/>
        <pc:sldMkLst>
          <pc:docMk/>
          <pc:sldMk cId="691510093" sldId="1327"/>
        </pc:sldMkLst>
      </pc:sldChg>
      <pc:sldChg chg="del">
        <pc:chgData name="James Wagner" userId="2862651d-6f44-4741-89aa-aec1c8926fa8" providerId="ADAL" clId="{99B354BE-E41C-4B53-9CB7-30EB8327CF10}" dt="2022-10-31T16:00:45.756" v="0" actId="47"/>
        <pc:sldMkLst>
          <pc:docMk/>
          <pc:sldMk cId="1365255563" sldId="1327"/>
        </pc:sldMkLst>
      </pc:sldChg>
      <pc:sldChg chg="del">
        <pc:chgData name="James Wagner" userId="2862651d-6f44-4741-89aa-aec1c8926fa8" providerId="ADAL" clId="{99B354BE-E41C-4B53-9CB7-30EB8327CF10}" dt="2022-10-31T16:00:45.756" v="0" actId="47"/>
        <pc:sldMkLst>
          <pc:docMk/>
          <pc:sldMk cId="1331607266" sldId="1328"/>
        </pc:sldMkLst>
      </pc:sldChg>
      <pc:sldChg chg="add">
        <pc:chgData name="James Wagner" userId="2862651d-6f44-4741-89aa-aec1c8926fa8" providerId="ADAL" clId="{99B354BE-E41C-4B53-9CB7-30EB8327CF10}" dt="2022-10-31T16:02:05.396" v="3"/>
        <pc:sldMkLst>
          <pc:docMk/>
          <pc:sldMk cId="3751715030" sldId="1328"/>
        </pc:sldMkLst>
      </pc:sldChg>
      <pc:sldChg chg="del">
        <pc:chgData name="James Wagner" userId="2862651d-6f44-4741-89aa-aec1c8926fa8" providerId="ADAL" clId="{99B354BE-E41C-4B53-9CB7-30EB8327CF10}" dt="2022-10-31T16:00:45.756" v="0" actId="47"/>
        <pc:sldMkLst>
          <pc:docMk/>
          <pc:sldMk cId="97856144" sldId="1329"/>
        </pc:sldMkLst>
      </pc:sldChg>
      <pc:sldChg chg="add">
        <pc:chgData name="James Wagner" userId="2862651d-6f44-4741-89aa-aec1c8926fa8" providerId="ADAL" clId="{99B354BE-E41C-4B53-9CB7-30EB8327CF10}" dt="2022-10-31T16:02:05.396" v="3"/>
        <pc:sldMkLst>
          <pc:docMk/>
          <pc:sldMk cId="374752014" sldId="1329"/>
        </pc:sldMkLst>
      </pc:sldChg>
      <pc:sldChg chg="add">
        <pc:chgData name="James Wagner" userId="2862651d-6f44-4741-89aa-aec1c8926fa8" providerId="ADAL" clId="{99B354BE-E41C-4B53-9CB7-30EB8327CF10}" dt="2022-10-31T16:02:05.396" v="3"/>
        <pc:sldMkLst>
          <pc:docMk/>
          <pc:sldMk cId="1403449429" sldId="1330"/>
        </pc:sldMkLst>
      </pc:sldChg>
      <pc:sldChg chg="del">
        <pc:chgData name="James Wagner" userId="2862651d-6f44-4741-89aa-aec1c8926fa8" providerId="ADAL" clId="{99B354BE-E41C-4B53-9CB7-30EB8327CF10}" dt="2022-10-31T16:00:45.756" v="0" actId="47"/>
        <pc:sldMkLst>
          <pc:docMk/>
          <pc:sldMk cId="3191287934" sldId="1330"/>
        </pc:sldMkLst>
      </pc:sldChg>
      <pc:sldChg chg="del">
        <pc:chgData name="James Wagner" userId="2862651d-6f44-4741-89aa-aec1c8926fa8" providerId="ADAL" clId="{99B354BE-E41C-4B53-9CB7-30EB8327CF10}" dt="2022-10-31T16:00:45.756" v="0" actId="47"/>
        <pc:sldMkLst>
          <pc:docMk/>
          <pc:sldMk cId="944151796" sldId="1332"/>
        </pc:sldMkLst>
      </pc:sldChg>
      <pc:sldChg chg="del">
        <pc:chgData name="James Wagner" userId="2862651d-6f44-4741-89aa-aec1c8926fa8" providerId="ADAL" clId="{99B354BE-E41C-4B53-9CB7-30EB8327CF10}" dt="2022-10-31T16:00:45.756" v="0" actId="47"/>
        <pc:sldMkLst>
          <pc:docMk/>
          <pc:sldMk cId="1053694471" sldId="1333"/>
        </pc:sldMkLst>
      </pc:sldChg>
      <pc:sldChg chg="del">
        <pc:chgData name="James Wagner" userId="2862651d-6f44-4741-89aa-aec1c8926fa8" providerId="ADAL" clId="{99B354BE-E41C-4B53-9CB7-30EB8327CF10}" dt="2022-10-31T16:00:45.756" v="0" actId="47"/>
        <pc:sldMkLst>
          <pc:docMk/>
          <pc:sldMk cId="4203895230" sldId="1334"/>
        </pc:sldMkLst>
      </pc:sldChg>
      <pc:sldChg chg="del">
        <pc:chgData name="James Wagner" userId="2862651d-6f44-4741-89aa-aec1c8926fa8" providerId="ADAL" clId="{99B354BE-E41C-4B53-9CB7-30EB8327CF10}" dt="2022-10-31T16:00:45.756" v="0" actId="47"/>
        <pc:sldMkLst>
          <pc:docMk/>
          <pc:sldMk cId="381773152" sldId="1336"/>
        </pc:sldMkLst>
      </pc:sldChg>
      <pc:sldChg chg="add">
        <pc:chgData name="James Wagner" userId="2862651d-6f44-4741-89aa-aec1c8926fa8" providerId="ADAL" clId="{99B354BE-E41C-4B53-9CB7-30EB8327CF10}" dt="2022-10-31T16:02:05.396" v="3"/>
        <pc:sldMkLst>
          <pc:docMk/>
          <pc:sldMk cId="1235514448" sldId="1336"/>
        </pc:sldMkLst>
      </pc:sldChg>
      <pc:sldChg chg="del">
        <pc:chgData name="James Wagner" userId="2862651d-6f44-4741-89aa-aec1c8926fa8" providerId="ADAL" clId="{99B354BE-E41C-4B53-9CB7-30EB8327CF10}" dt="2022-10-31T16:00:45.756" v="0" actId="47"/>
        <pc:sldMkLst>
          <pc:docMk/>
          <pc:sldMk cId="1594990505" sldId="1337"/>
        </pc:sldMkLst>
      </pc:sldChg>
      <pc:sldChg chg="add">
        <pc:chgData name="James Wagner" userId="2862651d-6f44-4741-89aa-aec1c8926fa8" providerId="ADAL" clId="{99B354BE-E41C-4B53-9CB7-30EB8327CF10}" dt="2022-10-31T16:02:05.396" v="3"/>
        <pc:sldMkLst>
          <pc:docMk/>
          <pc:sldMk cId="3208665862" sldId="1337"/>
        </pc:sldMkLst>
      </pc:sldChg>
      <pc:sldChg chg="del">
        <pc:chgData name="James Wagner" userId="2862651d-6f44-4741-89aa-aec1c8926fa8" providerId="ADAL" clId="{99B354BE-E41C-4B53-9CB7-30EB8327CF10}" dt="2022-10-31T16:01:40.597" v="2" actId="47"/>
        <pc:sldMkLst>
          <pc:docMk/>
          <pc:sldMk cId="3973293450" sldId="1338"/>
        </pc:sldMkLst>
      </pc:sldChg>
      <pc:sldChg chg="del">
        <pc:chgData name="James Wagner" userId="2862651d-6f44-4741-89aa-aec1c8926fa8" providerId="ADAL" clId="{99B354BE-E41C-4B53-9CB7-30EB8327CF10}" dt="2022-10-31T16:01:40.597" v="2" actId="47"/>
        <pc:sldMkLst>
          <pc:docMk/>
          <pc:sldMk cId="1235514448" sldId="1339"/>
        </pc:sldMkLst>
      </pc:sldChg>
      <pc:sldChg chg="add">
        <pc:chgData name="James Wagner" userId="2862651d-6f44-4741-89aa-aec1c8926fa8" providerId="ADAL" clId="{99B354BE-E41C-4B53-9CB7-30EB8327CF10}" dt="2022-10-31T16:02:05.396" v="3"/>
        <pc:sldMkLst>
          <pc:docMk/>
          <pc:sldMk cId="1261787234" sldId="1339"/>
        </pc:sldMkLst>
      </pc:sldChg>
      <pc:sldChg chg="del">
        <pc:chgData name="James Wagner" userId="2862651d-6f44-4741-89aa-aec1c8926fa8" providerId="ADAL" clId="{99B354BE-E41C-4B53-9CB7-30EB8327CF10}" dt="2022-10-31T16:01:08.429" v="1" actId="47"/>
        <pc:sldMkLst>
          <pc:docMk/>
          <pc:sldMk cId="1435083569" sldId="1340"/>
        </pc:sldMkLst>
      </pc:sldChg>
      <pc:sldChg chg="add">
        <pc:chgData name="James Wagner" userId="2862651d-6f44-4741-89aa-aec1c8926fa8" providerId="ADAL" clId="{99B354BE-E41C-4B53-9CB7-30EB8327CF10}" dt="2022-10-31T16:02:05.396" v="3"/>
        <pc:sldMkLst>
          <pc:docMk/>
          <pc:sldMk cId="3648642411" sldId="1340"/>
        </pc:sldMkLst>
      </pc:sldChg>
      <pc:sldChg chg="add">
        <pc:chgData name="James Wagner" userId="2862651d-6f44-4741-89aa-aec1c8926fa8" providerId="ADAL" clId="{99B354BE-E41C-4B53-9CB7-30EB8327CF10}" dt="2022-10-31T16:02:05.396" v="3"/>
        <pc:sldMkLst>
          <pc:docMk/>
          <pc:sldMk cId="1655237397" sldId="1341"/>
        </pc:sldMkLst>
      </pc:sldChg>
      <pc:sldChg chg="add">
        <pc:chgData name="James Wagner" userId="2862651d-6f44-4741-89aa-aec1c8926fa8" providerId="ADAL" clId="{99B354BE-E41C-4B53-9CB7-30EB8327CF10}" dt="2022-10-31T16:02:05.396" v="3"/>
        <pc:sldMkLst>
          <pc:docMk/>
          <pc:sldMk cId="4061648617" sldId="1343"/>
        </pc:sldMkLst>
      </pc:sldChg>
      <pc:sldChg chg="add">
        <pc:chgData name="James Wagner" userId="2862651d-6f44-4741-89aa-aec1c8926fa8" providerId="ADAL" clId="{99B354BE-E41C-4B53-9CB7-30EB8327CF10}" dt="2022-10-31T16:02:05.396" v="3"/>
        <pc:sldMkLst>
          <pc:docMk/>
          <pc:sldMk cId="3486841857" sldId="1344"/>
        </pc:sldMkLst>
      </pc:sldChg>
      <pc:sldChg chg="add">
        <pc:chgData name="James Wagner" userId="2862651d-6f44-4741-89aa-aec1c8926fa8" providerId="ADAL" clId="{99B354BE-E41C-4B53-9CB7-30EB8327CF10}" dt="2022-10-31T16:02:05.396" v="3"/>
        <pc:sldMkLst>
          <pc:docMk/>
          <pc:sldMk cId="2995877824" sldId="1345"/>
        </pc:sldMkLst>
      </pc:sldChg>
      <pc:sldChg chg="add">
        <pc:chgData name="James Wagner" userId="2862651d-6f44-4741-89aa-aec1c8926fa8" providerId="ADAL" clId="{99B354BE-E41C-4B53-9CB7-30EB8327CF10}" dt="2022-10-31T16:02:05.396" v="3"/>
        <pc:sldMkLst>
          <pc:docMk/>
          <pc:sldMk cId="1572022892" sldId="1346"/>
        </pc:sldMkLst>
      </pc:sldChg>
      <pc:sldChg chg="add">
        <pc:chgData name="James Wagner" userId="2862651d-6f44-4741-89aa-aec1c8926fa8" providerId="ADAL" clId="{99B354BE-E41C-4B53-9CB7-30EB8327CF10}" dt="2022-10-31T16:02:05.396" v="3"/>
        <pc:sldMkLst>
          <pc:docMk/>
          <pc:sldMk cId="1703871841" sldId="1347"/>
        </pc:sldMkLst>
      </pc:sldChg>
      <pc:sldChg chg="add">
        <pc:chgData name="James Wagner" userId="2862651d-6f44-4741-89aa-aec1c8926fa8" providerId="ADAL" clId="{99B354BE-E41C-4B53-9CB7-30EB8327CF10}" dt="2022-10-31T16:02:05.396" v="3"/>
        <pc:sldMkLst>
          <pc:docMk/>
          <pc:sldMk cId="2880267177" sldId="1349"/>
        </pc:sldMkLst>
      </pc:sldChg>
      <pc:sldChg chg="add">
        <pc:chgData name="James Wagner" userId="2862651d-6f44-4741-89aa-aec1c8926fa8" providerId="ADAL" clId="{99B354BE-E41C-4B53-9CB7-30EB8327CF10}" dt="2022-10-31T16:02:05.396" v="3"/>
        <pc:sldMkLst>
          <pc:docMk/>
          <pc:sldMk cId="1132466328" sldId="1350"/>
        </pc:sldMkLst>
      </pc:sldChg>
      <pc:sldChg chg="add del">
        <pc:chgData name="James Wagner" userId="2862651d-6f44-4741-89aa-aec1c8926fa8" providerId="ADAL" clId="{99B354BE-E41C-4B53-9CB7-30EB8327CF10}" dt="2022-11-09T14:23:27.936" v="10"/>
        <pc:sldMkLst>
          <pc:docMk/>
          <pc:sldMk cId="2891098443" sldId="1351"/>
        </pc:sldMkLst>
      </pc:sldChg>
      <pc:sldChg chg="add del">
        <pc:chgData name="James Wagner" userId="2862651d-6f44-4741-89aa-aec1c8926fa8" providerId="ADAL" clId="{99B354BE-E41C-4B53-9CB7-30EB8327CF10}" dt="2022-11-04T13:18:31.526" v="8" actId="47"/>
        <pc:sldMkLst>
          <pc:docMk/>
          <pc:sldMk cId="1633877137" sldId="1352"/>
        </pc:sldMkLst>
      </pc:sldChg>
      <pc:sldChg chg="add del">
        <pc:chgData name="James Wagner" userId="2862651d-6f44-4741-89aa-aec1c8926fa8" providerId="ADAL" clId="{99B354BE-E41C-4B53-9CB7-30EB8327CF10}" dt="2022-11-04T13:18:31.526" v="8" actId="47"/>
        <pc:sldMkLst>
          <pc:docMk/>
          <pc:sldMk cId="1686553997" sldId="1353"/>
        </pc:sldMkLst>
      </pc:sldChg>
      <pc:sldChg chg="add del">
        <pc:chgData name="James Wagner" userId="2862651d-6f44-4741-89aa-aec1c8926fa8" providerId="ADAL" clId="{99B354BE-E41C-4B53-9CB7-30EB8327CF10}" dt="2022-11-04T13:18:31.526" v="8" actId="47"/>
        <pc:sldMkLst>
          <pc:docMk/>
          <pc:sldMk cId="1861503687" sldId="1354"/>
        </pc:sldMkLst>
      </pc:sldChg>
      <pc:sldChg chg="add del">
        <pc:chgData name="James Wagner" userId="2862651d-6f44-4741-89aa-aec1c8926fa8" providerId="ADAL" clId="{99B354BE-E41C-4B53-9CB7-30EB8327CF10}" dt="2022-11-04T13:18:31.526" v="8" actId="47"/>
        <pc:sldMkLst>
          <pc:docMk/>
          <pc:sldMk cId="3013899959" sldId="1355"/>
        </pc:sldMkLst>
      </pc:sldChg>
      <pc:sldChg chg="add">
        <pc:chgData name="James Wagner" userId="2862651d-6f44-4741-89aa-aec1c8926fa8" providerId="ADAL" clId="{99B354BE-E41C-4B53-9CB7-30EB8327CF10}" dt="2022-10-31T16:02:05.396" v="3"/>
        <pc:sldMkLst>
          <pc:docMk/>
          <pc:sldMk cId="3973293450" sldId="1356"/>
        </pc:sldMkLst>
      </pc:sldChg>
      <pc:sldChg chg="add">
        <pc:chgData name="James Wagner" userId="2862651d-6f44-4741-89aa-aec1c8926fa8" providerId="ADAL" clId="{99B354BE-E41C-4B53-9CB7-30EB8327CF10}" dt="2022-10-31T16:02:05.396" v="3"/>
        <pc:sldMkLst>
          <pc:docMk/>
          <pc:sldMk cId="735685408" sldId="1357"/>
        </pc:sldMkLst>
      </pc:sldChg>
      <pc:sldChg chg="add">
        <pc:chgData name="James Wagner" userId="2862651d-6f44-4741-89aa-aec1c8926fa8" providerId="ADAL" clId="{99B354BE-E41C-4B53-9CB7-30EB8327CF10}" dt="2022-10-31T16:02:05.396" v="3"/>
        <pc:sldMkLst>
          <pc:docMk/>
          <pc:sldMk cId="1092470142" sldId="1358"/>
        </pc:sldMkLst>
      </pc:sldChg>
      <pc:sldChg chg="add">
        <pc:chgData name="James Wagner" userId="2862651d-6f44-4741-89aa-aec1c8926fa8" providerId="ADAL" clId="{99B354BE-E41C-4B53-9CB7-30EB8327CF10}" dt="2022-10-31T16:02:05.396" v="3"/>
        <pc:sldMkLst>
          <pc:docMk/>
          <pc:sldMk cId="1882729791" sldId="1359"/>
        </pc:sldMkLst>
      </pc:sldChg>
      <pc:sldChg chg="add">
        <pc:chgData name="James Wagner" userId="2862651d-6f44-4741-89aa-aec1c8926fa8" providerId="ADAL" clId="{99B354BE-E41C-4B53-9CB7-30EB8327CF10}" dt="2022-10-31T16:02:05.396" v="3"/>
        <pc:sldMkLst>
          <pc:docMk/>
          <pc:sldMk cId="4291870875" sldId="1360"/>
        </pc:sldMkLst>
      </pc:sldChg>
      <pc:sldChg chg="add">
        <pc:chgData name="James Wagner" userId="2862651d-6f44-4741-89aa-aec1c8926fa8" providerId="ADAL" clId="{99B354BE-E41C-4B53-9CB7-30EB8327CF10}" dt="2022-10-31T16:02:05.396" v="3"/>
        <pc:sldMkLst>
          <pc:docMk/>
          <pc:sldMk cId="3779058766" sldId="1361"/>
        </pc:sldMkLst>
      </pc:sldChg>
      <pc:sldChg chg="add">
        <pc:chgData name="James Wagner" userId="2862651d-6f44-4741-89aa-aec1c8926fa8" providerId="ADAL" clId="{99B354BE-E41C-4B53-9CB7-30EB8327CF10}" dt="2022-10-31T16:02:05.396" v="3"/>
        <pc:sldMkLst>
          <pc:docMk/>
          <pc:sldMk cId="701495021" sldId="1362"/>
        </pc:sldMkLst>
      </pc:sldChg>
      <pc:sldChg chg="add">
        <pc:chgData name="James Wagner" userId="2862651d-6f44-4741-89aa-aec1c8926fa8" providerId="ADAL" clId="{99B354BE-E41C-4B53-9CB7-30EB8327CF10}" dt="2022-10-31T16:03:55.949" v="6"/>
        <pc:sldMkLst>
          <pc:docMk/>
          <pc:sldMk cId="2238137013" sldId="1363"/>
        </pc:sldMkLst>
      </pc:sldChg>
      <pc:sldChg chg="add">
        <pc:chgData name="James Wagner" userId="2862651d-6f44-4741-89aa-aec1c8926fa8" providerId="ADAL" clId="{99B354BE-E41C-4B53-9CB7-30EB8327CF10}" dt="2022-10-31T16:03:55.949" v="6"/>
        <pc:sldMkLst>
          <pc:docMk/>
          <pc:sldMk cId="2409886412" sldId="1378"/>
        </pc:sldMkLst>
      </pc:sldChg>
      <pc:sldChg chg="add">
        <pc:chgData name="James Wagner" userId="2862651d-6f44-4741-89aa-aec1c8926fa8" providerId="ADAL" clId="{99B354BE-E41C-4B53-9CB7-30EB8327CF10}" dt="2022-10-31T16:03:55.949" v="6"/>
        <pc:sldMkLst>
          <pc:docMk/>
          <pc:sldMk cId="346509567" sldId="1381"/>
        </pc:sldMkLst>
      </pc:sldChg>
      <pc:sldChg chg="add">
        <pc:chgData name="James Wagner" userId="2862651d-6f44-4741-89aa-aec1c8926fa8" providerId="ADAL" clId="{99B354BE-E41C-4B53-9CB7-30EB8327CF10}" dt="2022-10-31T16:03:55.949" v="6"/>
        <pc:sldMkLst>
          <pc:docMk/>
          <pc:sldMk cId="1438448954" sldId="1387"/>
        </pc:sldMkLst>
      </pc:sldChg>
      <pc:sldChg chg="add">
        <pc:chgData name="James Wagner" userId="2862651d-6f44-4741-89aa-aec1c8926fa8" providerId="ADAL" clId="{99B354BE-E41C-4B53-9CB7-30EB8327CF10}" dt="2022-10-31T16:03:55.949" v="6"/>
        <pc:sldMkLst>
          <pc:docMk/>
          <pc:sldMk cId="2114415803" sldId="1388"/>
        </pc:sldMkLst>
      </pc:sldChg>
      <pc:sldChg chg="add">
        <pc:chgData name="James Wagner" userId="2862651d-6f44-4741-89aa-aec1c8926fa8" providerId="ADAL" clId="{99B354BE-E41C-4B53-9CB7-30EB8327CF10}" dt="2022-10-31T16:03:55.949" v="6"/>
        <pc:sldMkLst>
          <pc:docMk/>
          <pc:sldMk cId="1378454237" sldId="1391"/>
        </pc:sldMkLst>
      </pc:sldChg>
      <pc:sldChg chg="add">
        <pc:chgData name="James Wagner" userId="2862651d-6f44-4741-89aa-aec1c8926fa8" providerId="ADAL" clId="{99B354BE-E41C-4B53-9CB7-30EB8327CF10}" dt="2022-10-31T16:03:55.949" v="6"/>
        <pc:sldMkLst>
          <pc:docMk/>
          <pc:sldMk cId="83439859" sldId="1392"/>
        </pc:sldMkLst>
      </pc:sldChg>
      <pc:sldChg chg="add">
        <pc:chgData name="James Wagner" userId="2862651d-6f44-4741-89aa-aec1c8926fa8" providerId="ADAL" clId="{99B354BE-E41C-4B53-9CB7-30EB8327CF10}" dt="2022-10-31T16:02:43.434" v="4"/>
        <pc:sldMkLst>
          <pc:docMk/>
          <pc:sldMk cId="3480224760" sldId="1393"/>
        </pc:sldMkLst>
      </pc:sldChg>
      <pc:sldChg chg="add">
        <pc:chgData name="James Wagner" userId="2862651d-6f44-4741-89aa-aec1c8926fa8" providerId="ADAL" clId="{99B354BE-E41C-4B53-9CB7-30EB8327CF10}" dt="2022-10-31T16:02:43.434" v="4"/>
        <pc:sldMkLst>
          <pc:docMk/>
          <pc:sldMk cId="4063192619" sldId="1394"/>
        </pc:sldMkLst>
      </pc:sldChg>
      <pc:sldChg chg="add">
        <pc:chgData name="James Wagner" userId="2862651d-6f44-4741-89aa-aec1c8926fa8" providerId="ADAL" clId="{99B354BE-E41C-4B53-9CB7-30EB8327CF10}" dt="2022-10-31T16:03:55.949" v="6"/>
        <pc:sldMkLst>
          <pc:docMk/>
          <pc:sldMk cId="2091743992" sldId="1395"/>
        </pc:sldMkLst>
      </pc:sldChg>
      <pc:sldChg chg="add">
        <pc:chgData name="James Wagner" userId="2862651d-6f44-4741-89aa-aec1c8926fa8" providerId="ADAL" clId="{99B354BE-E41C-4B53-9CB7-30EB8327CF10}" dt="2022-10-31T16:03:55.949" v="6"/>
        <pc:sldMkLst>
          <pc:docMk/>
          <pc:sldMk cId="2219149926" sldId="1396"/>
        </pc:sldMkLst>
      </pc:sldChg>
      <pc:sldChg chg="add">
        <pc:chgData name="James Wagner" userId="2862651d-6f44-4741-89aa-aec1c8926fa8" providerId="ADAL" clId="{99B354BE-E41C-4B53-9CB7-30EB8327CF10}" dt="2022-10-31T16:03:55.949" v="6"/>
        <pc:sldMkLst>
          <pc:docMk/>
          <pc:sldMk cId="2078464322" sldId="1397"/>
        </pc:sldMkLst>
      </pc:sldChg>
      <pc:sldChg chg="add">
        <pc:chgData name="James Wagner" userId="2862651d-6f44-4741-89aa-aec1c8926fa8" providerId="ADAL" clId="{99B354BE-E41C-4B53-9CB7-30EB8327CF10}" dt="2022-10-31T16:03:55.949" v="6"/>
        <pc:sldMkLst>
          <pc:docMk/>
          <pc:sldMk cId="4152714638" sldId="1399"/>
        </pc:sldMkLst>
      </pc:sldChg>
      <pc:sldChg chg="add del">
        <pc:chgData name="James Wagner" userId="2862651d-6f44-4741-89aa-aec1c8926fa8" providerId="ADAL" clId="{99B354BE-E41C-4B53-9CB7-30EB8327CF10}" dt="2022-10-31T16:03:55.949" v="6"/>
        <pc:sldMkLst>
          <pc:docMk/>
          <pc:sldMk cId="3627210020" sldId="1400"/>
        </pc:sldMkLst>
      </pc:sldChg>
      <pc:sldChg chg="add">
        <pc:chgData name="James Wagner" userId="2862651d-6f44-4741-89aa-aec1c8926fa8" providerId="ADAL" clId="{99B354BE-E41C-4B53-9CB7-30EB8327CF10}" dt="2022-10-31T16:02:43.434" v="4"/>
        <pc:sldMkLst>
          <pc:docMk/>
          <pc:sldMk cId="3168754804" sldId="1401"/>
        </pc:sldMkLst>
      </pc:sldChg>
      <pc:sldChg chg="add">
        <pc:chgData name="James Wagner" userId="2862651d-6f44-4741-89aa-aec1c8926fa8" providerId="ADAL" clId="{99B354BE-E41C-4B53-9CB7-30EB8327CF10}" dt="2022-10-31T16:03:55.949" v="6"/>
        <pc:sldMkLst>
          <pc:docMk/>
          <pc:sldMk cId="2360028445" sldId="1402"/>
        </pc:sldMkLst>
      </pc:sldChg>
      <pc:sldChg chg="add">
        <pc:chgData name="James Wagner" userId="2862651d-6f44-4741-89aa-aec1c8926fa8" providerId="ADAL" clId="{99B354BE-E41C-4B53-9CB7-30EB8327CF10}" dt="2022-10-31T16:03:55.949" v="6"/>
        <pc:sldMkLst>
          <pc:docMk/>
          <pc:sldMk cId="1887994574" sldId="1403"/>
        </pc:sldMkLst>
      </pc:sldChg>
      <pc:sldChg chg="add">
        <pc:chgData name="James Wagner" userId="2862651d-6f44-4741-89aa-aec1c8926fa8" providerId="ADAL" clId="{99B354BE-E41C-4B53-9CB7-30EB8327CF10}" dt="2022-10-31T16:03:55.949" v="6"/>
        <pc:sldMkLst>
          <pc:docMk/>
          <pc:sldMk cId="3492948680" sldId="1404"/>
        </pc:sldMkLst>
      </pc:sldChg>
      <pc:sldChg chg="add">
        <pc:chgData name="James Wagner" userId="2862651d-6f44-4741-89aa-aec1c8926fa8" providerId="ADAL" clId="{99B354BE-E41C-4B53-9CB7-30EB8327CF10}" dt="2022-10-31T16:03:55.949" v="6"/>
        <pc:sldMkLst>
          <pc:docMk/>
          <pc:sldMk cId="440963865" sldId="1405"/>
        </pc:sldMkLst>
      </pc:sldChg>
      <pc:sldChg chg="add">
        <pc:chgData name="James Wagner" userId="2862651d-6f44-4741-89aa-aec1c8926fa8" providerId="ADAL" clId="{99B354BE-E41C-4B53-9CB7-30EB8327CF10}" dt="2022-10-31T16:03:55.949" v="6"/>
        <pc:sldMkLst>
          <pc:docMk/>
          <pc:sldMk cId="1335531511" sldId="1406"/>
        </pc:sldMkLst>
      </pc:sldChg>
      <pc:sldChg chg="add">
        <pc:chgData name="James Wagner" userId="2862651d-6f44-4741-89aa-aec1c8926fa8" providerId="ADAL" clId="{99B354BE-E41C-4B53-9CB7-30EB8327CF10}" dt="2022-10-31T16:03:55.949" v="6"/>
        <pc:sldMkLst>
          <pc:docMk/>
          <pc:sldMk cId="830470227" sldId="1407"/>
        </pc:sldMkLst>
      </pc:sldChg>
      <pc:sldChg chg="add">
        <pc:chgData name="James Wagner" userId="2862651d-6f44-4741-89aa-aec1c8926fa8" providerId="ADAL" clId="{99B354BE-E41C-4B53-9CB7-30EB8327CF10}" dt="2022-10-31T16:03:55.949" v="6"/>
        <pc:sldMkLst>
          <pc:docMk/>
          <pc:sldMk cId="4278898606" sldId="1408"/>
        </pc:sldMkLst>
      </pc:sldChg>
      <pc:sldChg chg="add">
        <pc:chgData name="James Wagner" userId="2862651d-6f44-4741-89aa-aec1c8926fa8" providerId="ADAL" clId="{99B354BE-E41C-4B53-9CB7-30EB8327CF10}" dt="2022-10-31T16:03:55.949" v="6"/>
        <pc:sldMkLst>
          <pc:docMk/>
          <pc:sldMk cId="2414674966" sldId="1409"/>
        </pc:sldMkLst>
      </pc:sldChg>
      <pc:sldChg chg="add">
        <pc:chgData name="James Wagner" userId="2862651d-6f44-4741-89aa-aec1c8926fa8" providerId="ADAL" clId="{99B354BE-E41C-4B53-9CB7-30EB8327CF10}" dt="2022-10-31T16:03:55.949" v="6"/>
        <pc:sldMkLst>
          <pc:docMk/>
          <pc:sldMk cId="305330930" sldId="1410"/>
        </pc:sldMkLst>
      </pc:sldChg>
      <pc:sldChg chg="add">
        <pc:chgData name="James Wagner" userId="2862651d-6f44-4741-89aa-aec1c8926fa8" providerId="ADAL" clId="{99B354BE-E41C-4B53-9CB7-30EB8327CF10}" dt="2022-10-31T16:03:55.949" v="6"/>
        <pc:sldMkLst>
          <pc:docMk/>
          <pc:sldMk cId="1683110547" sldId="1411"/>
        </pc:sldMkLst>
      </pc:sldChg>
      <pc:sldChg chg="add">
        <pc:chgData name="James Wagner" userId="2862651d-6f44-4741-89aa-aec1c8926fa8" providerId="ADAL" clId="{99B354BE-E41C-4B53-9CB7-30EB8327CF10}" dt="2022-10-31T16:03:55.949" v="6"/>
        <pc:sldMkLst>
          <pc:docMk/>
          <pc:sldMk cId="1794705582" sldId="1412"/>
        </pc:sldMkLst>
      </pc:sldChg>
      <pc:sldChg chg="add">
        <pc:chgData name="James Wagner" userId="2862651d-6f44-4741-89aa-aec1c8926fa8" providerId="ADAL" clId="{99B354BE-E41C-4B53-9CB7-30EB8327CF10}" dt="2022-10-31T16:03:55.949" v="6"/>
        <pc:sldMkLst>
          <pc:docMk/>
          <pc:sldMk cId="4174398972" sldId="1413"/>
        </pc:sldMkLst>
      </pc:sldChg>
    </pc:docChg>
  </pc:docChgLst>
  <pc:docChgLst>
    <pc:chgData name="James Wagner" userId="2862651d-6f44-4741-89aa-aec1c8926fa8" providerId="ADAL" clId="{DC4567FE-C61E-4FA4-8541-4954A27C7296}"/>
    <pc:docChg chg="undo custSel addSld delSld modSld sldOrd">
      <pc:chgData name="James Wagner" userId="2862651d-6f44-4741-89aa-aec1c8926fa8" providerId="ADAL" clId="{DC4567FE-C61E-4FA4-8541-4954A27C7296}" dt="2022-11-17T10:24:39.763" v="17561"/>
      <pc:docMkLst>
        <pc:docMk/>
      </pc:docMkLst>
      <pc:sldChg chg="del">
        <pc:chgData name="James Wagner" userId="2862651d-6f44-4741-89aa-aec1c8926fa8" providerId="ADAL" clId="{DC4567FE-C61E-4FA4-8541-4954A27C7296}" dt="2022-11-13T12:28:11.323" v="0" actId="47"/>
        <pc:sldMkLst>
          <pc:docMk/>
          <pc:sldMk cId="2595640326" sldId="1299"/>
        </pc:sldMkLst>
      </pc:sldChg>
      <pc:sldChg chg="del">
        <pc:chgData name="James Wagner" userId="2862651d-6f44-4741-89aa-aec1c8926fa8" providerId="ADAL" clId="{DC4567FE-C61E-4FA4-8541-4954A27C7296}" dt="2022-11-13T12:28:11.323" v="0" actId="47"/>
        <pc:sldMkLst>
          <pc:docMk/>
          <pc:sldMk cId="3132923470" sldId="1300"/>
        </pc:sldMkLst>
      </pc:sldChg>
      <pc:sldChg chg="del">
        <pc:chgData name="James Wagner" userId="2862651d-6f44-4741-89aa-aec1c8926fa8" providerId="ADAL" clId="{DC4567FE-C61E-4FA4-8541-4954A27C7296}" dt="2022-11-13T12:28:11.323" v="0" actId="47"/>
        <pc:sldMkLst>
          <pc:docMk/>
          <pc:sldMk cId="3980295679" sldId="1301"/>
        </pc:sldMkLst>
      </pc:sldChg>
      <pc:sldChg chg="del">
        <pc:chgData name="James Wagner" userId="2862651d-6f44-4741-89aa-aec1c8926fa8" providerId="ADAL" clId="{DC4567FE-C61E-4FA4-8541-4954A27C7296}" dt="2022-11-13T12:28:11.323" v="0" actId="47"/>
        <pc:sldMkLst>
          <pc:docMk/>
          <pc:sldMk cId="2627783580" sldId="1303"/>
        </pc:sldMkLst>
      </pc:sldChg>
      <pc:sldChg chg="del">
        <pc:chgData name="James Wagner" userId="2862651d-6f44-4741-89aa-aec1c8926fa8" providerId="ADAL" clId="{DC4567FE-C61E-4FA4-8541-4954A27C7296}" dt="2022-11-13T12:28:11.323" v="0" actId="47"/>
        <pc:sldMkLst>
          <pc:docMk/>
          <pc:sldMk cId="2785148169" sldId="1304"/>
        </pc:sldMkLst>
      </pc:sldChg>
      <pc:sldChg chg="del">
        <pc:chgData name="James Wagner" userId="2862651d-6f44-4741-89aa-aec1c8926fa8" providerId="ADAL" clId="{DC4567FE-C61E-4FA4-8541-4954A27C7296}" dt="2022-11-13T12:28:11.323" v="0" actId="47"/>
        <pc:sldMkLst>
          <pc:docMk/>
          <pc:sldMk cId="2362472335" sldId="1305"/>
        </pc:sldMkLst>
      </pc:sldChg>
      <pc:sldChg chg="modSp mod">
        <pc:chgData name="James Wagner" userId="2862651d-6f44-4741-89aa-aec1c8926fa8" providerId="ADAL" clId="{DC4567FE-C61E-4FA4-8541-4954A27C7296}" dt="2022-11-16T21:55:54.538" v="10051" actId="20577"/>
        <pc:sldMkLst>
          <pc:docMk/>
          <pc:sldMk cId="1396037576" sldId="1310"/>
        </pc:sldMkLst>
        <pc:spChg chg="mod">
          <ac:chgData name="James Wagner" userId="2862651d-6f44-4741-89aa-aec1c8926fa8" providerId="ADAL" clId="{DC4567FE-C61E-4FA4-8541-4954A27C7296}" dt="2022-11-16T21:55:54.538" v="10051" actId="20577"/>
          <ac:spMkLst>
            <pc:docMk/>
            <pc:sldMk cId="1396037576" sldId="1310"/>
            <ac:spMk id="3" creationId="{86A064DA-73DD-7F60-0CB1-7D9297F8B877}"/>
          </ac:spMkLst>
        </pc:spChg>
      </pc:sldChg>
      <pc:sldChg chg="del">
        <pc:chgData name="James Wagner" userId="2862651d-6f44-4741-89aa-aec1c8926fa8" providerId="ADAL" clId="{DC4567FE-C61E-4FA4-8541-4954A27C7296}" dt="2022-11-13T12:28:11.323" v="0" actId="47"/>
        <pc:sldMkLst>
          <pc:docMk/>
          <pc:sldMk cId="344762528" sldId="1314"/>
        </pc:sldMkLst>
      </pc:sldChg>
      <pc:sldChg chg="del">
        <pc:chgData name="James Wagner" userId="2862651d-6f44-4741-89aa-aec1c8926fa8" providerId="ADAL" clId="{DC4567FE-C61E-4FA4-8541-4954A27C7296}" dt="2022-11-13T12:28:11.323" v="0" actId="47"/>
        <pc:sldMkLst>
          <pc:docMk/>
          <pc:sldMk cId="3690791179" sldId="1321"/>
        </pc:sldMkLst>
      </pc:sldChg>
      <pc:sldChg chg="del">
        <pc:chgData name="James Wagner" userId="2862651d-6f44-4741-89aa-aec1c8926fa8" providerId="ADAL" clId="{DC4567FE-C61E-4FA4-8541-4954A27C7296}" dt="2022-11-13T12:28:11.323" v="0" actId="47"/>
        <pc:sldMkLst>
          <pc:docMk/>
          <pc:sldMk cId="2711920730" sldId="1322"/>
        </pc:sldMkLst>
      </pc:sldChg>
      <pc:sldChg chg="del">
        <pc:chgData name="James Wagner" userId="2862651d-6f44-4741-89aa-aec1c8926fa8" providerId="ADAL" clId="{DC4567FE-C61E-4FA4-8541-4954A27C7296}" dt="2022-11-13T12:28:11.323" v="0" actId="47"/>
        <pc:sldMkLst>
          <pc:docMk/>
          <pc:sldMk cId="2939113290" sldId="1323"/>
        </pc:sldMkLst>
      </pc:sldChg>
      <pc:sldChg chg="del">
        <pc:chgData name="James Wagner" userId="2862651d-6f44-4741-89aa-aec1c8926fa8" providerId="ADAL" clId="{DC4567FE-C61E-4FA4-8541-4954A27C7296}" dt="2022-11-13T12:28:11.323" v="0" actId="47"/>
        <pc:sldMkLst>
          <pc:docMk/>
          <pc:sldMk cId="924349741" sldId="1324"/>
        </pc:sldMkLst>
      </pc:sldChg>
      <pc:sldChg chg="del">
        <pc:chgData name="James Wagner" userId="2862651d-6f44-4741-89aa-aec1c8926fa8" providerId="ADAL" clId="{DC4567FE-C61E-4FA4-8541-4954A27C7296}" dt="2022-11-13T12:28:11.323" v="0" actId="47"/>
        <pc:sldMkLst>
          <pc:docMk/>
          <pc:sldMk cId="691510093" sldId="1327"/>
        </pc:sldMkLst>
      </pc:sldChg>
      <pc:sldChg chg="del">
        <pc:chgData name="James Wagner" userId="2862651d-6f44-4741-89aa-aec1c8926fa8" providerId="ADAL" clId="{DC4567FE-C61E-4FA4-8541-4954A27C7296}" dt="2022-11-13T12:28:11.323" v="0" actId="47"/>
        <pc:sldMkLst>
          <pc:docMk/>
          <pc:sldMk cId="3751715030" sldId="1328"/>
        </pc:sldMkLst>
      </pc:sldChg>
      <pc:sldChg chg="del">
        <pc:chgData name="James Wagner" userId="2862651d-6f44-4741-89aa-aec1c8926fa8" providerId="ADAL" clId="{DC4567FE-C61E-4FA4-8541-4954A27C7296}" dt="2022-11-13T12:28:11.323" v="0" actId="47"/>
        <pc:sldMkLst>
          <pc:docMk/>
          <pc:sldMk cId="374752014" sldId="1329"/>
        </pc:sldMkLst>
      </pc:sldChg>
      <pc:sldChg chg="del">
        <pc:chgData name="James Wagner" userId="2862651d-6f44-4741-89aa-aec1c8926fa8" providerId="ADAL" clId="{DC4567FE-C61E-4FA4-8541-4954A27C7296}" dt="2022-11-13T12:28:11.323" v="0" actId="47"/>
        <pc:sldMkLst>
          <pc:docMk/>
          <pc:sldMk cId="1403449429" sldId="1330"/>
        </pc:sldMkLst>
      </pc:sldChg>
      <pc:sldChg chg="del">
        <pc:chgData name="James Wagner" userId="2862651d-6f44-4741-89aa-aec1c8926fa8" providerId="ADAL" clId="{DC4567FE-C61E-4FA4-8541-4954A27C7296}" dt="2022-11-13T12:28:11.323" v="0" actId="47"/>
        <pc:sldMkLst>
          <pc:docMk/>
          <pc:sldMk cId="3127655924" sldId="1342"/>
        </pc:sldMkLst>
      </pc:sldChg>
      <pc:sldChg chg="del">
        <pc:chgData name="James Wagner" userId="2862651d-6f44-4741-89aa-aec1c8926fa8" providerId="ADAL" clId="{DC4567FE-C61E-4FA4-8541-4954A27C7296}" dt="2022-11-13T12:28:11.323" v="0" actId="47"/>
        <pc:sldMkLst>
          <pc:docMk/>
          <pc:sldMk cId="4061648617" sldId="1343"/>
        </pc:sldMkLst>
      </pc:sldChg>
      <pc:sldChg chg="del">
        <pc:chgData name="James Wagner" userId="2862651d-6f44-4741-89aa-aec1c8926fa8" providerId="ADAL" clId="{DC4567FE-C61E-4FA4-8541-4954A27C7296}" dt="2022-11-13T12:28:11.323" v="0" actId="47"/>
        <pc:sldMkLst>
          <pc:docMk/>
          <pc:sldMk cId="2995877824" sldId="1345"/>
        </pc:sldMkLst>
      </pc:sldChg>
      <pc:sldChg chg="del">
        <pc:chgData name="James Wagner" userId="2862651d-6f44-4741-89aa-aec1c8926fa8" providerId="ADAL" clId="{DC4567FE-C61E-4FA4-8541-4954A27C7296}" dt="2022-11-13T12:28:11.323" v="0" actId="47"/>
        <pc:sldMkLst>
          <pc:docMk/>
          <pc:sldMk cId="1572022892" sldId="1346"/>
        </pc:sldMkLst>
      </pc:sldChg>
      <pc:sldChg chg="del">
        <pc:chgData name="James Wagner" userId="2862651d-6f44-4741-89aa-aec1c8926fa8" providerId="ADAL" clId="{DC4567FE-C61E-4FA4-8541-4954A27C7296}" dt="2022-11-13T12:28:11.323" v="0" actId="47"/>
        <pc:sldMkLst>
          <pc:docMk/>
          <pc:sldMk cId="1703871841" sldId="1347"/>
        </pc:sldMkLst>
      </pc:sldChg>
      <pc:sldChg chg="del">
        <pc:chgData name="James Wagner" userId="2862651d-6f44-4741-89aa-aec1c8926fa8" providerId="ADAL" clId="{DC4567FE-C61E-4FA4-8541-4954A27C7296}" dt="2022-11-13T12:28:11.323" v="0" actId="47"/>
        <pc:sldMkLst>
          <pc:docMk/>
          <pc:sldMk cId="2880267177" sldId="1349"/>
        </pc:sldMkLst>
      </pc:sldChg>
      <pc:sldChg chg="modSp del mod">
        <pc:chgData name="James Wagner" userId="2862651d-6f44-4741-89aa-aec1c8926fa8" providerId="ADAL" clId="{DC4567FE-C61E-4FA4-8541-4954A27C7296}" dt="2022-11-16T21:47:17.476" v="9335" actId="47"/>
        <pc:sldMkLst>
          <pc:docMk/>
          <pc:sldMk cId="1092470142" sldId="1358"/>
        </pc:sldMkLst>
        <pc:spChg chg="mod">
          <ac:chgData name="James Wagner" userId="2862651d-6f44-4741-89aa-aec1c8926fa8" providerId="ADAL" clId="{DC4567FE-C61E-4FA4-8541-4954A27C7296}" dt="2022-11-13T12:32:14.417" v="168" actId="20577"/>
          <ac:spMkLst>
            <pc:docMk/>
            <pc:sldMk cId="1092470142" sldId="1358"/>
            <ac:spMk id="4" creationId="{A58CC36A-C6B3-45A9-8503-06F76D304752}"/>
          </ac:spMkLst>
        </pc:spChg>
      </pc:sldChg>
      <pc:sldChg chg="modSp del mod ord">
        <pc:chgData name="James Wagner" userId="2862651d-6f44-4741-89aa-aec1c8926fa8" providerId="ADAL" clId="{DC4567FE-C61E-4FA4-8541-4954A27C7296}" dt="2022-11-15T23:55:35.395" v="9334" actId="47"/>
        <pc:sldMkLst>
          <pc:docMk/>
          <pc:sldMk cId="1882729791" sldId="1359"/>
        </pc:sldMkLst>
        <pc:spChg chg="mod">
          <ac:chgData name="James Wagner" userId="2862651d-6f44-4741-89aa-aec1c8926fa8" providerId="ADAL" clId="{DC4567FE-C61E-4FA4-8541-4954A27C7296}" dt="2022-11-13T12:53:05.535" v="1290" actId="20577"/>
          <ac:spMkLst>
            <pc:docMk/>
            <pc:sldMk cId="1882729791" sldId="1359"/>
            <ac:spMk id="2" creationId="{00000000-0000-0000-0000-000000000000}"/>
          </ac:spMkLst>
        </pc:spChg>
        <pc:spChg chg="mod">
          <ac:chgData name="James Wagner" userId="2862651d-6f44-4741-89aa-aec1c8926fa8" providerId="ADAL" clId="{DC4567FE-C61E-4FA4-8541-4954A27C7296}" dt="2022-11-13T12:28:21.217" v="2" actId="6549"/>
          <ac:spMkLst>
            <pc:docMk/>
            <pc:sldMk cId="1882729791" sldId="1359"/>
            <ac:spMk id="3" creationId="{00000000-0000-0000-0000-000000000000}"/>
          </ac:spMkLst>
        </pc:spChg>
      </pc:sldChg>
      <pc:sldChg chg="add">
        <pc:chgData name="James Wagner" userId="2862651d-6f44-4741-89aa-aec1c8926fa8" providerId="ADAL" clId="{DC4567FE-C61E-4FA4-8541-4954A27C7296}" dt="2022-11-16T21:47:48.675" v="9343"/>
        <pc:sldMkLst>
          <pc:docMk/>
          <pc:sldMk cId="1702449942" sldId="1360"/>
        </pc:sldMkLst>
      </pc:sldChg>
      <pc:sldChg chg="modSp add del mod">
        <pc:chgData name="James Wagner" userId="2862651d-6f44-4741-89aa-aec1c8926fa8" providerId="ADAL" clId="{DC4567FE-C61E-4FA4-8541-4954A27C7296}" dt="2022-11-16T21:47:43.971" v="9342" actId="2696"/>
        <pc:sldMkLst>
          <pc:docMk/>
          <pc:sldMk cId="1840374999" sldId="1360"/>
        </pc:sldMkLst>
        <pc:spChg chg="mod">
          <ac:chgData name="James Wagner" userId="2862651d-6f44-4741-89aa-aec1c8926fa8" providerId="ADAL" clId="{DC4567FE-C61E-4FA4-8541-4954A27C7296}" dt="2022-11-13T12:32:25.598" v="199" actId="20577"/>
          <ac:spMkLst>
            <pc:docMk/>
            <pc:sldMk cId="1840374999" sldId="1360"/>
            <ac:spMk id="4" creationId="{A58CC36A-C6B3-45A9-8503-06F76D304752}"/>
          </ac:spMkLst>
        </pc:spChg>
      </pc:sldChg>
      <pc:sldChg chg="addSp delSp modSp add mod chgLayout">
        <pc:chgData name="James Wagner" userId="2862651d-6f44-4741-89aa-aec1c8926fa8" providerId="ADAL" clId="{DC4567FE-C61E-4FA4-8541-4954A27C7296}" dt="2022-11-16T21:55:12.656" v="10026" actId="20577"/>
        <pc:sldMkLst>
          <pc:docMk/>
          <pc:sldMk cId="1948854460" sldId="1361"/>
        </pc:sldMkLst>
        <pc:spChg chg="mod ord">
          <ac:chgData name="James Wagner" userId="2862651d-6f44-4741-89aa-aec1c8926fa8" providerId="ADAL" clId="{DC4567FE-C61E-4FA4-8541-4954A27C7296}" dt="2022-11-16T21:54:57.177" v="10005" actId="113"/>
          <ac:spMkLst>
            <pc:docMk/>
            <pc:sldMk cId="1948854460" sldId="1361"/>
            <ac:spMk id="2" creationId="{00000000-0000-0000-0000-000000000000}"/>
          </ac:spMkLst>
        </pc:spChg>
        <pc:spChg chg="del">
          <ac:chgData name="James Wagner" userId="2862651d-6f44-4741-89aa-aec1c8926fa8" providerId="ADAL" clId="{DC4567FE-C61E-4FA4-8541-4954A27C7296}" dt="2022-11-16T21:48:09.447" v="9344" actId="700"/>
          <ac:spMkLst>
            <pc:docMk/>
            <pc:sldMk cId="1948854460" sldId="1361"/>
            <ac:spMk id="3" creationId="{00000000-0000-0000-0000-000000000000}"/>
          </ac:spMkLst>
        </pc:spChg>
        <pc:spChg chg="add mod ord">
          <ac:chgData name="James Wagner" userId="2862651d-6f44-4741-89aa-aec1c8926fa8" providerId="ADAL" clId="{DC4567FE-C61E-4FA4-8541-4954A27C7296}" dt="2022-11-16T21:55:12.656" v="10026" actId="20577"/>
          <ac:spMkLst>
            <pc:docMk/>
            <pc:sldMk cId="1948854460" sldId="1361"/>
            <ac:spMk id="4" creationId="{A4B07E6E-1479-408E-A820-F9EDE03C2228}"/>
          </ac:spMkLst>
        </pc:spChg>
      </pc:sldChg>
      <pc:sldChg chg="add del">
        <pc:chgData name="James Wagner" userId="2862651d-6f44-4741-89aa-aec1c8926fa8" providerId="ADAL" clId="{DC4567FE-C61E-4FA4-8541-4954A27C7296}" dt="2022-11-16T21:47:43.971" v="9342" actId="2696"/>
        <pc:sldMkLst>
          <pc:docMk/>
          <pc:sldMk cId="4213070808" sldId="1361"/>
        </pc:sldMkLst>
      </pc:sldChg>
      <pc:sldChg chg="modSp add del mod">
        <pc:chgData name="James Wagner" userId="2862651d-6f44-4741-89aa-aec1c8926fa8" providerId="ADAL" clId="{DC4567FE-C61E-4FA4-8541-4954A27C7296}" dt="2022-11-16T22:42:25.016" v="12370" actId="47"/>
        <pc:sldMkLst>
          <pc:docMk/>
          <pc:sldMk cId="626762470" sldId="1362"/>
        </pc:sldMkLst>
        <pc:spChg chg="mod">
          <ac:chgData name="James Wagner" userId="2862651d-6f44-4741-89aa-aec1c8926fa8" providerId="ADAL" clId="{DC4567FE-C61E-4FA4-8541-4954A27C7296}" dt="2022-11-13T12:32:40.380" v="236" actId="20577"/>
          <ac:spMkLst>
            <pc:docMk/>
            <pc:sldMk cId="626762470" sldId="1362"/>
            <ac:spMk id="4" creationId="{A58CC36A-C6B3-45A9-8503-06F76D304752}"/>
          </ac:spMkLst>
        </pc:spChg>
      </pc:sldChg>
      <pc:sldChg chg="del">
        <pc:chgData name="James Wagner" userId="2862651d-6f44-4741-89aa-aec1c8926fa8" providerId="ADAL" clId="{DC4567FE-C61E-4FA4-8541-4954A27C7296}" dt="2022-11-13T12:28:11.323" v="0" actId="47"/>
        <pc:sldMkLst>
          <pc:docMk/>
          <pc:sldMk cId="701495021" sldId="1362"/>
        </pc:sldMkLst>
      </pc:sldChg>
      <pc:sldChg chg="add del">
        <pc:chgData name="James Wagner" userId="2862651d-6f44-4741-89aa-aec1c8926fa8" providerId="ADAL" clId="{DC4567FE-C61E-4FA4-8541-4954A27C7296}" dt="2022-11-16T22:42:25.646" v="12371" actId="47"/>
        <pc:sldMkLst>
          <pc:docMk/>
          <pc:sldMk cId="2176105135" sldId="1363"/>
        </pc:sldMkLst>
      </pc:sldChg>
      <pc:sldChg chg="add del">
        <pc:chgData name="James Wagner" userId="2862651d-6f44-4741-89aa-aec1c8926fa8" providerId="ADAL" clId="{DC4567FE-C61E-4FA4-8541-4954A27C7296}" dt="2022-11-17T10:24:06.217" v="17540"/>
        <pc:sldMkLst>
          <pc:docMk/>
          <pc:sldMk cId="2238137013" sldId="1363"/>
        </pc:sldMkLst>
      </pc:sldChg>
      <pc:sldChg chg="add">
        <pc:chgData name="James Wagner" userId="2862651d-6f44-4741-89aa-aec1c8926fa8" providerId="ADAL" clId="{DC4567FE-C61E-4FA4-8541-4954A27C7296}" dt="2022-11-17T01:59:44.654" v="14552"/>
        <pc:sldMkLst>
          <pc:docMk/>
          <pc:sldMk cId="558453440" sldId="1364"/>
        </pc:sldMkLst>
      </pc:sldChg>
      <pc:sldChg chg="modSp add del mod">
        <pc:chgData name="James Wagner" userId="2862651d-6f44-4741-89aa-aec1c8926fa8" providerId="ADAL" clId="{DC4567FE-C61E-4FA4-8541-4954A27C7296}" dt="2022-11-17T01:59:40.732" v="14551" actId="2696"/>
        <pc:sldMkLst>
          <pc:docMk/>
          <pc:sldMk cId="1790169877" sldId="1364"/>
        </pc:sldMkLst>
        <pc:spChg chg="mod">
          <ac:chgData name="James Wagner" userId="2862651d-6f44-4741-89aa-aec1c8926fa8" providerId="ADAL" clId="{DC4567FE-C61E-4FA4-8541-4954A27C7296}" dt="2022-11-13T12:32:54.692" v="275" actId="20577"/>
          <ac:spMkLst>
            <pc:docMk/>
            <pc:sldMk cId="1790169877" sldId="1364"/>
            <ac:spMk id="4" creationId="{A58CC36A-C6B3-45A9-8503-06F76D304752}"/>
          </ac:spMkLst>
        </pc:spChg>
      </pc:sldChg>
      <pc:sldChg chg="add del">
        <pc:chgData name="James Wagner" userId="2862651d-6f44-4741-89aa-aec1c8926fa8" providerId="ADAL" clId="{DC4567FE-C61E-4FA4-8541-4954A27C7296}" dt="2022-11-17T01:59:53.231" v="14555" actId="47"/>
        <pc:sldMkLst>
          <pc:docMk/>
          <pc:sldMk cId="568980731" sldId="1365"/>
        </pc:sldMkLst>
      </pc:sldChg>
      <pc:sldChg chg="add del">
        <pc:chgData name="James Wagner" userId="2862651d-6f44-4741-89aa-aec1c8926fa8" providerId="ADAL" clId="{DC4567FE-C61E-4FA4-8541-4954A27C7296}" dt="2022-11-17T01:59:40.732" v="14551" actId="2696"/>
        <pc:sldMkLst>
          <pc:docMk/>
          <pc:sldMk cId="1353764832" sldId="1365"/>
        </pc:sldMkLst>
      </pc:sldChg>
      <pc:sldChg chg="modSp add mod">
        <pc:chgData name="James Wagner" userId="2862651d-6f44-4741-89aa-aec1c8926fa8" providerId="ADAL" clId="{DC4567FE-C61E-4FA4-8541-4954A27C7296}" dt="2022-11-13T12:33:18.268" v="319" actId="20577"/>
        <pc:sldMkLst>
          <pc:docMk/>
          <pc:sldMk cId="2196562979" sldId="1366"/>
        </pc:sldMkLst>
        <pc:spChg chg="mod">
          <ac:chgData name="James Wagner" userId="2862651d-6f44-4741-89aa-aec1c8926fa8" providerId="ADAL" clId="{DC4567FE-C61E-4FA4-8541-4954A27C7296}" dt="2022-11-13T12:33:18.268" v="319" actId="20577"/>
          <ac:spMkLst>
            <pc:docMk/>
            <pc:sldMk cId="2196562979" sldId="1366"/>
            <ac:spMk id="4" creationId="{A58CC36A-C6B3-45A9-8503-06F76D304752}"/>
          </ac:spMkLst>
        </pc:spChg>
      </pc:sldChg>
      <pc:sldChg chg="add">
        <pc:chgData name="James Wagner" userId="2862651d-6f44-4741-89aa-aec1c8926fa8" providerId="ADAL" clId="{DC4567FE-C61E-4FA4-8541-4954A27C7296}" dt="2022-11-13T12:31:55.428" v="139"/>
        <pc:sldMkLst>
          <pc:docMk/>
          <pc:sldMk cId="3281582043" sldId="1367"/>
        </pc:sldMkLst>
      </pc:sldChg>
      <pc:sldChg chg="modSp add mod">
        <pc:chgData name="James Wagner" userId="2862651d-6f44-4741-89aa-aec1c8926fa8" providerId="ADAL" clId="{DC4567FE-C61E-4FA4-8541-4954A27C7296}" dt="2022-11-13T12:33:34.119" v="340" actId="20577"/>
        <pc:sldMkLst>
          <pc:docMk/>
          <pc:sldMk cId="2062777201" sldId="1368"/>
        </pc:sldMkLst>
        <pc:spChg chg="mod">
          <ac:chgData name="James Wagner" userId="2862651d-6f44-4741-89aa-aec1c8926fa8" providerId="ADAL" clId="{DC4567FE-C61E-4FA4-8541-4954A27C7296}" dt="2022-11-13T12:33:34.119" v="340" actId="20577"/>
          <ac:spMkLst>
            <pc:docMk/>
            <pc:sldMk cId="2062777201" sldId="1368"/>
            <ac:spMk id="4" creationId="{A58CC36A-C6B3-45A9-8503-06F76D304752}"/>
          </ac:spMkLst>
        </pc:spChg>
      </pc:sldChg>
      <pc:sldChg chg="modSp add mod modNotesTx">
        <pc:chgData name="James Wagner" userId="2862651d-6f44-4741-89aa-aec1c8926fa8" providerId="ADAL" clId="{DC4567FE-C61E-4FA4-8541-4954A27C7296}" dt="2022-11-17T09:29:40.794" v="15756" actId="20577"/>
        <pc:sldMkLst>
          <pc:docMk/>
          <pc:sldMk cId="1376706070" sldId="1369"/>
        </pc:sldMkLst>
        <pc:spChg chg="mod">
          <ac:chgData name="James Wagner" userId="2862651d-6f44-4741-89aa-aec1c8926fa8" providerId="ADAL" clId="{DC4567FE-C61E-4FA4-8541-4954A27C7296}" dt="2022-11-17T09:29:40.794" v="15756" actId="20577"/>
          <ac:spMkLst>
            <pc:docMk/>
            <pc:sldMk cId="1376706070" sldId="1369"/>
            <ac:spMk id="2" creationId="{00000000-0000-0000-0000-000000000000}"/>
          </ac:spMkLst>
        </pc:spChg>
      </pc:sldChg>
      <pc:sldChg chg="modSp add mod">
        <pc:chgData name="James Wagner" userId="2862651d-6f44-4741-89aa-aec1c8926fa8" providerId="ADAL" clId="{DC4567FE-C61E-4FA4-8541-4954A27C7296}" dt="2022-11-13T12:33:41.016" v="358" actId="20577"/>
        <pc:sldMkLst>
          <pc:docMk/>
          <pc:sldMk cId="3270417783" sldId="1370"/>
        </pc:sldMkLst>
        <pc:spChg chg="mod">
          <ac:chgData name="James Wagner" userId="2862651d-6f44-4741-89aa-aec1c8926fa8" providerId="ADAL" clId="{DC4567FE-C61E-4FA4-8541-4954A27C7296}" dt="2022-11-13T12:33:41.016" v="358" actId="20577"/>
          <ac:spMkLst>
            <pc:docMk/>
            <pc:sldMk cId="3270417783" sldId="1370"/>
            <ac:spMk id="4" creationId="{A58CC36A-C6B3-45A9-8503-06F76D304752}"/>
          </ac:spMkLst>
        </pc:spChg>
      </pc:sldChg>
      <pc:sldChg chg="add">
        <pc:chgData name="James Wagner" userId="2862651d-6f44-4741-89aa-aec1c8926fa8" providerId="ADAL" clId="{DC4567FE-C61E-4FA4-8541-4954A27C7296}" dt="2022-11-13T12:31:58.773" v="141"/>
        <pc:sldMkLst>
          <pc:docMk/>
          <pc:sldMk cId="315095999" sldId="1371"/>
        </pc:sldMkLst>
      </pc:sldChg>
      <pc:sldChg chg="modSp add mod">
        <pc:chgData name="James Wagner" userId="2862651d-6f44-4741-89aa-aec1c8926fa8" providerId="ADAL" clId="{DC4567FE-C61E-4FA4-8541-4954A27C7296}" dt="2022-11-13T12:33:52.636" v="382" actId="20577"/>
        <pc:sldMkLst>
          <pc:docMk/>
          <pc:sldMk cId="4245618727" sldId="1372"/>
        </pc:sldMkLst>
        <pc:spChg chg="mod">
          <ac:chgData name="James Wagner" userId="2862651d-6f44-4741-89aa-aec1c8926fa8" providerId="ADAL" clId="{DC4567FE-C61E-4FA4-8541-4954A27C7296}" dt="2022-11-13T12:33:52.636" v="382" actId="20577"/>
          <ac:spMkLst>
            <pc:docMk/>
            <pc:sldMk cId="4245618727" sldId="1372"/>
            <ac:spMk id="4" creationId="{A58CC36A-C6B3-45A9-8503-06F76D304752}"/>
          </ac:spMkLst>
        </pc:spChg>
      </pc:sldChg>
      <pc:sldChg chg="add">
        <pc:chgData name="James Wagner" userId="2862651d-6f44-4741-89aa-aec1c8926fa8" providerId="ADAL" clId="{DC4567FE-C61E-4FA4-8541-4954A27C7296}" dt="2022-11-13T12:31:59.970" v="142"/>
        <pc:sldMkLst>
          <pc:docMk/>
          <pc:sldMk cId="1013624977" sldId="1373"/>
        </pc:sldMkLst>
      </pc:sldChg>
      <pc:sldChg chg="modSp add mod">
        <pc:chgData name="James Wagner" userId="2862651d-6f44-4741-89aa-aec1c8926fa8" providerId="ADAL" clId="{DC4567FE-C61E-4FA4-8541-4954A27C7296}" dt="2022-11-13T12:34:13.303" v="418" actId="20577"/>
        <pc:sldMkLst>
          <pc:docMk/>
          <pc:sldMk cId="1008463799" sldId="1374"/>
        </pc:sldMkLst>
        <pc:spChg chg="mod">
          <ac:chgData name="James Wagner" userId="2862651d-6f44-4741-89aa-aec1c8926fa8" providerId="ADAL" clId="{DC4567FE-C61E-4FA4-8541-4954A27C7296}" dt="2022-11-13T12:34:13.303" v="418" actId="20577"/>
          <ac:spMkLst>
            <pc:docMk/>
            <pc:sldMk cId="1008463799" sldId="1374"/>
            <ac:spMk id="4" creationId="{A58CC36A-C6B3-45A9-8503-06F76D304752}"/>
          </ac:spMkLst>
        </pc:spChg>
      </pc:sldChg>
      <pc:sldChg chg="add">
        <pc:chgData name="James Wagner" userId="2862651d-6f44-4741-89aa-aec1c8926fa8" providerId="ADAL" clId="{DC4567FE-C61E-4FA4-8541-4954A27C7296}" dt="2022-11-13T12:32:01.119" v="143"/>
        <pc:sldMkLst>
          <pc:docMk/>
          <pc:sldMk cId="1042981549" sldId="1375"/>
        </pc:sldMkLst>
      </pc:sldChg>
      <pc:sldChg chg="modSp add mod">
        <pc:chgData name="James Wagner" userId="2862651d-6f44-4741-89aa-aec1c8926fa8" providerId="ADAL" clId="{DC4567FE-C61E-4FA4-8541-4954A27C7296}" dt="2022-11-13T12:34:54.409" v="441" actId="20577"/>
        <pc:sldMkLst>
          <pc:docMk/>
          <pc:sldMk cId="3150562526" sldId="1376"/>
        </pc:sldMkLst>
        <pc:spChg chg="mod">
          <ac:chgData name="James Wagner" userId="2862651d-6f44-4741-89aa-aec1c8926fa8" providerId="ADAL" clId="{DC4567FE-C61E-4FA4-8541-4954A27C7296}" dt="2022-11-13T12:34:54.409" v="441" actId="20577"/>
          <ac:spMkLst>
            <pc:docMk/>
            <pc:sldMk cId="3150562526" sldId="1376"/>
            <ac:spMk id="4" creationId="{A58CC36A-C6B3-45A9-8503-06F76D304752}"/>
          </ac:spMkLst>
        </pc:spChg>
      </pc:sldChg>
      <pc:sldChg chg="add">
        <pc:chgData name="James Wagner" userId="2862651d-6f44-4741-89aa-aec1c8926fa8" providerId="ADAL" clId="{DC4567FE-C61E-4FA4-8541-4954A27C7296}" dt="2022-11-13T12:34:24.580" v="419"/>
        <pc:sldMkLst>
          <pc:docMk/>
          <pc:sldMk cId="3525582809" sldId="1377"/>
        </pc:sldMkLst>
      </pc:sldChg>
      <pc:sldChg chg="modSp add mod">
        <pc:chgData name="James Wagner" userId="2862651d-6f44-4741-89aa-aec1c8926fa8" providerId="ADAL" clId="{DC4567FE-C61E-4FA4-8541-4954A27C7296}" dt="2022-11-13T12:34:59.061" v="447" actId="20577"/>
        <pc:sldMkLst>
          <pc:docMk/>
          <pc:sldMk cId="1117790426" sldId="1378"/>
        </pc:sldMkLst>
        <pc:spChg chg="mod">
          <ac:chgData name="James Wagner" userId="2862651d-6f44-4741-89aa-aec1c8926fa8" providerId="ADAL" clId="{DC4567FE-C61E-4FA4-8541-4954A27C7296}" dt="2022-11-13T12:34:59.061" v="447" actId="20577"/>
          <ac:spMkLst>
            <pc:docMk/>
            <pc:sldMk cId="1117790426" sldId="1378"/>
            <ac:spMk id="4" creationId="{A58CC36A-C6B3-45A9-8503-06F76D304752}"/>
          </ac:spMkLst>
        </pc:spChg>
      </pc:sldChg>
      <pc:sldChg chg="del">
        <pc:chgData name="James Wagner" userId="2862651d-6f44-4741-89aa-aec1c8926fa8" providerId="ADAL" clId="{DC4567FE-C61E-4FA4-8541-4954A27C7296}" dt="2022-11-13T12:28:11.323" v="0" actId="47"/>
        <pc:sldMkLst>
          <pc:docMk/>
          <pc:sldMk cId="2409886412" sldId="1378"/>
        </pc:sldMkLst>
      </pc:sldChg>
      <pc:sldChg chg="add">
        <pc:chgData name="James Wagner" userId="2862651d-6f44-4741-89aa-aec1c8926fa8" providerId="ADAL" clId="{DC4567FE-C61E-4FA4-8541-4954A27C7296}" dt="2022-11-13T12:34:36.149" v="421"/>
        <pc:sldMkLst>
          <pc:docMk/>
          <pc:sldMk cId="3164187343" sldId="1379"/>
        </pc:sldMkLst>
      </pc:sldChg>
      <pc:sldChg chg="modSp add mod">
        <pc:chgData name="James Wagner" userId="2862651d-6f44-4741-89aa-aec1c8926fa8" providerId="ADAL" clId="{DC4567FE-C61E-4FA4-8541-4954A27C7296}" dt="2022-11-13T12:35:09.549" v="467" actId="20577"/>
        <pc:sldMkLst>
          <pc:docMk/>
          <pc:sldMk cId="4121255690" sldId="1380"/>
        </pc:sldMkLst>
        <pc:spChg chg="mod">
          <ac:chgData name="James Wagner" userId="2862651d-6f44-4741-89aa-aec1c8926fa8" providerId="ADAL" clId="{DC4567FE-C61E-4FA4-8541-4954A27C7296}" dt="2022-11-13T12:35:09.549" v="467" actId="20577"/>
          <ac:spMkLst>
            <pc:docMk/>
            <pc:sldMk cId="4121255690" sldId="1380"/>
            <ac:spMk id="4" creationId="{A58CC36A-C6B3-45A9-8503-06F76D304752}"/>
          </ac:spMkLst>
        </pc:spChg>
      </pc:sldChg>
      <pc:sldChg chg="del">
        <pc:chgData name="James Wagner" userId="2862651d-6f44-4741-89aa-aec1c8926fa8" providerId="ADAL" clId="{DC4567FE-C61E-4FA4-8541-4954A27C7296}" dt="2022-11-13T12:28:11.323" v="0" actId="47"/>
        <pc:sldMkLst>
          <pc:docMk/>
          <pc:sldMk cId="346509567" sldId="1381"/>
        </pc:sldMkLst>
      </pc:sldChg>
      <pc:sldChg chg="add">
        <pc:chgData name="James Wagner" userId="2862651d-6f44-4741-89aa-aec1c8926fa8" providerId="ADAL" clId="{DC4567FE-C61E-4FA4-8541-4954A27C7296}" dt="2022-11-13T12:34:37.371" v="422"/>
        <pc:sldMkLst>
          <pc:docMk/>
          <pc:sldMk cId="2221354344" sldId="1381"/>
        </pc:sldMkLst>
      </pc:sldChg>
      <pc:sldChg chg="modSp add mod">
        <pc:chgData name="James Wagner" userId="2862651d-6f44-4741-89aa-aec1c8926fa8" providerId="ADAL" clId="{DC4567FE-C61E-4FA4-8541-4954A27C7296}" dt="2022-11-13T12:35:44.793" v="493" actId="20577"/>
        <pc:sldMkLst>
          <pc:docMk/>
          <pc:sldMk cId="2825116181" sldId="1382"/>
        </pc:sldMkLst>
        <pc:spChg chg="mod">
          <ac:chgData name="James Wagner" userId="2862651d-6f44-4741-89aa-aec1c8926fa8" providerId="ADAL" clId="{DC4567FE-C61E-4FA4-8541-4954A27C7296}" dt="2022-11-13T12:35:44.793" v="493" actId="20577"/>
          <ac:spMkLst>
            <pc:docMk/>
            <pc:sldMk cId="2825116181" sldId="1382"/>
            <ac:spMk id="4" creationId="{A58CC36A-C6B3-45A9-8503-06F76D304752}"/>
          </ac:spMkLst>
        </pc:spChg>
      </pc:sldChg>
      <pc:sldChg chg="add">
        <pc:chgData name="James Wagner" userId="2862651d-6f44-4741-89aa-aec1c8926fa8" providerId="ADAL" clId="{DC4567FE-C61E-4FA4-8541-4954A27C7296}" dt="2022-11-13T12:34:38.450" v="423"/>
        <pc:sldMkLst>
          <pc:docMk/>
          <pc:sldMk cId="702270811" sldId="1383"/>
        </pc:sldMkLst>
      </pc:sldChg>
      <pc:sldChg chg="add del">
        <pc:chgData name="James Wagner" userId="2862651d-6f44-4741-89aa-aec1c8926fa8" providerId="ADAL" clId="{DC4567FE-C61E-4FA4-8541-4954A27C7296}" dt="2022-11-16T22:42:40.532" v="12372" actId="47"/>
        <pc:sldMkLst>
          <pc:docMk/>
          <pc:sldMk cId="2118236710" sldId="1384"/>
        </pc:sldMkLst>
      </pc:sldChg>
      <pc:sldChg chg="add del">
        <pc:chgData name="James Wagner" userId="2862651d-6f44-4741-89aa-aec1c8926fa8" providerId="ADAL" clId="{DC4567FE-C61E-4FA4-8541-4954A27C7296}" dt="2022-11-16T22:42:40.805" v="12373" actId="47"/>
        <pc:sldMkLst>
          <pc:docMk/>
          <pc:sldMk cId="3426300152" sldId="1385"/>
        </pc:sldMkLst>
      </pc:sldChg>
      <pc:sldChg chg="add del">
        <pc:chgData name="James Wagner" userId="2862651d-6f44-4741-89aa-aec1c8926fa8" providerId="ADAL" clId="{DC4567FE-C61E-4FA4-8541-4954A27C7296}" dt="2022-11-16T22:42:41.419" v="12374" actId="47"/>
        <pc:sldMkLst>
          <pc:docMk/>
          <pc:sldMk cId="808007870" sldId="1386"/>
        </pc:sldMkLst>
      </pc:sldChg>
      <pc:sldChg chg="add del">
        <pc:chgData name="James Wagner" userId="2862651d-6f44-4741-89aa-aec1c8926fa8" providerId="ADAL" clId="{DC4567FE-C61E-4FA4-8541-4954A27C7296}" dt="2022-11-16T22:42:41.963" v="12375" actId="47"/>
        <pc:sldMkLst>
          <pc:docMk/>
          <pc:sldMk cId="1206909030" sldId="1387"/>
        </pc:sldMkLst>
      </pc:sldChg>
      <pc:sldChg chg="add del">
        <pc:chgData name="James Wagner" userId="2862651d-6f44-4741-89aa-aec1c8926fa8" providerId="ADAL" clId="{DC4567FE-C61E-4FA4-8541-4954A27C7296}" dt="2022-11-17T10:24:06.217" v="17540"/>
        <pc:sldMkLst>
          <pc:docMk/>
          <pc:sldMk cId="1438448954" sldId="1387"/>
        </pc:sldMkLst>
      </pc:sldChg>
      <pc:sldChg chg="modSp new mod">
        <pc:chgData name="James Wagner" userId="2862651d-6f44-4741-89aa-aec1c8926fa8" providerId="ADAL" clId="{DC4567FE-C61E-4FA4-8541-4954A27C7296}" dt="2022-11-13T12:56:48.966" v="1927" actId="20577"/>
        <pc:sldMkLst>
          <pc:docMk/>
          <pc:sldMk cId="1174571066" sldId="1388"/>
        </pc:sldMkLst>
        <pc:spChg chg="mod">
          <ac:chgData name="James Wagner" userId="2862651d-6f44-4741-89aa-aec1c8926fa8" providerId="ADAL" clId="{DC4567FE-C61E-4FA4-8541-4954A27C7296}" dt="2022-11-13T12:56:48.966" v="1927" actId="20577"/>
          <ac:spMkLst>
            <pc:docMk/>
            <pc:sldMk cId="1174571066" sldId="1388"/>
            <ac:spMk id="3" creationId="{F7EC33A5-C1EB-481C-A6F7-A6D1C0FF83F1}"/>
          </ac:spMkLst>
        </pc:spChg>
      </pc:sldChg>
      <pc:sldChg chg="del">
        <pc:chgData name="James Wagner" userId="2862651d-6f44-4741-89aa-aec1c8926fa8" providerId="ADAL" clId="{DC4567FE-C61E-4FA4-8541-4954A27C7296}" dt="2022-11-13T12:28:11.323" v="0" actId="47"/>
        <pc:sldMkLst>
          <pc:docMk/>
          <pc:sldMk cId="2114415803" sldId="1388"/>
        </pc:sldMkLst>
      </pc:sldChg>
      <pc:sldChg chg="addSp modSp add mod modAnim">
        <pc:chgData name="James Wagner" userId="2862651d-6f44-4741-89aa-aec1c8926fa8" providerId="ADAL" clId="{DC4567FE-C61E-4FA4-8541-4954A27C7296}" dt="2022-11-13T12:58:44.334" v="2090" actId="5793"/>
        <pc:sldMkLst>
          <pc:docMk/>
          <pc:sldMk cId="625867258" sldId="1389"/>
        </pc:sldMkLst>
        <pc:spChg chg="mod">
          <ac:chgData name="James Wagner" userId="2862651d-6f44-4741-89aa-aec1c8926fa8" providerId="ADAL" clId="{DC4567FE-C61E-4FA4-8541-4954A27C7296}" dt="2022-11-13T12:58:44.334" v="2090" actId="5793"/>
          <ac:spMkLst>
            <pc:docMk/>
            <pc:sldMk cId="625867258" sldId="1389"/>
            <ac:spMk id="2" creationId="{00000000-0000-0000-0000-000000000000}"/>
          </ac:spMkLst>
        </pc:spChg>
        <pc:spChg chg="add mod">
          <ac:chgData name="James Wagner" userId="2862651d-6f44-4741-89aa-aec1c8926fa8" providerId="ADAL" clId="{DC4567FE-C61E-4FA4-8541-4954A27C7296}" dt="2022-11-13T12:57:53.951" v="1952" actId="1036"/>
          <ac:spMkLst>
            <pc:docMk/>
            <pc:sldMk cId="625867258" sldId="1389"/>
            <ac:spMk id="6" creationId="{C8066B6C-BC75-48C8-86E1-84AB6F5D504D}"/>
          </ac:spMkLst>
        </pc:spChg>
        <pc:spChg chg="add mod">
          <ac:chgData name="James Wagner" userId="2862651d-6f44-4741-89aa-aec1c8926fa8" providerId="ADAL" clId="{DC4567FE-C61E-4FA4-8541-4954A27C7296}" dt="2022-11-13T12:57:53.951" v="1952" actId="1036"/>
          <ac:spMkLst>
            <pc:docMk/>
            <pc:sldMk cId="625867258" sldId="1389"/>
            <ac:spMk id="7" creationId="{8E2B41E4-89A0-4AD2-917C-DF42F9ADB5C0}"/>
          </ac:spMkLst>
        </pc:spChg>
        <pc:spChg chg="add mod">
          <ac:chgData name="James Wagner" userId="2862651d-6f44-4741-89aa-aec1c8926fa8" providerId="ADAL" clId="{DC4567FE-C61E-4FA4-8541-4954A27C7296}" dt="2022-11-13T12:57:53.951" v="1952" actId="1036"/>
          <ac:spMkLst>
            <pc:docMk/>
            <pc:sldMk cId="625867258" sldId="1389"/>
            <ac:spMk id="8" creationId="{42DF906C-BF92-4CE0-9AED-51991160A746}"/>
          </ac:spMkLst>
        </pc:spChg>
        <pc:spChg chg="add mod">
          <ac:chgData name="James Wagner" userId="2862651d-6f44-4741-89aa-aec1c8926fa8" providerId="ADAL" clId="{DC4567FE-C61E-4FA4-8541-4954A27C7296}" dt="2022-11-13T12:57:53.951" v="1952" actId="1036"/>
          <ac:spMkLst>
            <pc:docMk/>
            <pc:sldMk cId="625867258" sldId="1389"/>
            <ac:spMk id="9" creationId="{E3F75A84-9310-4AD6-9680-BBEE311FA501}"/>
          </ac:spMkLst>
        </pc:spChg>
        <pc:spChg chg="add mod">
          <ac:chgData name="James Wagner" userId="2862651d-6f44-4741-89aa-aec1c8926fa8" providerId="ADAL" clId="{DC4567FE-C61E-4FA4-8541-4954A27C7296}" dt="2022-11-13T12:57:53.951" v="1952" actId="1036"/>
          <ac:spMkLst>
            <pc:docMk/>
            <pc:sldMk cId="625867258" sldId="1389"/>
            <ac:spMk id="10" creationId="{12DC9AB5-95B9-4B39-AC1D-05F407203614}"/>
          </ac:spMkLst>
        </pc:spChg>
        <pc:spChg chg="add mod">
          <ac:chgData name="James Wagner" userId="2862651d-6f44-4741-89aa-aec1c8926fa8" providerId="ADAL" clId="{DC4567FE-C61E-4FA4-8541-4954A27C7296}" dt="2022-11-13T12:57:53.951" v="1952" actId="1036"/>
          <ac:spMkLst>
            <pc:docMk/>
            <pc:sldMk cId="625867258" sldId="1389"/>
            <ac:spMk id="11" creationId="{00C33C5F-0441-41F3-AD60-8287FB5B94A0}"/>
          </ac:spMkLst>
        </pc:spChg>
        <pc:picChg chg="add mod">
          <ac:chgData name="James Wagner" userId="2862651d-6f44-4741-89aa-aec1c8926fa8" providerId="ADAL" clId="{DC4567FE-C61E-4FA4-8541-4954A27C7296}" dt="2022-11-13T12:57:53.951" v="1952" actId="1036"/>
          <ac:picMkLst>
            <pc:docMk/>
            <pc:sldMk cId="625867258" sldId="1389"/>
            <ac:picMk id="4" creationId="{D854147F-64ED-4D0F-B116-C6721AB4D73A}"/>
          </ac:picMkLst>
        </pc:picChg>
        <pc:picChg chg="add mod">
          <ac:chgData name="James Wagner" userId="2862651d-6f44-4741-89aa-aec1c8926fa8" providerId="ADAL" clId="{DC4567FE-C61E-4FA4-8541-4954A27C7296}" dt="2022-11-13T12:57:53.951" v="1952" actId="1036"/>
          <ac:picMkLst>
            <pc:docMk/>
            <pc:sldMk cId="625867258" sldId="1389"/>
            <ac:picMk id="5" creationId="{445BF4FF-E318-4EDE-92DD-C7EDDF6535B2}"/>
          </ac:picMkLst>
        </pc:picChg>
      </pc:sldChg>
      <pc:sldChg chg="modSp add mod">
        <pc:chgData name="James Wagner" userId="2862651d-6f44-4741-89aa-aec1c8926fa8" providerId="ADAL" clId="{DC4567FE-C61E-4FA4-8541-4954A27C7296}" dt="2022-11-13T13:02:01.500" v="2781" actId="20577"/>
        <pc:sldMkLst>
          <pc:docMk/>
          <pc:sldMk cId="1976390870" sldId="1390"/>
        </pc:sldMkLst>
        <pc:spChg chg="mod">
          <ac:chgData name="James Wagner" userId="2862651d-6f44-4741-89aa-aec1c8926fa8" providerId="ADAL" clId="{DC4567FE-C61E-4FA4-8541-4954A27C7296}" dt="2022-11-13T13:02:01.500" v="2781" actId="20577"/>
          <ac:spMkLst>
            <pc:docMk/>
            <pc:sldMk cId="1976390870" sldId="1390"/>
            <ac:spMk id="3" creationId="{F7EC33A5-C1EB-481C-A6F7-A6D1C0FF83F1}"/>
          </ac:spMkLst>
        </pc:spChg>
      </pc:sldChg>
      <pc:sldChg chg="modSp add mod">
        <pc:chgData name="James Wagner" userId="2862651d-6f44-4741-89aa-aec1c8926fa8" providerId="ADAL" clId="{DC4567FE-C61E-4FA4-8541-4954A27C7296}" dt="2022-11-15T14:18:54.504" v="3339" actId="20577"/>
        <pc:sldMkLst>
          <pc:docMk/>
          <pc:sldMk cId="1373286638" sldId="1391"/>
        </pc:sldMkLst>
        <pc:spChg chg="mod">
          <ac:chgData name="James Wagner" userId="2862651d-6f44-4741-89aa-aec1c8926fa8" providerId="ADAL" clId="{DC4567FE-C61E-4FA4-8541-4954A27C7296}" dt="2022-11-15T14:18:54.504" v="3339" actId="20577"/>
          <ac:spMkLst>
            <pc:docMk/>
            <pc:sldMk cId="1373286638" sldId="1391"/>
            <ac:spMk id="3" creationId="{F7EC33A5-C1EB-481C-A6F7-A6D1C0FF83F1}"/>
          </ac:spMkLst>
        </pc:spChg>
      </pc:sldChg>
      <pc:sldChg chg="del">
        <pc:chgData name="James Wagner" userId="2862651d-6f44-4741-89aa-aec1c8926fa8" providerId="ADAL" clId="{DC4567FE-C61E-4FA4-8541-4954A27C7296}" dt="2022-11-13T12:28:11.323" v="0" actId="47"/>
        <pc:sldMkLst>
          <pc:docMk/>
          <pc:sldMk cId="1378454237" sldId="1391"/>
        </pc:sldMkLst>
      </pc:sldChg>
      <pc:sldChg chg="del">
        <pc:chgData name="James Wagner" userId="2862651d-6f44-4741-89aa-aec1c8926fa8" providerId="ADAL" clId="{DC4567FE-C61E-4FA4-8541-4954A27C7296}" dt="2022-11-13T12:28:11.323" v="0" actId="47"/>
        <pc:sldMkLst>
          <pc:docMk/>
          <pc:sldMk cId="83439859" sldId="1392"/>
        </pc:sldMkLst>
      </pc:sldChg>
      <pc:sldChg chg="modSp add del mod">
        <pc:chgData name="James Wagner" userId="2862651d-6f44-4741-89aa-aec1c8926fa8" providerId="ADAL" clId="{DC4567FE-C61E-4FA4-8541-4954A27C7296}" dt="2022-11-16T22:42:15.171" v="12369" actId="47"/>
        <pc:sldMkLst>
          <pc:docMk/>
          <pc:sldMk cId="275557315" sldId="1392"/>
        </pc:sldMkLst>
        <pc:spChg chg="mod">
          <ac:chgData name="James Wagner" userId="2862651d-6f44-4741-89aa-aec1c8926fa8" providerId="ADAL" clId="{DC4567FE-C61E-4FA4-8541-4954A27C7296}" dt="2022-11-15T14:20:46.279" v="3731" actId="20577"/>
          <ac:spMkLst>
            <pc:docMk/>
            <pc:sldMk cId="275557315" sldId="1392"/>
            <ac:spMk id="3" creationId="{F7EC33A5-C1EB-481C-A6F7-A6D1C0FF83F1}"/>
          </ac:spMkLst>
        </pc:spChg>
      </pc:sldChg>
      <pc:sldChg chg="del">
        <pc:chgData name="James Wagner" userId="2862651d-6f44-4741-89aa-aec1c8926fa8" providerId="ADAL" clId="{DC4567FE-C61E-4FA4-8541-4954A27C7296}" dt="2022-11-13T12:28:11.323" v="0" actId="47"/>
        <pc:sldMkLst>
          <pc:docMk/>
          <pc:sldMk cId="3480224760" sldId="1393"/>
        </pc:sldMkLst>
      </pc:sldChg>
      <pc:sldChg chg="modSp add mod">
        <pc:chgData name="James Wagner" userId="2862651d-6f44-4741-89aa-aec1c8926fa8" providerId="ADAL" clId="{DC4567FE-C61E-4FA4-8541-4954A27C7296}" dt="2022-11-15T14:23:03.835" v="4088" actId="20577"/>
        <pc:sldMkLst>
          <pc:docMk/>
          <pc:sldMk cId="3647048048" sldId="1393"/>
        </pc:sldMkLst>
        <pc:spChg chg="mod">
          <ac:chgData name="James Wagner" userId="2862651d-6f44-4741-89aa-aec1c8926fa8" providerId="ADAL" clId="{DC4567FE-C61E-4FA4-8541-4954A27C7296}" dt="2022-11-15T14:23:03.835" v="4088" actId="20577"/>
          <ac:spMkLst>
            <pc:docMk/>
            <pc:sldMk cId="3647048048" sldId="1393"/>
            <ac:spMk id="3" creationId="{F7EC33A5-C1EB-481C-A6F7-A6D1C0FF83F1}"/>
          </ac:spMkLst>
        </pc:spChg>
      </pc:sldChg>
      <pc:sldChg chg="modSp add mod">
        <pc:chgData name="James Wagner" userId="2862651d-6f44-4741-89aa-aec1c8926fa8" providerId="ADAL" clId="{DC4567FE-C61E-4FA4-8541-4954A27C7296}" dt="2022-11-15T14:29:35.959" v="4882" actId="27636"/>
        <pc:sldMkLst>
          <pc:docMk/>
          <pc:sldMk cId="1150769195" sldId="1394"/>
        </pc:sldMkLst>
        <pc:spChg chg="mod">
          <ac:chgData name="James Wagner" userId="2862651d-6f44-4741-89aa-aec1c8926fa8" providerId="ADAL" clId="{DC4567FE-C61E-4FA4-8541-4954A27C7296}" dt="2022-11-15T14:29:35.959" v="4882" actId="27636"/>
          <ac:spMkLst>
            <pc:docMk/>
            <pc:sldMk cId="1150769195" sldId="1394"/>
            <ac:spMk id="3" creationId="{F7EC33A5-C1EB-481C-A6F7-A6D1C0FF83F1}"/>
          </ac:spMkLst>
        </pc:spChg>
      </pc:sldChg>
      <pc:sldChg chg="del">
        <pc:chgData name="James Wagner" userId="2862651d-6f44-4741-89aa-aec1c8926fa8" providerId="ADAL" clId="{DC4567FE-C61E-4FA4-8541-4954A27C7296}" dt="2022-11-13T12:28:11.323" v="0" actId="47"/>
        <pc:sldMkLst>
          <pc:docMk/>
          <pc:sldMk cId="4063192619" sldId="1394"/>
        </pc:sldMkLst>
      </pc:sldChg>
      <pc:sldChg chg="modSp add del mod">
        <pc:chgData name="James Wagner" userId="2862651d-6f44-4741-89aa-aec1c8926fa8" providerId="ADAL" clId="{DC4567FE-C61E-4FA4-8541-4954A27C7296}" dt="2022-11-16T22:43:09.313" v="12376" actId="2696"/>
        <pc:sldMkLst>
          <pc:docMk/>
          <pc:sldMk cId="436644508" sldId="1395"/>
        </pc:sldMkLst>
        <pc:spChg chg="mod">
          <ac:chgData name="James Wagner" userId="2862651d-6f44-4741-89aa-aec1c8926fa8" providerId="ADAL" clId="{DC4567FE-C61E-4FA4-8541-4954A27C7296}" dt="2022-11-15T14:29:51.464" v="4900" actId="20577"/>
          <ac:spMkLst>
            <pc:docMk/>
            <pc:sldMk cId="436644508" sldId="1395"/>
            <ac:spMk id="2" creationId="{6009635B-F549-4183-8326-53F9D298D5B9}"/>
          </ac:spMkLst>
        </pc:spChg>
        <pc:spChg chg="mod">
          <ac:chgData name="James Wagner" userId="2862651d-6f44-4741-89aa-aec1c8926fa8" providerId="ADAL" clId="{DC4567FE-C61E-4FA4-8541-4954A27C7296}" dt="2022-11-15T19:27:17.875" v="5626" actId="20577"/>
          <ac:spMkLst>
            <pc:docMk/>
            <pc:sldMk cId="436644508" sldId="1395"/>
            <ac:spMk id="3" creationId="{F7EC33A5-C1EB-481C-A6F7-A6D1C0FF83F1}"/>
          </ac:spMkLst>
        </pc:spChg>
      </pc:sldChg>
      <pc:sldChg chg="add ord">
        <pc:chgData name="James Wagner" userId="2862651d-6f44-4741-89aa-aec1c8926fa8" providerId="ADAL" clId="{DC4567FE-C61E-4FA4-8541-4954A27C7296}" dt="2022-11-17T01:58:54.196" v="14545"/>
        <pc:sldMkLst>
          <pc:docMk/>
          <pc:sldMk cId="635677770" sldId="1395"/>
        </pc:sldMkLst>
      </pc:sldChg>
      <pc:sldChg chg="del">
        <pc:chgData name="James Wagner" userId="2862651d-6f44-4741-89aa-aec1c8926fa8" providerId="ADAL" clId="{DC4567FE-C61E-4FA4-8541-4954A27C7296}" dt="2022-11-13T12:28:11.323" v="0" actId="47"/>
        <pc:sldMkLst>
          <pc:docMk/>
          <pc:sldMk cId="2091743992" sldId="1395"/>
        </pc:sldMkLst>
      </pc:sldChg>
      <pc:sldChg chg="addSp modSp add del mod">
        <pc:chgData name="James Wagner" userId="2862651d-6f44-4741-89aa-aec1c8926fa8" providerId="ADAL" clId="{DC4567FE-C61E-4FA4-8541-4954A27C7296}" dt="2022-11-16T22:43:09.313" v="12376" actId="2696"/>
        <pc:sldMkLst>
          <pc:docMk/>
          <pc:sldMk cId="655912063" sldId="1396"/>
        </pc:sldMkLst>
        <pc:spChg chg="mod">
          <ac:chgData name="James Wagner" userId="2862651d-6f44-4741-89aa-aec1c8926fa8" providerId="ADAL" clId="{DC4567FE-C61E-4FA4-8541-4954A27C7296}" dt="2022-11-15T19:27:48.298" v="5646" actId="20577"/>
          <ac:spMkLst>
            <pc:docMk/>
            <pc:sldMk cId="655912063" sldId="1396"/>
            <ac:spMk id="2" creationId="{6009635B-F549-4183-8326-53F9D298D5B9}"/>
          </ac:spMkLst>
        </pc:spChg>
        <pc:spChg chg="mod">
          <ac:chgData name="James Wagner" userId="2862651d-6f44-4741-89aa-aec1c8926fa8" providerId="ADAL" clId="{DC4567FE-C61E-4FA4-8541-4954A27C7296}" dt="2022-11-15T19:28:23.208" v="5783" actId="20577"/>
          <ac:spMkLst>
            <pc:docMk/>
            <pc:sldMk cId="655912063" sldId="1396"/>
            <ac:spMk id="3" creationId="{F7EC33A5-C1EB-481C-A6F7-A6D1C0FF83F1}"/>
          </ac:spMkLst>
        </pc:spChg>
        <pc:picChg chg="add mod">
          <ac:chgData name="James Wagner" userId="2862651d-6f44-4741-89aa-aec1c8926fa8" providerId="ADAL" clId="{DC4567FE-C61E-4FA4-8541-4954A27C7296}" dt="2022-11-15T19:27:50.458" v="5647" actId="1076"/>
          <ac:picMkLst>
            <pc:docMk/>
            <pc:sldMk cId="655912063" sldId="1396"/>
            <ac:picMk id="4" creationId="{5BC09929-FA04-48B0-B0C6-9FAFAE1E460E}"/>
          </ac:picMkLst>
        </pc:picChg>
      </pc:sldChg>
      <pc:sldChg chg="del">
        <pc:chgData name="James Wagner" userId="2862651d-6f44-4741-89aa-aec1c8926fa8" providerId="ADAL" clId="{DC4567FE-C61E-4FA4-8541-4954A27C7296}" dt="2022-11-13T12:28:11.323" v="0" actId="47"/>
        <pc:sldMkLst>
          <pc:docMk/>
          <pc:sldMk cId="2219149926" sldId="1396"/>
        </pc:sldMkLst>
      </pc:sldChg>
      <pc:sldChg chg="add ord">
        <pc:chgData name="James Wagner" userId="2862651d-6f44-4741-89aa-aec1c8926fa8" providerId="ADAL" clId="{DC4567FE-C61E-4FA4-8541-4954A27C7296}" dt="2022-11-17T01:59:21.354" v="14548"/>
        <pc:sldMkLst>
          <pc:docMk/>
          <pc:sldMk cId="3959285143" sldId="1396"/>
        </pc:sldMkLst>
      </pc:sldChg>
      <pc:sldChg chg="add">
        <pc:chgData name="James Wagner" userId="2862651d-6f44-4741-89aa-aec1c8926fa8" providerId="ADAL" clId="{DC4567FE-C61E-4FA4-8541-4954A27C7296}" dt="2022-11-16T22:43:13.762" v="12377"/>
        <pc:sldMkLst>
          <pc:docMk/>
          <pc:sldMk cId="868223394" sldId="1397"/>
        </pc:sldMkLst>
      </pc:sldChg>
      <pc:sldChg chg="del">
        <pc:chgData name="James Wagner" userId="2862651d-6f44-4741-89aa-aec1c8926fa8" providerId="ADAL" clId="{DC4567FE-C61E-4FA4-8541-4954A27C7296}" dt="2022-11-13T12:28:11.323" v="0" actId="47"/>
        <pc:sldMkLst>
          <pc:docMk/>
          <pc:sldMk cId="2078464322" sldId="1397"/>
        </pc:sldMkLst>
      </pc:sldChg>
      <pc:sldChg chg="modSp add del mod">
        <pc:chgData name="James Wagner" userId="2862651d-6f44-4741-89aa-aec1c8926fa8" providerId="ADAL" clId="{DC4567FE-C61E-4FA4-8541-4954A27C7296}" dt="2022-11-16T22:43:09.313" v="12376" actId="2696"/>
        <pc:sldMkLst>
          <pc:docMk/>
          <pc:sldMk cId="3440360443" sldId="1397"/>
        </pc:sldMkLst>
        <pc:spChg chg="mod">
          <ac:chgData name="James Wagner" userId="2862651d-6f44-4741-89aa-aec1c8926fa8" providerId="ADAL" clId="{DC4567FE-C61E-4FA4-8541-4954A27C7296}" dt="2022-11-15T19:29:53.258" v="5801" actId="20577"/>
          <ac:spMkLst>
            <pc:docMk/>
            <pc:sldMk cId="3440360443" sldId="1397"/>
            <ac:spMk id="2" creationId="{6009635B-F549-4183-8326-53F9D298D5B9}"/>
          </ac:spMkLst>
        </pc:spChg>
        <pc:spChg chg="mod">
          <ac:chgData name="James Wagner" userId="2862651d-6f44-4741-89aa-aec1c8926fa8" providerId="ADAL" clId="{DC4567FE-C61E-4FA4-8541-4954A27C7296}" dt="2022-11-15T19:41:50.636" v="6590" actId="20577"/>
          <ac:spMkLst>
            <pc:docMk/>
            <pc:sldMk cId="3440360443" sldId="1397"/>
            <ac:spMk id="3" creationId="{F7EC33A5-C1EB-481C-A6F7-A6D1C0FF83F1}"/>
          </ac:spMkLst>
        </pc:spChg>
      </pc:sldChg>
      <pc:sldChg chg="modSp add del mod">
        <pc:chgData name="James Wagner" userId="2862651d-6f44-4741-89aa-aec1c8926fa8" providerId="ADAL" clId="{DC4567FE-C61E-4FA4-8541-4954A27C7296}" dt="2022-11-16T22:43:09.313" v="12376" actId="2696"/>
        <pc:sldMkLst>
          <pc:docMk/>
          <pc:sldMk cId="1285715332" sldId="1398"/>
        </pc:sldMkLst>
        <pc:spChg chg="mod">
          <ac:chgData name="James Wagner" userId="2862651d-6f44-4741-89aa-aec1c8926fa8" providerId="ADAL" clId="{DC4567FE-C61E-4FA4-8541-4954A27C7296}" dt="2022-11-15T19:42:01.485" v="6591"/>
          <ac:spMkLst>
            <pc:docMk/>
            <pc:sldMk cId="1285715332" sldId="1398"/>
            <ac:spMk id="2" creationId="{6009635B-F549-4183-8326-53F9D298D5B9}"/>
          </ac:spMkLst>
        </pc:spChg>
        <pc:spChg chg="mod">
          <ac:chgData name="James Wagner" userId="2862651d-6f44-4741-89aa-aec1c8926fa8" providerId="ADAL" clId="{DC4567FE-C61E-4FA4-8541-4954A27C7296}" dt="2022-11-15T20:22:33.150" v="7398" actId="20577"/>
          <ac:spMkLst>
            <pc:docMk/>
            <pc:sldMk cId="1285715332" sldId="1398"/>
            <ac:spMk id="3" creationId="{F7EC33A5-C1EB-481C-A6F7-A6D1C0FF83F1}"/>
          </ac:spMkLst>
        </pc:spChg>
      </pc:sldChg>
      <pc:sldChg chg="add">
        <pc:chgData name="James Wagner" userId="2862651d-6f44-4741-89aa-aec1c8926fa8" providerId="ADAL" clId="{DC4567FE-C61E-4FA4-8541-4954A27C7296}" dt="2022-11-16T22:43:13.762" v="12377"/>
        <pc:sldMkLst>
          <pc:docMk/>
          <pc:sldMk cId="2949895397" sldId="1398"/>
        </pc:sldMkLst>
      </pc:sldChg>
      <pc:sldChg chg="addSp modSp add del mod">
        <pc:chgData name="James Wagner" userId="2862651d-6f44-4741-89aa-aec1c8926fa8" providerId="ADAL" clId="{DC4567FE-C61E-4FA4-8541-4954A27C7296}" dt="2022-11-16T22:43:09.313" v="12376" actId="2696"/>
        <pc:sldMkLst>
          <pc:docMk/>
          <pc:sldMk cId="967091330" sldId="1399"/>
        </pc:sldMkLst>
        <pc:spChg chg="mod">
          <ac:chgData name="James Wagner" userId="2862651d-6f44-4741-89aa-aec1c8926fa8" providerId="ADAL" clId="{DC4567FE-C61E-4FA4-8541-4954A27C7296}" dt="2022-11-15T20:22:44.998" v="7426" actId="20577"/>
          <ac:spMkLst>
            <pc:docMk/>
            <pc:sldMk cId="967091330" sldId="1399"/>
            <ac:spMk id="2" creationId="{6009635B-F549-4183-8326-53F9D298D5B9}"/>
          </ac:spMkLst>
        </pc:spChg>
        <pc:spChg chg="mod">
          <ac:chgData name="James Wagner" userId="2862651d-6f44-4741-89aa-aec1c8926fa8" providerId="ADAL" clId="{DC4567FE-C61E-4FA4-8541-4954A27C7296}" dt="2022-11-15T20:22:52.175" v="7428" actId="1076"/>
          <ac:spMkLst>
            <pc:docMk/>
            <pc:sldMk cId="967091330" sldId="1399"/>
            <ac:spMk id="6" creationId="{06BBAE9B-7AFC-40D9-8707-E4642CE224FE}"/>
          </ac:spMkLst>
        </pc:spChg>
        <pc:spChg chg="mod">
          <ac:chgData name="James Wagner" userId="2862651d-6f44-4741-89aa-aec1c8926fa8" providerId="ADAL" clId="{DC4567FE-C61E-4FA4-8541-4954A27C7296}" dt="2022-11-15T20:22:52.175" v="7428" actId="1076"/>
          <ac:spMkLst>
            <pc:docMk/>
            <pc:sldMk cId="967091330" sldId="1399"/>
            <ac:spMk id="7" creationId="{3CA777B7-8270-4335-A2FD-8401F7792D95}"/>
          </ac:spMkLst>
        </pc:spChg>
        <pc:spChg chg="mod">
          <ac:chgData name="James Wagner" userId="2862651d-6f44-4741-89aa-aec1c8926fa8" providerId="ADAL" clId="{DC4567FE-C61E-4FA4-8541-4954A27C7296}" dt="2022-11-15T20:22:52.175" v="7428" actId="1076"/>
          <ac:spMkLst>
            <pc:docMk/>
            <pc:sldMk cId="967091330" sldId="1399"/>
            <ac:spMk id="9" creationId="{F2E5E8F1-F86B-4367-85E8-E7259A1FB10A}"/>
          </ac:spMkLst>
        </pc:spChg>
        <pc:spChg chg="mod">
          <ac:chgData name="James Wagner" userId="2862651d-6f44-4741-89aa-aec1c8926fa8" providerId="ADAL" clId="{DC4567FE-C61E-4FA4-8541-4954A27C7296}" dt="2022-11-15T20:22:52.175" v="7428" actId="1076"/>
          <ac:spMkLst>
            <pc:docMk/>
            <pc:sldMk cId="967091330" sldId="1399"/>
            <ac:spMk id="10" creationId="{3BD74A49-30D6-42AF-B5DD-2671471167F2}"/>
          </ac:spMkLst>
        </pc:spChg>
        <pc:grpChg chg="add mod">
          <ac:chgData name="James Wagner" userId="2862651d-6f44-4741-89aa-aec1c8926fa8" providerId="ADAL" clId="{DC4567FE-C61E-4FA4-8541-4954A27C7296}" dt="2022-11-15T20:22:52.175" v="7428" actId="1076"/>
          <ac:grpSpMkLst>
            <pc:docMk/>
            <pc:sldMk cId="967091330" sldId="1399"/>
            <ac:grpSpMk id="4" creationId="{B2863C99-30EA-48D8-9FFD-7160E9887527}"/>
          </ac:grpSpMkLst>
        </pc:grpChg>
        <pc:grpChg chg="mod">
          <ac:chgData name="James Wagner" userId="2862651d-6f44-4741-89aa-aec1c8926fa8" providerId="ADAL" clId="{DC4567FE-C61E-4FA4-8541-4954A27C7296}" dt="2022-11-15T20:22:52.175" v="7428" actId="1076"/>
          <ac:grpSpMkLst>
            <pc:docMk/>
            <pc:sldMk cId="967091330" sldId="1399"/>
            <ac:grpSpMk id="5" creationId="{1DF4D134-23D2-4DA1-A508-EB2B53E54970}"/>
          </ac:grpSpMkLst>
        </pc:grpChg>
        <pc:picChg chg="mod">
          <ac:chgData name="James Wagner" userId="2862651d-6f44-4741-89aa-aec1c8926fa8" providerId="ADAL" clId="{DC4567FE-C61E-4FA4-8541-4954A27C7296}" dt="2022-11-15T20:22:52.175" v="7428" actId="1076"/>
          <ac:picMkLst>
            <pc:docMk/>
            <pc:sldMk cId="967091330" sldId="1399"/>
            <ac:picMk id="8" creationId="{99D145BD-32D5-4971-9E7B-00BB73A00113}"/>
          </ac:picMkLst>
        </pc:picChg>
      </pc:sldChg>
      <pc:sldChg chg="add del">
        <pc:chgData name="James Wagner" userId="2862651d-6f44-4741-89aa-aec1c8926fa8" providerId="ADAL" clId="{DC4567FE-C61E-4FA4-8541-4954A27C7296}" dt="2022-11-17T01:59:07.889" v="14546" actId="47"/>
        <pc:sldMkLst>
          <pc:docMk/>
          <pc:sldMk cId="3678726832" sldId="1399"/>
        </pc:sldMkLst>
      </pc:sldChg>
      <pc:sldChg chg="del">
        <pc:chgData name="James Wagner" userId="2862651d-6f44-4741-89aa-aec1c8926fa8" providerId="ADAL" clId="{DC4567FE-C61E-4FA4-8541-4954A27C7296}" dt="2022-11-13T12:28:11.323" v="0" actId="47"/>
        <pc:sldMkLst>
          <pc:docMk/>
          <pc:sldMk cId="4152714638" sldId="1399"/>
        </pc:sldMkLst>
      </pc:sldChg>
      <pc:sldChg chg="add">
        <pc:chgData name="James Wagner" userId="2862651d-6f44-4741-89aa-aec1c8926fa8" providerId="ADAL" clId="{DC4567FE-C61E-4FA4-8541-4954A27C7296}" dt="2022-11-16T22:43:13.762" v="12377"/>
        <pc:sldMkLst>
          <pc:docMk/>
          <pc:sldMk cId="132344956" sldId="1400"/>
        </pc:sldMkLst>
      </pc:sldChg>
      <pc:sldChg chg="modSp add del mod">
        <pc:chgData name="James Wagner" userId="2862651d-6f44-4741-89aa-aec1c8926fa8" providerId="ADAL" clId="{DC4567FE-C61E-4FA4-8541-4954A27C7296}" dt="2022-11-16T22:43:09.313" v="12376" actId="2696"/>
        <pc:sldMkLst>
          <pc:docMk/>
          <pc:sldMk cId="172119617" sldId="1400"/>
        </pc:sldMkLst>
        <pc:spChg chg="mod">
          <ac:chgData name="James Wagner" userId="2862651d-6f44-4741-89aa-aec1c8926fa8" providerId="ADAL" clId="{DC4567FE-C61E-4FA4-8541-4954A27C7296}" dt="2022-11-15T20:23:43.467" v="7461" actId="20577"/>
          <ac:spMkLst>
            <pc:docMk/>
            <pc:sldMk cId="172119617" sldId="1400"/>
            <ac:spMk id="2" creationId="{6009635B-F549-4183-8326-53F9D298D5B9}"/>
          </ac:spMkLst>
        </pc:spChg>
        <pc:spChg chg="mod">
          <ac:chgData name="James Wagner" userId="2862651d-6f44-4741-89aa-aec1c8926fa8" providerId="ADAL" clId="{DC4567FE-C61E-4FA4-8541-4954A27C7296}" dt="2022-11-15T20:25:21.719" v="7698" actId="5793"/>
          <ac:spMkLst>
            <pc:docMk/>
            <pc:sldMk cId="172119617" sldId="1400"/>
            <ac:spMk id="3" creationId="{F7EC33A5-C1EB-481C-A6F7-A6D1C0FF83F1}"/>
          </ac:spMkLst>
        </pc:spChg>
      </pc:sldChg>
      <pc:sldChg chg="del">
        <pc:chgData name="James Wagner" userId="2862651d-6f44-4741-89aa-aec1c8926fa8" providerId="ADAL" clId="{DC4567FE-C61E-4FA4-8541-4954A27C7296}" dt="2022-11-13T12:28:11.323" v="0" actId="47"/>
        <pc:sldMkLst>
          <pc:docMk/>
          <pc:sldMk cId="3627210020" sldId="1400"/>
        </pc:sldMkLst>
      </pc:sldChg>
      <pc:sldChg chg="add del">
        <pc:chgData name="James Wagner" userId="2862651d-6f44-4741-89aa-aec1c8926fa8" providerId="ADAL" clId="{DC4567FE-C61E-4FA4-8541-4954A27C7296}" dt="2022-11-16T21:47:38.212" v="9341" actId="47"/>
        <pc:sldMkLst>
          <pc:docMk/>
          <pc:sldMk cId="604464940" sldId="1401"/>
        </pc:sldMkLst>
      </pc:sldChg>
      <pc:sldChg chg="add del">
        <pc:chgData name="James Wagner" userId="2862651d-6f44-4741-89aa-aec1c8926fa8" providerId="ADAL" clId="{DC4567FE-C61E-4FA4-8541-4954A27C7296}" dt="2022-11-16T21:47:36.470" v="9340" actId="47"/>
        <pc:sldMkLst>
          <pc:docMk/>
          <pc:sldMk cId="2215629229" sldId="1402"/>
        </pc:sldMkLst>
      </pc:sldChg>
      <pc:sldChg chg="del">
        <pc:chgData name="James Wagner" userId="2862651d-6f44-4741-89aa-aec1c8926fa8" providerId="ADAL" clId="{DC4567FE-C61E-4FA4-8541-4954A27C7296}" dt="2022-11-13T12:28:11.323" v="0" actId="47"/>
        <pc:sldMkLst>
          <pc:docMk/>
          <pc:sldMk cId="2360028445" sldId="1402"/>
        </pc:sldMkLst>
      </pc:sldChg>
      <pc:sldChg chg="del">
        <pc:chgData name="James Wagner" userId="2862651d-6f44-4741-89aa-aec1c8926fa8" providerId="ADAL" clId="{DC4567FE-C61E-4FA4-8541-4954A27C7296}" dt="2022-11-13T12:28:11.323" v="0" actId="47"/>
        <pc:sldMkLst>
          <pc:docMk/>
          <pc:sldMk cId="1887994574" sldId="1403"/>
        </pc:sldMkLst>
      </pc:sldChg>
      <pc:sldChg chg="add del">
        <pc:chgData name="James Wagner" userId="2862651d-6f44-4741-89aa-aec1c8926fa8" providerId="ADAL" clId="{DC4567FE-C61E-4FA4-8541-4954A27C7296}" dt="2022-11-16T21:47:35.851" v="9339" actId="47"/>
        <pc:sldMkLst>
          <pc:docMk/>
          <pc:sldMk cId="1965248189" sldId="1403"/>
        </pc:sldMkLst>
      </pc:sldChg>
      <pc:sldChg chg="add del">
        <pc:chgData name="James Wagner" userId="2862651d-6f44-4741-89aa-aec1c8926fa8" providerId="ADAL" clId="{DC4567FE-C61E-4FA4-8541-4954A27C7296}" dt="2022-11-16T21:47:35.278" v="9338" actId="47"/>
        <pc:sldMkLst>
          <pc:docMk/>
          <pc:sldMk cId="3210271918" sldId="1404"/>
        </pc:sldMkLst>
      </pc:sldChg>
      <pc:sldChg chg="del">
        <pc:chgData name="James Wagner" userId="2862651d-6f44-4741-89aa-aec1c8926fa8" providerId="ADAL" clId="{DC4567FE-C61E-4FA4-8541-4954A27C7296}" dt="2022-11-13T12:28:11.323" v="0" actId="47"/>
        <pc:sldMkLst>
          <pc:docMk/>
          <pc:sldMk cId="3492948680" sldId="1404"/>
        </pc:sldMkLst>
      </pc:sldChg>
      <pc:sldChg chg="add del">
        <pc:chgData name="James Wagner" userId="2862651d-6f44-4741-89aa-aec1c8926fa8" providerId="ADAL" clId="{DC4567FE-C61E-4FA4-8541-4954A27C7296}" dt="2022-11-16T21:47:34.666" v="9337" actId="47"/>
        <pc:sldMkLst>
          <pc:docMk/>
          <pc:sldMk cId="195825795" sldId="1405"/>
        </pc:sldMkLst>
      </pc:sldChg>
      <pc:sldChg chg="del">
        <pc:chgData name="James Wagner" userId="2862651d-6f44-4741-89aa-aec1c8926fa8" providerId="ADAL" clId="{DC4567FE-C61E-4FA4-8541-4954A27C7296}" dt="2022-11-13T12:28:11.323" v="0" actId="47"/>
        <pc:sldMkLst>
          <pc:docMk/>
          <pc:sldMk cId="440963865" sldId="1405"/>
        </pc:sldMkLst>
      </pc:sldChg>
      <pc:sldChg chg="add del">
        <pc:chgData name="James Wagner" userId="2862651d-6f44-4741-89aa-aec1c8926fa8" providerId="ADAL" clId="{DC4567FE-C61E-4FA4-8541-4954A27C7296}" dt="2022-11-16T21:47:33.961" v="9336" actId="47"/>
        <pc:sldMkLst>
          <pc:docMk/>
          <pc:sldMk cId="97772922" sldId="1406"/>
        </pc:sldMkLst>
      </pc:sldChg>
      <pc:sldChg chg="del">
        <pc:chgData name="James Wagner" userId="2862651d-6f44-4741-89aa-aec1c8926fa8" providerId="ADAL" clId="{DC4567FE-C61E-4FA4-8541-4954A27C7296}" dt="2022-11-13T12:28:11.323" v="0" actId="47"/>
        <pc:sldMkLst>
          <pc:docMk/>
          <pc:sldMk cId="1335531511" sldId="1406"/>
        </pc:sldMkLst>
      </pc:sldChg>
      <pc:sldChg chg="del">
        <pc:chgData name="James Wagner" userId="2862651d-6f44-4741-89aa-aec1c8926fa8" providerId="ADAL" clId="{DC4567FE-C61E-4FA4-8541-4954A27C7296}" dt="2022-11-13T12:28:11.323" v="0" actId="47"/>
        <pc:sldMkLst>
          <pc:docMk/>
          <pc:sldMk cId="830470227" sldId="1407"/>
        </pc:sldMkLst>
      </pc:sldChg>
      <pc:sldChg chg="modSp add mod">
        <pc:chgData name="James Wagner" userId="2862651d-6f44-4741-89aa-aec1c8926fa8" providerId="ADAL" clId="{DC4567FE-C61E-4FA4-8541-4954A27C7296}" dt="2022-11-15T23:33:51.904" v="7717" actId="20577"/>
        <pc:sldMkLst>
          <pc:docMk/>
          <pc:sldMk cId="2798730474" sldId="1407"/>
        </pc:sldMkLst>
        <pc:spChg chg="mod">
          <ac:chgData name="James Wagner" userId="2862651d-6f44-4741-89aa-aec1c8926fa8" providerId="ADAL" clId="{DC4567FE-C61E-4FA4-8541-4954A27C7296}" dt="2022-11-15T23:33:51.904" v="7717" actId="20577"/>
          <ac:spMkLst>
            <pc:docMk/>
            <pc:sldMk cId="2798730474" sldId="1407"/>
            <ac:spMk id="4" creationId="{A58CC36A-C6B3-45A9-8503-06F76D304752}"/>
          </ac:spMkLst>
        </pc:spChg>
      </pc:sldChg>
      <pc:sldChg chg="modSp new mod ord">
        <pc:chgData name="James Wagner" userId="2862651d-6f44-4741-89aa-aec1c8926fa8" providerId="ADAL" clId="{DC4567FE-C61E-4FA4-8541-4954A27C7296}" dt="2022-11-16T22:48:32.295" v="12440" actId="27636"/>
        <pc:sldMkLst>
          <pc:docMk/>
          <pc:sldMk cId="542960617" sldId="1408"/>
        </pc:sldMkLst>
        <pc:spChg chg="mod">
          <ac:chgData name="James Wagner" userId="2862651d-6f44-4741-89aa-aec1c8926fa8" providerId="ADAL" clId="{DC4567FE-C61E-4FA4-8541-4954A27C7296}" dt="2022-11-16T22:48:32.295" v="12440" actId="27636"/>
          <ac:spMkLst>
            <pc:docMk/>
            <pc:sldMk cId="542960617" sldId="1408"/>
            <ac:spMk id="2" creationId="{2BECF131-5468-4452-A9C5-975D27F53D41}"/>
          </ac:spMkLst>
        </pc:spChg>
        <pc:spChg chg="mod">
          <ac:chgData name="James Wagner" userId="2862651d-6f44-4741-89aa-aec1c8926fa8" providerId="ADAL" clId="{DC4567FE-C61E-4FA4-8541-4954A27C7296}" dt="2022-11-16T22:47:01.756" v="12381" actId="27636"/>
          <ac:spMkLst>
            <pc:docMk/>
            <pc:sldMk cId="542960617" sldId="1408"/>
            <ac:spMk id="3" creationId="{9E248D13-744F-4C8E-AE05-21C79CE672C4}"/>
          </ac:spMkLst>
        </pc:spChg>
      </pc:sldChg>
      <pc:sldChg chg="del">
        <pc:chgData name="James Wagner" userId="2862651d-6f44-4741-89aa-aec1c8926fa8" providerId="ADAL" clId="{DC4567FE-C61E-4FA4-8541-4954A27C7296}" dt="2022-11-13T12:28:11.323" v="0" actId="47"/>
        <pc:sldMkLst>
          <pc:docMk/>
          <pc:sldMk cId="4278898606" sldId="1408"/>
        </pc:sldMkLst>
      </pc:sldChg>
      <pc:sldChg chg="modSp new mod">
        <pc:chgData name="James Wagner" userId="2862651d-6f44-4741-89aa-aec1c8926fa8" providerId="ADAL" clId="{DC4567FE-C61E-4FA4-8541-4954A27C7296}" dt="2022-11-16T22:48:56.167" v="12442" actId="27636"/>
        <pc:sldMkLst>
          <pc:docMk/>
          <pc:sldMk cId="115852371" sldId="1409"/>
        </pc:sldMkLst>
        <pc:spChg chg="mod">
          <ac:chgData name="James Wagner" userId="2862651d-6f44-4741-89aa-aec1c8926fa8" providerId="ADAL" clId="{DC4567FE-C61E-4FA4-8541-4954A27C7296}" dt="2022-11-16T22:48:56.167" v="12442" actId="27636"/>
          <ac:spMkLst>
            <pc:docMk/>
            <pc:sldMk cId="115852371" sldId="1409"/>
            <ac:spMk id="2" creationId="{36F2770F-A18E-4D4E-ABA1-C73CDAD0B37C}"/>
          </ac:spMkLst>
        </pc:spChg>
        <pc:spChg chg="mod">
          <ac:chgData name="James Wagner" userId="2862651d-6f44-4741-89aa-aec1c8926fa8" providerId="ADAL" clId="{DC4567FE-C61E-4FA4-8541-4954A27C7296}" dt="2022-11-15T23:45:10.690" v="8612" actId="20577"/>
          <ac:spMkLst>
            <pc:docMk/>
            <pc:sldMk cId="115852371" sldId="1409"/>
            <ac:spMk id="3" creationId="{39D2D877-1C53-4A39-9106-7DBE07C98792}"/>
          </ac:spMkLst>
        </pc:spChg>
      </pc:sldChg>
      <pc:sldChg chg="del">
        <pc:chgData name="James Wagner" userId="2862651d-6f44-4741-89aa-aec1c8926fa8" providerId="ADAL" clId="{DC4567FE-C61E-4FA4-8541-4954A27C7296}" dt="2022-11-13T12:28:11.323" v="0" actId="47"/>
        <pc:sldMkLst>
          <pc:docMk/>
          <pc:sldMk cId="2414674966" sldId="1409"/>
        </pc:sldMkLst>
      </pc:sldChg>
      <pc:sldChg chg="del">
        <pc:chgData name="James Wagner" userId="2862651d-6f44-4741-89aa-aec1c8926fa8" providerId="ADAL" clId="{DC4567FE-C61E-4FA4-8541-4954A27C7296}" dt="2022-11-13T12:28:11.323" v="0" actId="47"/>
        <pc:sldMkLst>
          <pc:docMk/>
          <pc:sldMk cId="305330930" sldId="1410"/>
        </pc:sldMkLst>
      </pc:sldChg>
      <pc:sldChg chg="modSp new mod">
        <pc:chgData name="James Wagner" userId="2862651d-6f44-4741-89aa-aec1c8926fa8" providerId="ADAL" clId="{DC4567FE-C61E-4FA4-8541-4954A27C7296}" dt="2022-11-15T23:55:08.394" v="9333" actId="20577"/>
        <pc:sldMkLst>
          <pc:docMk/>
          <pc:sldMk cId="3550698303" sldId="1410"/>
        </pc:sldMkLst>
        <pc:spChg chg="mod">
          <ac:chgData name="James Wagner" userId="2862651d-6f44-4741-89aa-aec1c8926fa8" providerId="ADAL" clId="{DC4567FE-C61E-4FA4-8541-4954A27C7296}" dt="2022-11-15T23:46:01.059" v="8637" actId="20577"/>
          <ac:spMkLst>
            <pc:docMk/>
            <pc:sldMk cId="3550698303" sldId="1410"/>
            <ac:spMk id="2" creationId="{DF920C16-93A7-400D-997E-DD85BA702985}"/>
          </ac:spMkLst>
        </pc:spChg>
        <pc:spChg chg="mod">
          <ac:chgData name="James Wagner" userId="2862651d-6f44-4741-89aa-aec1c8926fa8" providerId="ADAL" clId="{DC4567FE-C61E-4FA4-8541-4954A27C7296}" dt="2022-11-15T23:55:08.394" v="9333" actId="20577"/>
          <ac:spMkLst>
            <pc:docMk/>
            <pc:sldMk cId="3550698303" sldId="1410"/>
            <ac:spMk id="3" creationId="{5615A911-1024-4017-A886-B571D06CE6E4}"/>
          </ac:spMkLst>
        </pc:spChg>
      </pc:sldChg>
      <pc:sldChg chg="modSp mod">
        <pc:chgData name="James Wagner" userId="2862651d-6f44-4741-89aa-aec1c8926fa8" providerId="ADAL" clId="{DC4567FE-C61E-4FA4-8541-4954A27C7296}" dt="2022-11-16T22:03:04.642" v="10536" actId="20577"/>
        <pc:sldMkLst>
          <pc:docMk/>
          <pc:sldMk cId="1520694677" sldId="1411"/>
        </pc:sldMkLst>
        <pc:spChg chg="mod">
          <ac:chgData name="James Wagner" userId="2862651d-6f44-4741-89aa-aec1c8926fa8" providerId="ADAL" clId="{DC4567FE-C61E-4FA4-8541-4954A27C7296}" dt="2022-11-16T21:57:48.027" v="10057" actId="20577"/>
          <ac:spMkLst>
            <pc:docMk/>
            <pc:sldMk cId="1520694677" sldId="1411"/>
            <ac:spMk id="2" creationId="{F806B9A0-9FDD-DDBA-B06E-2D7443E89AFF}"/>
          </ac:spMkLst>
        </pc:spChg>
        <pc:spChg chg="mod">
          <ac:chgData name="James Wagner" userId="2862651d-6f44-4741-89aa-aec1c8926fa8" providerId="ADAL" clId="{DC4567FE-C61E-4FA4-8541-4954A27C7296}" dt="2022-11-16T22:03:04.642" v="10536" actId="20577"/>
          <ac:spMkLst>
            <pc:docMk/>
            <pc:sldMk cId="1520694677" sldId="1411"/>
            <ac:spMk id="3" creationId="{E602C397-6370-F4A6-292B-212C095A7974}"/>
          </ac:spMkLst>
        </pc:spChg>
      </pc:sldChg>
      <pc:sldChg chg="del">
        <pc:chgData name="James Wagner" userId="2862651d-6f44-4741-89aa-aec1c8926fa8" providerId="ADAL" clId="{DC4567FE-C61E-4FA4-8541-4954A27C7296}" dt="2022-11-13T12:28:11.323" v="0" actId="47"/>
        <pc:sldMkLst>
          <pc:docMk/>
          <pc:sldMk cId="1683110547" sldId="1411"/>
        </pc:sldMkLst>
      </pc:sldChg>
      <pc:sldChg chg="del">
        <pc:chgData name="James Wagner" userId="2862651d-6f44-4741-89aa-aec1c8926fa8" providerId="ADAL" clId="{DC4567FE-C61E-4FA4-8541-4954A27C7296}" dt="2022-11-13T12:28:11.323" v="0" actId="47"/>
        <pc:sldMkLst>
          <pc:docMk/>
          <pc:sldMk cId="1794705582" sldId="1412"/>
        </pc:sldMkLst>
      </pc:sldChg>
      <pc:sldChg chg="modSp add mod">
        <pc:chgData name="James Wagner" userId="2862651d-6f44-4741-89aa-aec1c8926fa8" providerId="ADAL" clId="{DC4567FE-C61E-4FA4-8541-4954A27C7296}" dt="2022-11-16T22:21:59.067" v="10572" actId="20577"/>
        <pc:sldMkLst>
          <pc:docMk/>
          <pc:sldMk cId="2285584400" sldId="1412"/>
        </pc:sldMkLst>
        <pc:spChg chg="mod">
          <ac:chgData name="James Wagner" userId="2862651d-6f44-4741-89aa-aec1c8926fa8" providerId="ADAL" clId="{DC4567FE-C61E-4FA4-8541-4954A27C7296}" dt="2022-11-16T21:57:55.378" v="10065" actId="20577"/>
          <ac:spMkLst>
            <pc:docMk/>
            <pc:sldMk cId="2285584400" sldId="1412"/>
            <ac:spMk id="2" creationId="{F806B9A0-9FDD-DDBA-B06E-2D7443E89AFF}"/>
          </ac:spMkLst>
        </pc:spChg>
        <pc:spChg chg="mod">
          <ac:chgData name="James Wagner" userId="2862651d-6f44-4741-89aa-aec1c8926fa8" providerId="ADAL" clId="{DC4567FE-C61E-4FA4-8541-4954A27C7296}" dt="2022-11-16T22:21:59.067" v="10572" actId="20577"/>
          <ac:spMkLst>
            <pc:docMk/>
            <pc:sldMk cId="2285584400" sldId="1412"/>
            <ac:spMk id="3" creationId="{E602C397-6370-F4A6-292B-212C095A7974}"/>
          </ac:spMkLst>
        </pc:spChg>
      </pc:sldChg>
      <pc:sldChg chg="del">
        <pc:chgData name="James Wagner" userId="2862651d-6f44-4741-89aa-aec1c8926fa8" providerId="ADAL" clId="{DC4567FE-C61E-4FA4-8541-4954A27C7296}" dt="2022-11-13T12:28:11.323" v="0" actId="47"/>
        <pc:sldMkLst>
          <pc:docMk/>
          <pc:sldMk cId="4174398972" sldId="1413"/>
        </pc:sldMkLst>
      </pc:sldChg>
      <pc:sldChg chg="modSp add mod">
        <pc:chgData name="James Wagner" userId="2862651d-6f44-4741-89aa-aec1c8926fa8" providerId="ADAL" clId="{DC4567FE-C61E-4FA4-8541-4954A27C7296}" dt="2022-11-16T21:58:16.219" v="10075" actId="20577"/>
        <pc:sldMkLst>
          <pc:docMk/>
          <pc:sldMk cId="4285035932" sldId="1413"/>
        </pc:sldMkLst>
        <pc:spChg chg="mod">
          <ac:chgData name="James Wagner" userId="2862651d-6f44-4741-89aa-aec1c8926fa8" providerId="ADAL" clId="{DC4567FE-C61E-4FA4-8541-4954A27C7296}" dt="2022-11-16T21:58:16.219" v="10075" actId="20577"/>
          <ac:spMkLst>
            <pc:docMk/>
            <pc:sldMk cId="4285035932" sldId="1413"/>
            <ac:spMk id="2" creationId="{F806B9A0-9FDD-DDBA-B06E-2D7443E89AFF}"/>
          </ac:spMkLst>
        </pc:spChg>
      </pc:sldChg>
      <pc:sldChg chg="modSp add mod">
        <pc:chgData name="James Wagner" userId="2862651d-6f44-4741-89aa-aec1c8926fa8" providerId="ADAL" clId="{DC4567FE-C61E-4FA4-8541-4954A27C7296}" dt="2022-11-17T01:51:08.814" v="14331" actId="21"/>
        <pc:sldMkLst>
          <pc:docMk/>
          <pc:sldMk cId="867192235" sldId="1414"/>
        </pc:sldMkLst>
        <pc:spChg chg="mod">
          <ac:chgData name="James Wagner" userId="2862651d-6f44-4741-89aa-aec1c8926fa8" providerId="ADAL" clId="{DC4567FE-C61E-4FA4-8541-4954A27C7296}" dt="2022-11-17T01:51:08.814" v="14331" actId="21"/>
          <ac:spMkLst>
            <pc:docMk/>
            <pc:sldMk cId="867192235" sldId="1414"/>
            <ac:spMk id="3" creationId="{E602C397-6370-F4A6-292B-212C095A7974}"/>
          </ac:spMkLst>
        </pc:spChg>
      </pc:sldChg>
      <pc:sldChg chg="del">
        <pc:chgData name="James Wagner" userId="2862651d-6f44-4741-89aa-aec1c8926fa8" providerId="ADAL" clId="{DC4567FE-C61E-4FA4-8541-4954A27C7296}" dt="2022-11-13T12:28:11.323" v="0" actId="47"/>
        <pc:sldMkLst>
          <pc:docMk/>
          <pc:sldMk cId="1109684716" sldId="1414"/>
        </pc:sldMkLst>
      </pc:sldChg>
      <pc:sldChg chg="add del">
        <pc:chgData name="James Wagner" userId="2862651d-6f44-4741-89aa-aec1c8926fa8" providerId="ADAL" clId="{DC4567FE-C61E-4FA4-8541-4954A27C7296}" dt="2022-11-16T22:43:18.897" v="12378" actId="2696"/>
        <pc:sldMkLst>
          <pc:docMk/>
          <pc:sldMk cId="2018221517" sldId="1414"/>
        </pc:sldMkLst>
      </pc:sldChg>
      <pc:sldChg chg="add">
        <pc:chgData name="James Wagner" userId="2862651d-6f44-4741-89aa-aec1c8926fa8" providerId="ADAL" clId="{DC4567FE-C61E-4FA4-8541-4954A27C7296}" dt="2022-11-16T22:27:17.250" v="10573"/>
        <pc:sldMkLst>
          <pc:docMk/>
          <pc:sldMk cId="3775458993" sldId="1415"/>
        </pc:sldMkLst>
      </pc:sldChg>
      <pc:sldChg chg="addSp delSp modSp add mod chgLayout">
        <pc:chgData name="James Wagner" userId="2862651d-6f44-4741-89aa-aec1c8926fa8" providerId="ADAL" clId="{DC4567FE-C61E-4FA4-8541-4954A27C7296}" dt="2022-11-17T01:55:52.780" v="14487" actId="20577"/>
        <pc:sldMkLst>
          <pc:docMk/>
          <pc:sldMk cId="2343124559" sldId="1416"/>
        </pc:sldMkLst>
        <pc:spChg chg="mod ord">
          <ac:chgData name="James Wagner" userId="2862651d-6f44-4741-89aa-aec1c8926fa8" providerId="ADAL" clId="{DC4567FE-C61E-4FA4-8541-4954A27C7296}" dt="2022-11-17T01:55:52.780" v="14487" actId="20577"/>
          <ac:spMkLst>
            <pc:docMk/>
            <pc:sldMk cId="2343124559" sldId="1416"/>
            <ac:spMk id="2" creationId="{00000000-0000-0000-0000-000000000000}"/>
          </ac:spMkLst>
        </pc:spChg>
        <pc:spChg chg="del">
          <ac:chgData name="James Wagner" userId="2862651d-6f44-4741-89aa-aec1c8926fa8" providerId="ADAL" clId="{DC4567FE-C61E-4FA4-8541-4954A27C7296}" dt="2022-11-17T01:31:01.747" v="12443" actId="700"/>
          <ac:spMkLst>
            <pc:docMk/>
            <pc:sldMk cId="2343124559" sldId="1416"/>
            <ac:spMk id="3" creationId="{00000000-0000-0000-0000-000000000000}"/>
          </ac:spMkLst>
        </pc:spChg>
        <pc:spChg chg="add mod ord">
          <ac:chgData name="James Wagner" userId="2862651d-6f44-4741-89aa-aec1c8926fa8" providerId="ADAL" clId="{DC4567FE-C61E-4FA4-8541-4954A27C7296}" dt="2022-11-17T01:48:58.797" v="14298" actId="20577"/>
          <ac:spMkLst>
            <pc:docMk/>
            <pc:sldMk cId="2343124559" sldId="1416"/>
            <ac:spMk id="4" creationId="{EC00127A-6DE5-4BAC-8144-66A46D343333}"/>
          </ac:spMkLst>
        </pc:spChg>
        <pc:spChg chg="mod">
          <ac:chgData name="James Wagner" userId="2862651d-6f44-4741-89aa-aec1c8926fa8" providerId="ADAL" clId="{DC4567FE-C61E-4FA4-8541-4954A27C7296}" dt="2022-11-17T01:34:09.070" v="12766" actId="1076"/>
          <ac:spMkLst>
            <pc:docMk/>
            <pc:sldMk cId="2343124559" sldId="1416"/>
            <ac:spMk id="7" creationId="{3130A9FF-79D2-439A-A6A1-26A504C1210A}"/>
          </ac:spMkLst>
        </pc:spChg>
        <pc:spChg chg="mod">
          <ac:chgData name="James Wagner" userId="2862651d-6f44-4741-89aa-aec1c8926fa8" providerId="ADAL" clId="{DC4567FE-C61E-4FA4-8541-4954A27C7296}" dt="2022-11-17T01:34:09.070" v="12766" actId="1076"/>
          <ac:spMkLst>
            <pc:docMk/>
            <pc:sldMk cId="2343124559" sldId="1416"/>
            <ac:spMk id="8" creationId="{AC9FC620-A0EC-4A21-A210-D195A756DA29}"/>
          </ac:spMkLst>
        </pc:spChg>
        <pc:spChg chg="mod">
          <ac:chgData name="James Wagner" userId="2862651d-6f44-4741-89aa-aec1c8926fa8" providerId="ADAL" clId="{DC4567FE-C61E-4FA4-8541-4954A27C7296}" dt="2022-11-17T01:34:09.070" v="12766" actId="1076"/>
          <ac:spMkLst>
            <pc:docMk/>
            <pc:sldMk cId="2343124559" sldId="1416"/>
            <ac:spMk id="10" creationId="{61ED9769-9ED9-4F5E-B231-1CC22840C8F0}"/>
          </ac:spMkLst>
        </pc:spChg>
        <pc:spChg chg="mod">
          <ac:chgData name="James Wagner" userId="2862651d-6f44-4741-89aa-aec1c8926fa8" providerId="ADAL" clId="{DC4567FE-C61E-4FA4-8541-4954A27C7296}" dt="2022-11-17T01:34:09.070" v="12766" actId="1076"/>
          <ac:spMkLst>
            <pc:docMk/>
            <pc:sldMk cId="2343124559" sldId="1416"/>
            <ac:spMk id="11" creationId="{464268B4-F380-4174-AF70-7DFE58DA494F}"/>
          </ac:spMkLst>
        </pc:spChg>
        <pc:grpChg chg="add del mod">
          <ac:chgData name="James Wagner" userId="2862651d-6f44-4741-89aa-aec1c8926fa8" providerId="ADAL" clId="{DC4567FE-C61E-4FA4-8541-4954A27C7296}" dt="2022-11-17T01:48:34.659" v="14264" actId="478"/>
          <ac:grpSpMkLst>
            <pc:docMk/>
            <pc:sldMk cId="2343124559" sldId="1416"/>
            <ac:grpSpMk id="5" creationId="{5F153910-EEFB-4EB2-9C8F-CBB914ACA090}"/>
          </ac:grpSpMkLst>
        </pc:grpChg>
        <pc:grpChg chg="mod">
          <ac:chgData name="James Wagner" userId="2862651d-6f44-4741-89aa-aec1c8926fa8" providerId="ADAL" clId="{DC4567FE-C61E-4FA4-8541-4954A27C7296}" dt="2022-11-17T01:34:09.070" v="12766" actId="1076"/>
          <ac:grpSpMkLst>
            <pc:docMk/>
            <pc:sldMk cId="2343124559" sldId="1416"/>
            <ac:grpSpMk id="6" creationId="{1B5E8BE0-7A49-45BE-8F96-15981C586526}"/>
          </ac:grpSpMkLst>
        </pc:grpChg>
        <pc:picChg chg="mod">
          <ac:chgData name="James Wagner" userId="2862651d-6f44-4741-89aa-aec1c8926fa8" providerId="ADAL" clId="{DC4567FE-C61E-4FA4-8541-4954A27C7296}" dt="2022-11-17T01:34:09.070" v="12766" actId="1076"/>
          <ac:picMkLst>
            <pc:docMk/>
            <pc:sldMk cId="2343124559" sldId="1416"/>
            <ac:picMk id="9" creationId="{4C3C5E27-B291-4DC5-B04B-DA99CC0D3F33}"/>
          </ac:picMkLst>
        </pc:picChg>
        <pc:picChg chg="add mod ord">
          <ac:chgData name="James Wagner" userId="2862651d-6f44-4741-89aa-aec1c8926fa8" providerId="ADAL" clId="{DC4567FE-C61E-4FA4-8541-4954A27C7296}" dt="2022-11-17T01:53:55.254" v="14447" actId="14100"/>
          <ac:picMkLst>
            <pc:docMk/>
            <pc:sldMk cId="2343124559" sldId="1416"/>
            <ac:picMk id="13" creationId="{84B32107-6256-4EE2-B53E-E2A6A456693C}"/>
          </ac:picMkLst>
        </pc:picChg>
      </pc:sldChg>
      <pc:sldChg chg="add del">
        <pc:chgData name="James Wagner" userId="2862651d-6f44-4741-89aa-aec1c8926fa8" providerId="ADAL" clId="{DC4567FE-C61E-4FA4-8541-4954A27C7296}" dt="2022-11-17T01:59:54.723" v="14556" actId="47"/>
        <pc:sldMkLst>
          <pc:docMk/>
          <pc:sldMk cId="3043718058" sldId="1417"/>
        </pc:sldMkLst>
      </pc:sldChg>
      <pc:sldChg chg="addSp modSp add mod ord">
        <pc:chgData name="James Wagner" userId="2862651d-6f44-4741-89aa-aec1c8926fa8" providerId="ADAL" clId="{DC4567FE-C61E-4FA4-8541-4954A27C7296}" dt="2022-11-17T08:29:43.872" v="15228" actId="1076"/>
        <pc:sldMkLst>
          <pc:docMk/>
          <pc:sldMk cId="4046700633" sldId="1418"/>
        </pc:sldMkLst>
        <pc:spChg chg="mod">
          <ac:chgData name="James Wagner" userId="2862651d-6f44-4741-89aa-aec1c8926fa8" providerId="ADAL" clId="{DC4567FE-C61E-4FA4-8541-4954A27C7296}" dt="2022-11-17T02:02:43.965" v="14616" actId="20577"/>
          <ac:spMkLst>
            <pc:docMk/>
            <pc:sldMk cId="4046700633" sldId="1418"/>
            <ac:spMk id="2" creationId="{F806B9A0-9FDD-DDBA-B06E-2D7443E89AFF}"/>
          </ac:spMkLst>
        </pc:spChg>
        <pc:spChg chg="mod">
          <ac:chgData name="James Wagner" userId="2862651d-6f44-4741-89aa-aec1c8926fa8" providerId="ADAL" clId="{DC4567FE-C61E-4FA4-8541-4954A27C7296}" dt="2022-11-17T08:29:39.801" v="15227" actId="20577"/>
          <ac:spMkLst>
            <pc:docMk/>
            <pc:sldMk cId="4046700633" sldId="1418"/>
            <ac:spMk id="3" creationId="{E602C397-6370-F4A6-292B-212C095A7974}"/>
          </ac:spMkLst>
        </pc:spChg>
        <pc:picChg chg="add mod">
          <ac:chgData name="James Wagner" userId="2862651d-6f44-4741-89aa-aec1c8926fa8" providerId="ADAL" clId="{DC4567FE-C61E-4FA4-8541-4954A27C7296}" dt="2022-11-17T08:29:43.872" v="15228" actId="1076"/>
          <ac:picMkLst>
            <pc:docMk/>
            <pc:sldMk cId="4046700633" sldId="1418"/>
            <ac:picMk id="4" creationId="{A5CBCAF5-1387-4000-87CC-B291F37B4BBE}"/>
          </ac:picMkLst>
        </pc:picChg>
      </pc:sldChg>
      <pc:sldChg chg="modSp new mod ord">
        <pc:chgData name="James Wagner" userId="2862651d-6f44-4741-89aa-aec1c8926fa8" providerId="ADAL" clId="{DC4567FE-C61E-4FA4-8541-4954A27C7296}" dt="2022-11-16T22:47:31.245" v="12399" actId="20577"/>
        <pc:sldMkLst>
          <pc:docMk/>
          <pc:sldMk cId="3273555680" sldId="1419"/>
        </pc:sldMkLst>
        <pc:spChg chg="mod">
          <ac:chgData name="James Wagner" userId="2862651d-6f44-4741-89aa-aec1c8926fa8" providerId="ADAL" clId="{DC4567FE-C61E-4FA4-8541-4954A27C7296}" dt="2022-11-16T22:47:31.245" v="12399" actId="20577"/>
          <ac:spMkLst>
            <pc:docMk/>
            <pc:sldMk cId="3273555680" sldId="1419"/>
            <ac:spMk id="2" creationId="{322A6EA3-E3CD-45E5-B1C2-3D9E17B9F812}"/>
          </ac:spMkLst>
        </pc:spChg>
        <pc:spChg chg="mod">
          <ac:chgData name="James Wagner" userId="2862651d-6f44-4741-89aa-aec1c8926fa8" providerId="ADAL" clId="{DC4567FE-C61E-4FA4-8541-4954A27C7296}" dt="2022-11-16T22:29:17.738" v="10799" actId="20577"/>
          <ac:spMkLst>
            <pc:docMk/>
            <pc:sldMk cId="3273555680" sldId="1419"/>
            <ac:spMk id="3" creationId="{6787ABAA-B054-480C-9BA0-C9D7B3D75292}"/>
          </ac:spMkLst>
        </pc:spChg>
      </pc:sldChg>
      <pc:sldChg chg="modSp new mod">
        <pc:chgData name="James Wagner" userId="2862651d-6f44-4741-89aa-aec1c8926fa8" providerId="ADAL" clId="{DC4567FE-C61E-4FA4-8541-4954A27C7296}" dt="2022-11-16T22:32:07.033" v="11308" actId="20577"/>
        <pc:sldMkLst>
          <pc:docMk/>
          <pc:sldMk cId="2492298688" sldId="1420"/>
        </pc:sldMkLst>
        <pc:spChg chg="mod">
          <ac:chgData name="James Wagner" userId="2862651d-6f44-4741-89aa-aec1c8926fa8" providerId="ADAL" clId="{DC4567FE-C61E-4FA4-8541-4954A27C7296}" dt="2022-11-16T22:29:36.133" v="10804" actId="20577"/>
          <ac:spMkLst>
            <pc:docMk/>
            <pc:sldMk cId="2492298688" sldId="1420"/>
            <ac:spMk id="2" creationId="{476D6FAC-D041-40C9-BB5F-95B014EC4949}"/>
          </ac:spMkLst>
        </pc:spChg>
        <pc:spChg chg="mod">
          <ac:chgData name="James Wagner" userId="2862651d-6f44-4741-89aa-aec1c8926fa8" providerId="ADAL" clId="{DC4567FE-C61E-4FA4-8541-4954A27C7296}" dt="2022-11-16T22:32:07.033" v="11308" actId="20577"/>
          <ac:spMkLst>
            <pc:docMk/>
            <pc:sldMk cId="2492298688" sldId="1420"/>
            <ac:spMk id="3" creationId="{BEA8D051-4868-4A3F-857F-8372484A0BD6}"/>
          </ac:spMkLst>
        </pc:spChg>
      </pc:sldChg>
      <pc:sldChg chg="modSp new mod">
        <pc:chgData name="James Wagner" userId="2862651d-6f44-4741-89aa-aec1c8926fa8" providerId="ADAL" clId="{DC4567FE-C61E-4FA4-8541-4954A27C7296}" dt="2022-11-16T22:33:16.283" v="11382" actId="20577"/>
        <pc:sldMkLst>
          <pc:docMk/>
          <pc:sldMk cId="1757872368" sldId="1421"/>
        </pc:sldMkLst>
        <pc:spChg chg="mod">
          <ac:chgData name="James Wagner" userId="2862651d-6f44-4741-89aa-aec1c8926fa8" providerId="ADAL" clId="{DC4567FE-C61E-4FA4-8541-4954A27C7296}" dt="2022-11-16T22:32:57.886" v="11324" actId="20577"/>
          <ac:spMkLst>
            <pc:docMk/>
            <pc:sldMk cId="1757872368" sldId="1421"/>
            <ac:spMk id="2" creationId="{FB8F821C-74B3-4CCE-B075-169B2AE4F234}"/>
          </ac:spMkLst>
        </pc:spChg>
        <pc:spChg chg="mod">
          <ac:chgData name="James Wagner" userId="2862651d-6f44-4741-89aa-aec1c8926fa8" providerId="ADAL" clId="{DC4567FE-C61E-4FA4-8541-4954A27C7296}" dt="2022-11-16T22:33:16.283" v="11382" actId="20577"/>
          <ac:spMkLst>
            <pc:docMk/>
            <pc:sldMk cId="1757872368" sldId="1421"/>
            <ac:spMk id="3" creationId="{FB02977C-E238-4CCA-9326-B980E91DFDDB}"/>
          </ac:spMkLst>
        </pc:spChg>
      </pc:sldChg>
      <pc:sldChg chg="modSp new mod">
        <pc:chgData name="James Wagner" userId="2862651d-6f44-4741-89aa-aec1c8926fa8" providerId="ADAL" clId="{DC4567FE-C61E-4FA4-8541-4954A27C7296}" dt="2022-11-16T22:35:05.019" v="11804" actId="20577"/>
        <pc:sldMkLst>
          <pc:docMk/>
          <pc:sldMk cId="1491841120" sldId="1422"/>
        </pc:sldMkLst>
        <pc:spChg chg="mod">
          <ac:chgData name="James Wagner" userId="2862651d-6f44-4741-89aa-aec1c8926fa8" providerId="ADAL" clId="{DC4567FE-C61E-4FA4-8541-4954A27C7296}" dt="2022-11-16T22:33:26.684" v="11409" actId="20577"/>
          <ac:spMkLst>
            <pc:docMk/>
            <pc:sldMk cId="1491841120" sldId="1422"/>
            <ac:spMk id="2" creationId="{C9FAB150-C379-459D-8B4F-36420E866321}"/>
          </ac:spMkLst>
        </pc:spChg>
        <pc:spChg chg="mod">
          <ac:chgData name="James Wagner" userId="2862651d-6f44-4741-89aa-aec1c8926fa8" providerId="ADAL" clId="{DC4567FE-C61E-4FA4-8541-4954A27C7296}" dt="2022-11-16T22:35:05.019" v="11804" actId="20577"/>
          <ac:spMkLst>
            <pc:docMk/>
            <pc:sldMk cId="1491841120" sldId="1422"/>
            <ac:spMk id="3" creationId="{9A857B93-E93C-4B39-B0E9-97FC3B37CADD}"/>
          </ac:spMkLst>
        </pc:spChg>
      </pc:sldChg>
      <pc:sldChg chg="addSp modSp new mod">
        <pc:chgData name="James Wagner" userId="2862651d-6f44-4741-89aa-aec1c8926fa8" providerId="ADAL" clId="{DC4567FE-C61E-4FA4-8541-4954A27C7296}" dt="2022-11-16T22:36:02.238" v="11831" actId="20577"/>
        <pc:sldMkLst>
          <pc:docMk/>
          <pc:sldMk cId="1336296475" sldId="1423"/>
        </pc:sldMkLst>
        <pc:spChg chg="mod">
          <ac:chgData name="James Wagner" userId="2862651d-6f44-4741-89aa-aec1c8926fa8" providerId="ADAL" clId="{DC4567FE-C61E-4FA4-8541-4954A27C7296}" dt="2022-11-16T22:36:02.238" v="11831" actId="20577"/>
          <ac:spMkLst>
            <pc:docMk/>
            <pc:sldMk cId="1336296475" sldId="1423"/>
            <ac:spMk id="2" creationId="{06623E9B-3196-478D-B680-22D4D57234BB}"/>
          </ac:spMkLst>
        </pc:spChg>
        <pc:picChg chg="add mod">
          <ac:chgData name="James Wagner" userId="2862651d-6f44-4741-89aa-aec1c8926fa8" providerId="ADAL" clId="{DC4567FE-C61E-4FA4-8541-4954A27C7296}" dt="2022-11-16T22:36:00.219" v="11830" actId="1076"/>
          <ac:picMkLst>
            <pc:docMk/>
            <pc:sldMk cId="1336296475" sldId="1423"/>
            <ac:picMk id="5" creationId="{D270C834-6481-4E4B-94C0-A45F7FD909F6}"/>
          </ac:picMkLst>
        </pc:picChg>
      </pc:sldChg>
      <pc:sldChg chg="modSp new mod">
        <pc:chgData name="James Wagner" userId="2862651d-6f44-4741-89aa-aec1c8926fa8" providerId="ADAL" clId="{DC4567FE-C61E-4FA4-8541-4954A27C7296}" dt="2022-11-16T22:38:28.366" v="12368" actId="20577"/>
        <pc:sldMkLst>
          <pc:docMk/>
          <pc:sldMk cId="2162547457" sldId="1424"/>
        </pc:sldMkLst>
        <pc:spChg chg="mod">
          <ac:chgData name="James Wagner" userId="2862651d-6f44-4741-89aa-aec1c8926fa8" providerId="ADAL" clId="{DC4567FE-C61E-4FA4-8541-4954A27C7296}" dt="2022-11-16T22:36:14.750" v="11853" actId="20577"/>
          <ac:spMkLst>
            <pc:docMk/>
            <pc:sldMk cId="2162547457" sldId="1424"/>
            <ac:spMk id="2" creationId="{3A9E40E5-FFC6-4F76-A016-444412688559}"/>
          </ac:spMkLst>
        </pc:spChg>
        <pc:spChg chg="mod">
          <ac:chgData name="James Wagner" userId="2862651d-6f44-4741-89aa-aec1c8926fa8" providerId="ADAL" clId="{DC4567FE-C61E-4FA4-8541-4954A27C7296}" dt="2022-11-16T22:38:28.366" v="12368" actId="20577"/>
          <ac:spMkLst>
            <pc:docMk/>
            <pc:sldMk cId="2162547457" sldId="1424"/>
            <ac:spMk id="3" creationId="{D8C9CF3B-CC23-470B-B077-68249AC7F8B6}"/>
          </ac:spMkLst>
        </pc:spChg>
      </pc:sldChg>
      <pc:sldChg chg="modSp new mod">
        <pc:chgData name="James Wagner" userId="2862651d-6f44-4741-89aa-aec1c8926fa8" providerId="ADAL" clId="{DC4567FE-C61E-4FA4-8541-4954A27C7296}" dt="2022-11-17T01:58:14.212" v="14543" actId="20577"/>
        <pc:sldMkLst>
          <pc:docMk/>
          <pc:sldMk cId="183409213" sldId="1425"/>
        </pc:sldMkLst>
        <pc:spChg chg="mod">
          <ac:chgData name="James Wagner" userId="2862651d-6f44-4741-89aa-aec1c8926fa8" providerId="ADAL" clId="{DC4567FE-C61E-4FA4-8541-4954A27C7296}" dt="2022-11-17T01:58:14.212" v="14543" actId="20577"/>
          <ac:spMkLst>
            <pc:docMk/>
            <pc:sldMk cId="183409213" sldId="1425"/>
            <ac:spMk id="2" creationId="{3272ED31-EF2A-467C-9345-0703ACE3F6F3}"/>
          </ac:spMkLst>
        </pc:spChg>
        <pc:spChg chg="mod">
          <ac:chgData name="James Wagner" userId="2862651d-6f44-4741-89aa-aec1c8926fa8" providerId="ADAL" clId="{DC4567FE-C61E-4FA4-8541-4954A27C7296}" dt="2022-11-17T01:50:52.298" v="14330" actId="14"/>
          <ac:spMkLst>
            <pc:docMk/>
            <pc:sldMk cId="183409213" sldId="1425"/>
            <ac:spMk id="3" creationId="{D5CE7C67-FE44-4034-954C-3BA180D26571}"/>
          </ac:spMkLst>
        </pc:spChg>
      </pc:sldChg>
      <pc:sldChg chg="new del">
        <pc:chgData name="James Wagner" userId="2862651d-6f44-4741-89aa-aec1c8926fa8" providerId="ADAL" clId="{DC4567FE-C61E-4FA4-8541-4954A27C7296}" dt="2022-11-17T01:59:23.454" v="14549" actId="47"/>
        <pc:sldMkLst>
          <pc:docMk/>
          <pc:sldMk cId="3365205891" sldId="1426"/>
        </pc:sldMkLst>
      </pc:sldChg>
      <pc:sldChg chg="new del">
        <pc:chgData name="James Wagner" userId="2862651d-6f44-4741-89aa-aec1c8926fa8" providerId="ADAL" clId="{DC4567FE-C61E-4FA4-8541-4954A27C7296}" dt="2022-11-17T01:59:24.193" v="14550" actId="47"/>
        <pc:sldMkLst>
          <pc:docMk/>
          <pc:sldMk cId="2379890081" sldId="1427"/>
        </pc:sldMkLst>
      </pc:sldChg>
      <pc:sldChg chg="delSp modSp add mod">
        <pc:chgData name="James Wagner" userId="2862651d-6f44-4741-89aa-aec1c8926fa8" providerId="ADAL" clId="{DC4567FE-C61E-4FA4-8541-4954A27C7296}" dt="2022-11-17T01:57:52.971" v="14537" actId="1036"/>
        <pc:sldMkLst>
          <pc:docMk/>
          <pc:sldMk cId="1502468847" sldId="1428"/>
        </pc:sldMkLst>
        <pc:spChg chg="mod">
          <ac:chgData name="James Wagner" userId="2862651d-6f44-4741-89aa-aec1c8926fa8" providerId="ADAL" clId="{DC4567FE-C61E-4FA4-8541-4954A27C7296}" dt="2022-11-17T01:57:26.894" v="14501" actId="113"/>
          <ac:spMkLst>
            <pc:docMk/>
            <pc:sldMk cId="1502468847" sldId="1428"/>
            <ac:spMk id="2" creationId="{00000000-0000-0000-0000-000000000000}"/>
          </ac:spMkLst>
        </pc:spChg>
        <pc:spChg chg="mod">
          <ac:chgData name="James Wagner" userId="2862651d-6f44-4741-89aa-aec1c8926fa8" providerId="ADAL" clId="{DC4567FE-C61E-4FA4-8541-4954A27C7296}" dt="2022-11-17T01:54:16.478" v="14474" actId="20577"/>
          <ac:spMkLst>
            <pc:docMk/>
            <pc:sldMk cId="1502468847" sldId="1428"/>
            <ac:spMk id="4" creationId="{EC00127A-6DE5-4BAC-8144-66A46D343333}"/>
          </ac:spMkLst>
        </pc:spChg>
        <pc:spChg chg="del mod">
          <ac:chgData name="James Wagner" userId="2862651d-6f44-4741-89aa-aec1c8926fa8" providerId="ADAL" clId="{DC4567FE-C61E-4FA4-8541-4954A27C7296}" dt="2022-11-17T01:54:56.888" v="14481" actId="478"/>
          <ac:spMkLst>
            <pc:docMk/>
            <pc:sldMk cId="1502468847" sldId="1428"/>
            <ac:spMk id="7" creationId="{3130A9FF-79D2-439A-A6A1-26A504C1210A}"/>
          </ac:spMkLst>
        </pc:spChg>
        <pc:spChg chg="del mod topLvl">
          <ac:chgData name="James Wagner" userId="2862651d-6f44-4741-89aa-aec1c8926fa8" providerId="ADAL" clId="{DC4567FE-C61E-4FA4-8541-4954A27C7296}" dt="2022-11-17T01:55:01.177" v="14482" actId="478"/>
          <ac:spMkLst>
            <pc:docMk/>
            <pc:sldMk cId="1502468847" sldId="1428"/>
            <ac:spMk id="8" creationId="{AC9FC620-A0EC-4A21-A210-D195A756DA29}"/>
          </ac:spMkLst>
        </pc:spChg>
        <pc:spChg chg="mod">
          <ac:chgData name="James Wagner" userId="2862651d-6f44-4741-89aa-aec1c8926fa8" providerId="ADAL" clId="{DC4567FE-C61E-4FA4-8541-4954A27C7296}" dt="2022-11-17T01:57:52.971" v="14537" actId="1036"/>
          <ac:spMkLst>
            <pc:docMk/>
            <pc:sldMk cId="1502468847" sldId="1428"/>
            <ac:spMk id="10" creationId="{61ED9769-9ED9-4F5E-B231-1CC22840C8F0}"/>
          </ac:spMkLst>
        </pc:spChg>
        <pc:spChg chg="mod">
          <ac:chgData name="James Wagner" userId="2862651d-6f44-4741-89aa-aec1c8926fa8" providerId="ADAL" clId="{DC4567FE-C61E-4FA4-8541-4954A27C7296}" dt="2022-11-17T01:57:52.971" v="14537" actId="1036"/>
          <ac:spMkLst>
            <pc:docMk/>
            <pc:sldMk cId="1502468847" sldId="1428"/>
            <ac:spMk id="11" creationId="{464268B4-F380-4174-AF70-7DFE58DA494F}"/>
          </ac:spMkLst>
        </pc:spChg>
        <pc:grpChg chg="del mod">
          <ac:chgData name="James Wagner" userId="2862651d-6f44-4741-89aa-aec1c8926fa8" providerId="ADAL" clId="{DC4567FE-C61E-4FA4-8541-4954A27C7296}" dt="2022-11-17T01:55:01.177" v="14482" actId="478"/>
          <ac:grpSpMkLst>
            <pc:docMk/>
            <pc:sldMk cId="1502468847" sldId="1428"/>
            <ac:grpSpMk id="5" creationId="{5F153910-EEFB-4EB2-9C8F-CBB914ACA090}"/>
          </ac:grpSpMkLst>
        </pc:grpChg>
        <pc:grpChg chg="mod topLvl">
          <ac:chgData name="James Wagner" userId="2862651d-6f44-4741-89aa-aec1c8926fa8" providerId="ADAL" clId="{DC4567FE-C61E-4FA4-8541-4954A27C7296}" dt="2022-11-17T01:57:52.971" v="14537" actId="1036"/>
          <ac:grpSpMkLst>
            <pc:docMk/>
            <pc:sldMk cId="1502468847" sldId="1428"/>
            <ac:grpSpMk id="6" creationId="{1B5E8BE0-7A49-45BE-8F96-15981C586526}"/>
          </ac:grpSpMkLst>
        </pc:grpChg>
        <pc:picChg chg="mod">
          <ac:chgData name="James Wagner" userId="2862651d-6f44-4741-89aa-aec1c8926fa8" providerId="ADAL" clId="{DC4567FE-C61E-4FA4-8541-4954A27C7296}" dt="2022-11-17T01:57:52.971" v="14537" actId="1036"/>
          <ac:picMkLst>
            <pc:docMk/>
            <pc:sldMk cId="1502468847" sldId="1428"/>
            <ac:picMk id="9" creationId="{4C3C5E27-B291-4DC5-B04B-DA99CC0D3F33}"/>
          </ac:picMkLst>
        </pc:picChg>
      </pc:sldChg>
      <pc:sldChg chg="addSp modSp add mod">
        <pc:chgData name="James Wagner" userId="2862651d-6f44-4741-89aa-aec1c8926fa8" providerId="ADAL" clId="{DC4567FE-C61E-4FA4-8541-4954A27C7296}" dt="2022-11-17T08:38:28.153" v="15402" actId="1076"/>
        <pc:sldMkLst>
          <pc:docMk/>
          <pc:sldMk cId="3324178186" sldId="1429"/>
        </pc:sldMkLst>
        <pc:spChg chg="mod">
          <ac:chgData name="James Wagner" userId="2862651d-6f44-4741-89aa-aec1c8926fa8" providerId="ADAL" clId="{DC4567FE-C61E-4FA4-8541-4954A27C7296}" dt="2022-11-17T08:34:42.361" v="15229"/>
          <ac:spMkLst>
            <pc:docMk/>
            <pc:sldMk cId="3324178186" sldId="1429"/>
            <ac:spMk id="2" creationId="{F806B9A0-9FDD-DDBA-B06E-2D7443E89AFF}"/>
          </ac:spMkLst>
        </pc:spChg>
        <pc:spChg chg="mod">
          <ac:chgData name="James Wagner" userId="2862651d-6f44-4741-89aa-aec1c8926fa8" providerId="ADAL" clId="{DC4567FE-C61E-4FA4-8541-4954A27C7296}" dt="2022-11-17T08:35:37.659" v="15398" actId="20577"/>
          <ac:spMkLst>
            <pc:docMk/>
            <pc:sldMk cId="3324178186" sldId="1429"/>
            <ac:spMk id="3" creationId="{E602C397-6370-F4A6-292B-212C095A7974}"/>
          </ac:spMkLst>
        </pc:spChg>
        <pc:picChg chg="add mod">
          <ac:chgData name="James Wagner" userId="2862651d-6f44-4741-89aa-aec1c8926fa8" providerId="ADAL" clId="{DC4567FE-C61E-4FA4-8541-4954A27C7296}" dt="2022-11-17T08:38:28.153" v="15402" actId="1076"/>
          <ac:picMkLst>
            <pc:docMk/>
            <pc:sldMk cId="3324178186" sldId="1429"/>
            <ac:picMk id="5" creationId="{BDD9EFFA-CD84-4681-8990-C4CC5A727D04}"/>
          </ac:picMkLst>
        </pc:picChg>
      </pc:sldChg>
      <pc:sldChg chg="add">
        <pc:chgData name="James Wagner" userId="2862651d-6f44-4741-89aa-aec1c8926fa8" providerId="ADAL" clId="{DC4567FE-C61E-4FA4-8541-4954A27C7296}" dt="2022-11-17T01:59:59.455" v="14558"/>
        <pc:sldMkLst>
          <pc:docMk/>
          <pc:sldMk cId="233759679" sldId="1430"/>
        </pc:sldMkLst>
      </pc:sldChg>
      <pc:sldChg chg="add">
        <pc:chgData name="James Wagner" userId="2862651d-6f44-4741-89aa-aec1c8926fa8" providerId="ADAL" clId="{DC4567FE-C61E-4FA4-8541-4954A27C7296}" dt="2022-11-17T01:59:59.787" v="14559"/>
        <pc:sldMkLst>
          <pc:docMk/>
          <pc:sldMk cId="3108110383" sldId="1431"/>
        </pc:sldMkLst>
      </pc:sldChg>
      <pc:sldChg chg="modSp add mod">
        <pc:chgData name="James Wagner" userId="2862651d-6f44-4741-89aa-aec1c8926fa8" providerId="ADAL" clId="{DC4567FE-C61E-4FA4-8541-4954A27C7296}" dt="2022-11-17T09:31:34.904" v="15951" actId="20577"/>
        <pc:sldMkLst>
          <pc:docMk/>
          <pc:sldMk cId="2274983781" sldId="1432"/>
        </pc:sldMkLst>
        <pc:spChg chg="mod">
          <ac:chgData name="James Wagner" userId="2862651d-6f44-4741-89aa-aec1c8926fa8" providerId="ADAL" clId="{DC4567FE-C61E-4FA4-8541-4954A27C7296}" dt="2022-11-17T09:31:34.904" v="15951" actId="20577"/>
          <ac:spMkLst>
            <pc:docMk/>
            <pc:sldMk cId="2274983781" sldId="1432"/>
            <ac:spMk id="2" creationId="{00000000-0000-0000-0000-000000000000}"/>
          </ac:spMkLst>
        </pc:spChg>
      </pc:sldChg>
      <pc:sldChg chg="add">
        <pc:chgData name="James Wagner" userId="2862651d-6f44-4741-89aa-aec1c8926fa8" providerId="ADAL" clId="{DC4567FE-C61E-4FA4-8541-4954A27C7296}" dt="2022-11-17T09:26:04.029" v="15404"/>
        <pc:sldMkLst>
          <pc:docMk/>
          <pc:sldMk cId="114211041" sldId="1433"/>
        </pc:sldMkLst>
      </pc:sldChg>
      <pc:sldChg chg="add">
        <pc:chgData name="James Wagner" userId="2862651d-6f44-4741-89aa-aec1c8926fa8" providerId="ADAL" clId="{DC4567FE-C61E-4FA4-8541-4954A27C7296}" dt="2022-11-17T09:26:04.548" v="15405"/>
        <pc:sldMkLst>
          <pc:docMk/>
          <pc:sldMk cId="3615161686" sldId="1434"/>
        </pc:sldMkLst>
      </pc:sldChg>
      <pc:sldChg chg="modSp add mod">
        <pc:chgData name="James Wagner" userId="2862651d-6f44-4741-89aa-aec1c8926fa8" providerId="ADAL" clId="{DC4567FE-C61E-4FA4-8541-4954A27C7296}" dt="2022-11-17T09:26:57.609" v="15433" actId="20577"/>
        <pc:sldMkLst>
          <pc:docMk/>
          <pc:sldMk cId="497802688" sldId="1435"/>
        </pc:sldMkLst>
        <pc:spChg chg="mod">
          <ac:chgData name="James Wagner" userId="2862651d-6f44-4741-89aa-aec1c8926fa8" providerId="ADAL" clId="{DC4567FE-C61E-4FA4-8541-4954A27C7296}" dt="2022-11-17T09:26:57.609" v="15433" actId="20577"/>
          <ac:spMkLst>
            <pc:docMk/>
            <pc:sldMk cId="497802688" sldId="1435"/>
            <ac:spMk id="2" creationId="{00000000-0000-0000-0000-000000000000}"/>
          </ac:spMkLst>
        </pc:spChg>
      </pc:sldChg>
      <pc:sldChg chg="addSp modSp new mod">
        <pc:chgData name="James Wagner" userId="2862651d-6f44-4741-89aa-aec1c8926fa8" providerId="ADAL" clId="{DC4567FE-C61E-4FA4-8541-4954A27C7296}" dt="2022-11-17T09:58:49.662" v="16812" actId="27636"/>
        <pc:sldMkLst>
          <pc:docMk/>
          <pc:sldMk cId="1581565189" sldId="1436"/>
        </pc:sldMkLst>
        <pc:spChg chg="mod">
          <ac:chgData name="James Wagner" userId="2862651d-6f44-4741-89aa-aec1c8926fa8" providerId="ADAL" clId="{DC4567FE-C61E-4FA4-8541-4954A27C7296}" dt="2022-11-17T09:35:54.169" v="15965" actId="20577"/>
          <ac:spMkLst>
            <pc:docMk/>
            <pc:sldMk cId="1581565189" sldId="1436"/>
            <ac:spMk id="2" creationId="{0DD9967B-7A9C-4A2B-BAA7-5B544C2662B8}"/>
          </ac:spMkLst>
        </pc:spChg>
        <pc:spChg chg="mod">
          <ac:chgData name="James Wagner" userId="2862651d-6f44-4741-89aa-aec1c8926fa8" providerId="ADAL" clId="{DC4567FE-C61E-4FA4-8541-4954A27C7296}" dt="2022-11-17T09:58:49.662" v="16812" actId="27636"/>
          <ac:spMkLst>
            <pc:docMk/>
            <pc:sldMk cId="1581565189" sldId="1436"/>
            <ac:spMk id="3" creationId="{BD49A44D-25C6-47BF-8A4D-6C39971135BB}"/>
          </ac:spMkLst>
        </pc:spChg>
        <pc:spChg chg="add mod">
          <ac:chgData name="James Wagner" userId="2862651d-6f44-4741-89aa-aec1c8926fa8" providerId="ADAL" clId="{DC4567FE-C61E-4FA4-8541-4954A27C7296}" dt="2022-11-17T09:57:35.748" v="16678" actId="1076"/>
          <ac:spMkLst>
            <pc:docMk/>
            <pc:sldMk cId="1581565189" sldId="1436"/>
            <ac:spMk id="4" creationId="{AD0D8204-A16A-4420-ABE0-367CC542D424}"/>
          </ac:spMkLst>
        </pc:spChg>
      </pc:sldChg>
      <pc:sldChg chg="modSp new mod">
        <pc:chgData name="James Wagner" userId="2862651d-6f44-4741-89aa-aec1c8926fa8" providerId="ADAL" clId="{DC4567FE-C61E-4FA4-8541-4954A27C7296}" dt="2022-11-17T09:53:49.975" v="16675" actId="6549"/>
        <pc:sldMkLst>
          <pc:docMk/>
          <pc:sldMk cId="3572489693" sldId="1437"/>
        </pc:sldMkLst>
        <pc:spChg chg="mod">
          <ac:chgData name="James Wagner" userId="2862651d-6f44-4741-89aa-aec1c8926fa8" providerId="ADAL" clId="{DC4567FE-C61E-4FA4-8541-4954A27C7296}" dt="2022-11-17T09:53:49.975" v="16675" actId="6549"/>
          <ac:spMkLst>
            <pc:docMk/>
            <pc:sldMk cId="3572489693" sldId="1437"/>
            <ac:spMk id="2" creationId="{A16E3611-2BE4-4D2D-BD49-45339421840D}"/>
          </ac:spMkLst>
        </pc:spChg>
        <pc:spChg chg="mod">
          <ac:chgData name="James Wagner" userId="2862651d-6f44-4741-89aa-aec1c8926fa8" providerId="ADAL" clId="{DC4567FE-C61E-4FA4-8541-4954A27C7296}" dt="2022-11-17T09:53:22.123" v="16671" actId="5793"/>
          <ac:spMkLst>
            <pc:docMk/>
            <pc:sldMk cId="3572489693" sldId="1437"/>
            <ac:spMk id="3" creationId="{2A3122B5-97DA-4115-9CE6-A14348CF8E19}"/>
          </ac:spMkLst>
        </pc:spChg>
      </pc:sldChg>
      <pc:sldChg chg="modSp add mod">
        <pc:chgData name="James Wagner" userId="2862651d-6f44-4741-89aa-aec1c8926fa8" providerId="ADAL" clId="{DC4567FE-C61E-4FA4-8541-4954A27C7296}" dt="2022-11-17T09:50:02.128" v="16334" actId="20577"/>
        <pc:sldMkLst>
          <pc:docMk/>
          <pc:sldMk cId="1809318031" sldId="1438"/>
        </pc:sldMkLst>
        <pc:spChg chg="mod">
          <ac:chgData name="James Wagner" userId="2862651d-6f44-4741-89aa-aec1c8926fa8" providerId="ADAL" clId="{DC4567FE-C61E-4FA4-8541-4954A27C7296}" dt="2022-11-17T09:50:02.128" v="16334" actId="20577"/>
          <ac:spMkLst>
            <pc:docMk/>
            <pc:sldMk cId="1809318031" sldId="1438"/>
            <ac:spMk id="4" creationId="{A58CC36A-C6B3-45A9-8503-06F76D304752}"/>
          </ac:spMkLst>
        </pc:spChg>
      </pc:sldChg>
      <pc:sldChg chg="addSp modSp new mod">
        <pc:chgData name="James Wagner" userId="2862651d-6f44-4741-89aa-aec1c8926fa8" providerId="ADAL" clId="{DC4567FE-C61E-4FA4-8541-4954A27C7296}" dt="2022-11-17T10:09:45.576" v="17141" actId="1076"/>
        <pc:sldMkLst>
          <pc:docMk/>
          <pc:sldMk cId="1605417045" sldId="1439"/>
        </pc:sldMkLst>
        <pc:spChg chg="mod">
          <ac:chgData name="James Wagner" userId="2862651d-6f44-4741-89aa-aec1c8926fa8" providerId="ADAL" clId="{DC4567FE-C61E-4FA4-8541-4954A27C7296}" dt="2022-11-17T10:03:50.805" v="16847" actId="20577"/>
          <ac:spMkLst>
            <pc:docMk/>
            <pc:sldMk cId="1605417045" sldId="1439"/>
            <ac:spMk id="2" creationId="{87451D42-2B28-4A37-BE4E-B81EEB899FC5}"/>
          </ac:spMkLst>
        </pc:spChg>
        <pc:spChg chg="mod">
          <ac:chgData name="James Wagner" userId="2862651d-6f44-4741-89aa-aec1c8926fa8" providerId="ADAL" clId="{DC4567FE-C61E-4FA4-8541-4954A27C7296}" dt="2022-11-17T10:05:51.077" v="17052" actId="20577"/>
          <ac:spMkLst>
            <pc:docMk/>
            <pc:sldMk cId="1605417045" sldId="1439"/>
            <ac:spMk id="3" creationId="{92B7BF9A-1636-4D2E-9CC9-60690692596E}"/>
          </ac:spMkLst>
        </pc:spChg>
        <pc:spChg chg="add mod">
          <ac:chgData name="James Wagner" userId="2862651d-6f44-4741-89aa-aec1c8926fa8" providerId="ADAL" clId="{DC4567FE-C61E-4FA4-8541-4954A27C7296}" dt="2022-11-17T10:08:16.388" v="17093" actId="113"/>
          <ac:spMkLst>
            <pc:docMk/>
            <pc:sldMk cId="1605417045" sldId="1439"/>
            <ac:spMk id="4" creationId="{A8AE2C62-1786-45B6-B2B2-B5B32CD1089B}"/>
          </ac:spMkLst>
        </pc:spChg>
        <pc:spChg chg="add mod">
          <ac:chgData name="James Wagner" userId="2862651d-6f44-4741-89aa-aec1c8926fa8" providerId="ADAL" clId="{DC4567FE-C61E-4FA4-8541-4954A27C7296}" dt="2022-11-17T10:09:45.576" v="17141" actId="1076"/>
          <ac:spMkLst>
            <pc:docMk/>
            <pc:sldMk cId="1605417045" sldId="1439"/>
            <ac:spMk id="5" creationId="{04D694E4-2626-4190-A9BD-C716E2EC0647}"/>
          </ac:spMkLst>
        </pc:spChg>
      </pc:sldChg>
      <pc:sldChg chg="add">
        <pc:chgData name="James Wagner" userId="2862651d-6f44-4741-89aa-aec1c8926fa8" providerId="ADAL" clId="{DC4567FE-C61E-4FA4-8541-4954A27C7296}" dt="2022-11-17T10:24:06.217" v="17540"/>
        <pc:sldMkLst>
          <pc:docMk/>
          <pc:sldMk cId="305330930" sldId="1440"/>
        </pc:sldMkLst>
      </pc:sldChg>
      <pc:sldChg chg="modSp add del mod">
        <pc:chgData name="James Wagner" userId="2862651d-6f44-4741-89aa-aec1c8926fa8" providerId="ADAL" clId="{DC4567FE-C61E-4FA4-8541-4954A27C7296}" dt="2022-11-17T10:23:16.446" v="17538" actId="47"/>
        <pc:sldMkLst>
          <pc:docMk/>
          <pc:sldMk cId="1679378299" sldId="1440"/>
        </pc:sldMkLst>
        <pc:spChg chg="mod">
          <ac:chgData name="James Wagner" userId="2862651d-6f44-4741-89aa-aec1c8926fa8" providerId="ADAL" clId="{DC4567FE-C61E-4FA4-8541-4954A27C7296}" dt="2022-11-17T10:11:51.816" v="17160" actId="20577"/>
          <ac:spMkLst>
            <pc:docMk/>
            <pc:sldMk cId="1679378299" sldId="1440"/>
            <ac:spMk id="2" creationId="{87451D42-2B28-4A37-BE4E-B81EEB899FC5}"/>
          </ac:spMkLst>
        </pc:spChg>
        <pc:spChg chg="mod">
          <ac:chgData name="James Wagner" userId="2862651d-6f44-4741-89aa-aec1c8926fa8" providerId="ADAL" clId="{DC4567FE-C61E-4FA4-8541-4954A27C7296}" dt="2022-11-17T10:21:27.432" v="17537" actId="15"/>
          <ac:spMkLst>
            <pc:docMk/>
            <pc:sldMk cId="1679378299" sldId="1440"/>
            <ac:spMk id="3" creationId="{92B7BF9A-1636-4D2E-9CC9-60690692596E}"/>
          </ac:spMkLst>
        </pc:spChg>
      </pc:sldChg>
      <pc:sldChg chg="add del">
        <pc:chgData name="James Wagner" userId="2862651d-6f44-4741-89aa-aec1c8926fa8" providerId="ADAL" clId="{DC4567FE-C61E-4FA4-8541-4954A27C7296}" dt="2022-11-17T10:23:29.636" v="17539" actId="47"/>
        <pc:sldMkLst>
          <pc:docMk/>
          <pc:sldMk cId="390655113" sldId="1441"/>
        </pc:sldMkLst>
      </pc:sldChg>
      <pc:sldChg chg="add">
        <pc:chgData name="James Wagner" userId="2862651d-6f44-4741-89aa-aec1c8926fa8" providerId="ADAL" clId="{DC4567FE-C61E-4FA4-8541-4954A27C7296}" dt="2022-11-17T10:24:06.217" v="17540"/>
        <pc:sldMkLst>
          <pc:docMk/>
          <pc:sldMk cId="1683110547" sldId="1441"/>
        </pc:sldMkLst>
      </pc:sldChg>
      <pc:sldChg chg="add">
        <pc:chgData name="James Wagner" userId="2862651d-6f44-4741-89aa-aec1c8926fa8" providerId="ADAL" clId="{DC4567FE-C61E-4FA4-8541-4954A27C7296}" dt="2022-11-17T10:24:06.217" v="17540"/>
        <pc:sldMkLst>
          <pc:docMk/>
          <pc:sldMk cId="1794705582" sldId="1442"/>
        </pc:sldMkLst>
      </pc:sldChg>
      <pc:sldChg chg="add">
        <pc:chgData name="James Wagner" userId="2862651d-6f44-4741-89aa-aec1c8926fa8" providerId="ADAL" clId="{DC4567FE-C61E-4FA4-8541-4954A27C7296}" dt="2022-11-17T10:24:06.217" v="17540"/>
        <pc:sldMkLst>
          <pc:docMk/>
          <pc:sldMk cId="4174398972" sldId="1443"/>
        </pc:sldMkLst>
      </pc:sldChg>
      <pc:sldChg chg="add">
        <pc:chgData name="James Wagner" userId="2862651d-6f44-4741-89aa-aec1c8926fa8" providerId="ADAL" clId="{DC4567FE-C61E-4FA4-8541-4954A27C7296}" dt="2022-11-17T10:24:06.217" v="17540"/>
        <pc:sldMkLst>
          <pc:docMk/>
          <pc:sldMk cId="2114415803" sldId="1444"/>
        </pc:sldMkLst>
      </pc:sldChg>
      <pc:sldChg chg="add">
        <pc:chgData name="James Wagner" userId="2862651d-6f44-4741-89aa-aec1c8926fa8" providerId="ADAL" clId="{DC4567FE-C61E-4FA4-8541-4954A27C7296}" dt="2022-11-17T10:24:06.217" v="17540"/>
        <pc:sldMkLst>
          <pc:docMk/>
          <pc:sldMk cId="2091743992" sldId="1445"/>
        </pc:sldMkLst>
      </pc:sldChg>
      <pc:sldChg chg="modSp add mod">
        <pc:chgData name="James Wagner" userId="2862651d-6f44-4741-89aa-aec1c8926fa8" providerId="ADAL" clId="{DC4567FE-C61E-4FA4-8541-4954A27C7296}" dt="2022-11-17T10:24:28.265" v="17555" actId="20577"/>
        <pc:sldMkLst>
          <pc:docMk/>
          <pc:sldMk cId="3012557702" sldId="1446"/>
        </pc:sldMkLst>
        <pc:spChg chg="mod">
          <ac:chgData name="James Wagner" userId="2862651d-6f44-4741-89aa-aec1c8926fa8" providerId="ADAL" clId="{DC4567FE-C61E-4FA4-8541-4954A27C7296}" dt="2022-11-17T10:24:28.265" v="17555" actId="20577"/>
          <ac:spMkLst>
            <pc:docMk/>
            <pc:sldMk cId="3012557702" sldId="1446"/>
            <ac:spMk id="4" creationId="{A58CC36A-C6B3-45A9-8503-06F76D304752}"/>
          </ac:spMkLst>
        </pc:spChg>
      </pc:sldChg>
      <pc:sldChg chg="addSp delSp modSp new mod modClrScheme chgLayout">
        <pc:chgData name="James Wagner" userId="2862651d-6f44-4741-89aa-aec1c8926fa8" providerId="ADAL" clId="{DC4567FE-C61E-4FA4-8541-4954A27C7296}" dt="2022-11-17T10:24:35.765" v="17557" actId="700"/>
        <pc:sldMkLst>
          <pc:docMk/>
          <pc:sldMk cId="2774710761" sldId="1447"/>
        </pc:sldMkLst>
        <pc:spChg chg="del mod ord">
          <ac:chgData name="James Wagner" userId="2862651d-6f44-4741-89aa-aec1c8926fa8" providerId="ADAL" clId="{DC4567FE-C61E-4FA4-8541-4954A27C7296}" dt="2022-11-17T10:24:35.765" v="17557" actId="700"/>
          <ac:spMkLst>
            <pc:docMk/>
            <pc:sldMk cId="2774710761" sldId="1447"/>
            <ac:spMk id="2" creationId="{BC668A17-0B46-4CD3-A8EC-FF96B1F26079}"/>
          </ac:spMkLst>
        </pc:spChg>
        <pc:spChg chg="del mod ord">
          <ac:chgData name="James Wagner" userId="2862651d-6f44-4741-89aa-aec1c8926fa8" providerId="ADAL" clId="{DC4567FE-C61E-4FA4-8541-4954A27C7296}" dt="2022-11-17T10:24:35.765" v="17557" actId="700"/>
          <ac:spMkLst>
            <pc:docMk/>
            <pc:sldMk cId="2774710761" sldId="1447"/>
            <ac:spMk id="3" creationId="{34200314-4CFC-4AFF-A52B-71F6680137BA}"/>
          </ac:spMkLst>
        </pc:spChg>
        <pc:spChg chg="add mod ord">
          <ac:chgData name="James Wagner" userId="2862651d-6f44-4741-89aa-aec1c8926fa8" providerId="ADAL" clId="{DC4567FE-C61E-4FA4-8541-4954A27C7296}" dt="2022-11-17T10:24:35.765" v="17557" actId="700"/>
          <ac:spMkLst>
            <pc:docMk/>
            <pc:sldMk cId="2774710761" sldId="1447"/>
            <ac:spMk id="4" creationId="{354BF6D6-19C2-4D85-8BBB-3FBF1B67C5B6}"/>
          </ac:spMkLst>
        </pc:spChg>
        <pc:spChg chg="add mod ord">
          <ac:chgData name="James Wagner" userId="2862651d-6f44-4741-89aa-aec1c8926fa8" providerId="ADAL" clId="{DC4567FE-C61E-4FA4-8541-4954A27C7296}" dt="2022-11-17T10:24:35.765" v="17557" actId="700"/>
          <ac:spMkLst>
            <pc:docMk/>
            <pc:sldMk cId="2774710761" sldId="1447"/>
            <ac:spMk id="5" creationId="{52B064BF-F0A9-496D-B8B2-E57C9F8FBB92}"/>
          </ac:spMkLst>
        </pc:spChg>
      </pc:sldChg>
      <pc:sldChg chg="add">
        <pc:chgData name="James Wagner" userId="2862651d-6f44-4741-89aa-aec1c8926fa8" providerId="ADAL" clId="{DC4567FE-C61E-4FA4-8541-4954A27C7296}" dt="2022-11-17T10:24:37.497" v="17558"/>
        <pc:sldMkLst>
          <pc:docMk/>
          <pc:sldMk cId="1880964110" sldId="1448"/>
        </pc:sldMkLst>
      </pc:sldChg>
      <pc:sldChg chg="add">
        <pc:chgData name="James Wagner" userId="2862651d-6f44-4741-89aa-aec1c8926fa8" providerId="ADAL" clId="{DC4567FE-C61E-4FA4-8541-4954A27C7296}" dt="2022-11-17T10:24:37.823" v="17559"/>
        <pc:sldMkLst>
          <pc:docMk/>
          <pc:sldMk cId="4223805032" sldId="1449"/>
        </pc:sldMkLst>
      </pc:sldChg>
      <pc:sldChg chg="add">
        <pc:chgData name="James Wagner" userId="2862651d-6f44-4741-89aa-aec1c8926fa8" providerId="ADAL" clId="{DC4567FE-C61E-4FA4-8541-4954A27C7296}" dt="2022-11-17T10:24:38.450" v="17560"/>
        <pc:sldMkLst>
          <pc:docMk/>
          <pc:sldMk cId="578577942" sldId="1450"/>
        </pc:sldMkLst>
      </pc:sldChg>
      <pc:sldChg chg="add">
        <pc:chgData name="James Wagner" userId="2862651d-6f44-4741-89aa-aec1c8926fa8" providerId="ADAL" clId="{DC4567FE-C61E-4FA4-8541-4954A27C7296}" dt="2022-11-17T10:24:39.763" v="17561"/>
        <pc:sldMkLst>
          <pc:docMk/>
          <pc:sldMk cId="1019590876" sldId="1451"/>
        </pc:sldMkLst>
      </pc:sldChg>
    </pc:docChg>
  </pc:docChgLst>
  <pc:docChgLst>
    <pc:chgData name="James Wagner" userId="2862651d-6f44-4741-89aa-aec1c8926fa8" providerId="ADAL" clId="{B5F04787-C719-41B6-A9E1-FA909AA681D6}"/>
    <pc:docChg chg="custSel modSld">
      <pc:chgData name="James Wagner" userId="2862651d-6f44-4741-89aa-aec1c8926fa8" providerId="ADAL" clId="{B5F04787-C719-41B6-A9E1-FA909AA681D6}" dt="2023-11-17T00:02:21.078" v="666" actId="20577"/>
      <pc:docMkLst>
        <pc:docMk/>
      </pc:docMkLst>
      <pc:sldChg chg="modSp mod">
        <pc:chgData name="James Wagner" userId="2862651d-6f44-4741-89aa-aec1c8926fa8" providerId="ADAL" clId="{B5F04787-C719-41B6-A9E1-FA909AA681D6}" dt="2023-11-16T23:04:50.382" v="90" actId="20577"/>
        <pc:sldMkLst>
          <pc:docMk/>
          <pc:sldMk cId="1396037576" sldId="1310"/>
        </pc:sldMkLst>
        <pc:spChg chg="mod">
          <ac:chgData name="James Wagner" userId="2862651d-6f44-4741-89aa-aec1c8926fa8" providerId="ADAL" clId="{B5F04787-C719-41B6-A9E1-FA909AA681D6}" dt="2023-11-16T23:04:50.382" v="90" actId="20577"/>
          <ac:spMkLst>
            <pc:docMk/>
            <pc:sldMk cId="1396037576" sldId="1310"/>
            <ac:spMk id="3" creationId="{86A064DA-73DD-7F60-0CB1-7D9297F8B877}"/>
          </ac:spMkLst>
        </pc:spChg>
      </pc:sldChg>
      <pc:sldChg chg="modNotesTx">
        <pc:chgData name="James Wagner" userId="2862651d-6f44-4741-89aa-aec1c8926fa8" providerId="ADAL" clId="{B5F04787-C719-41B6-A9E1-FA909AA681D6}" dt="2023-11-16T23:38:02.806" v="348" actId="20577"/>
        <pc:sldMkLst>
          <pc:docMk/>
          <pc:sldMk cId="346509567" sldId="1381"/>
        </pc:sldMkLst>
      </pc:sldChg>
      <pc:sldChg chg="modSp mod">
        <pc:chgData name="James Wagner" userId="2862651d-6f44-4741-89aa-aec1c8926fa8" providerId="ADAL" clId="{B5F04787-C719-41B6-A9E1-FA909AA681D6}" dt="2023-11-16T23:40:16.583" v="356" actId="20577"/>
        <pc:sldMkLst>
          <pc:docMk/>
          <pc:sldMk cId="4278898606" sldId="1408"/>
        </pc:sldMkLst>
        <pc:spChg chg="mod">
          <ac:chgData name="James Wagner" userId="2862651d-6f44-4741-89aa-aec1c8926fa8" providerId="ADAL" clId="{B5F04787-C719-41B6-A9E1-FA909AA681D6}" dt="2023-11-16T23:40:16.583" v="356" actId="20577"/>
          <ac:spMkLst>
            <pc:docMk/>
            <pc:sldMk cId="4278898606" sldId="1408"/>
            <ac:spMk id="2" creationId="{00000000-0000-0000-0000-000000000000}"/>
          </ac:spMkLst>
        </pc:spChg>
      </pc:sldChg>
      <pc:sldChg chg="modSp mod">
        <pc:chgData name="James Wagner" userId="2862651d-6f44-4741-89aa-aec1c8926fa8" providerId="ADAL" clId="{B5F04787-C719-41B6-A9E1-FA909AA681D6}" dt="2023-11-16T23:19:21.401" v="251" actId="20577"/>
        <pc:sldMkLst>
          <pc:docMk/>
          <pc:sldMk cId="867192235" sldId="1414"/>
        </pc:sldMkLst>
        <pc:spChg chg="mod">
          <ac:chgData name="James Wagner" userId="2862651d-6f44-4741-89aa-aec1c8926fa8" providerId="ADAL" clId="{B5F04787-C719-41B6-A9E1-FA909AA681D6}" dt="2023-11-16T23:19:21.401" v="251" actId="20577"/>
          <ac:spMkLst>
            <pc:docMk/>
            <pc:sldMk cId="867192235" sldId="1414"/>
            <ac:spMk id="3" creationId="{E602C397-6370-F4A6-292B-212C095A7974}"/>
          </ac:spMkLst>
        </pc:spChg>
      </pc:sldChg>
      <pc:sldChg chg="modSp mod">
        <pc:chgData name="James Wagner" userId="2862651d-6f44-4741-89aa-aec1c8926fa8" providerId="ADAL" clId="{B5F04787-C719-41B6-A9E1-FA909AA681D6}" dt="2023-11-16T23:13:08.970" v="212" actId="27636"/>
        <pc:sldMkLst>
          <pc:docMk/>
          <pc:sldMk cId="2492298688" sldId="1420"/>
        </pc:sldMkLst>
        <pc:spChg chg="mod">
          <ac:chgData name="James Wagner" userId="2862651d-6f44-4741-89aa-aec1c8926fa8" providerId="ADAL" clId="{B5F04787-C719-41B6-A9E1-FA909AA681D6}" dt="2023-11-16T23:13:08.970" v="212" actId="27636"/>
          <ac:spMkLst>
            <pc:docMk/>
            <pc:sldMk cId="2492298688" sldId="1420"/>
            <ac:spMk id="3" creationId="{BEA8D051-4868-4A3F-857F-8372484A0BD6}"/>
          </ac:spMkLst>
        </pc:spChg>
      </pc:sldChg>
      <pc:sldChg chg="modSp mod">
        <pc:chgData name="James Wagner" userId="2862651d-6f44-4741-89aa-aec1c8926fa8" providerId="ADAL" clId="{B5F04787-C719-41B6-A9E1-FA909AA681D6}" dt="2023-11-16T23:15:13.432" v="224" actId="20577"/>
        <pc:sldMkLst>
          <pc:docMk/>
          <pc:sldMk cId="1491841120" sldId="1422"/>
        </pc:sldMkLst>
        <pc:spChg chg="mod">
          <ac:chgData name="James Wagner" userId="2862651d-6f44-4741-89aa-aec1c8926fa8" providerId="ADAL" clId="{B5F04787-C719-41B6-A9E1-FA909AA681D6}" dt="2023-11-16T23:15:13.432" v="224" actId="20577"/>
          <ac:spMkLst>
            <pc:docMk/>
            <pc:sldMk cId="1491841120" sldId="1422"/>
            <ac:spMk id="3" creationId="{9A857B93-E93C-4B39-B0E9-97FC3B37CADD}"/>
          </ac:spMkLst>
        </pc:spChg>
      </pc:sldChg>
      <pc:sldChg chg="modSp mod">
        <pc:chgData name="James Wagner" userId="2862651d-6f44-4741-89aa-aec1c8926fa8" providerId="ADAL" clId="{B5F04787-C719-41B6-A9E1-FA909AA681D6}" dt="2023-11-16T23:49:57.208" v="380" actId="20577"/>
        <pc:sldMkLst>
          <pc:docMk/>
          <pc:sldMk cId="1502468847" sldId="1428"/>
        </pc:sldMkLst>
        <pc:spChg chg="mod">
          <ac:chgData name="James Wagner" userId="2862651d-6f44-4741-89aa-aec1c8926fa8" providerId="ADAL" clId="{B5F04787-C719-41B6-A9E1-FA909AA681D6}" dt="2023-11-16T23:49:57.208" v="380" actId="20577"/>
          <ac:spMkLst>
            <pc:docMk/>
            <pc:sldMk cId="1502468847" sldId="1428"/>
            <ac:spMk id="2" creationId="{00000000-0000-0000-0000-000000000000}"/>
          </ac:spMkLst>
        </pc:spChg>
      </pc:sldChg>
      <pc:sldChg chg="modNotesTx">
        <pc:chgData name="James Wagner" userId="2862651d-6f44-4741-89aa-aec1c8926fa8" providerId="ADAL" clId="{B5F04787-C719-41B6-A9E1-FA909AA681D6}" dt="2023-11-16T23:06:25.368" v="148" actId="313"/>
        <pc:sldMkLst>
          <pc:docMk/>
          <pc:sldMk cId="1794705582" sldId="1442"/>
        </pc:sldMkLst>
      </pc:sldChg>
      <pc:sldChg chg="modSp mod">
        <pc:chgData name="James Wagner" userId="2862651d-6f44-4741-89aa-aec1c8926fa8" providerId="ADAL" clId="{B5F04787-C719-41B6-A9E1-FA909AA681D6}" dt="2023-11-16T23:07:12.518" v="150" actId="20577"/>
        <pc:sldMkLst>
          <pc:docMk/>
          <pc:sldMk cId="4174398972" sldId="1443"/>
        </pc:sldMkLst>
        <pc:spChg chg="mod">
          <ac:chgData name="James Wagner" userId="2862651d-6f44-4741-89aa-aec1c8926fa8" providerId="ADAL" clId="{B5F04787-C719-41B6-A9E1-FA909AA681D6}" dt="2023-11-16T23:07:12.518" v="150" actId="20577"/>
          <ac:spMkLst>
            <pc:docMk/>
            <pc:sldMk cId="4174398972" sldId="1443"/>
            <ac:spMk id="2" creationId="{00000000-0000-0000-0000-000000000000}"/>
          </ac:spMkLst>
        </pc:spChg>
      </pc:sldChg>
      <pc:sldChg chg="modNotesTx">
        <pc:chgData name="James Wagner" userId="2862651d-6f44-4741-89aa-aec1c8926fa8" providerId="ADAL" clId="{B5F04787-C719-41B6-A9E1-FA909AA681D6}" dt="2023-11-16T23:08:53.768" v="197" actId="313"/>
        <pc:sldMkLst>
          <pc:docMk/>
          <pc:sldMk cId="2091743992" sldId="1445"/>
        </pc:sldMkLst>
      </pc:sldChg>
      <pc:sldChg chg="modSp mod">
        <pc:chgData name="James Wagner" userId="2862651d-6f44-4741-89aa-aec1c8926fa8" providerId="ADAL" clId="{B5F04787-C719-41B6-A9E1-FA909AA681D6}" dt="2023-11-16T23:05:18.411" v="118" actId="5793"/>
        <pc:sldMkLst>
          <pc:docMk/>
          <pc:sldMk cId="1978326115" sldId="1457"/>
        </pc:sldMkLst>
        <pc:spChg chg="mod">
          <ac:chgData name="James Wagner" userId="2862651d-6f44-4741-89aa-aec1c8926fa8" providerId="ADAL" clId="{B5F04787-C719-41B6-A9E1-FA909AA681D6}" dt="2023-11-16T23:05:18.411" v="118" actId="5793"/>
          <ac:spMkLst>
            <pc:docMk/>
            <pc:sldMk cId="1978326115" sldId="1457"/>
            <ac:spMk id="3" creationId="{ADF719E9-DF5D-416F-841C-722E8D7AB880}"/>
          </ac:spMkLst>
        </pc:spChg>
      </pc:sldChg>
      <pc:sldChg chg="modSp mod">
        <pc:chgData name="James Wagner" userId="2862651d-6f44-4741-89aa-aec1c8926fa8" providerId="ADAL" clId="{B5F04787-C719-41B6-A9E1-FA909AA681D6}" dt="2023-11-16T23:09:50.742" v="204" actId="20577"/>
        <pc:sldMkLst>
          <pc:docMk/>
          <pc:sldMk cId="542960617" sldId="1460"/>
        </pc:sldMkLst>
        <pc:spChg chg="mod">
          <ac:chgData name="James Wagner" userId="2862651d-6f44-4741-89aa-aec1c8926fa8" providerId="ADAL" clId="{B5F04787-C719-41B6-A9E1-FA909AA681D6}" dt="2023-11-16T23:09:50.742" v="204" actId="20577"/>
          <ac:spMkLst>
            <pc:docMk/>
            <pc:sldMk cId="542960617" sldId="1460"/>
            <ac:spMk id="3" creationId="{9E248D13-744F-4C8E-AE05-21C79CE672C4}"/>
          </ac:spMkLst>
        </pc:spChg>
      </pc:sldChg>
      <pc:sldChg chg="modSp mod">
        <pc:chgData name="James Wagner" userId="2862651d-6f44-4741-89aa-aec1c8926fa8" providerId="ADAL" clId="{B5F04787-C719-41B6-A9E1-FA909AA681D6}" dt="2023-11-17T00:00:45.097" v="663" actId="6549"/>
        <pc:sldMkLst>
          <pc:docMk/>
          <pc:sldMk cId="584691467" sldId="1463"/>
        </pc:sldMkLst>
        <pc:spChg chg="mod">
          <ac:chgData name="James Wagner" userId="2862651d-6f44-4741-89aa-aec1c8926fa8" providerId="ADAL" clId="{B5F04787-C719-41B6-A9E1-FA909AA681D6}" dt="2023-11-17T00:00:45.097" v="663" actId="6549"/>
          <ac:spMkLst>
            <pc:docMk/>
            <pc:sldMk cId="584691467" sldId="1463"/>
            <ac:spMk id="3" creationId="{FCF45591-8F2C-686A-D03B-5837509364C9}"/>
          </ac:spMkLst>
        </pc:spChg>
      </pc:sldChg>
      <pc:sldChg chg="modSp mod">
        <pc:chgData name="James Wagner" userId="2862651d-6f44-4741-89aa-aec1c8926fa8" providerId="ADAL" clId="{B5F04787-C719-41B6-A9E1-FA909AA681D6}" dt="2023-11-17T00:02:21.078" v="666" actId="20577"/>
        <pc:sldMkLst>
          <pc:docMk/>
          <pc:sldMk cId="3984449765" sldId="1464"/>
        </pc:sldMkLst>
        <pc:spChg chg="mod">
          <ac:chgData name="James Wagner" userId="2862651d-6f44-4741-89aa-aec1c8926fa8" providerId="ADAL" clId="{B5F04787-C719-41B6-A9E1-FA909AA681D6}" dt="2023-11-17T00:02:21.078" v="666" actId="20577"/>
          <ac:spMkLst>
            <pc:docMk/>
            <pc:sldMk cId="3984449765" sldId="1464"/>
            <ac:spMk id="3" creationId="{1CD6291B-98B5-B2FB-8D93-0AF4FBD5DD03}"/>
          </ac:spMkLst>
        </pc:spChg>
      </pc:sldChg>
      <pc:sldChg chg="modNotesTx">
        <pc:chgData name="James Wagner" userId="2862651d-6f44-4741-89aa-aec1c8926fa8" providerId="ADAL" clId="{B5F04787-C719-41B6-A9E1-FA909AA681D6}" dt="2023-11-16T23:47:51.855" v="359" actId="20577"/>
        <pc:sldMkLst>
          <pc:docMk/>
          <pc:sldMk cId="3185873208" sldId="1465"/>
        </pc:sldMkLst>
      </pc:sldChg>
      <pc:sldChg chg="addSp modSp mod modClrScheme chgLayout">
        <pc:chgData name="James Wagner" userId="2862651d-6f44-4741-89aa-aec1c8926fa8" providerId="ADAL" clId="{B5F04787-C719-41B6-A9E1-FA909AA681D6}" dt="2023-11-16T23:49:11.006" v="375" actId="1035"/>
        <pc:sldMkLst>
          <pc:docMk/>
          <pc:sldMk cId="3004522542" sldId="1468"/>
        </pc:sldMkLst>
        <pc:spChg chg="mod ord">
          <ac:chgData name="James Wagner" userId="2862651d-6f44-4741-89aa-aec1c8926fa8" providerId="ADAL" clId="{B5F04787-C719-41B6-A9E1-FA909AA681D6}" dt="2023-11-16T23:48:54.988" v="367" actId="700"/>
          <ac:spMkLst>
            <pc:docMk/>
            <pc:sldMk cId="3004522542" sldId="1468"/>
            <ac:spMk id="2" creationId="{6009635B-F549-4183-8326-53F9D298D5B9}"/>
          </ac:spMkLst>
        </pc:spChg>
        <pc:spChg chg="mod ord">
          <ac:chgData name="James Wagner" userId="2862651d-6f44-4741-89aa-aec1c8926fa8" providerId="ADAL" clId="{B5F04787-C719-41B6-A9E1-FA909AA681D6}" dt="2023-11-16T23:48:58.848" v="368" actId="21"/>
          <ac:spMkLst>
            <pc:docMk/>
            <pc:sldMk cId="3004522542" sldId="1468"/>
            <ac:spMk id="3" creationId="{F7EC33A5-C1EB-481C-A6F7-A6D1C0FF83F1}"/>
          </ac:spMkLst>
        </pc:spChg>
        <pc:spChg chg="add mod ord">
          <ac:chgData name="James Wagner" userId="2862651d-6f44-4741-89aa-aec1c8926fa8" providerId="ADAL" clId="{B5F04787-C719-41B6-A9E1-FA909AA681D6}" dt="2023-11-16T23:49:00.638" v="369"/>
          <ac:spMkLst>
            <pc:docMk/>
            <pc:sldMk cId="3004522542" sldId="1468"/>
            <ac:spMk id="5" creationId="{0A5F132B-5277-12F2-978C-236613A60D3A}"/>
          </ac:spMkLst>
        </pc:spChg>
        <pc:picChg chg="add mod">
          <ac:chgData name="James Wagner" userId="2862651d-6f44-4741-89aa-aec1c8926fa8" providerId="ADAL" clId="{B5F04787-C719-41B6-A9E1-FA909AA681D6}" dt="2023-11-16T23:49:11.006" v="375" actId="1035"/>
          <ac:picMkLst>
            <pc:docMk/>
            <pc:sldMk cId="3004522542" sldId="1468"/>
            <ac:picMk id="4" creationId="{109EF02D-3BCB-10D7-EDF6-F95C8B1457AF}"/>
          </ac:picMkLst>
        </pc:picChg>
      </pc:sldChg>
      <pc:sldChg chg="modNotesTx">
        <pc:chgData name="James Wagner" userId="2862651d-6f44-4741-89aa-aec1c8926fa8" providerId="ADAL" clId="{B5F04787-C719-41B6-A9E1-FA909AA681D6}" dt="2023-11-16T23:58:56.915" v="660" actId="20577"/>
        <pc:sldMkLst>
          <pc:docMk/>
          <pc:sldMk cId="3959285143" sldId="14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11/16/2023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 – securely exchange messages in the event they are intercepted.</a:t>
            </a:r>
          </a:p>
          <a:p>
            <a:r>
              <a:rPr lang="en-US" dirty="0"/>
              <a:t>Hashing – passwords and message integrity</a:t>
            </a:r>
          </a:p>
          <a:p>
            <a:r>
              <a:rPr lang="en-US" dirty="0"/>
              <a:t>Steganography – secretly send messages and watermarking</a:t>
            </a:r>
          </a:p>
        </p:txBody>
      </p:sp>
      <p:sp>
        <p:nvSpPr>
          <p:cNvPr id="4" name="Slide Number Placeholder 3"/>
          <p:cNvSpPr>
            <a:spLocks noGrp="1"/>
          </p:cNvSpPr>
          <p:nvPr>
            <p:ph type="sldNum" sz="quarter" idx="5"/>
          </p:nvPr>
        </p:nvSpPr>
        <p:spPr/>
        <p:txBody>
          <a:bodyPr/>
          <a:lstStyle/>
          <a:p>
            <a:fld id="{893B0CF2-7F87-4E02-A248-870047730F99}" type="slidenum">
              <a:rPr lang="en-US" smtClean="0"/>
              <a:t>7</a:t>
            </a:fld>
            <a:endParaRPr lang="en-US" dirty="0"/>
          </a:p>
        </p:txBody>
      </p:sp>
    </p:spTree>
    <p:extLst>
      <p:ext uri="{BB962C8B-B14F-4D97-AF65-F5344CB8AC3E}">
        <p14:creationId xmlns:p14="http://schemas.microsoft.com/office/powerpoint/2010/main" val="754229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talked about encrypted data over the network. What about encrypted data on the server?</a:t>
            </a:r>
          </a:p>
        </p:txBody>
      </p:sp>
      <p:sp>
        <p:nvSpPr>
          <p:cNvPr id="4" name="Slide Number Placeholder 3"/>
          <p:cNvSpPr>
            <a:spLocks noGrp="1"/>
          </p:cNvSpPr>
          <p:nvPr>
            <p:ph type="sldNum" sz="quarter" idx="5"/>
          </p:nvPr>
        </p:nvSpPr>
        <p:spPr/>
        <p:txBody>
          <a:bodyPr/>
          <a:lstStyle/>
          <a:p>
            <a:fld id="{893B0CF2-7F87-4E02-A248-870047730F99}" type="slidenum">
              <a:rPr lang="en-US" smtClean="0"/>
              <a:t>21</a:t>
            </a:fld>
            <a:endParaRPr lang="en-US"/>
          </a:p>
        </p:txBody>
      </p:sp>
    </p:spTree>
    <p:extLst>
      <p:ext uri="{BB962C8B-B14F-4D97-AF65-F5344CB8AC3E}">
        <p14:creationId xmlns:p14="http://schemas.microsoft.com/office/powerpoint/2010/main" val="53114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https://docs.oracle.com/database/121/ASOAG/introduction-to-transparent-data-encryption.htm#ASOAG10137</a:t>
            </a:r>
          </a:p>
          <a:p>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26</a:t>
            </a:fld>
            <a:endParaRPr lang="en-US"/>
          </a:p>
        </p:txBody>
      </p:sp>
    </p:spTree>
    <p:extLst>
      <p:ext uri="{BB962C8B-B14F-4D97-AF65-F5344CB8AC3E}">
        <p14:creationId xmlns:p14="http://schemas.microsoft.com/office/powerpoint/2010/main" val="1061239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assign a $ cost to a vulnerability? It’s an “insurance policy”</a:t>
            </a:r>
          </a:p>
        </p:txBody>
      </p:sp>
      <p:sp>
        <p:nvSpPr>
          <p:cNvPr id="4" name="Slide Number Placeholder 3"/>
          <p:cNvSpPr>
            <a:spLocks noGrp="1"/>
          </p:cNvSpPr>
          <p:nvPr>
            <p:ph type="sldNum" sz="quarter" idx="5"/>
          </p:nvPr>
        </p:nvSpPr>
        <p:spPr/>
        <p:txBody>
          <a:bodyPr/>
          <a:lstStyle/>
          <a:p>
            <a:fld id="{893B0CF2-7F87-4E02-A248-870047730F99}" type="slidenum">
              <a:rPr lang="en-US" smtClean="0"/>
              <a:t>29</a:t>
            </a:fld>
            <a:endParaRPr lang="en-US" dirty="0"/>
          </a:p>
        </p:txBody>
      </p:sp>
    </p:spTree>
    <p:extLst>
      <p:ext uri="{BB962C8B-B14F-4D97-AF65-F5344CB8AC3E}">
        <p14:creationId xmlns:p14="http://schemas.microsoft.com/office/powerpoint/2010/main" val="3393782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Store hash values</a:t>
            </a:r>
          </a:p>
          <a:p>
            <a:r>
              <a:rPr lang="en-US" dirty="0"/>
              <a:t>2. Symmetric: speed over security. Asymmetric: confirm an identity, share a symmetric key</a:t>
            </a:r>
          </a:p>
          <a:p>
            <a:r>
              <a:rPr lang="en-US" dirty="0"/>
              <a:t>3. Publish the decryption/”secret” key, make the encryption/”public” key secret. Normal usage. Make both keys secret.</a:t>
            </a:r>
          </a:p>
          <a:p>
            <a:r>
              <a:rPr lang="en-US" dirty="0"/>
              <a:t>3. A worm is a free standing program that works by itself. A virus is a code fragment that attaches to another program. The worm reproduces by making more copies of the worm program. The virus reproduces by infecting other programs.</a:t>
            </a:r>
          </a:p>
        </p:txBody>
      </p:sp>
      <p:sp>
        <p:nvSpPr>
          <p:cNvPr id="4" name="Slide Number Placeholder 3"/>
          <p:cNvSpPr>
            <a:spLocks noGrp="1"/>
          </p:cNvSpPr>
          <p:nvPr>
            <p:ph type="sldNum" sz="quarter" idx="5"/>
          </p:nvPr>
        </p:nvSpPr>
        <p:spPr/>
        <p:txBody>
          <a:bodyPr/>
          <a:lstStyle/>
          <a:p>
            <a:fld id="{893B0CF2-7F87-4E02-A248-870047730F99}" type="slidenum">
              <a:rPr lang="en-US" smtClean="0"/>
              <a:t>34</a:t>
            </a:fld>
            <a:endParaRPr lang="en-US"/>
          </a:p>
        </p:txBody>
      </p:sp>
    </p:spTree>
    <p:extLst>
      <p:ext uri="{BB962C8B-B14F-4D97-AF65-F5344CB8AC3E}">
        <p14:creationId xmlns:p14="http://schemas.microsoft.com/office/powerpoint/2010/main" val="3802785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One is to have many platforms e.g., Windows, Linux, </a:t>
            </a:r>
            <a:r>
              <a:rPr lang="en-US" dirty="0" err="1"/>
              <a:t>etc</a:t>
            </a:r>
            <a:r>
              <a:rPr lang="en-US" dirty="0"/>
              <a:t> available to test. Also easier to reboot the VM if there’s a crash.</a:t>
            </a:r>
          </a:p>
          <a:p>
            <a:pPr marL="228600" indent="-228600">
              <a:buAutoNum type="arabicPeriod"/>
            </a:pPr>
            <a:r>
              <a:rPr lang="en-US" dirty="0"/>
              <a:t>After upgrading to a new computer and OS, the person might want to run software that ran on the old one.</a:t>
            </a:r>
          </a:p>
          <a:p>
            <a:pPr marL="228600" indent="-228600">
              <a:buAutoNum type="arabicPeriod"/>
            </a:pPr>
            <a:r>
              <a:rPr lang="en-US" dirty="0"/>
              <a:t>Using cloud services means you don’t have to setup and maintain infrastructure. Maybe outsource backups. Or rapidly change demands. Downside – privacy, provider could steal your data. Expanding you computing needs could be subject to demand pricing. Latency could be a factor.</a:t>
            </a:r>
          </a:p>
        </p:txBody>
      </p:sp>
      <p:sp>
        <p:nvSpPr>
          <p:cNvPr id="4" name="Slide Number Placeholder 3"/>
          <p:cNvSpPr>
            <a:spLocks noGrp="1"/>
          </p:cNvSpPr>
          <p:nvPr>
            <p:ph type="sldNum" sz="quarter" idx="5"/>
          </p:nvPr>
        </p:nvSpPr>
        <p:spPr/>
        <p:txBody>
          <a:bodyPr/>
          <a:lstStyle/>
          <a:p>
            <a:fld id="{893B0CF2-7F87-4E02-A248-870047730F99}" type="slidenum">
              <a:rPr lang="en-US" smtClean="0"/>
              <a:t>42</a:t>
            </a:fld>
            <a:endParaRPr lang="en-US"/>
          </a:p>
        </p:txBody>
      </p:sp>
    </p:spTree>
    <p:extLst>
      <p:ext uri="{BB962C8B-B14F-4D97-AF65-F5344CB8AC3E}">
        <p14:creationId xmlns:p14="http://schemas.microsoft.com/office/powerpoint/2010/main" val="1181885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VMM has the trap handler that will first get executed in kernel mode. But the VMM doesn’t know what to do with the system call so it jumps to the guest OS trap handler. When the guest OS finishes, it executes the privileged instruction, which again bounces back to the VMM</a:t>
            </a:r>
          </a:p>
        </p:txBody>
      </p:sp>
      <p:sp>
        <p:nvSpPr>
          <p:cNvPr id="4" name="Slide Number Placeholder 3"/>
          <p:cNvSpPr>
            <a:spLocks noGrp="1"/>
          </p:cNvSpPr>
          <p:nvPr>
            <p:ph type="sldNum" sz="quarter" idx="5"/>
          </p:nvPr>
        </p:nvSpPr>
        <p:spPr/>
        <p:txBody>
          <a:bodyPr/>
          <a:lstStyle/>
          <a:p>
            <a:fld id="{893B0CF2-7F87-4E02-A248-870047730F99}" type="slidenum">
              <a:rPr lang="en-US" smtClean="0"/>
              <a:t>52</a:t>
            </a:fld>
            <a:endParaRPr lang="en-US"/>
          </a:p>
        </p:txBody>
      </p:sp>
    </p:spTree>
    <p:extLst>
      <p:ext uri="{BB962C8B-B14F-4D97-AF65-F5344CB8AC3E}">
        <p14:creationId xmlns:p14="http://schemas.microsoft.com/office/powerpoint/2010/main" val="1303331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look at CPU virtualization. We also need to consider memory and I/O</a:t>
            </a:r>
          </a:p>
        </p:txBody>
      </p:sp>
      <p:sp>
        <p:nvSpPr>
          <p:cNvPr id="4" name="Slide Number Placeholder 3"/>
          <p:cNvSpPr>
            <a:spLocks noGrp="1"/>
          </p:cNvSpPr>
          <p:nvPr>
            <p:ph type="sldNum" sz="quarter" idx="5"/>
          </p:nvPr>
        </p:nvSpPr>
        <p:spPr/>
        <p:txBody>
          <a:bodyPr/>
          <a:lstStyle/>
          <a:p>
            <a:fld id="{893B0CF2-7F87-4E02-A248-870047730F99}" type="slidenum">
              <a:rPr lang="en-US" smtClean="0"/>
              <a:t>53</a:t>
            </a:fld>
            <a:endParaRPr lang="en-US"/>
          </a:p>
        </p:txBody>
      </p:sp>
    </p:spTree>
    <p:extLst>
      <p:ext uri="{BB962C8B-B14F-4D97-AF65-F5344CB8AC3E}">
        <p14:creationId xmlns:p14="http://schemas.microsoft.com/office/powerpoint/2010/main" val="3851457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35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11/16/2023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11/16/2023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11/16/2023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11/16/2023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11/16/2023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11/16/2023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11/16/2023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11/16/2023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11/16/2023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195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100"/>
            </a:lvl1pPr>
            <a:lvl2pPr>
              <a:defRPr sz="1950"/>
            </a:lvl2pPr>
            <a:lvl3pPr>
              <a:defRPr sz="1800"/>
            </a:lvl3pPr>
            <a:lvl4pPr>
              <a:defRPr sz="150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11/16/2023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15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24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188"/>
              </a:spcBef>
              <a:buFontTx/>
              <a:buNone/>
              <a:defRPr sz="975"/>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11/16/2023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135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35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35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825">
                <a:solidFill>
                  <a:schemeClr val="tx1"/>
                </a:solidFill>
              </a:defRPr>
            </a:lvl1pPr>
          </a:lstStyle>
          <a:p>
            <a:fld id="{61146459-E3C3-4969-9224-5ED50B492D17}" type="datetime1">
              <a:rPr lang="en-US" smtClean="0"/>
              <a:pPr/>
              <a:t>11/16/2023</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825">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825">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3750" b="0" kern="1200">
          <a:ln>
            <a:noFill/>
          </a:ln>
          <a:solidFill>
            <a:schemeClr val="tx2"/>
          </a:solidFill>
          <a:effectLst/>
          <a:latin typeface="+mj-lt"/>
          <a:ea typeface="+mj-ea"/>
          <a:cs typeface="+mj-cs"/>
        </a:defRPr>
      </a:lvl1pPr>
    </p:titleStyle>
    <p:bodyStyle>
      <a:lvl1pPr marL="205740" indent="-205740" algn="l" rtl="0" eaLnBrk="1" latinLnBrk="0" hangingPunct="1">
        <a:spcBef>
          <a:spcPct val="20000"/>
        </a:spcBef>
        <a:buClr>
          <a:schemeClr val="accent3">
            <a:lumMod val="50000"/>
          </a:schemeClr>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lumMod val="50000"/>
          </a:schemeClr>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lumMod val="50000"/>
          </a:schemeClr>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lumMod val="50000"/>
          </a:schemeClr>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lumMod val="75000"/>
          </a:schemeClr>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lumMod val="50000"/>
          </a:schemeClr>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CSCI 4401/5401: </a:t>
            </a:r>
            <a:br>
              <a:rPr lang="en-US" dirty="0"/>
            </a:br>
            <a:r>
              <a:rPr lang="en-US"/>
              <a:t>Principles of Operation </a:t>
            </a:r>
            <a:r>
              <a:rPr lang="en-US" dirty="0"/>
              <a:t>Systems</a:t>
            </a:r>
          </a:p>
        </p:txBody>
      </p:sp>
      <p:sp>
        <p:nvSpPr>
          <p:cNvPr id="5" name="Subtitle 4"/>
          <p:cNvSpPr>
            <a:spLocks noGrp="1"/>
          </p:cNvSpPr>
          <p:nvPr>
            <p:ph type="subTitle" idx="1"/>
          </p:nvPr>
        </p:nvSpPr>
        <p:spPr/>
        <p:txBody>
          <a:bodyPr>
            <a:normAutofit/>
          </a:bodyPr>
          <a:lstStyle/>
          <a:p>
            <a:r>
              <a:rPr lang="en-US" dirty="0"/>
              <a:t>James Wagner</a:t>
            </a:r>
          </a:p>
          <a:p>
            <a:r>
              <a:rPr lang="en-US" dirty="0"/>
              <a:t>University of New Orleans</a:t>
            </a:r>
          </a:p>
          <a:p>
            <a:r>
              <a:rPr lang="en-US" dirty="0"/>
              <a:t>Week 14, Lecture 27</a:t>
            </a:r>
          </a:p>
          <a:p>
            <a:r>
              <a:rPr lang="en-US" dirty="0"/>
              <a:t>November 16</a:t>
            </a:r>
            <a:r>
              <a:rPr lang="en-US" baseline="30000" dirty="0"/>
              <a:t>th</a:t>
            </a:r>
            <a:r>
              <a:rPr lang="en-US" dirty="0"/>
              <a:t>, 2023</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CDCE-90FD-4CA8-ADF9-810F706D23D0}"/>
              </a:ext>
            </a:extLst>
          </p:cNvPr>
          <p:cNvSpPr>
            <a:spLocks noGrp="1"/>
          </p:cNvSpPr>
          <p:nvPr>
            <p:ph type="title"/>
          </p:nvPr>
        </p:nvSpPr>
        <p:spPr/>
        <p:txBody>
          <a:bodyPr/>
          <a:lstStyle/>
          <a:p>
            <a:r>
              <a:rPr lang="en-US" dirty="0"/>
              <a:t>Caesar Shift Cipher</a:t>
            </a:r>
          </a:p>
        </p:txBody>
      </p:sp>
      <p:sp>
        <p:nvSpPr>
          <p:cNvPr id="3" name="Content Placeholder 2">
            <a:extLst>
              <a:ext uri="{FF2B5EF4-FFF2-40B4-BE49-F238E27FC236}">
                <a16:creationId xmlns:a16="http://schemas.microsoft.com/office/drawing/2014/main" id="{82F6810E-B9D8-4A66-9B7E-EB06EE8E42CD}"/>
              </a:ext>
            </a:extLst>
          </p:cNvPr>
          <p:cNvSpPr>
            <a:spLocks noGrp="1"/>
          </p:cNvSpPr>
          <p:nvPr>
            <p:ph idx="1"/>
          </p:nvPr>
        </p:nvSpPr>
        <p:spPr/>
        <p:txBody>
          <a:bodyPr>
            <a:normAutofit fontScale="92500" lnSpcReduction="20000"/>
          </a:bodyPr>
          <a:lstStyle/>
          <a:p>
            <a:r>
              <a:rPr lang="en-US" dirty="0"/>
              <a:t>Assume that your message is all capital letters and replace each letter with a new letter to produce the ciphertext. </a:t>
            </a:r>
          </a:p>
          <a:p>
            <a:pPr lvl="1"/>
            <a:r>
              <a:rPr lang="en-US" dirty="0"/>
              <a:t>Replacement is based on a secret key</a:t>
            </a:r>
          </a:p>
          <a:p>
            <a:r>
              <a:rPr lang="en-US" dirty="0"/>
              <a:t>Ex. Alice and Bob agree on </a:t>
            </a:r>
            <a:r>
              <a:rPr lang="en-US" i="1" dirty="0"/>
              <a:t>k</a:t>
            </a:r>
            <a:r>
              <a:rPr lang="en-US" dirty="0"/>
              <a:t> = 11</a:t>
            </a:r>
          </a:p>
          <a:p>
            <a:endParaRPr lang="en-US" dirty="0"/>
          </a:p>
          <a:p>
            <a:endParaRPr lang="en-US" dirty="0"/>
          </a:p>
          <a:p>
            <a:endParaRPr lang="en-US" dirty="0"/>
          </a:p>
          <a:p>
            <a:endParaRPr lang="en-US" dirty="0"/>
          </a:p>
          <a:p>
            <a:r>
              <a:rPr lang="en-US" dirty="0"/>
              <a:t>Alice wants to send Bob </a:t>
            </a:r>
            <a:r>
              <a:rPr lang="en-US" i="1" dirty="0"/>
              <a:t>m</a:t>
            </a:r>
            <a:r>
              <a:rPr lang="en-US" dirty="0"/>
              <a:t> = “MEET ME AT NOON”.</a:t>
            </a:r>
          </a:p>
          <a:p>
            <a:r>
              <a:rPr lang="en-US" i="1" dirty="0"/>
              <a:t>c</a:t>
            </a:r>
            <a:r>
              <a:rPr lang="en-US" dirty="0"/>
              <a:t> = “XPPE XP LE YZZY”</a:t>
            </a:r>
          </a:p>
          <a:p>
            <a:endParaRPr lang="en-US" dirty="0"/>
          </a:p>
          <a:p>
            <a:r>
              <a:rPr lang="en-US" dirty="0"/>
              <a:t>E(x) = (x + key) mod 26</a:t>
            </a:r>
          </a:p>
          <a:p>
            <a:pPr lvl="1"/>
            <a:r>
              <a:rPr lang="en-US" dirty="0"/>
              <a:t>M</a:t>
            </a:r>
            <a:r>
              <a:rPr lang="en-US" baseline="-25000" dirty="0"/>
              <a:t>e</a:t>
            </a:r>
            <a:r>
              <a:rPr lang="en-US" dirty="0"/>
              <a:t>: (12 + 11) mod 26 = X, E</a:t>
            </a:r>
            <a:r>
              <a:rPr lang="en-US" baseline="-25000" dirty="0"/>
              <a:t>E</a:t>
            </a:r>
            <a:r>
              <a:rPr lang="en-US" dirty="0"/>
              <a:t>: (4 + 11) mod 26 = P</a:t>
            </a:r>
          </a:p>
          <a:p>
            <a:r>
              <a:rPr lang="en-US" dirty="0"/>
              <a:t>D(x) = (x - key) mod 26</a:t>
            </a:r>
          </a:p>
          <a:p>
            <a:pPr lvl="1"/>
            <a:r>
              <a:rPr lang="en-US" dirty="0" err="1"/>
              <a:t>X</a:t>
            </a:r>
            <a:r>
              <a:rPr lang="en-US" baseline="-25000" dirty="0" err="1"/>
              <a:t>d</a:t>
            </a:r>
            <a:r>
              <a:rPr lang="en-US" dirty="0"/>
              <a:t>: (23 – 11) mod 26 = M, P</a:t>
            </a:r>
            <a:r>
              <a:rPr lang="en-US" baseline="-25000" dirty="0"/>
              <a:t>D</a:t>
            </a:r>
            <a:r>
              <a:rPr lang="en-US" dirty="0"/>
              <a:t>: (15 – 11) mod 26 = E </a:t>
            </a:r>
          </a:p>
          <a:p>
            <a:endParaRPr lang="en-US" dirty="0"/>
          </a:p>
          <a:p>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DE3E106F-A0CB-42CC-BAED-1861B576967F}"/>
              </a:ext>
            </a:extLst>
          </p:cNvPr>
          <p:cNvGraphicFramePr>
            <a:graphicFrameLocks noGrp="1"/>
          </p:cNvGraphicFramePr>
          <p:nvPr/>
        </p:nvGraphicFramePr>
        <p:xfrm>
          <a:off x="2176454" y="3144515"/>
          <a:ext cx="5870228" cy="741680"/>
        </p:xfrm>
        <a:graphic>
          <a:graphicData uri="http://schemas.openxmlformats.org/drawingml/2006/table">
            <a:tbl>
              <a:tblPr firstRow="1" bandRow="1">
                <a:tableStyleId>{8799B23B-EC83-4686-B30A-512413B5E67A}</a:tableStyleId>
              </a:tblPr>
              <a:tblGrid>
                <a:gridCol w="225778">
                  <a:extLst>
                    <a:ext uri="{9D8B030D-6E8A-4147-A177-3AD203B41FA5}">
                      <a16:colId xmlns:a16="http://schemas.microsoft.com/office/drawing/2014/main" val="728902287"/>
                    </a:ext>
                  </a:extLst>
                </a:gridCol>
                <a:gridCol w="225778">
                  <a:extLst>
                    <a:ext uri="{9D8B030D-6E8A-4147-A177-3AD203B41FA5}">
                      <a16:colId xmlns:a16="http://schemas.microsoft.com/office/drawing/2014/main" val="3669564092"/>
                    </a:ext>
                  </a:extLst>
                </a:gridCol>
                <a:gridCol w="225778">
                  <a:extLst>
                    <a:ext uri="{9D8B030D-6E8A-4147-A177-3AD203B41FA5}">
                      <a16:colId xmlns:a16="http://schemas.microsoft.com/office/drawing/2014/main" val="3230442910"/>
                    </a:ext>
                  </a:extLst>
                </a:gridCol>
                <a:gridCol w="225778">
                  <a:extLst>
                    <a:ext uri="{9D8B030D-6E8A-4147-A177-3AD203B41FA5}">
                      <a16:colId xmlns:a16="http://schemas.microsoft.com/office/drawing/2014/main" val="2341031179"/>
                    </a:ext>
                  </a:extLst>
                </a:gridCol>
                <a:gridCol w="225778">
                  <a:extLst>
                    <a:ext uri="{9D8B030D-6E8A-4147-A177-3AD203B41FA5}">
                      <a16:colId xmlns:a16="http://schemas.microsoft.com/office/drawing/2014/main" val="2753877329"/>
                    </a:ext>
                  </a:extLst>
                </a:gridCol>
                <a:gridCol w="225778">
                  <a:extLst>
                    <a:ext uri="{9D8B030D-6E8A-4147-A177-3AD203B41FA5}">
                      <a16:colId xmlns:a16="http://schemas.microsoft.com/office/drawing/2014/main" val="633865817"/>
                    </a:ext>
                  </a:extLst>
                </a:gridCol>
                <a:gridCol w="225778">
                  <a:extLst>
                    <a:ext uri="{9D8B030D-6E8A-4147-A177-3AD203B41FA5}">
                      <a16:colId xmlns:a16="http://schemas.microsoft.com/office/drawing/2014/main" val="779418229"/>
                    </a:ext>
                  </a:extLst>
                </a:gridCol>
                <a:gridCol w="225778">
                  <a:extLst>
                    <a:ext uri="{9D8B030D-6E8A-4147-A177-3AD203B41FA5}">
                      <a16:colId xmlns:a16="http://schemas.microsoft.com/office/drawing/2014/main" val="134806384"/>
                    </a:ext>
                  </a:extLst>
                </a:gridCol>
                <a:gridCol w="225778">
                  <a:extLst>
                    <a:ext uri="{9D8B030D-6E8A-4147-A177-3AD203B41FA5}">
                      <a16:colId xmlns:a16="http://schemas.microsoft.com/office/drawing/2014/main" val="3380507094"/>
                    </a:ext>
                  </a:extLst>
                </a:gridCol>
                <a:gridCol w="225778">
                  <a:extLst>
                    <a:ext uri="{9D8B030D-6E8A-4147-A177-3AD203B41FA5}">
                      <a16:colId xmlns:a16="http://schemas.microsoft.com/office/drawing/2014/main" val="750143786"/>
                    </a:ext>
                  </a:extLst>
                </a:gridCol>
                <a:gridCol w="225778">
                  <a:extLst>
                    <a:ext uri="{9D8B030D-6E8A-4147-A177-3AD203B41FA5}">
                      <a16:colId xmlns:a16="http://schemas.microsoft.com/office/drawing/2014/main" val="2065963690"/>
                    </a:ext>
                  </a:extLst>
                </a:gridCol>
                <a:gridCol w="225778">
                  <a:extLst>
                    <a:ext uri="{9D8B030D-6E8A-4147-A177-3AD203B41FA5}">
                      <a16:colId xmlns:a16="http://schemas.microsoft.com/office/drawing/2014/main" val="332451317"/>
                    </a:ext>
                  </a:extLst>
                </a:gridCol>
                <a:gridCol w="225778">
                  <a:extLst>
                    <a:ext uri="{9D8B030D-6E8A-4147-A177-3AD203B41FA5}">
                      <a16:colId xmlns:a16="http://schemas.microsoft.com/office/drawing/2014/main" val="1063082580"/>
                    </a:ext>
                  </a:extLst>
                </a:gridCol>
                <a:gridCol w="225778">
                  <a:extLst>
                    <a:ext uri="{9D8B030D-6E8A-4147-A177-3AD203B41FA5}">
                      <a16:colId xmlns:a16="http://schemas.microsoft.com/office/drawing/2014/main" val="1374275169"/>
                    </a:ext>
                  </a:extLst>
                </a:gridCol>
                <a:gridCol w="225778">
                  <a:extLst>
                    <a:ext uri="{9D8B030D-6E8A-4147-A177-3AD203B41FA5}">
                      <a16:colId xmlns:a16="http://schemas.microsoft.com/office/drawing/2014/main" val="2100341071"/>
                    </a:ext>
                  </a:extLst>
                </a:gridCol>
                <a:gridCol w="225778">
                  <a:extLst>
                    <a:ext uri="{9D8B030D-6E8A-4147-A177-3AD203B41FA5}">
                      <a16:colId xmlns:a16="http://schemas.microsoft.com/office/drawing/2014/main" val="797478906"/>
                    </a:ext>
                  </a:extLst>
                </a:gridCol>
                <a:gridCol w="225778">
                  <a:extLst>
                    <a:ext uri="{9D8B030D-6E8A-4147-A177-3AD203B41FA5}">
                      <a16:colId xmlns:a16="http://schemas.microsoft.com/office/drawing/2014/main" val="3459277120"/>
                    </a:ext>
                  </a:extLst>
                </a:gridCol>
                <a:gridCol w="225778">
                  <a:extLst>
                    <a:ext uri="{9D8B030D-6E8A-4147-A177-3AD203B41FA5}">
                      <a16:colId xmlns:a16="http://schemas.microsoft.com/office/drawing/2014/main" val="4093408987"/>
                    </a:ext>
                  </a:extLst>
                </a:gridCol>
                <a:gridCol w="225778">
                  <a:extLst>
                    <a:ext uri="{9D8B030D-6E8A-4147-A177-3AD203B41FA5}">
                      <a16:colId xmlns:a16="http://schemas.microsoft.com/office/drawing/2014/main" val="991743399"/>
                    </a:ext>
                  </a:extLst>
                </a:gridCol>
                <a:gridCol w="225778">
                  <a:extLst>
                    <a:ext uri="{9D8B030D-6E8A-4147-A177-3AD203B41FA5}">
                      <a16:colId xmlns:a16="http://schemas.microsoft.com/office/drawing/2014/main" val="2150575249"/>
                    </a:ext>
                  </a:extLst>
                </a:gridCol>
                <a:gridCol w="225778">
                  <a:extLst>
                    <a:ext uri="{9D8B030D-6E8A-4147-A177-3AD203B41FA5}">
                      <a16:colId xmlns:a16="http://schemas.microsoft.com/office/drawing/2014/main" val="3409862800"/>
                    </a:ext>
                  </a:extLst>
                </a:gridCol>
                <a:gridCol w="225778">
                  <a:extLst>
                    <a:ext uri="{9D8B030D-6E8A-4147-A177-3AD203B41FA5}">
                      <a16:colId xmlns:a16="http://schemas.microsoft.com/office/drawing/2014/main" val="35529619"/>
                    </a:ext>
                  </a:extLst>
                </a:gridCol>
                <a:gridCol w="225778">
                  <a:extLst>
                    <a:ext uri="{9D8B030D-6E8A-4147-A177-3AD203B41FA5}">
                      <a16:colId xmlns:a16="http://schemas.microsoft.com/office/drawing/2014/main" val="915567221"/>
                    </a:ext>
                  </a:extLst>
                </a:gridCol>
                <a:gridCol w="225778">
                  <a:extLst>
                    <a:ext uri="{9D8B030D-6E8A-4147-A177-3AD203B41FA5}">
                      <a16:colId xmlns:a16="http://schemas.microsoft.com/office/drawing/2014/main" val="612328912"/>
                    </a:ext>
                  </a:extLst>
                </a:gridCol>
                <a:gridCol w="225778">
                  <a:extLst>
                    <a:ext uri="{9D8B030D-6E8A-4147-A177-3AD203B41FA5}">
                      <a16:colId xmlns:a16="http://schemas.microsoft.com/office/drawing/2014/main" val="2195516856"/>
                    </a:ext>
                  </a:extLst>
                </a:gridCol>
                <a:gridCol w="225778">
                  <a:extLst>
                    <a:ext uri="{9D8B030D-6E8A-4147-A177-3AD203B41FA5}">
                      <a16:colId xmlns:a16="http://schemas.microsoft.com/office/drawing/2014/main" val="2213624920"/>
                    </a:ext>
                  </a:extLst>
                </a:gridCol>
              </a:tblGrid>
              <a:tr h="370840">
                <a:tc>
                  <a:txBody>
                    <a:bodyPr/>
                    <a:lstStyle/>
                    <a:p>
                      <a:pPr algn="ctr"/>
                      <a:r>
                        <a:rPr lang="en-US" b="0" dirty="0"/>
                        <a:t>A</a:t>
                      </a:r>
                    </a:p>
                  </a:txBody>
                  <a:tcPr/>
                </a:tc>
                <a:tc>
                  <a:txBody>
                    <a:bodyPr/>
                    <a:lstStyle/>
                    <a:p>
                      <a:pPr algn="ctr"/>
                      <a:r>
                        <a:rPr lang="en-US" b="0" dirty="0"/>
                        <a:t>B</a:t>
                      </a:r>
                    </a:p>
                  </a:txBody>
                  <a:tcPr/>
                </a:tc>
                <a:tc>
                  <a:txBody>
                    <a:bodyPr/>
                    <a:lstStyle/>
                    <a:p>
                      <a:pPr algn="ctr"/>
                      <a:r>
                        <a:rPr lang="en-US" b="0" dirty="0"/>
                        <a:t>C</a:t>
                      </a:r>
                    </a:p>
                  </a:txBody>
                  <a:tcPr/>
                </a:tc>
                <a:tc>
                  <a:txBody>
                    <a:bodyPr/>
                    <a:lstStyle/>
                    <a:p>
                      <a:pPr algn="ctr"/>
                      <a:r>
                        <a:rPr lang="en-US" b="0" dirty="0"/>
                        <a:t>D</a:t>
                      </a:r>
                    </a:p>
                  </a:txBody>
                  <a:tcPr/>
                </a:tc>
                <a:tc>
                  <a:txBody>
                    <a:bodyPr/>
                    <a:lstStyle/>
                    <a:p>
                      <a:pPr algn="ctr"/>
                      <a:r>
                        <a:rPr lang="en-US" b="0" dirty="0"/>
                        <a:t>E</a:t>
                      </a:r>
                    </a:p>
                  </a:txBody>
                  <a:tcPr/>
                </a:tc>
                <a:tc>
                  <a:txBody>
                    <a:bodyPr/>
                    <a:lstStyle/>
                    <a:p>
                      <a:pPr algn="ctr"/>
                      <a:r>
                        <a:rPr lang="en-US" b="0" dirty="0"/>
                        <a:t>F</a:t>
                      </a:r>
                    </a:p>
                  </a:txBody>
                  <a:tcPr/>
                </a:tc>
                <a:tc>
                  <a:txBody>
                    <a:bodyPr/>
                    <a:lstStyle/>
                    <a:p>
                      <a:pPr algn="ctr"/>
                      <a:r>
                        <a:rPr lang="en-US" b="0" dirty="0"/>
                        <a:t>G</a:t>
                      </a:r>
                    </a:p>
                  </a:txBody>
                  <a:tcPr/>
                </a:tc>
                <a:tc>
                  <a:txBody>
                    <a:bodyPr/>
                    <a:lstStyle/>
                    <a:p>
                      <a:pPr algn="ctr"/>
                      <a:r>
                        <a:rPr lang="en-US" b="0" dirty="0"/>
                        <a:t>H</a:t>
                      </a:r>
                    </a:p>
                  </a:txBody>
                  <a:tcPr/>
                </a:tc>
                <a:tc>
                  <a:txBody>
                    <a:bodyPr/>
                    <a:lstStyle/>
                    <a:p>
                      <a:pPr algn="ctr"/>
                      <a:r>
                        <a:rPr lang="en-US" b="0" dirty="0"/>
                        <a:t>I</a:t>
                      </a:r>
                    </a:p>
                  </a:txBody>
                  <a:tcPr/>
                </a:tc>
                <a:tc>
                  <a:txBody>
                    <a:bodyPr/>
                    <a:lstStyle/>
                    <a:p>
                      <a:pPr algn="ctr"/>
                      <a:r>
                        <a:rPr lang="en-US" b="0" dirty="0"/>
                        <a:t>J</a:t>
                      </a:r>
                    </a:p>
                  </a:txBody>
                  <a:tcPr/>
                </a:tc>
                <a:tc>
                  <a:txBody>
                    <a:bodyPr/>
                    <a:lstStyle/>
                    <a:p>
                      <a:pPr algn="ctr"/>
                      <a:r>
                        <a:rPr lang="en-US" b="0" dirty="0"/>
                        <a:t>K</a:t>
                      </a:r>
                    </a:p>
                  </a:txBody>
                  <a:tcPr/>
                </a:tc>
                <a:tc>
                  <a:txBody>
                    <a:bodyPr/>
                    <a:lstStyle/>
                    <a:p>
                      <a:pPr algn="ctr"/>
                      <a:r>
                        <a:rPr lang="en-US" b="0" dirty="0"/>
                        <a:t>L</a:t>
                      </a:r>
                    </a:p>
                  </a:txBody>
                  <a:tcPr/>
                </a:tc>
                <a:tc>
                  <a:txBody>
                    <a:bodyPr/>
                    <a:lstStyle/>
                    <a:p>
                      <a:pPr algn="ctr"/>
                      <a:r>
                        <a:rPr lang="en-US" b="0" dirty="0"/>
                        <a:t>M</a:t>
                      </a:r>
                    </a:p>
                  </a:txBody>
                  <a:tcPr/>
                </a:tc>
                <a:tc>
                  <a:txBody>
                    <a:bodyPr/>
                    <a:lstStyle/>
                    <a:p>
                      <a:pPr algn="ctr"/>
                      <a:r>
                        <a:rPr lang="en-US" b="0" dirty="0"/>
                        <a:t>N</a:t>
                      </a:r>
                    </a:p>
                  </a:txBody>
                  <a:tcPr/>
                </a:tc>
                <a:tc>
                  <a:txBody>
                    <a:bodyPr/>
                    <a:lstStyle/>
                    <a:p>
                      <a:pPr algn="ctr"/>
                      <a:r>
                        <a:rPr lang="en-US" b="0" dirty="0"/>
                        <a:t>O</a:t>
                      </a:r>
                    </a:p>
                  </a:txBody>
                  <a:tcPr/>
                </a:tc>
                <a:tc>
                  <a:txBody>
                    <a:bodyPr/>
                    <a:lstStyle/>
                    <a:p>
                      <a:pPr algn="ctr"/>
                      <a:r>
                        <a:rPr lang="en-US" b="0" dirty="0"/>
                        <a:t>P</a:t>
                      </a:r>
                    </a:p>
                  </a:txBody>
                  <a:tcPr/>
                </a:tc>
                <a:tc>
                  <a:txBody>
                    <a:bodyPr/>
                    <a:lstStyle/>
                    <a:p>
                      <a:pPr algn="ctr"/>
                      <a:r>
                        <a:rPr lang="en-US" b="0" dirty="0"/>
                        <a:t>Q</a:t>
                      </a:r>
                    </a:p>
                  </a:txBody>
                  <a:tcPr/>
                </a:tc>
                <a:tc>
                  <a:txBody>
                    <a:bodyPr/>
                    <a:lstStyle/>
                    <a:p>
                      <a:pPr algn="ctr"/>
                      <a:r>
                        <a:rPr lang="en-US" b="0" dirty="0"/>
                        <a:t>R</a:t>
                      </a:r>
                    </a:p>
                  </a:txBody>
                  <a:tcPr/>
                </a:tc>
                <a:tc>
                  <a:txBody>
                    <a:bodyPr/>
                    <a:lstStyle/>
                    <a:p>
                      <a:pPr algn="ctr"/>
                      <a:r>
                        <a:rPr lang="en-US" b="0" dirty="0"/>
                        <a:t>S</a:t>
                      </a:r>
                    </a:p>
                  </a:txBody>
                  <a:tcPr/>
                </a:tc>
                <a:tc>
                  <a:txBody>
                    <a:bodyPr/>
                    <a:lstStyle/>
                    <a:p>
                      <a:pPr algn="ctr"/>
                      <a:r>
                        <a:rPr lang="en-US" b="0" dirty="0"/>
                        <a:t>T</a:t>
                      </a:r>
                    </a:p>
                  </a:txBody>
                  <a:tcPr/>
                </a:tc>
                <a:tc>
                  <a:txBody>
                    <a:bodyPr/>
                    <a:lstStyle/>
                    <a:p>
                      <a:pPr algn="ctr"/>
                      <a:r>
                        <a:rPr lang="en-US" b="0" dirty="0"/>
                        <a:t>U</a:t>
                      </a:r>
                    </a:p>
                  </a:txBody>
                  <a:tcPr/>
                </a:tc>
                <a:tc>
                  <a:txBody>
                    <a:bodyPr/>
                    <a:lstStyle/>
                    <a:p>
                      <a:pPr algn="ctr"/>
                      <a:r>
                        <a:rPr lang="en-US" b="0" dirty="0"/>
                        <a:t>V</a:t>
                      </a:r>
                    </a:p>
                  </a:txBody>
                  <a:tcPr/>
                </a:tc>
                <a:tc>
                  <a:txBody>
                    <a:bodyPr/>
                    <a:lstStyle/>
                    <a:p>
                      <a:pPr algn="ctr"/>
                      <a:r>
                        <a:rPr lang="en-US" b="0" dirty="0"/>
                        <a:t>W</a:t>
                      </a:r>
                    </a:p>
                  </a:txBody>
                  <a:tcPr/>
                </a:tc>
                <a:tc>
                  <a:txBody>
                    <a:bodyPr/>
                    <a:lstStyle/>
                    <a:p>
                      <a:pPr algn="ctr"/>
                      <a:r>
                        <a:rPr lang="en-US" b="0" dirty="0"/>
                        <a:t>X</a:t>
                      </a:r>
                    </a:p>
                  </a:txBody>
                  <a:tcPr/>
                </a:tc>
                <a:tc>
                  <a:txBody>
                    <a:bodyPr/>
                    <a:lstStyle/>
                    <a:p>
                      <a:pPr algn="ctr"/>
                      <a:r>
                        <a:rPr lang="en-US" b="0" dirty="0"/>
                        <a:t>Y</a:t>
                      </a:r>
                    </a:p>
                  </a:txBody>
                  <a:tcPr/>
                </a:tc>
                <a:tc>
                  <a:txBody>
                    <a:bodyPr/>
                    <a:lstStyle/>
                    <a:p>
                      <a:pPr algn="ctr"/>
                      <a:r>
                        <a:rPr lang="en-US" b="0" dirty="0"/>
                        <a:t>Z</a:t>
                      </a:r>
                    </a:p>
                  </a:txBody>
                  <a:tcPr/>
                </a:tc>
                <a:extLst>
                  <a:ext uri="{0D108BD9-81ED-4DB2-BD59-A6C34878D82A}">
                    <a16:rowId xmlns:a16="http://schemas.microsoft.com/office/drawing/2014/main" val="3762164818"/>
                  </a:ext>
                </a:extLst>
              </a:tr>
              <a:tr h="370840">
                <a:tc>
                  <a:txBody>
                    <a:bodyPr/>
                    <a:lstStyle/>
                    <a:p>
                      <a:pPr algn="ctr"/>
                      <a:r>
                        <a:rPr lang="en-US" b="0" dirty="0"/>
                        <a:t>L</a:t>
                      </a:r>
                    </a:p>
                  </a:txBody>
                  <a:tcPr/>
                </a:tc>
                <a:tc>
                  <a:txBody>
                    <a:bodyPr/>
                    <a:lstStyle/>
                    <a:p>
                      <a:pPr algn="ctr"/>
                      <a:r>
                        <a:rPr lang="en-US" b="0" dirty="0"/>
                        <a:t>M</a:t>
                      </a:r>
                    </a:p>
                  </a:txBody>
                  <a:tcPr/>
                </a:tc>
                <a:tc>
                  <a:txBody>
                    <a:bodyPr/>
                    <a:lstStyle/>
                    <a:p>
                      <a:pPr algn="ctr"/>
                      <a:r>
                        <a:rPr lang="en-US" b="0" dirty="0"/>
                        <a:t>N</a:t>
                      </a:r>
                    </a:p>
                  </a:txBody>
                  <a:tcPr/>
                </a:tc>
                <a:tc>
                  <a:txBody>
                    <a:bodyPr/>
                    <a:lstStyle/>
                    <a:p>
                      <a:pPr algn="ctr"/>
                      <a:r>
                        <a:rPr lang="en-US" b="0" dirty="0"/>
                        <a:t>O</a:t>
                      </a:r>
                    </a:p>
                  </a:txBody>
                  <a:tcPr/>
                </a:tc>
                <a:tc>
                  <a:txBody>
                    <a:bodyPr/>
                    <a:lstStyle/>
                    <a:p>
                      <a:pPr algn="ctr"/>
                      <a:r>
                        <a:rPr lang="en-US" b="0" dirty="0"/>
                        <a:t>P</a:t>
                      </a:r>
                    </a:p>
                  </a:txBody>
                  <a:tcPr/>
                </a:tc>
                <a:tc>
                  <a:txBody>
                    <a:bodyPr/>
                    <a:lstStyle/>
                    <a:p>
                      <a:pPr algn="ctr"/>
                      <a:r>
                        <a:rPr lang="en-US" b="0" dirty="0"/>
                        <a:t>Q</a:t>
                      </a:r>
                    </a:p>
                  </a:txBody>
                  <a:tcPr/>
                </a:tc>
                <a:tc>
                  <a:txBody>
                    <a:bodyPr/>
                    <a:lstStyle/>
                    <a:p>
                      <a:pPr algn="ctr"/>
                      <a:r>
                        <a:rPr lang="en-US" b="0" dirty="0"/>
                        <a:t>R</a:t>
                      </a:r>
                    </a:p>
                  </a:txBody>
                  <a:tcPr/>
                </a:tc>
                <a:tc>
                  <a:txBody>
                    <a:bodyPr/>
                    <a:lstStyle/>
                    <a:p>
                      <a:pPr algn="ctr"/>
                      <a:r>
                        <a:rPr lang="en-US" b="0" dirty="0"/>
                        <a:t>S</a:t>
                      </a:r>
                    </a:p>
                  </a:txBody>
                  <a:tcPr/>
                </a:tc>
                <a:tc>
                  <a:txBody>
                    <a:bodyPr/>
                    <a:lstStyle/>
                    <a:p>
                      <a:pPr algn="ctr"/>
                      <a:r>
                        <a:rPr lang="en-US" b="0" dirty="0"/>
                        <a:t>T</a:t>
                      </a:r>
                    </a:p>
                  </a:txBody>
                  <a:tcPr/>
                </a:tc>
                <a:tc>
                  <a:txBody>
                    <a:bodyPr/>
                    <a:lstStyle/>
                    <a:p>
                      <a:pPr algn="ctr"/>
                      <a:r>
                        <a:rPr lang="en-US" b="0" dirty="0"/>
                        <a:t>U</a:t>
                      </a:r>
                    </a:p>
                  </a:txBody>
                  <a:tcPr/>
                </a:tc>
                <a:tc>
                  <a:txBody>
                    <a:bodyPr/>
                    <a:lstStyle/>
                    <a:p>
                      <a:pPr algn="ctr"/>
                      <a:r>
                        <a:rPr lang="en-US" b="0" dirty="0"/>
                        <a:t>V</a:t>
                      </a:r>
                    </a:p>
                  </a:txBody>
                  <a:tcPr/>
                </a:tc>
                <a:tc>
                  <a:txBody>
                    <a:bodyPr/>
                    <a:lstStyle/>
                    <a:p>
                      <a:pPr algn="ctr"/>
                      <a:r>
                        <a:rPr lang="en-US" b="0" dirty="0"/>
                        <a:t>W</a:t>
                      </a:r>
                    </a:p>
                  </a:txBody>
                  <a:tcPr/>
                </a:tc>
                <a:tc>
                  <a:txBody>
                    <a:bodyPr/>
                    <a:lstStyle/>
                    <a:p>
                      <a:pPr algn="ctr"/>
                      <a:r>
                        <a:rPr lang="en-US" b="0" dirty="0"/>
                        <a:t>X</a:t>
                      </a:r>
                    </a:p>
                  </a:txBody>
                  <a:tcPr/>
                </a:tc>
                <a:tc>
                  <a:txBody>
                    <a:bodyPr/>
                    <a:lstStyle/>
                    <a:p>
                      <a:pPr algn="ctr"/>
                      <a:r>
                        <a:rPr lang="en-US" b="0" dirty="0"/>
                        <a:t>Y</a:t>
                      </a:r>
                    </a:p>
                  </a:txBody>
                  <a:tcPr/>
                </a:tc>
                <a:tc>
                  <a:txBody>
                    <a:bodyPr/>
                    <a:lstStyle/>
                    <a:p>
                      <a:pPr algn="ctr"/>
                      <a:r>
                        <a:rPr lang="en-US" b="0" dirty="0"/>
                        <a:t>Z</a:t>
                      </a:r>
                    </a:p>
                  </a:txBody>
                  <a:tcPr/>
                </a:tc>
                <a:tc>
                  <a:txBody>
                    <a:bodyPr/>
                    <a:lstStyle/>
                    <a:p>
                      <a:pPr algn="ctr"/>
                      <a:r>
                        <a:rPr lang="en-US" b="0" dirty="0"/>
                        <a:t>A</a:t>
                      </a:r>
                    </a:p>
                  </a:txBody>
                  <a:tcPr/>
                </a:tc>
                <a:tc>
                  <a:txBody>
                    <a:bodyPr/>
                    <a:lstStyle/>
                    <a:p>
                      <a:pPr algn="ctr"/>
                      <a:r>
                        <a:rPr lang="en-US" b="0" dirty="0"/>
                        <a:t>B</a:t>
                      </a:r>
                    </a:p>
                  </a:txBody>
                  <a:tcPr/>
                </a:tc>
                <a:tc>
                  <a:txBody>
                    <a:bodyPr/>
                    <a:lstStyle/>
                    <a:p>
                      <a:pPr algn="ctr"/>
                      <a:r>
                        <a:rPr lang="en-US" b="0" dirty="0"/>
                        <a:t>C</a:t>
                      </a:r>
                    </a:p>
                  </a:txBody>
                  <a:tcPr/>
                </a:tc>
                <a:tc>
                  <a:txBody>
                    <a:bodyPr/>
                    <a:lstStyle/>
                    <a:p>
                      <a:pPr algn="ctr"/>
                      <a:r>
                        <a:rPr lang="en-US" b="0" dirty="0"/>
                        <a:t>D</a:t>
                      </a:r>
                    </a:p>
                  </a:txBody>
                  <a:tcPr/>
                </a:tc>
                <a:tc>
                  <a:txBody>
                    <a:bodyPr/>
                    <a:lstStyle/>
                    <a:p>
                      <a:pPr algn="ctr"/>
                      <a:r>
                        <a:rPr lang="en-US" b="0" dirty="0"/>
                        <a:t>E</a:t>
                      </a:r>
                    </a:p>
                  </a:txBody>
                  <a:tcPr/>
                </a:tc>
                <a:tc>
                  <a:txBody>
                    <a:bodyPr/>
                    <a:lstStyle/>
                    <a:p>
                      <a:pPr algn="ctr"/>
                      <a:r>
                        <a:rPr lang="en-US" b="0" dirty="0"/>
                        <a:t>F</a:t>
                      </a:r>
                    </a:p>
                  </a:txBody>
                  <a:tcPr/>
                </a:tc>
                <a:tc>
                  <a:txBody>
                    <a:bodyPr/>
                    <a:lstStyle/>
                    <a:p>
                      <a:pPr algn="ctr"/>
                      <a:r>
                        <a:rPr lang="en-US" b="0" dirty="0"/>
                        <a:t>G</a:t>
                      </a:r>
                    </a:p>
                  </a:txBody>
                  <a:tcPr/>
                </a:tc>
                <a:tc>
                  <a:txBody>
                    <a:bodyPr/>
                    <a:lstStyle/>
                    <a:p>
                      <a:pPr algn="ctr"/>
                      <a:r>
                        <a:rPr lang="en-US" b="0" dirty="0"/>
                        <a:t>H</a:t>
                      </a:r>
                    </a:p>
                  </a:txBody>
                  <a:tcPr/>
                </a:tc>
                <a:tc>
                  <a:txBody>
                    <a:bodyPr/>
                    <a:lstStyle/>
                    <a:p>
                      <a:pPr algn="ctr"/>
                      <a:r>
                        <a:rPr lang="en-US" b="0" dirty="0"/>
                        <a:t>I</a:t>
                      </a:r>
                    </a:p>
                  </a:txBody>
                  <a:tcPr/>
                </a:tc>
                <a:tc>
                  <a:txBody>
                    <a:bodyPr/>
                    <a:lstStyle/>
                    <a:p>
                      <a:pPr algn="ctr"/>
                      <a:r>
                        <a:rPr lang="en-US" b="0" dirty="0"/>
                        <a:t>J</a:t>
                      </a:r>
                    </a:p>
                  </a:txBody>
                  <a:tcPr/>
                </a:tc>
                <a:tc>
                  <a:txBody>
                    <a:bodyPr/>
                    <a:lstStyle/>
                    <a:p>
                      <a:pPr algn="ctr"/>
                      <a:r>
                        <a:rPr lang="en-US" b="0" dirty="0"/>
                        <a:t>K</a:t>
                      </a:r>
                    </a:p>
                  </a:txBody>
                  <a:tcPr/>
                </a:tc>
                <a:extLst>
                  <a:ext uri="{0D108BD9-81ED-4DB2-BD59-A6C34878D82A}">
                    <a16:rowId xmlns:a16="http://schemas.microsoft.com/office/drawing/2014/main" val="608885367"/>
                  </a:ext>
                </a:extLst>
              </a:tr>
            </a:tbl>
          </a:graphicData>
        </a:graphic>
      </p:graphicFrame>
      <p:sp>
        <p:nvSpPr>
          <p:cNvPr id="6" name="TextBox 5">
            <a:extLst>
              <a:ext uri="{FF2B5EF4-FFF2-40B4-BE49-F238E27FC236}">
                <a16:creationId xmlns:a16="http://schemas.microsoft.com/office/drawing/2014/main" id="{1FB84595-7CA8-4CE0-ABF7-289F4EB6CF65}"/>
              </a:ext>
            </a:extLst>
          </p:cNvPr>
          <p:cNvSpPr txBox="1"/>
          <p:nvPr/>
        </p:nvSpPr>
        <p:spPr>
          <a:xfrm>
            <a:off x="576336" y="3154683"/>
            <a:ext cx="1600118" cy="369332"/>
          </a:xfrm>
          <a:prstGeom prst="rect">
            <a:avLst/>
          </a:prstGeom>
          <a:noFill/>
          <a:ln>
            <a:noFill/>
          </a:ln>
        </p:spPr>
        <p:txBody>
          <a:bodyPr wrap="none" rtlCol="0">
            <a:spAutoFit/>
          </a:bodyPr>
          <a:lstStyle/>
          <a:p>
            <a:r>
              <a:rPr lang="en-US" dirty="0"/>
              <a:t>Original Char</a:t>
            </a:r>
          </a:p>
        </p:txBody>
      </p:sp>
      <p:sp>
        <p:nvSpPr>
          <p:cNvPr id="7" name="TextBox 6">
            <a:extLst>
              <a:ext uri="{FF2B5EF4-FFF2-40B4-BE49-F238E27FC236}">
                <a16:creationId xmlns:a16="http://schemas.microsoft.com/office/drawing/2014/main" id="{D271F341-4418-486A-811B-61A72F57A677}"/>
              </a:ext>
            </a:extLst>
          </p:cNvPr>
          <p:cNvSpPr txBox="1"/>
          <p:nvPr/>
        </p:nvSpPr>
        <p:spPr>
          <a:xfrm>
            <a:off x="576336" y="3514740"/>
            <a:ext cx="1475084" cy="369332"/>
          </a:xfrm>
          <a:prstGeom prst="rect">
            <a:avLst/>
          </a:prstGeom>
          <a:noFill/>
          <a:ln>
            <a:noFill/>
          </a:ln>
        </p:spPr>
        <p:txBody>
          <a:bodyPr wrap="none" rtlCol="0">
            <a:spAutoFit/>
          </a:bodyPr>
          <a:lstStyle/>
          <a:p>
            <a:r>
              <a:rPr lang="en-US" dirty="0"/>
              <a:t>Shifted Char</a:t>
            </a:r>
          </a:p>
        </p:txBody>
      </p:sp>
    </p:spTree>
    <p:extLst>
      <p:ext uri="{BB962C8B-B14F-4D97-AF65-F5344CB8AC3E}">
        <p14:creationId xmlns:p14="http://schemas.microsoft.com/office/powerpoint/2010/main" val="3627210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0451-2FC6-4876-BFD6-976BBA7E8F0B}"/>
              </a:ext>
            </a:extLst>
          </p:cNvPr>
          <p:cNvSpPr>
            <a:spLocks noGrp="1"/>
          </p:cNvSpPr>
          <p:nvPr>
            <p:ph type="title"/>
          </p:nvPr>
        </p:nvSpPr>
        <p:spPr>
          <a:xfrm>
            <a:off x="457200" y="189554"/>
            <a:ext cx="8229600" cy="1143000"/>
          </a:xfrm>
        </p:spPr>
        <p:txBody>
          <a:bodyPr/>
          <a:lstStyle/>
          <a:p>
            <a:r>
              <a:rPr lang="en-US" dirty="0"/>
              <a:t>Two Main Encryption Algorithms</a:t>
            </a:r>
          </a:p>
        </p:txBody>
      </p:sp>
      <p:sp>
        <p:nvSpPr>
          <p:cNvPr id="4" name="Text Placeholder 3">
            <a:extLst>
              <a:ext uri="{FF2B5EF4-FFF2-40B4-BE49-F238E27FC236}">
                <a16:creationId xmlns:a16="http://schemas.microsoft.com/office/drawing/2014/main" id="{E54167D9-0CD8-4D34-8900-D52B0200C05D}"/>
              </a:ext>
            </a:extLst>
          </p:cNvPr>
          <p:cNvSpPr>
            <a:spLocks noGrp="1"/>
          </p:cNvSpPr>
          <p:nvPr>
            <p:ph type="body" idx="1"/>
          </p:nvPr>
        </p:nvSpPr>
        <p:spPr>
          <a:xfrm>
            <a:off x="457200" y="1340714"/>
            <a:ext cx="4040188" cy="659352"/>
          </a:xfrm>
        </p:spPr>
        <p:txBody>
          <a:bodyPr/>
          <a:lstStyle/>
          <a:p>
            <a:r>
              <a:rPr lang="en-US" dirty="0"/>
              <a:t>Symmetric Encryption</a:t>
            </a:r>
          </a:p>
        </p:txBody>
      </p:sp>
      <p:sp>
        <p:nvSpPr>
          <p:cNvPr id="3" name="Content Placeholder 2">
            <a:extLst>
              <a:ext uri="{FF2B5EF4-FFF2-40B4-BE49-F238E27FC236}">
                <a16:creationId xmlns:a16="http://schemas.microsoft.com/office/drawing/2014/main" id="{96AD1212-40A5-49AB-B86E-CF329BDC5B2A}"/>
              </a:ext>
            </a:extLst>
          </p:cNvPr>
          <p:cNvSpPr>
            <a:spLocks noGrp="1"/>
          </p:cNvSpPr>
          <p:nvPr>
            <p:ph sz="quarter" idx="2"/>
          </p:nvPr>
        </p:nvSpPr>
        <p:spPr>
          <a:xfrm>
            <a:off x="457200" y="2000066"/>
            <a:ext cx="4040188" cy="3845720"/>
          </a:xfrm>
        </p:spPr>
        <p:txBody>
          <a:bodyPr>
            <a:normAutofit/>
          </a:bodyPr>
          <a:lstStyle/>
          <a:p>
            <a:r>
              <a:rPr lang="en-US" dirty="0"/>
              <a:t>The same key, </a:t>
            </a:r>
            <a:r>
              <a:rPr lang="en-US" i="1" dirty="0"/>
              <a:t>k</a:t>
            </a:r>
            <a:r>
              <a:rPr lang="en-US" dirty="0"/>
              <a:t>, is used for both encryption and decryption.</a:t>
            </a:r>
          </a:p>
          <a:p>
            <a:r>
              <a:rPr lang="en-US" i="1" dirty="0"/>
              <a:t>k</a:t>
            </a:r>
            <a:r>
              <a:rPr lang="en-US" dirty="0"/>
              <a:t> must be kept secret.</a:t>
            </a:r>
          </a:p>
          <a:p>
            <a:endParaRPr lang="en-US" dirty="0"/>
          </a:p>
          <a:p>
            <a:endParaRPr lang="en-US" dirty="0"/>
          </a:p>
          <a:p>
            <a:pPr>
              <a:buFont typeface="Wingdings" panose="05000000000000000000" pitchFamily="2" charset="2"/>
              <a:buChar char="Ø"/>
            </a:pPr>
            <a:r>
              <a:rPr lang="en-US" dirty="0"/>
              <a:t>Cheaper and faster, but less secure.</a:t>
            </a:r>
          </a:p>
          <a:p>
            <a:pPr>
              <a:buFont typeface="Courier New" panose="02070309020205020404" pitchFamily="49" charset="0"/>
              <a:buChar char="o"/>
            </a:pPr>
            <a:r>
              <a:rPr lang="en-US" dirty="0"/>
              <a:t>Best for quickly sharing messages.</a:t>
            </a:r>
          </a:p>
          <a:p>
            <a:pPr>
              <a:buFont typeface="Wingdings" panose="05000000000000000000" pitchFamily="2" charset="2"/>
              <a:buChar char="v"/>
            </a:pPr>
            <a:endParaRPr lang="en-US" dirty="0"/>
          </a:p>
          <a:p>
            <a:pPr>
              <a:buFont typeface="Wingdings" panose="05000000000000000000" pitchFamily="2" charset="2"/>
              <a:buChar char="v"/>
            </a:pPr>
            <a:r>
              <a:rPr lang="en-US" dirty="0"/>
              <a:t>Examples: DES and AES</a:t>
            </a:r>
          </a:p>
          <a:p>
            <a:endParaRPr lang="en-US" dirty="0"/>
          </a:p>
        </p:txBody>
      </p:sp>
      <p:sp>
        <p:nvSpPr>
          <p:cNvPr id="5" name="Text Placeholder 4">
            <a:extLst>
              <a:ext uri="{FF2B5EF4-FFF2-40B4-BE49-F238E27FC236}">
                <a16:creationId xmlns:a16="http://schemas.microsoft.com/office/drawing/2014/main" id="{33BB0F6B-0F99-48FF-9C14-19AC1CF5AFE7}"/>
              </a:ext>
            </a:extLst>
          </p:cNvPr>
          <p:cNvSpPr>
            <a:spLocks noGrp="1"/>
          </p:cNvSpPr>
          <p:nvPr>
            <p:ph type="body" sz="half" idx="3"/>
          </p:nvPr>
        </p:nvSpPr>
        <p:spPr>
          <a:xfrm>
            <a:off x="4645026" y="1345225"/>
            <a:ext cx="4041775" cy="654843"/>
          </a:xfrm>
        </p:spPr>
        <p:txBody>
          <a:bodyPr/>
          <a:lstStyle/>
          <a:p>
            <a:r>
              <a:rPr lang="en-US" dirty="0"/>
              <a:t>Asymmetric Encryption</a:t>
            </a:r>
          </a:p>
        </p:txBody>
      </p:sp>
      <p:sp>
        <p:nvSpPr>
          <p:cNvPr id="6" name="Content Placeholder 5">
            <a:extLst>
              <a:ext uri="{FF2B5EF4-FFF2-40B4-BE49-F238E27FC236}">
                <a16:creationId xmlns:a16="http://schemas.microsoft.com/office/drawing/2014/main" id="{23DAF12E-DFB4-4C94-9BE5-8604CD240179}"/>
              </a:ext>
            </a:extLst>
          </p:cNvPr>
          <p:cNvSpPr>
            <a:spLocks noGrp="1"/>
          </p:cNvSpPr>
          <p:nvPr>
            <p:ph sz="quarter" idx="4"/>
          </p:nvPr>
        </p:nvSpPr>
        <p:spPr>
          <a:xfrm>
            <a:off x="4645026" y="2000066"/>
            <a:ext cx="4133168" cy="3845720"/>
          </a:xfrm>
        </p:spPr>
        <p:txBody>
          <a:bodyPr>
            <a:normAutofit/>
          </a:bodyPr>
          <a:lstStyle/>
          <a:p>
            <a:r>
              <a:rPr lang="en-US" dirty="0"/>
              <a:t>The decryption key, </a:t>
            </a:r>
            <a:r>
              <a:rPr lang="en-US" i="1" dirty="0" err="1"/>
              <a:t>k</a:t>
            </a:r>
            <a:r>
              <a:rPr lang="en-US" i="1" baseline="-25000" dirty="0" err="1"/>
              <a:t>d</a:t>
            </a:r>
            <a:r>
              <a:rPr lang="en-US" dirty="0"/>
              <a:t>, is not the same as the encryption key, </a:t>
            </a:r>
            <a:r>
              <a:rPr lang="en-US" i="1" dirty="0" err="1"/>
              <a:t>k</a:t>
            </a:r>
            <a:r>
              <a:rPr lang="en-US" i="1" baseline="-25000" dirty="0" err="1"/>
              <a:t>e</a:t>
            </a:r>
            <a:r>
              <a:rPr lang="en-US" i="1" dirty="0"/>
              <a:t>.</a:t>
            </a:r>
            <a:r>
              <a:rPr lang="en-US" dirty="0"/>
              <a:t> </a:t>
            </a:r>
          </a:p>
          <a:p>
            <a:r>
              <a:rPr lang="en-US" i="1" dirty="0" err="1"/>
              <a:t>k</a:t>
            </a:r>
            <a:r>
              <a:rPr lang="en-US" i="1" baseline="-25000" dirty="0" err="1"/>
              <a:t>d</a:t>
            </a:r>
            <a:r>
              <a:rPr lang="en-US" dirty="0"/>
              <a:t> cannot be derived from </a:t>
            </a:r>
            <a:r>
              <a:rPr lang="en-US" i="1" dirty="0" err="1"/>
              <a:t>k</a:t>
            </a:r>
            <a:r>
              <a:rPr lang="en-US" i="1" baseline="-25000" dirty="0" err="1"/>
              <a:t>e</a:t>
            </a:r>
            <a:r>
              <a:rPr lang="en-US" dirty="0"/>
              <a:t>. </a:t>
            </a:r>
            <a:endParaRPr lang="en-US" i="1" dirty="0"/>
          </a:p>
          <a:p>
            <a:r>
              <a:rPr lang="en-US" i="1" dirty="0" err="1"/>
              <a:t>k</a:t>
            </a:r>
            <a:r>
              <a:rPr lang="en-US" i="1" baseline="-25000" dirty="0" err="1"/>
              <a:t>e</a:t>
            </a:r>
            <a:r>
              <a:rPr lang="en-US" i="1" baseline="-25000" dirty="0"/>
              <a:t> </a:t>
            </a:r>
            <a:r>
              <a:rPr lang="en-US" dirty="0"/>
              <a:t>can be made public. </a:t>
            </a:r>
          </a:p>
          <a:p>
            <a:r>
              <a:rPr lang="en-US" i="1" dirty="0" err="1"/>
              <a:t>k</a:t>
            </a:r>
            <a:r>
              <a:rPr lang="en-US" i="1" baseline="-25000" dirty="0" err="1"/>
              <a:t>d</a:t>
            </a:r>
            <a:r>
              <a:rPr lang="en-US" dirty="0"/>
              <a:t> must be kept secret.</a:t>
            </a:r>
          </a:p>
          <a:p>
            <a:pPr>
              <a:buFont typeface="Wingdings" panose="05000000000000000000" pitchFamily="2" charset="2"/>
              <a:buChar char="Ø"/>
            </a:pPr>
            <a:r>
              <a:rPr lang="en-US" dirty="0"/>
              <a:t>Slower and expensive, but more secure.</a:t>
            </a:r>
          </a:p>
          <a:p>
            <a:pPr>
              <a:buFont typeface="Courier New" panose="02070309020205020404" pitchFamily="49" charset="0"/>
              <a:buChar char="o"/>
            </a:pPr>
            <a:r>
              <a:rPr lang="en-US" dirty="0"/>
              <a:t>Best for authentication and key distribution.</a:t>
            </a:r>
          </a:p>
          <a:p>
            <a:pPr>
              <a:buFont typeface="Wingdings" panose="05000000000000000000" pitchFamily="2" charset="2"/>
              <a:buChar char="v"/>
            </a:pPr>
            <a:r>
              <a:rPr lang="en-US" dirty="0"/>
              <a:t>Examples: RSA</a:t>
            </a:r>
          </a:p>
          <a:p>
            <a:endParaRPr lang="en-US" dirty="0"/>
          </a:p>
          <a:p>
            <a:endParaRPr lang="en-US" dirty="0"/>
          </a:p>
        </p:txBody>
      </p:sp>
      <p:pic>
        <p:nvPicPr>
          <p:cNvPr id="7" name="Picture 2">
            <a:extLst>
              <a:ext uri="{FF2B5EF4-FFF2-40B4-BE49-F238E27FC236}">
                <a16:creationId xmlns:a16="http://schemas.microsoft.com/office/drawing/2014/main" id="{BB974CF6-4A7B-4E1B-B87B-1204DFD37A88}"/>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123" y="4983463"/>
            <a:ext cx="3403707" cy="14796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DE01924-4D83-4B6F-BD32-EE0D911FAA6E}"/>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6041" y="4594597"/>
            <a:ext cx="3890714" cy="2126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39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6665A5-3BCC-4F2B-98DC-A88628357F11}"/>
              </a:ext>
            </a:extLst>
          </p:cNvPr>
          <p:cNvSpPr>
            <a:spLocks noGrp="1"/>
          </p:cNvSpPr>
          <p:nvPr>
            <p:ph type="title"/>
          </p:nvPr>
        </p:nvSpPr>
        <p:spPr/>
        <p:txBody>
          <a:bodyPr/>
          <a:lstStyle/>
          <a:p>
            <a:r>
              <a:rPr lang="en-US" dirty="0"/>
              <a:t>Symmetric Encryption: DES</a:t>
            </a:r>
          </a:p>
        </p:txBody>
      </p:sp>
      <p:sp>
        <p:nvSpPr>
          <p:cNvPr id="8" name="Content Placeholder 7">
            <a:extLst>
              <a:ext uri="{FF2B5EF4-FFF2-40B4-BE49-F238E27FC236}">
                <a16:creationId xmlns:a16="http://schemas.microsoft.com/office/drawing/2014/main" id="{3E61697B-D7F9-42C4-8F60-393D2DD49F58}"/>
              </a:ext>
            </a:extLst>
          </p:cNvPr>
          <p:cNvSpPr>
            <a:spLocks noGrp="1"/>
          </p:cNvSpPr>
          <p:nvPr>
            <p:ph idx="1"/>
          </p:nvPr>
        </p:nvSpPr>
        <p:spPr>
          <a:xfrm>
            <a:off x="457199" y="1935480"/>
            <a:ext cx="8412433" cy="4389120"/>
          </a:xfrm>
        </p:spPr>
        <p:txBody>
          <a:bodyPr/>
          <a:lstStyle/>
          <a:p>
            <a:r>
              <a:rPr lang="en-US" dirty="0"/>
              <a:t>Data Encryption Standard (DES) was developed in 1975 and was the civilian standard for over 20 years. </a:t>
            </a:r>
          </a:p>
          <a:p>
            <a:pPr lvl="1"/>
            <a:endParaRPr lang="en-US" dirty="0"/>
          </a:p>
          <a:p>
            <a:r>
              <a:rPr lang="en-US" dirty="0"/>
              <a:t>Break messages into 64-bit chunks.</a:t>
            </a:r>
          </a:p>
          <a:p>
            <a:endParaRPr lang="en-US" dirty="0"/>
          </a:p>
          <a:p>
            <a:r>
              <a:rPr lang="en-US" dirty="0"/>
              <a:t>Encrypt each chunk with a 56-bit key and perform a series of transformations (those details are for a cryptography course).</a:t>
            </a:r>
          </a:p>
          <a:p>
            <a:endParaRPr lang="en-US" dirty="0"/>
          </a:p>
          <a:p>
            <a:r>
              <a:rPr lang="en-US" dirty="0"/>
              <a:t>Brute force to find the key takes 2^55 key tries. </a:t>
            </a:r>
          </a:p>
          <a:p>
            <a:pPr lvl="1"/>
            <a:r>
              <a:rPr lang="en-US" dirty="0"/>
              <a:t>Fine for the 1970s and 1980s, but by 1998 this took 3 days to crack. </a:t>
            </a:r>
          </a:p>
          <a:p>
            <a:pPr lvl="1"/>
            <a:endParaRPr lang="en-US" dirty="0"/>
          </a:p>
          <a:p>
            <a:endParaRPr lang="en-US" dirty="0"/>
          </a:p>
        </p:txBody>
      </p:sp>
    </p:spTree>
    <p:extLst>
      <p:ext uri="{BB962C8B-B14F-4D97-AF65-F5344CB8AC3E}">
        <p14:creationId xmlns:p14="http://schemas.microsoft.com/office/powerpoint/2010/main" val="2219149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6665A5-3BCC-4F2B-98DC-A88628357F11}"/>
              </a:ext>
            </a:extLst>
          </p:cNvPr>
          <p:cNvSpPr>
            <a:spLocks noGrp="1"/>
          </p:cNvSpPr>
          <p:nvPr>
            <p:ph type="title"/>
          </p:nvPr>
        </p:nvSpPr>
        <p:spPr/>
        <p:txBody>
          <a:bodyPr/>
          <a:lstStyle/>
          <a:p>
            <a:r>
              <a:rPr lang="en-US" dirty="0"/>
              <a:t>Symmetric Encryption: AES</a:t>
            </a:r>
          </a:p>
        </p:txBody>
      </p:sp>
      <p:sp>
        <p:nvSpPr>
          <p:cNvPr id="8" name="Content Placeholder 7">
            <a:extLst>
              <a:ext uri="{FF2B5EF4-FFF2-40B4-BE49-F238E27FC236}">
                <a16:creationId xmlns:a16="http://schemas.microsoft.com/office/drawing/2014/main" id="{3E61697B-D7F9-42C4-8F60-393D2DD49F58}"/>
              </a:ext>
            </a:extLst>
          </p:cNvPr>
          <p:cNvSpPr>
            <a:spLocks noGrp="1"/>
          </p:cNvSpPr>
          <p:nvPr>
            <p:ph idx="1"/>
          </p:nvPr>
        </p:nvSpPr>
        <p:spPr/>
        <p:txBody>
          <a:bodyPr>
            <a:normAutofit/>
          </a:bodyPr>
          <a:lstStyle/>
          <a:p>
            <a:r>
              <a:rPr lang="en-US" dirty="0"/>
              <a:t>Advanced Encryption Standard (AES) was established by NIST in 2001 to replace DES. </a:t>
            </a:r>
          </a:p>
          <a:p>
            <a:endParaRPr lang="en-US" dirty="0"/>
          </a:p>
          <a:p>
            <a:r>
              <a:rPr lang="en-US" dirty="0"/>
              <a:t>Break messages into 128-bit chunks.</a:t>
            </a:r>
          </a:p>
          <a:p>
            <a:endParaRPr lang="en-US" dirty="0"/>
          </a:p>
          <a:p>
            <a:r>
              <a:rPr lang="en-US" dirty="0"/>
              <a:t>Encrypt each chunk with a 128, 192, or 256-bit key and perform a series of transformations (those details are for a cryptography course).</a:t>
            </a:r>
          </a:p>
          <a:p>
            <a:endParaRPr lang="en-US" dirty="0"/>
          </a:p>
          <a:p>
            <a:r>
              <a:rPr lang="en-US" dirty="0"/>
              <a:t>Brute force for AES-256 would take 2^255 tries.</a:t>
            </a:r>
          </a:p>
          <a:p>
            <a:pPr lvl="1"/>
            <a:r>
              <a:rPr lang="en-US" dirty="0"/>
              <a:t>With a high-end PC, ~27 trillion </a:t>
            </a:r>
            <a:r>
              <a:rPr lang="en-US" dirty="0" err="1"/>
              <a:t>trillion</a:t>
            </a:r>
            <a:r>
              <a:rPr lang="en-US" dirty="0"/>
              <a:t> </a:t>
            </a:r>
            <a:r>
              <a:rPr lang="en-US" dirty="0" err="1"/>
              <a:t>trillion</a:t>
            </a:r>
            <a:r>
              <a:rPr lang="en-US" dirty="0"/>
              <a:t> </a:t>
            </a:r>
            <a:r>
              <a:rPr lang="en-US" dirty="0" err="1"/>
              <a:t>trillion</a:t>
            </a:r>
            <a:r>
              <a:rPr lang="en-US" dirty="0"/>
              <a:t> </a:t>
            </a:r>
            <a:r>
              <a:rPr lang="en-US" dirty="0" err="1"/>
              <a:t>trillion</a:t>
            </a:r>
            <a:r>
              <a:rPr lang="en-US" dirty="0"/>
              <a:t> years.</a:t>
            </a:r>
          </a:p>
          <a:p>
            <a:pPr lvl="1"/>
            <a:r>
              <a:rPr lang="en-US" dirty="0"/>
              <a:t>With the fastest supercomputer,  ~2.7 trillion </a:t>
            </a:r>
            <a:r>
              <a:rPr lang="en-US" dirty="0" err="1"/>
              <a:t>trillion</a:t>
            </a:r>
            <a:r>
              <a:rPr lang="en-US" dirty="0"/>
              <a:t> trillion trillion years.</a:t>
            </a:r>
          </a:p>
          <a:p>
            <a:pPr lvl="1"/>
            <a:r>
              <a:rPr lang="en-US" dirty="0"/>
              <a:t>The concern is when keys are stolen… </a:t>
            </a:r>
          </a:p>
          <a:p>
            <a:pPr lvl="1"/>
            <a:endParaRPr lang="en-US" dirty="0"/>
          </a:p>
          <a:p>
            <a:pPr lvl="1"/>
            <a:endParaRPr lang="en-US" dirty="0"/>
          </a:p>
        </p:txBody>
      </p:sp>
    </p:spTree>
    <p:extLst>
      <p:ext uri="{BB962C8B-B14F-4D97-AF65-F5344CB8AC3E}">
        <p14:creationId xmlns:p14="http://schemas.microsoft.com/office/powerpoint/2010/main" val="2360028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6665A5-3BCC-4F2B-98DC-A88628357F11}"/>
              </a:ext>
            </a:extLst>
          </p:cNvPr>
          <p:cNvSpPr>
            <a:spLocks noGrp="1"/>
          </p:cNvSpPr>
          <p:nvPr>
            <p:ph type="title"/>
          </p:nvPr>
        </p:nvSpPr>
        <p:spPr/>
        <p:txBody>
          <a:bodyPr/>
          <a:lstStyle/>
          <a:p>
            <a:r>
              <a:rPr lang="en-US" dirty="0"/>
              <a:t>Asymmetric Encryption: RSA</a:t>
            </a:r>
          </a:p>
        </p:txBody>
      </p:sp>
      <p:sp>
        <p:nvSpPr>
          <p:cNvPr id="8" name="Content Placeholder 7">
            <a:extLst>
              <a:ext uri="{FF2B5EF4-FFF2-40B4-BE49-F238E27FC236}">
                <a16:creationId xmlns:a16="http://schemas.microsoft.com/office/drawing/2014/main" id="{3E61697B-D7F9-42C4-8F60-393D2DD49F58}"/>
              </a:ext>
            </a:extLst>
          </p:cNvPr>
          <p:cNvSpPr>
            <a:spLocks noGrp="1"/>
          </p:cNvSpPr>
          <p:nvPr>
            <p:ph idx="1"/>
          </p:nvPr>
        </p:nvSpPr>
        <p:spPr/>
        <p:txBody>
          <a:bodyPr/>
          <a:lstStyle/>
          <a:p>
            <a:r>
              <a:rPr lang="en-US" dirty="0"/>
              <a:t>RSA is one of the most widely used asymmetric encryption algorithms.</a:t>
            </a:r>
          </a:p>
          <a:p>
            <a:endParaRPr lang="en-US" dirty="0"/>
          </a:p>
          <a:p>
            <a:r>
              <a:rPr lang="en-US" dirty="0"/>
              <a:t>RSA is based on two large prime numbers, </a:t>
            </a:r>
            <a:r>
              <a:rPr lang="en-US" i="1" dirty="0"/>
              <a:t>p</a:t>
            </a:r>
            <a:r>
              <a:rPr lang="en-US" dirty="0"/>
              <a:t> and </a:t>
            </a:r>
            <a:r>
              <a:rPr lang="en-US" i="1" dirty="0"/>
              <a:t>q</a:t>
            </a:r>
            <a:r>
              <a:rPr lang="en-US" dirty="0"/>
              <a:t> (on the order of 512 bits) and their product, </a:t>
            </a:r>
            <a:r>
              <a:rPr lang="en-US" i="1" dirty="0"/>
              <a:t>N</a:t>
            </a:r>
            <a:r>
              <a:rPr lang="en-US" dirty="0"/>
              <a:t>.</a:t>
            </a:r>
          </a:p>
          <a:p>
            <a:endParaRPr lang="en-US" dirty="0"/>
          </a:p>
          <a:p>
            <a:r>
              <a:rPr lang="en-US" i="1" dirty="0" err="1"/>
              <a:t>k</a:t>
            </a:r>
            <a:r>
              <a:rPr lang="en-US" i="1" baseline="-25000" dirty="0" err="1"/>
              <a:t>e</a:t>
            </a:r>
            <a:r>
              <a:rPr lang="en-US" dirty="0"/>
              <a:t> and </a:t>
            </a:r>
            <a:r>
              <a:rPr lang="en-US" i="1" dirty="0" err="1"/>
              <a:t>k</a:t>
            </a:r>
            <a:r>
              <a:rPr lang="en-US" i="1" baseline="-25000" dirty="0" err="1"/>
              <a:t>d</a:t>
            </a:r>
            <a:r>
              <a:rPr lang="en-US" dirty="0"/>
              <a:t> must satisfy the relationship: </a:t>
            </a:r>
            <a:r>
              <a:rPr lang="en-US" i="1" dirty="0"/>
              <a:t>(</a:t>
            </a:r>
            <a:r>
              <a:rPr lang="en-US" i="1" dirty="0" err="1"/>
              <a:t>k</a:t>
            </a:r>
            <a:r>
              <a:rPr lang="en-US" i="1" baseline="-25000" dirty="0" err="1"/>
              <a:t>e</a:t>
            </a:r>
            <a:r>
              <a:rPr lang="en-US" i="1" dirty="0"/>
              <a:t> * </a:t>
            </a:r>
            <a:r>
              <a:rPr lang="en-US" i="1" dirty="0" err="1"/>
              <a:t>k</a:t>
            </a:r>
            <a:r>
              <a:rPr lang="en-US" i="1" baseline="-25000" dirty="0" err="1"/>
              <a:t>d</a:t>
            </a:r>
            <a:r>
              <a:rPr lang="en-US" i="1" dirty="0"/>
              <a:t>) % [(p – 1) * (q – 1)] == 1</a:t>
            </a:r>
          </a:p>
          <a:p>
            <a:r>
              <a:rPr lang="en-US" dirty="0"/>
              <a:t>The encryption algorithm is: </a:t>
            </a:r>
            <a:r>
              <a:rPr lang="en-US" i="1" dirty="0"/>
              <a:t>c = E(</a:t>
            </a:r>
            <a:r>
              <a:rPr lang="en-US" i="1" dirty="0" err="1"/>
              <a:t>k</a:t>
            </a:r>
            <a:r>
              <a:rPr lang="en-US" i="1" baseline="-25000" dirty="0" err="1"/>
              <a:t>e</a:t>
            </a:r>
            <a:r>
              <a:rPr lang="en-US" i="1" dirty="0"/>
              <a:t>)(m) = m^(</a:t>
            </a:r>
            <a:r>
              <a:rPr lang="en-US" i="1" dirty="0" err="1"/>
              <a:t>k</a:t>
            </a:r>
            <a:r>
              <a:rPr lang="en-US" i="1" baseline="-25000" dirty="0" err="1"/>
              <a:t>e</a:t>
            </a:r>
            <a:r>
              <a:rPr lang="en-US" i="1" dirty="0"/>
              <a:t>) % N</a:t>
            </a:r>
          </a:p>
          <a:p>
            <a:r>
              <a:rPr lang="en-US" dirty="0"/>
              <a:t>The decryption algorithm is </a:t>
            </a:r>
            <a:r>
              <a:rPr lang="en-US" i="1" dirty="0"/>
              <a:t>m = D(</a:t>
            </a:r>
            <a:r>
              <a:rPr lang="en-US" i="1" dirty="0" err="1"/>
              <a:t>k</a:t>
            </a:r>
            <a:r>
              <a:rPr lang="en-US" i="1" baseline="-25000" dirty="0" err="1"/>
              <a:t>d</a:t>
            </a:r>
            <a:r>
              <a:rPr lang="en-US" i="1" dirty="0"/>
              <a:t>)(c) = c^(</a:t>
            </a:r>
            <a:r>
              <a:rPr lang="en-US" i="1" dirty="0" err="1"/>
              <a:t>k</a:t>
            </a:r>
            <a:r>
              <a:rPr lang="en-US" i="1" baseline="-25000" dirty="0" err="1"/>
              <a:t>d</a:t>
            </a:r>
            <a:r>
              <a:rPr lang="en-US" i="1" dirty="0"/>
              <a:t>) % N</a:t>
            </a:r>
          </a:p>
          <a:p>
            <a:endParaRPr lang="en-US" dirty="0"/>
          </a:p>
          <a:p>
            <a:r>
              <a:rPr lang="en-US" dirty="0"/>
              <a:t>No known methods to defeat it -&gt; requires factoring </a:t>
            </a:r>
            <a:r>
              <a:rPr lang="en-US" i="1" dirty="0"/>
              <a:t>N</a:t>
            </a:r>
            <a:r>
              <a:rPr lang="en-US" dirty="0"/>
              <a:t> to find </a:t>
            </a:r>
            <a:r>
              <a:rPr lang="en-US" i="1" dirty="0"/>
              <a:t>p </a:t>
            </a:r>
            <a:r>
              <a:rPr lang="en-US" dirty="0"/>
              <a:t>and </a:t>
            </a:r>
            <a:r>
              <a:rPr lang="en-US" i="1" dirty="0"/>
              <a:t>q</a:t>
            </a:r>
            <a:r>
              <a:rPr lang="en-US" dirty="0"/>
              <a:t>.</a:t>
            </a:r>
          </a:p>
          <a:p>
            <a:pPr lvl="1"/>
            <a:r>
              <a:rPr lang="en-US" dirty="0"/>
              <a:t>Not possible if </a:t>
            </a:r>
            <a:r>
              <a:rPr lang="en-US" i="1" dirty="0"/>
              <a:t>N</a:t>
            </a:r>
            <a:r>
              <a:rPr lang="en-US" dirty="0"/>
              <a:t> is large (2048 or 4096-bits)</a:t>
            </a:r>
          </a:p>
        </p:txBody>
      </p:sp>
    </p:spTree>
    <p:extLst>
      <p:ext uri="{BB962C8B-B14F-4D97-AF65-F5344CB8AC3E}">
        <p14:creationId xmlns:p14="http://schemas.microsoft.com/office/powerpoint/2010/main" val="2078464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E3D2E3A-C51C-4AF6-B746-E4B6688E7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959" y="0"/>
            <a:ext cx="369411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normAutofit fontScale="90000"/>
          </a:bodyPr>
          <a:lstStyle/>
          <a:p>
            <a:r>
              <a:rPr lang="en-US" dirty="0"/>
              <a:t>RSA: Example w/</a:t>
            </a:r>
            <a:br>
              <a:rPr lang="en-US" dirty="0"/>
            </a:br>
            <a:r>
              <a:rPr lang="en-US" dirty="0"/>
              <a:t>Small Numbers</a:t>
            </a:r>
          </a:p>
        </p:txBody>
      </p:sp>
      <p:sp>
        <p:nvSpPr>
          <p:cNvPr id="2" name="Content Placeholder 1"/>
          <p:cNvSpPr>
            <a:spLocks noGrp="1"/>
          </p:cNvSpPr>
          <p:nvPr>
            <p:ph idx="1"/>
          </p:nvPr>
        </p:nvSpPr>
        <p:spPr/>
        <p:txBody>
          <a:bodyPr>
            <a:normAutofit/>
          </a:bodyPr>
          <a:lstStyle/>
          <a:p>
            <a:r>
              <a:rPr lang="en-US" i="1" dirty="0"/>
              <a:t>p</a:t>
            </a:r>
            <a:r>
              <a:rPr lang="en-US" dirty="0"/>
              <a:t> = 7, </a:t>
            </a:r>
            <a:r>
              <a:rPr lang="en-US" i="1" dirty="0"/>
              <a:t>q</a:t>
            </a:r>
            <a:r>
              <a:rPr lang="en-US" dirty="0"/>
              <a:t> = 13, </a:t>
            </a:r>
            <a:r>
              <a:rPr lang="en-US" i="1" dirty="0"/>
              <a:t>N</a:t>
            </a:r>
            <a:r>
              <a:rPr lang="en-US" dirty="0"/>
              <a:t> = 7 * 13 = 91</a:t>
            </a:r>
          </a:p>
          <a:p>
            <a:r>
              <a:rPr lang="en-US" dirty="0"/>
              <a:t>(</a:t>
            </a:r>
            <a:r>
              <a:rPr lang="en-US" i="1" dirty="0"/>
              <a:t>p</a:t>
            </a:r>
            <a:r>
              <a:rPr lang="en-US" dirty="0"/>
              <a:t> - 1) * (</a:t>
            </a:r>
            <a:r>
              <a:rPr lang="en-US" i="1" dirty="0"/>
              <a:t>q</a:t>
            </a:r>
            <a:r>
              <a:rPr lang="en-US" dirty="0"/>
              <a:t> - 1) = 6 * 12 = 72</a:t>
            </a:r>
          </a:p>
          <a:p>
            <a:r>
              <a:rPr lang="en-US" dirty="0"/>
              <a:t>Select </a:t>
            </a:r>
            <a:r>
              <a:rPr lang="en-US" i="1" dirty="0" err="1"/>
              <a:t>k</a:t>
            </a:r>
            <a:r>
              <a:rPr lang="en-US" i="1" baseline="-25000" dirty="0" err="1"/>
              <a:t>e</a:t>
            </a:r>
            <a:r>
              <a:rPr lang="en-US" dirty="0"/>
              <a:t> &lt; 72 and prime, say 5</a:t>
            </a:r>
          </a:p>
          <a:p>
            <a:r>
              <a:rPr lang="en-US" dirty="0"/>
              <a:t>Select </a:t>
            </a:r>
            <a:r>
              <a:rPr lang="en-US" i="1" dirty="0" err="1"/>
              <a:t>k</a:t>
            </a:r>
            <a:r>
              <a:rPr lang="en-US" i="1" baseline="-25000" dirty="0" err="1"/>
              <a:t>d</a:t>
            </a:r>
            <a:r>
              <a:rPr lang="en-US" dirty="0"/>
              <a:t> such that (</a:t>
            </a:r>
            <a:r>
              <a:rPr lang="en-US" i="1" dirty="0" err="1"/>
              <a:t>k</a:t>
            </a:r>
            <a:r>
              <a:rPr lang="en-US" i="1" baseline="-25000" dirty="0" err="1"/>
              <a:t>e</a:t>
            </a:r>
            <a:r>
              <a:rPr lang="en-US" dirty="0"/>
              <a:t> * </a:t>
            </a:r>
            <a:r>
              <a:rPr lang="en-US" i="1" dirty="0" err="1"/>
              <a:t>k</a:t>
            </a:r>
            <a:r>
              <a:rPr lang="en-US" i="1" baseline="-25000" dirty="0" err="1"/>
              <a:t>d</a:t>
            </a:r>
            <a:r>
              <a:rPr lang="en-US" dirty="0"/>
              <a:t>) % 72 == 1, say 29</a:t>
            </a:r>
          </a:p>
          <a:p>
            <a:r>
              <a:rPr lang="en-US" dirty="0"/>
              <a:t>The public key is (5, 91) </a:t>
            </a:r>
          </a:p>
          <a:p>
            <a:r>
              <a:rPr lang="en-US" dirty="0"/>
              <a:t>The private key is (29, 91)</a:t>
            </a:r>
          </a:p>
          <a:p>
            <a:r>
              <a:rPr lang="en-US" dirty="0"/>
              <a:t>Let the message, </a:t>
            </a:r>
            <a:r>
              <a:rPr lang="en-US" i="1" dirty="0"/>
              <a:t>m</a:t>
            </a:r>
            <a:r>
              <a:rPr lang="en-US" dirty="0"/>
              <a:t> = 42</a:t>
            </a:r>
          </a:p>
          <a:p>
            <a:r>
              <a:rPr lang="en-US" dirty="0"/>
              <a:t>Encrypt: </a:t>
            </a:r>
            <a:r>
              <a:rPr lang="en-US" i="1" dirty="0"/>
              <a:t>c</a:t>
            </a:r>
            <a:r>
              <a:rPr lang="en-US" dirty="0"/>
              <a:t> = 42</a:t>
            </a:r>
            <a:r>
              <a:rPr lang="en-US" baseline="30000" dirty="0"/>
              <a:t>5</a:t>
            </a:r>
            <a:r>
              <a:rPr lang="en-US" dirty="0"/>
              <a:t> % 91 = 35</a:t>
            </a:r>
          </a:p>
          <a:p>
            <a:r>
              <a:rPr lang="en-US" dirty="0"/>
              <a:t>Decrypt: </a:t>
            </a:r>
            <a:r>
              <a:rPr lang="en-US" i="1" dirty="0"/>
              <a:t>m</a:t>
            </a:r>
            <a:r>
              <a:rPr lang="en-US" dirty="0"/>
              <a:t> = 35</a:t>
            </a:r>
            <a:r>
              <a:rPr lang="en-US" baseline="30000" dirty="0"/>
              <a:t>29</a:t>
            </a:r>
            <a:r>
              <a:rPr lang="en-US" dirty="0"/>
              <a:t> % 91 = 42</a:t>
            </a:r>
          </a:p>
          <a:p>
            <a:endParaRPr lang="en-US" dirty="0"/>
          </a:p>
        </p:txBody>
      </p:sp>
    </p:spTree>
    <p:extLst>
      <p:ext uri="{BB962C8B-B14F-4D97-AF65-F5344CB8AC3E}">
        <p14:creationId xmlns:p14="http://schemas.microsoft.com/office/powerpoint/2010/main" val="1887994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Symmetric vs Asymmetric Encryption</a:t>
            </a:r>
          </a:p>
        </p:txBody>
      </p:sp>
      <p:sp>
        <p:nvSpPr>
          <p:cNvPr id="2" name="Content Placeholder 1"/>
          <p:cNvSpPr>
            <a:spLocks noGrp="1"/>
          </p:cNvSpPr>
          <p:nvPr>
            <p:ph idx="1"/>
          </p:nvPr>
        </p:nvSpPr>
        <p:spPr/>
        <p:txBody>
          <a:bodyPr>
            <a:normAutofit/>
          </a:bodyPr>
          <a:lstStyle/>
          <a:p>
            <a:r>
              <a:rPr lang="en-US" b="1" dirty="0"/>
              <a:t>Note:</a:t>
            </a:r>
            <a:r>
              <a:rPr lang="en-US" dirty="0"/>
              <a:t> asymmetric encryption is much more computationally expensive than symmetric encryption. It is not normally used for large transmissions. </a:t>
            </a:r>
          </a:p>
          <a:p>
            <a:endParaRPr lang="en-US" dirty="0"/>
          </a:p>
          <a:p>
            <a:r>
              <a:rPr lang="en-US" dirty="0"/>
              <a:t>Asymmetric encryption is suitable for small messages, authentication, and key distribution.</a:t>
            </a:r>
          </a:p>
          <a:p>
            <a:endParaRPr lang="en-US" dirty="0"/>
          </a:p>
          <a:p>
            <a:r>
              <a:rPr lang="en-US" dirty="0"/>
              <a:t>What’s App Example</a:t>
            </a:r>
          </a:p>
          <a:p>
            <a:pPr lvl="1"/>
            <a:r>
              <a:rPr lang="en-US" dirty="0"/>
              <a:t>User 1 wants to send a message to User 2</a:t>
            </a:r>
          </a:p>
          <a:p>
            <a:pPr lvl="1"/>
            <a:r>
              <a:rPr lang="en-US" dirty="0"/>
              <a:t>User 1 retrieves the public key for User 2 on the  Wat’s App server.</a:t>
            </a:r>
          </a:p>
          <a:p>
            <a:pPr lvl="1"/>
            <a:r>
              <a:rPr lang="en-US" dirty="0"/>
              <a:t>User 1 encrypts using the public keys and User 2 decrypts with their private key.</a:t>
            </a:r>
          </a:p>
          <a:p>
            <a:pPr lvl="1"/>
            <a:r>
              <a:rPr lang="en-US" dirty="0"/>
              <a:t>Once a session is established the users can exchange an </a:t>
            </a:r>
            <a:r>
              <a:rPr lang="en-US"/>
              <a:t>AES key.</a:t>
            </a:r>
            <a:endParaRPr lang="en-US" dirty="0"/>
          </a:p>
          <a:p>
            <a:pPr lvl="1"/>
            <a:endParaRPr lang="en-US" dirty="0"/>
          </a:p>
          <a:p>
            <a:endParaRPr lang="en-US" dirty="0"/>
          </a:p>
        </p:txBody>
      </p:sp>
    </p:spTree>
    <p:extLst>
      <p:ext uri="{BB962C8B-B14F-4D97-AF65-F5344CB8AC3E}">
        <p14:creationId xmlns:p14="http://schemas.microsoft.com/office/powerpoint/2010/main" val="3492948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and Hash Functions</a:t>
            </a:r>
          </a:p>
        </p:txBody>
      </p:sp>
      <p:sp>
        <p:nvSpPr>
          <p:cNvPr id="2" name="Content Placeholder 1"/>
          <p:cNvSpPr>
            <a:spLocks noGrp="1"/>
          </p:cNvSpPr>
          <p:nvPr>
            <p:ph idx="1"/>
          </p:nvPr>
        </p:nvSpPr>
        <p:spPr/>
        <p:txBody>
          <a:bodyPr>
            <a:normAutofit/>
          </a:bodyPr>
          <a:lstStyle/>
          <a:p>
            <a:r>
              <a:rPr lang="en-US" dirty="0"/>
              <a:t>Authentication verifies the identity. </a:t>
            </a:r>
          </a:p>
          <a:p>
            <a:pPr lvl="1"/>
            <a:r>
              <a:rPr lang="en-US" dirty="0"/>
              <a:t>Ex. Passwords</a:t>
            </a:r>
          </a:p>
          <a:p>
            <a:pPr lvl="1"/>
            <a:endParaRPr lang="en-US" dirty="0"/>
          </a:p>
          <a:p>
            <a:r>
              <a:rPr lang="en-US" dirty="0"/>
              <a:t>Authentication also verifies that a message was not modified.</a:t>
            </a:r>
          </a:p>
          <a:p>
            <a:pPr lvl="1"/>
            <a:r>
              <a:rPr lang="en-US" dirty="0"/>
              <a:t>Ex. You have files stored on a cloud service. Were they tampered with?</a:t>
            </a:r>
          </a:p>
          <a:p>
            <a:endParaRPr lang="en-US" dirty="0"/>
          </a:p>
          <a:p>
            <a:r>
              <a:rPr lang="en-US" b="1" dirty="0"/>
              <a:t>Hash functions</a:t>
            </a:r>
            <a:r>
              <a:rPr lang="en-US" dirty="0"/>
              <a:t>, </a:t>
            </a:r>
            <a:r>
              <a:rPr lang="en-US" i="1" dirty="0"/>
              <a:t>H(m)</a:t>
            </a:r>
            <a:r>
              <a:rPr lang="en-US" dirty="0"/>
              <a:t>, generate a small, fixed-size block of data (</a:t>
            </a:r>
            <a:r>
              <a:rPr lang="en-US" b="1" dirty="0"/>
              <a:t>message digest</a:t>
            </a:r>
            <a:r>
              <a:rPr lang="en-US" dirty="0"/>
              <a:t> or </a:t>
            </a:r>
            <a:r>
              <a:rPr lang="en-US" b="1" dirty="0"/>
              <a:t>hash value</a:t>
            </a:r>
            <a:r>
              <a:rPr lang="en-US" dirty="0"/>
              <a:t>) from any given input data.</a:t>
            </a:r>
          </a:p>
          <a:p>
            <a:endParaRPr lang="en-US" dirty="0"/>
          </a:p>
        </p:txBody>
      </p:sp>
    </p:spTree>
    <p:extLst>
      <p:ext uri="{BB962C8B-B14F-4D97-AF65-F5344CB8AC3E}">
        <p14:creationId xmlns:p14="http://schemas.microsoft.com/office/powerpoint/2010/main" val="2409886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36AE-032D-4CEE-BA09-9E9234961CF6}"/>
              </a:ext>
            </a:extLst>
          </p:cNvPr>
          <p:cNvSpPr>
            <a:spLocks noGrp="1"/>
          </p:cNvSpPr>
          <p:nvPr>
            <p:ph type="title"/>
          </p:nvPr>
        </p:nvSpPr>
        <p:spPr/>
        <p:txBody>
          <a:bodyPr/>
          <a:lstStyle/>
          <a:p>
            <a:r>
              <a:rPr lang="en-US" dirty="0"/>
              <a:t>Hash Function Example</a:t>
            </a:r>
          </a:p>
        </p:txBody>
      </p:sp>
      <p:sp>
        <p:nvSpPr>
          <p:cNvPr id="3" name="Content Placeholder 2">
            <a:extLst>
              <a:ext uri="{FF2B5EF4-FFF2-40B4-BE49-F238E27FC236}">
                <a16:creationId xmlns:a16="http://schemas.microsoft.com/office/drawing/2014/main" id="{D009E956-7935-48F8-99C7-A12C53E2341E}"/>
              </a:ext>
            </a:extLst>
          </p:cNvPr>
          <p:cNvSpPr>
            <a:spLocks noGrp="1"/>
          </p:cNvSpPr>
          <p:nvPr>
            <p:ph idx="1"/>
          </p:nvPr>
        </p:nvSpPr>
        <p:spPr/>
        <p:txBody>
          <a:bodyPr/>
          <a:lstStyle/>
          <a:p>
            <a:r>
              <a:rPr lang="en-US" dirty="0"/>
              <a:t>Hash table for a set of SSN.</a:t>
            </a:r>
          </a:p>
          <a:p>
            <a:r>
              <a:rPr lang="en-US" i="1" dirty="0"/>
              <a:t>H(m)</a:t>
            </a:r>
            <a:r>
              <a:rPr lang="en-US" dirty="0"/>
              <a:t> = last three digits of SSN. </a:t>
            </a:r>
          </a:p>
        </p:txBody>
      </p:sp>
      <p:graphicFrame>
        <p:nvGraphicFramePr>
          <p:cNvPr id="4" name="Table 4">
            <a:extLst>
              <a:ext uri="{FF2B5EF4-FFF2-40B4-BE49-F238E27FC236}">
                <a16:creationId xmlns:a16="http://schemas.microsoft.com/office/drawing/2014/main" id="{242B8FBC-0B31-4D56-8AA2-FC8581443F3F}"/>
              </a:ext>
            </a:extLst>
          </p:cNvPr>
          <p:cNvGraphicFramePr>
            <a:graphicFrameLocks noGrp="1"/>
          </p:cNvGraphicFramePr>
          <p:nvPr/>
        </p:nvGraphicFramePr>
        <p:xfrm>
          <a:off x="6309341" y="3187192"/>
          <a:ext cx="1508744" cy="2966720"/>
        </p:xfrm>
        <a:graphic>
          <a:graphicData uri="http://schemas.openxmlformats.org/drawingml/2006/table">
            <a:tbl>
              <a:tblPr firstRow="1" bandRow="1">
                <a:tableStyleId>{8799B23B-EC83-4686-B30A-512413B5E67A}</a:tableStyleId>
              </a:tblPr>
              <a:tblGrid>
                <a:gridCol w="1508744">
                  <a:extLst>
                    <a:ext uri="{9D8B030D-6E8A-4147-A177-3AD203B41FA5}">
                      <a16:colId xmlns:a16="http://schemas.microsoft.com/office/drawing/2014/main" val="359124085"/>
                    </a:ext>
                  </a:extLst>
                </a:gridCol>
              </a:tblGrid>
              <a:tr h="370840">
                <a:tc>
                  <a:txBody>
                    <a:bodyPr/>
                    <a:lstStyle/>
                    <a:p>
                      <a:pPr algn="ctr"/>
                      <a:r>
                        <a:rPr lang="en-US" dirty="0"/>
                        <a:t>Hash value</a:t>
                      </a:r>
                    </a:p>
                  </a:txBody>
                  <a:tcPr/>
                </a:tc>
                <a:extLst>
                  <a:ext uri="{0D108BD9-81ED-4DB2-BD59-A6C34878D82A}">
                    <a16:rowId xmlns:a16="http://schemas.microsoft.com/office/drawing/2014/main" val="188392046"/>
                  </a:ext>
                </a:extLst>
              </a:tr>
              <a:tr h="370840">
                <a:tc>
                  <a:txBody>
                    <a:bodyPr/>
                    <a:lstStyle/>
                    <a:p>
                      <a:pPr algn="ctr"/>
                      <a:r>
                        <a:rPr lang="en-US" dirty="0"/>
                        <a:t>000</a:t>
                      </a:r>
                    </a:p>
                  </a:txBody>
                  <a:tcPr/>
                </a:tc>
                <a:extLst>
                  <a:ext uri="{0D108BD9-81ED-4DB2-BD59-A6C34878D82A}">
                    <a16:rowId xmlns:a16="http://schemas.microsoft.com/office/drawing/2014/main" val="1655104719"/>
                  </a:ext>
                </a:extLst>
              </a:tr>
              <a:tr h="370840">
                <a:tc>
                  <a:txBody>
                    <a:bodyPr/>
                    <a:lstStyle/>
                    <a:p>
                      <a:pPr algn="ctr"/>
                      <a:r>
                        <a:rPr lang="en-US" dirty="0"/>
                        <a:t>001</a:t>
                      </a:r>
                    </a:p>
                  </a:txBody>
                  <a:tcPr/>
                </a:tc>
                <a:extLst>
                  <a:ext uri="{0D108BD9-81ED-4DB2-BD59-A6C34878D82A}">
                    <a16:rowId xmlns:a16="http://schemas.microsoft.com/office/drawing/2014/main" val="1272456758"/>
                  </a:ext>
                </a:extLst>
              </a:tr>
              <a:tr h="370840">
                <a:tc>
                  <a:txBody>
                    <a:bodyPr/>
                    <a:lstStyle/>
                    <a:p>
                      <a:pPr algn="ctr"/>
                      <a:r>
                        <a:rPr lang="en-US" dirty="0"/>
                        <a:t>002</a:t>
                      </a:r>
                    </a:p>
                  </a:txBody>
                  <a:tcPr/>
                </a:tc>
                <a:extLst>
                  <a:ext uri="{0D108BD9-81ED-4DB2-BD59-A6C34878D82A}">
                    <a16:rowId xmlns:a16="http://schemas.microsoft.com/office/drawing/2014/main" val="4159711104"/>
                  </a:ext>
                </a:extLst>
              </a:tr>
              <a:tr h="370840">
                <a:tc>
                  <a:txBody>
                    <a:bodyPr/>
                    <a:lstStyle/>
                    <a:p>
                      <a:pPr algn="ctr"/>
                      <a:r>
                        <a:rPr lang="en-US" dirty="0"/>
                        <a:t>…</a:t>
                      </a:r>
                    </a:p>
                  </a:txBody>
                  <a:tcPr/>
                </a:tc>
                <a:extLst>
                  <a:ext uri="{0D108BD9-81ED-4DB2-BD59-A6C34878D82A}">
                    <a16:rowId xmlns:a16="http://schemas.microsoft.com/office/drawing/2014/main" val="3210087862"/>
                  </a:ext>
                </a:extLst>
              </a:tr>
              <a:tr h="370840">
                <a:tc>
                  <a:txBody>
                    <a:bodyPr/>
                    <a:lstStyle/>
                    <a:p>
                      <a:pPr algn="ctr"/>
                      <a:r>
                        <a:rPr lang="en-US" dirty="0"/>
                        <a:t>997</a:t>
                      </a:r>
                    </a:p>
                  </a:txBody>
                  <a:tcPr/>
                </a:tc>
                <a:extLst>
                  <a:ext uri="{0D108BD9-81ED-4DB2-BD59-A6C34878D82A}">
                    <a16:rowId xmlns:a16="http://schemas.microsoft.com/office/drawing/2014/main" val="1385888895"/>
                  </a:ext>
                </a:extLst>
              </a:tr>
              <a:tr h="370840">
                <a:tc>
                  <a:txBody>
                    <a:bodyPr/>
                    <a:lstStyle/>
                    <a:p>
                      <a:pPr algn="ctr"/>
                      <a:r>
                        <a:rPr lang="en-US" dirty="0"/>
                        <a:t>998</a:t>
                      </a:r>
                    </a:p>
                  </a:txBody>
                  <a:tcPr/>
                </a:tc>
                <a:extLst>
                  <a:ext uri="{0D108BD9-81ED-4DB2-BD59-A6C34878D82A}">
                    <a16:rowId xmlns:a16="http://schemas.microsoft.com/office/drawing/2014/main" val="3286198820"/>
                  </a:ext>
                </a:extLst>
              </a:tr>
              <a:tr h="370840">
                <a:tc>
                  <a:txBody>
                    <a:bodyPr/>
                    <a:lstStyle/>
                    <a:p>
                      <a:pPr algn="ctr"/>
                      <a:r>
                        <a:rPr lang="en-US" dirty="0"/>
                        <a:t>999</a:t>
                      </a:r>
                    </a:p>
                  </a:txBody>
                  <a:tcPr/>
                </a:tc>
                <a:extLst>
                  <a:ext uri="{0D108BD9-81ED-4DB2-BD59-A6C34878D82A}">
                    <a16:rowId xmlns:a16="http://schemas.microsoft.com/office/drawing/2014/main" val="1527162480"/>
                  </a:ext>
                </a:extLst>
              </a:tr>
            </a:tbl>
          </a:graphicData>
        </a:graphic>
      </p:graphicFrame>
      <p:graphicFrame>
        <p:nvGraphicFramePr>
          <p:cNvPr id="6" name="Table 4">
            <a:extLst>
              <a:ext uri="{FF2B5EF4-FFF2-40B4-BE49-F238E27FC236}">
                <a16:creationId xmlns:a16="http://schemas.microsoft.com/office/drawing/2014/main" id="{20206B41-76F7-47BC-9CEC-F02C0E044AF3}"/>
              </a:ext>
            </a:extLst>
          </p:cNvPr>
          <p:cNvGraphicFramePr>
            <a:graphicFrameLocks noGrp="1"/>
          </p:cNvGraphicFramePr>
          <p:nvPr/>
        </p:nvGraphicFramePr>
        <p:xfrm>
          <a:off x="640123" y="3187192"/>
          <a:ext cx="2948928" cy="3235960"/>
        </p:xfrm>
        <a:graphic>
          <a:graphicData uri="http://schemas.openxmlformats.org/drawingml/2006/table">
            <a:tbl>
              <a:tblPr firstRow="1" bandRow="1">
                <a:tableStyleId>{8799B23B-EC83-4686-B30A-512413B5E67A}</a:tableStyleId>
              </a:tblPr>
              <a:tblGrid>
                <a:gridCol w="1474464">
                  <a:extLst>
                    <a:ext uri="{9D8B030D-6E8A-4147-A177-3AD203B41FA5}">
                      <a16:colId xmlns:a16="http://schemas.microsoft.com/office/drawing/2014/main" val="1330815704"/>
                    </a:ext>
                  </a:extLst>
                </a:gridCol>
                <a:gridCol w="1474464">
                  <a:extLst>
                    <a:ext uri="{9D8B030D-6E8A-4147-A177-3AD203B41FA5}">
                      <a16:colId xmlns:a16="http://schemas.microsoft.com/office/drawing/2014/main" val="359124085"/>
                    </a:ext>
                  </a:extLst>
                </a:gridCol>
              </a:tblGrid>
              <a:tr h="370840">
                <a:tc>
                  <a:txBody>
                    <a:bodyPr/>
                    <a:lstStyle/>
                    <a:p>
                      <a:pPr algn="ctr"/>
                      <a:r>
                        <a:rPr lang="en-US" dirty="0"/>
                        <a:t>Name</a:t>
                      </a:r>
                    </a:p>
                  </a:txBody>
                  <a:tcPr/>
                </a:tc>
                <a:tc>
                  <a:txBody>
                    <a:bodyPr/>
                    <a:lstStyle/>
                    <a:p>
                      <a:pPr algn="ctr"/>
                      <a:r>
                        <a:rPr lang="en-US" dirty="0"/>
                        <a:t>SSN</a:t>
                      </a:r>
                    </a:p>
                  </a:txBody>
                  <a:tcPr/>
                </a:tc>
                <a:extLst>
                  <a:ext uri="{0D108BD9-81ED-4DB2-BD59-A6C34878D82A}">
                    <a16:rowId xmlns:a16="http://schemas.microsoft.com/office/drawing/2014/main" val="188392046"/>
                  </a:ext>
                </a:extLst>
              </a:tr>
              <a:tr h="370840">
                <a:tc>
                  <a:txBody>
                    <a:bodyPr/>
                    <a:lstStyle/>
                    <a:p>
                      <a:pPr algn="ctr"/>
                      <a:r>
                        <a:rPr lang="en-US" dirty="0"/>
                        <a:t>Alice</a:t>
                      </a:r>
                    </a:p>
                  </a:txBody>
                  <a:tcPr/>
                </a:tc>
                <a:tc>
                  <a:txBody>
                    <a:bodyPr/>
                    <a:lstStyle/>
                    <a:p>
                      <a:pPr algn="ctr"/>
                      <a:r>
                        <a:rPr lang="en-US" dirty="0"/>
                        <a:t>111-22-1002</a:t>
                      </a:r>
                    </a:p>
                  </a:txBody>
                  <a:tcPr/>
                </a:tc>
                <a:extLst>
                  <a:ext uri="{0D108BD9-81ED-4DB2-BD59-A6C34878D82A}">
                    <a16:rowId xmlns:a16="http://schemas.microsoft.com/office/drawing/2014/main" val="1655104719"/>
                  </a:ext>
                </a:extLst>
              </a:tr>
              <a:tr h="370840">
                <a:tc>
                  <a:txBody>
                    <a:bodyPr/>
                    <a:lstStyle/>
                    <a:p>
                      <a:pPr algn="ctr"/>
                      <a:r>
                        <a:rPr lang="en-US" dirty="0"/>
                        <a:t>Bob</a:t>
                      </a:r>
                    </a:p>
                  </a:txBody>
                  <a:tcPr/>
                </a:tc>
                <a:tc>
                  <a:txBody>
                    <a:bodyPr/>
                    <a:lstStyle/>
                    <a:p>
                      <a:pPr algn="ctr"/>
                      <a:r>
                        <a:rPr lang="en-US" dirty="0"/>
                        <a:t>212-21-2997</a:t>
                      </a:r>
                    </a:p>
                  </a:txBody>
                  <a:tcPr/>
                </a:tc>
                <a:extLst>
                  <a:ext uri="{0D108BD9-81ED-4DB2-BD59-A6C34878D82A}">
                    <a16:rowId xmlns:a16="http://schemas.microsoft.com/office/drawing/2014/main" val="1272456758"/>
                  </a:ext>
                </a:extLst>
              </a:tr>
              <a:tr h="370840">
                <a:tc>
                  <a:txBody>
                    <a:bodyPr/>
                    <a:lstStyle/>
                    <a:p>
                      <a:pPr algn="ctr"/>
                      <a:r>
                        <a:rPr lang="en-US" dirty="0"/>
                        <a:t>Carl</a:t>
                      </a:r>
                    </a:p>
                  </a:txBody>
                  <a:tcPr/>
                </a:tc>
                <a:tc>
                  <a:txBody>
                    <a:bodyPr/>
                    <a:lstStyle/>
                    <a:p>
                      <a:pPr algn="ctr"/>
                      <a:r>
                        <a:rPr lang="en-US" dirty="0"/>
                        <a:t>345-67-8999</a:t>
                      </a:r>
                    </a:p>
                  </a:txBody>
                  <a:tcPr/>
                </a:tc>
                <a:extLst>
                  <a:ext uri="{0D108BD9-81ED-4DB2-BD59-A6C34878D82A}">
                    <a16:rowId xmlns:a16="http://schemas.microsoft.com/office/drawing/2014/main" val="4159711104"/>
                  </a:ext>
                </a:extLst>
              </a:tr>
              <a:tr h="134348">
                <a:tc>
                  <a:txBody>
                    <a:bodyPr/>
                    <a:lstStyle/>
                    <a:p>
                      <a:pPr algn="ctr"/>
                      <a:r>
                        <a:rPr lang="en-US" dirty="0"/>
                        <a:t>Deb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987-65-3001</a:t>
                      </a:r>
                    </a:p>
                    <a:p>
                      <a:pPr algn="ctr"/>
                      <a:endParaRPr lang="en-US" dirty="0"/>
                    </a:p>
                  </a:txBody>
                  <a:tcPr/>
                </a:tc>
                <a:extLst>
                  <a:ext uri="{0D108BD9-81ED-4DB2-BD59-A6C34878D82A}">
                    <a16:rowId xmlns:a16="http://schemas.microsoft.com/office/drawing/2014/main" val="3210087862"/>
                  </a:ext>
                </a:extLst>
              </a:tr>
              <a:tr h="370840">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85888895"/>
                  </a:ext>
                </a:extLst>
              </a:tr>
              <a:tr h="370840">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286198820"/>
                  </a:ext>
                </a:extLst>
              </a:tr>
              <a:tr h="370840">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527162480"/>
                  </a:ext>
                </a:extLst>
              </a:tr>
            </a:tbl>
          </a:graphicData>
        </a:graphic>
      </p:graphicFrame>
      <p:sp>
        <p:nvSpPr>
          <p:cNvPr id="7" name="Oval 6">
            <a:extLst>
              <a:ext uri="{FF2B5EF4-FFF2-40B4-BE49-F238E27FC236}">
                <a16:creationId xmlns:a16="http://schemas.microsoft.com/office/drawing/2014/main" id="{3F336282-DD61-42DF-9A9C-40563F3F222C}"/>
              </a:ext>
            </a:extLst>
          </p:cNvPr>
          <p:cNvSpPr/>
          <p:nvPr/>
        </p:nvSpPr>
        <p:spPr>
          <a:xfrm>
            <a:off x="4173471" y="3629065"/>
            <a:ext cx="1734324" cy="1633545"/>
          </a:xfrm>
          <a:prstGeom prst="ellipse">
            <a:avLst/>
          </a:prstGeom>
          <a:solidFill>
            <a:srgbClr val="00B0F0"/>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i="1" dirty="0">
                <a:solidFill>
                  <a:schemeClr val="tx1"/>
                </a:solidFill>
              </a:rPr>
              <a:t>H(m)</a:t>
            </a:r>
          </a:p>
        </p:txBody>
      </p:sp>
      <p:cxnSp>
        <p:nvCxnSpPr>
          <p:cNvPr id="9" name="Straight Arrow Connector 8">
            <a:extLst>
              <a:ext uri="{FF2B5EF4-FFF2-40B4-BE49-F238E27FC236}">
                <a16:creationId xmlns:a16="http://schemas.microsoft.com/office/drawing/2014/main" id="{47CF4986-5921-4AAE-B302-EF89FDE4AB46}"/>
              </a:ext>
            </a:extLst>
          </p:cNvPr>
          <p:cNvCxnSpPr>
            <a:cxnSpLocks/>
          </p:cNvCxnSpPr>
          <p:nvPr/>
        </p:nvCxnSpPr>
        <p:spPr>
          <a:xfrm>
            <a:off x="3589051" y="3794756"/>
            <a:ext cx="2720290" cy="64007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1315F6F-27BF-4BD7-8CAD-10ED625D6EEF}"/>
              </a:ext>
            </a:extLst>
          </p:cNvPr>
          <p:cNvCxnSpPr>
            <a:cxnSpLocks/>
          </p:cNvCxnSpPr>
          <p:nvPr/>
        </p:nvCxnSpPr>
        <p:spPr>
          <a:xfrm>
            <a:off x="3589051" y="4114792"/>
            <a:ext cx="2720290" cy="10871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C7A7739-C0FE-4A8C-8856-AC7265DC827F}"/>
              </a:ext>
            </a:extLst>
          </p:cNvPr>
          <p:cNvCxnSpPr>
            <a:cxnSpLocks/>
          </p:cNvCxnSpPr>
          <p:nvPr/>
        </p:nvCxnSpPr>
        <p:spPr>
          <a:xfrm>
            <a:off x="3589051" y="4452632"/>
            <a:ext cx="2720290" cy="146533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BFC9C9-8C8B-4DB1-B077-D6FE9A4CBB02}"/>
              </a:ext>
            </a:extLst>
          </p:cNvPr>
          <p:cNvCxnSpPr>
            <a:cxnSpLocks/>
          </p:cNvCxnSpPr>
          <p:nvPr/>
        </p:nvCxnSpPr>
        <p:spPr>
          <a:xfrm flipV="1">
            <a:off x="3589051" y="4114792"/>
            <a:ext cx="2720290" cy="74686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963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36AE-032D-4CEE-BA09-9E9234961CF6}"/>
              </a:ext>
            </a:extLst>
          </p:cNvPr>
          <p:cNvSpPr>
            <a:spLocks noGrp="1"/>
          </p:cNvSpPr>
          <p:nvPr>
            <p:ph type="title"/>
          </p:nvPr>
        </p:nvSpPr>
        <p:spPr/>
        <p:txBody>
          <a:bodyPr/>
          <a:lstStyle/>
          <a:p>
            <a:r>
              <a:rPr lang="en-US" dirty="0"/>
              <a:t>Hash Function Example</a:t>
            </a:r>
          </a:p>
        </p:txBody>
      </p:sp>
      <p:sp>
        <p:nvSpPr>
          <p:cNvPr id="3" name="Content Placeholder 2">
            <a:extLst>
              <a:ext uri="{FF2B5EF4-FFF2-40B4-BE49-F238E27FC236}">
                <a16:creationId xmlns:a16="http://schemas.microsoft.com/office/drawing/2014/main" id="{D009E956-7935-48F8-99C7-A12C53E2341E}"/>
              </a:ext>
            </a:extLst>
          </p:cNvPr>
          <p:cNvSpPr>
            <a:spLocks noGrp="1"/>
          </p:cNvSpPr>
          <p:nvPr>
            <p:ph idx="1"/>
          </p:nvPr>
        </p:nvSpPr>
        <p:spPr/>
        <p:txBody>
          <a:bodyPr/>
          <a:lstStyle/>
          <a:p>
            <a:r>
              <a:rPr lang="en-US" dirty="0"/>
              <a:t>What do we do with Eve?</a:t>
            </a:r>
          </a:p>
          <a:p>
            <a:r>
              <a:rPr lang="en-US" dirty="0"/>
              <a:t>Ideal case is that each message maps to its own hash value.</a:t>
            </a:r>
          </a:p>
          <a:p>
            <a:r>
              <a:rPr lang="en-US" b="1" dirty="0"/>
              <a:t>Collision!</a:t>
            </a:r>
          </a:p>
        </p:txBody>
      </p:sp>
      <p:graphicFrame>
        <p:nvGraphicFramePr>
          <p:cNvPr id="4" name="Table 4">
            <a:extLst>
              <a:ext uri="{FF2B5EF4-FFF2-40B4-BE49-F238E27FC236}">
                <a16:creationId xmlns:a16="http://schemas.microsoft.com/office/drawing/2014/main" id="{242B8FBC-0B31-4D56-8AA2-FC8581443F3F}"/>
              </a:ext>
            </a:extLst>
          </p:cNvPr>
          <p:cNvGraphicFramePr>
            <a:graphicFrameLocks noGrp="1"/>
          </p:cNvGraphicFramePr>
          <p:nvPr/>
        </p:nvGraphicFramePr>
        <p:xfrm>
          <a:off x="6309341" y="3187192"/>
          <a:ext cx="1508744" cy="2966720"/>
        </p:xfrm>
        <a:graphic>
          <a:graphicData uri="http://schemas.openxmlformats.org/drawingml/2006/table">
            <a:tbl>
              <a:tblPr firstRow="1" bandRow="1">
                <a:tableStyleId>{8799B23B-EC83-4686-B30A-512413B5E67A}</a:tableStyleId>
              </a:tblPr>
              <a:tblGrid>
                <a:gridCol w="1508744">
                  <a:extLst>
                    <a:ext uri="{9D8B030D-6E8A-4147-A177-3AD203B41FA5}">
                      <a16:colId xmlns:a16="http://schemas.microsoft.com/office/drawing/2014/main" val="359124085"/>
                    </a:ext>
                  </a:extLst>
                </a:gridCol>
              </a:tblGrid>
              <a:tr h="370840">
                <a:tc>
                  <a:txBody>
                    <a:bodyPr/>
                    <a:lstStyle/>
                    <a:p>
                      <a:pPr algn="ctr"/>
                      <a:r>
                        <a:rPr lang="en-US" dirty="0"/>
                        <a:t>Hash value</a:t>
                      </a:r>
                    </a:p>
                  </a:txBody>
                  <a:tcPr/>
                </a:tc>
                <a:extLst>
                  <a:ext uri="{0D108BD9-81ED-4DB2-BD59-A6C34878D82A}">
                    <a16:rowId xmlns:a16="http://schemas.microsoft.com/office/drawing/2014/main" val="188392046"/>
                  </a:ext>
                </a:extLst>
              </a:tr>
              <a:tr h="370840">
                <a:tc>
                  <a:txBody>
                    <a:bodyPr/>
                    <a:lstStyle/>
                    <a:p>
                      <a:pPr algn="ctr"/>
                      <a:r>
                        <a:rPr lang="en-US" dirty="0"/>
                        <a:t>000</a:t>
                      </a:r>
                    </a:p>
                  </a:txBody>
                  <a:tcPr/>
                </a:tc>
                <a:extLst>
                  <a:ext uri="{0D108BD9-81ED-4DB2-BD59-A6C34878D82A}">
                    <a16:rowId xmlns:a16="http://schemas.microsoft.com/office/drawing/2014/main" val="1655104719"/>
                  </a:ext>
                </a:extLst>
              </a:tr>
              <a:tr h="370840">
                <a:tc>
                  <a:txBody>
                    <a:bodyPr/>
                    <a:lstStyle/>
                    <a:p>
                      <a:pPr algn="ctr"/>
                      <a:r>
                        <a:rPr lang="en-US" dirty="0"/>
                        <a:t>001</a:t>
                      </a:r>
                    </a:p>
                  </a:txBody>
                  <a:tcPr/>
                </a:tc>
                <a:extLst>
                  <a:ext uri="{0D108BD9-81ED-4DB2-BD59-A6C34878D82A}">
                    <a16:rowId xmlns:a16="http://schemas.microsoft.com/office/drawing/2014/main" val="1272456758"/>
                  </a:ext>
                </a:extLst>
              </a:tr>
              <a:tr h="370840">
                <a:tc>
                  <a:txBody>
                    <a:bodyPr/>
                    <a:lstStyle/>
                    <a:p>
                      <a:pPr algn="ctr"/>
                      <a:r>
                        <a:rPr lang="en-US" dirty="0"/>
                        <a:t>002</a:t>
                      </a:r>
                    </a:p>
                  </a:txBody>
                  <a:tcPr/>
                </a:tc>
                <a:extLst>
                  <a:ext uri="{0D108BD9-81ED-4DB2-BD59-A6C34878D82A}">
                    <a16:rowId xmlns:a16="http://schemas.microsoft.com/office/drawing/2014/main" val="4159711104"/>
                  </a:ext>
                </a:extLst>
              </a:tr>
              <a:tr h="370840">
                <a:tc>
                  <a:txBody>
                    <a:bodyPr/>
                    <a:lstStyle/>
                    <a:p>
                      <a:pPr algn="ctr"/>
                      <a:r>
                        <a:rPr lang="en-US" dirty="0"/>
                        <a:t>…</a:t>
                      </a:r>
                    </a:p>
                  </a:txBody>
                  <a:tcPr/>
                </a:tc>
                <a:extLst>
                  <a:ext uri="{0D108BD9-81ED-4DB2-BD59-A6C34878D82A}">
                    <a16:rowId xmlns:a16="http://schemas.microsoft.com/office/drawing/2014/main" val="3210087862"/>
                  </a:ext>
                </a:extLst>
              </a:tr>
              <a:tr h="370840">
                <a:tc>
                  <a:txBody>
                    <a:bodyPr/>
                    <a:lstStyle/>
                    <a:p>
                      <a:pPr algn="ctr"/>
                      <a:r>
                        <a:rPr lang="en-US" dirty="0"/>
                        <a:t>997</a:t>
                      </a:r>
                    </a:p>
                  </a:txBody>
                  <a:tcPr/>
                </a:tc>
                <a:extLst>
                  <a:ext uri="{0D108BD9-81ED-4DB2-BD59-A6C34878D82A}">
                    <a16:rowId xmlns:a16="http://schemas.microsoft.com/office/drawing/2014/main" val="1385888895"/>
                  </a:ext>
                </a:extLst>
              </a:tr>
              <a:tr h="370840">
                <a:tc>
                  <a:txBody>
                    <a:bodyPr/>
                    <a:lstStyle/>
                    <a:p>
                      <a:pPr algn="ctr"/>
                      <a:r>
                        <a:rPr lang="en-US" dirty="0"/>
                        <a:t>998</a:t>
                      </a:r>
                    </a:p>
                  </a:txBody>
                  <a:tcPr/>
                </a:tc>
                <a:extLst>
                  <a:ext uri="{0D108BD9-81ED-4DB2-BD59-A6C34878D82A}">
                    <a16:rowId xmlns:a16="http://schemas.microsoft.com/office/drawing/2014/main" val="3286198820"/>
                  </a:ext>
                </a:extLst>
              </a:tr>
              <a:tr h="370840">
                <a:tc>
                  <a:txBody>
                    <a:bodyPr/>
                    <a:lstStyle/>
                    <a:p>
                      <a:pPr algn="ctr"/>
                      <a:r>
                        <a:rPr lang="en-US" dirty="0"/>
                        <a:t>999</a:t>
                      </a:r>
                    </a:p>
                  </a:txBody>
                  <a:tcPr/>
                </a:tc>
                <a:extLst>
                  <a:ext uri="{0D108BD9-81ED-4DB2-BD59-A6C34878D82A}">
                    <a16:rowId xmlns:a16="http://schemas.microsoft.com/office/drawing/2014/main" val="1527162480"/>
                  </a:ext>
                </a:extLst>
              </a:tr>
            </a:tbl>
          </a:graphicData>
        </a:graphic>
      </p:graphicFrame>
      <p:graphicFrame>
        <p:nvGraphicFramePr>
          <p:cNvPr id="6" name="Table 4">
            <a:extLst>
              <a:ext uri="{FF2B5EF4-FFF2-40B4-BE49-F238E27FC236}">
                <a16:creationId xmlns:a16="http://schemas.microsoft.com/office/drawing/2014/main" id="{20206B41-76F7-47BC-9CEC-F02C0E044AF3}"/>
              </a:ext>
            </a:extLst>
          </p:cNvPr>
          <p:cNvGraphicFramePr>
            <a:graphicFrameLocks noGrp="1"/>
          </p:cNvGraphicFramePr>
          <p:nvPr/>
        </p:nvGraphicFramePr>
        <p:xfrm>
          <a:off x="640123" y="3187192"/>
          <a:ext cx="2948928" cy="3235960"/>
        </p:xfrm>
        <a:graphic>
          <a:graphicData uri="http://schemas.openxmlformats.org/drawingml/2006/table">
            <a:tbl>
              <a:tblPr firstRow="1" bandRow="1">
                <a:tableStyleId>{8799B23B-EC83-4686-B30A-512413B5E67A}</a:tableStyleId>
              </a:tblPr>
              <a:tblGrid>
                <a:gridCol w="1474464">
                  <a:extLst>
                    <a:ext uri="{9D8B030D-6E8A-4147-A177-3AD203B41FA5}">
                      <a16:colId xmlns:a16="http://schemas.microsoft.com/office/drawing/2014/main" val="1330815704"/>
                    </a:ext>
                  </a:extLst>
                </a:gridCol>
                <a:gridCol w="1474464">
                  <a:extLst>
                    <a:ext uri="{9D8B030D-6E8A-4147-A177-3AD203B41FA5}">
                      <a16:colId xmlns:a16="http://schemas.microsoft.com/office/drawing/2014/main" val="359124085"/>
                    </a:ext>
                  </a:extLst>
                </a:gridCol>
              </a:tblGrid>
              <a:tr h="370840">
                <a:tc>
                  <a:txBody>
                    <a:bodyPr/>
                    <a:lstStyle/>
                    <a:p>
                      <a:pPr algn="ctr"/>
                      <a:r>
                        <a:rPr lang="en-US" dirty="0"/>
                        <a:t>Name</a:t>
                      </a:r>
                    </a:p>
                  </a:txBody>
                  <a:tcPr/>
                </a:tc>
                <a:tc>
                  <a:txBody>
                    <a:bodyPr/>
                    <a:lstStyle/>
                    <a:p>
                      <a:pPr algn="ctr"/>
                      <a:r>
                        <a:rPr lang="en-US" dirty="0"/>
                        <a:t>SSN</a:t>
                      </a:r>
                    </a:p>
                  </a:txBody>
                  <a:tcPr/>
                </a:tc>
                <a:extLst>
                  <a:ext uri="{0D108BD9-81ED-4DB2-BD59-A6C34878D82A}">
                    <a16:rowId xmlns:a16="http://schemas.microsoft.com/office/drawing/2014/main" val="188392046"/>
                  </a:ext>
                </a:extLst>
              </a:tr>
              <a:tr h="370840">
                <a:tc>
                  <a:txBody>
                    <a:bodyPr/>
                    <a:lstStyle/>
                    <a:p>
                      <a:pPr algn="ctr"/>
                      <a:r>
                        <a:rPr lang="en-US" dirty="0"/>
                        <a:t>Alice</a:t>
                      </a:r>
                    </a:p>
                  </a:txBody>
                  <a:tcPr/>
                </a:tc>
                <a:tc>
                  <a:txBody>
                    <a:bodyPr/>
                    <a:lstStyle/>
                    <a:p>
                      <a:pPr algn="ctr"/>
                      <a:r>
                        <a:rPr lang="en-US" dirty="0"/>
                        <a:t>111-22-1002</a:t>
                      </a:r>
                    </a:p>
                  </a:txBody>
                  <a:tcPr/>
                </a:tc>
                <a:extLst>
                  <a:ext uri="{0D108BD9-81ED-4DB2-BD59-A6C34878D82A}">
                    <a16:rowId xmlns:a16="http://schemas.microsoft.com/office/drawing/2014/main" val="1655104719"/>
                  </a:ext>
                </a:extLst>
              </a:tr>
              <a:tr h="370840">
                <a:tc>
                  <a:txBody>
                    <a:bodyPr/>
                    <a:lstStyle/>
                    <a:p>
                      <a:pPr algn="ctr"/>
                      <a:r>
                        <a:rPr lang="en-US" dirty="0"/>
                        <a:t>Bob</a:t>
                      </a:r>
                    </a:p>
                  </a:txBody>
                  <a:tcPr/>
                </a:tc>
                <a:tc>
                  <a:txBody>
                    <a:bodyPr/>
                    <a:lstStyle/>
                    <a:p>
                      <a:pPr algn="ctr"/>
                      <a:r>
                        <a:rPr lang="en-US" dirty="0"/>
                        <a:t>212-21-2997</a:t>
                      </a:r>
                    </a:p>
                  </a:txBody>
                  <a:tcPr/>
                </a:tc>
                <a:extLst>
                  <a:ext uri="{0D108BD9-81ED-4DB2-BD59-A6C34878D82A}">
                    <a16:rowId xmlns:a16="http://schemas.microsoft.com/office/drawing/2014/main" val="1272456758"/>
                  </a:ext>
                </a:extLst>
              </a:tr>
              <a:tr h="370840">
                <a:tc>
                  <a:txBody>
                    <a:bodyPr/>
                    <a:lstStyle/>
                    <a:p>
                      <a:pPr algn="ctr"/>
                      <a:r>
                        <a:rPr lang="en-US" dirty="0"/>
                        <a:t>Carl</a:t>
                      </a:r>
                    </a:p>
                  </a:txBody>
                  <a:tcPr/>
                </a:tc>
                <a:tc>
                  <a:txBody>
                    <a:bodyPr/>
                    <a:lstStyle/>
                    <a:p>
                      <a:pPr algn="ctr"/>
                      <a:r>
                        <a:rPr lang="en-US" dirty="0"/>
                        <a:t>345-67-8999</a:t>
                      </a:r>
                    </a:p>
                  </a:txBody>
                  <a:tcPr/>
                </a:tc>
                <a:extLst>
                  <a:ext uri="{0D108BD9-81ED-4DB2-BD59-A6C34878D82A}">
                    <a16:rowId xmlns:a16="http://schemas.microsoft.com/office/drawing/2014/main" val="4159711104"/>
                  </a:ext>
                </a:extLst>
              </a:tr>
              <a:tr h="134348">
                <a:tc>
                  <a:txBody>
                    <a:bodyPr/>
                    <a:lstStyle/>
                    <a:p>
                      <a:pPr algn="ctr"/>
                      <a:r>
                        <a:rPr lang="en-US" dirty="0"/>
                        <a:t>Deb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987-65-3001</a:t>
                      </a:r>
                    </a:p>
                    <a:p>
                      <a:pPr algn="ctr"/>
                      <a:endParaRPr lang="en-US" dirty="0"/>
                    </a:p>
                  </a:txBody>
                  <a:tcPr/>
                </a:tc>
                <a:extLst>
                  <a:ext uri="{0D108BD9-81ED-4DB2-BD59-A6C34878D82A}">
                    <a16:rowId xmlns:a16="http://schemas.microsoft.com/office/drawing/2014/main" val="3210087862"/>
                  </a:ext>
                </a:extLst>
              </a:tr>
              <a:tr h="370840">
                <a:tc>
                  <a:txBody>
                    <a:bodyPr/>
                    <a:lstStyle/>
                    <a:p>
                      <a:pPr algn="ctr"/>
                      <a:r>
                        <a:rPr lang="en-US" dirty="0"/>
                        <a:t>Eve</a:t>
                      </a:r>
                    </a:p>
                  </a:txBody>
                  <a:tcPr/>
                </a:tc>
                <a:tc>
                  <a:txBody>
                    <a:bodyPr/>
                    <a:lstStyle/>
                    <a:p>
                      <a:pPr algn="ctr"/>
                      <a:r>
                        <a:rPr lang="en-US" dirty="0"/>
                        <a:t>654-90-4002</a:t>
                      </a:r>
                    </a:p>
                  </a:txBody>
                  <a:tcPr/>
                </a:tc>
                <a:extLst>
                  <a:ext uri="{0D108BD9-81ED-4DB2-BD59-A6C34878D82A}">
                    <a16:rowId xmlns:a16="http://schemas.microsoft.com/office/drawing/2014/main" val="1385888895"/>
                  </a:ext>
                </a:extLst>
              </a:tr>
              <a:tr h="370840">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286198820"/>
                  </a:ext>
                </a:extLst>
              </a:tr>
              <a:tr h="370840">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527162480"/>
                  </a:ext>
                </a:extLst>
              </a:tr>
            </a:tbl>
          </a:graphicData>
        </a:graphic>
      </p:graphicFrame>
      <p:sp>
        <p:nvSpPr>
          <p:cNvPr id="7" name="Oval 6">
            <a:extLst>
              <a:ext uri="{FF2B5EF4-FFF2-40B4-BE49-F238E27FC236}">
                <a16:creationId xmlns:a16="http://schemas.microsoft.com/office/drawing/2014/main" id="{3F336282-DD61-42DF-9A9C-40563F3F222C}"/>
              </a:ext>
            </a:extLst>
          </p:cNvPr>
          <p:cNvSpPr/>
          <p:nvPr/>
        </p:nvSpPr>
        <p:spPr>
          <a:xfrm>
            <a:off x="4173471" y="3629065"/>
            <a:ext cx="1734324" cy="1633545"/>
          </a:xfrm>
          <a:prstGeom prst="ellipse">
            <a:avLst/>
          </a:prstGeom>
          <a:solidFill>
            <a:srgbClr val="00B0F0"/>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i="1" dirty="0">
                <a:solidFill>
                  <a:schemeClr val="tx1"/>
                </a:solidFill>
              </a:rPr>
              <a:t>H(m)</a:t>
            </a:r>
          </a:p>
        </p:txBody>
      </p:sp>
      <p:cxnSp>
        <p:nvCxnSpPr>
          <p:cNvPr id="9" name="Straight Arrow Connector 8">
            <a:extLst>
              <a:ext uri="{FF2B5EF4-FFF2-40B4-BE49-F238E27FC236}">
                <a16:creationId xmlns:a16="http://schemas.microsoft.com/office/drawing/2014/main" id="{47CF4986-5921-4AAE-B302-EF89FDE4AB46}"/>
              </a:ext>
            </a:extLst>
          </p:cNvPr>
          <p:cNvCxnSpPr>
            <a:cxnSpLocks/>
          </p:cNvCxnSpPr>
          <p:nvPr/>
        </p:nvCxnSpPr>
        <p:spPr>
          <a:xfrm>
            <a:off x="3589051" y="3794756"/>
            <a:ext cx="2720290" cy="64007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1315F6F-27BF-4BD7-8CAD-10ED625D6EEF}"/>
              </a:ext>
            </a:extLst>
          </p:cNvPr>
          <p:cNvCxnSpPr>
            <a:cxnSpLocks/>
          </p:cNvCxnSpPr>
          <p:nvPr/>
        </p:nvCxnSpPr>
        <p:spPr>
          <a:xfrm>
            <a:off x="3589051" y="4114792"/>
            <a:ext cx="2720290" cy="10871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C7A7739-C0FE-4A8C-8856-AC7265DC827F}"/>
              </a:ext>
            </a:extLst>
          </p:cNvPr>
          <p:cNvCxnSpPr>
            <a:cxnSpLocks/>
          </p:cNvCxnSpPr>
          <p:nvPr/>
        </p:nvCxnSpPr>
        <p:spPr>
          <a:xfrm>
            <a:off x="3589051" y="4452632"/>
            <a:ext cx="2720290" cy="146533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BFC9C9-8C8B-4DB1-B077-D6FE9A4CBB02}"/>
              </a:ext>
            </a:extLst>
          </p:cNvPr>
          <p:cNvCxnSpPr>
            <a:cxnSpLocks/>
          </p:cNvCxnSpPr>
          <p:nvPr/>
        </p:nvCxnSpPr>
        <p:spPr>
          <a:xfrm flipV="1">
            <a:off x="3589051" y="4114792"/>
            <a:ext cx="2720290" cy="74686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23B4037-2675-459A-87F0-703EF782F868}"/>
              </a:ext>
            </a:extLst>
          </p:cNvPr>
          <p:cNvSpPr txBox="1"/>
          <p:nvPr/>
        </p:nvSpPr>
        <p:spPr>
          <a:xfrm>
            <a:off x="3577110" y="5167986"/>
            <a:ext cx="412292" cy="707886"/>
          </a:xfrm>
          <a:prstGeom prst="rect">
            <a:avLst/>
          </a:prstGeom>
          <a:noFill/>
          <a:ln>
            <a:noFill/>
          </a:ln>
        </p:spPr>
        <p:txBody>
          <a:bodyPr wrap="none" rtlCol="0">
            <a:spAutoFit/>
          </a:bodyPr>
          <a:lstStyle/>
          <a:p>
            <a:r>
              <a:rPr lang="en-US" sz="4000" b="1" dirty="0">
                <a:solidFill>
                  <a:srgbClr val="FF0000"/>
                </a:solidFill>
              </a:rPr>
              <a:t>?</a:t>
            </a:r>
          </a:p>
        </p:txBody>
      </p:sp>
    </p:spTree>
    <p:extLst>
      <p:ext uri="{BB962C8B-B14F-4D97-AF65-F5344CB8AC3E}">
        <p14:creationId xmlns:p14="http://schemas.microsoft.com/office/powerpoint/2010/main" val="1335531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B81A-1FF7-4E1A-8357-56505160C48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DF719E9-DF5D-416F-841C-722E8D7AB880}"/>
              </a:ext>
            </a:extLst>
          </p:cNvPr>
          <p:cNvSpPr>
            <a:spLocks noGrp="1"/>
          </p:cNvSpPr>
          <p:nvPr>
            <p:ph idx="1"/>
          </p:nvPr>
        </p:nvSpPr>
        <p:spPr>
          <a:xfrm>
            <a:off x="457199" y="1935480"/>
            <a:ext cx="8229600" cy="4389120"/>
          </a:xfrm>
        </p:spPr>
        <p:txBody>
          <a:bodyPr>
            <a:normAutofit fontScale="92500" lnSpcReduction="10000"/>
          </a:bodyPr>
          <a:lstStyle/>
          <a:p>
            <a:r>
              <a:rPr lang="en-US" dirty="0"/>
              <a:t>Assignment 4 is due Wednesday, November 29</a:t>
            </a:r>
            <a:r>
              <a:rPr lang="en-US" baseline="30000" dirty="0"/>
              <a:t>th</a:t>
            </a:r>
            <a:r>
              <a:rPr lang="en-US" dirty="0"/>
              <a:t> @ 11:59pm</a:t>
            </a:r>
          </a:p>
          <a:p>
            <a:endParaRPr lang="en-US" dirty="0"/>
          </a:p>
          <a:p>
            <a:r>
              <a:rPr lang="en-US" dirty="0"/>
              <a:t>Quiz 5 is due tonight @ 11:59 pm.</a:t>
            </a:r>
          </a:p>
          <a:p>
            <a:pPr lvl="1"/>
            <a:r>
              <a:rPr lang="en-US" dirty="0"/>
              <a:t>File Systems and Mass Storage (Lectures 20 – 24)</a:t>
            </a:r>
          </a:p>
          <a:p>
            <a:pPr lvl="1"/>
            <a:endParaRPr lang="en-US" dirty="0"/>
          </a:p>
          <a:p>
            <a:r>
              <a:rPr lang="en-US" dirty="0"/>
              <a:t>Quiz 6 will be available after lecture and due Monday, 11/27 @ 11:59 pm.</a:t>
            </a:r>
          </a:p>
          <a:p>
            <a:pPr lvl="1"/>
            <a:r>
              <a:rPr lang="en-US" dirty="0"/>
              <a:t>Security (Lectures 25 – 27)</a:t>
            </a:r>
          </a:p>
          <a:p>
            <a:endParaRPr lang="en-US" dirty="0"/>
          </a:p>
          <a:p>
            <a:r>
              <a:rPr lang="en-US" dirty="0"/>
              <a:t>Assignment 5: E.C. is up and due Tuesday, 11/28 @ 6:00pm</a:t>
            </a:r>
          </a:p>
          <a:p>
            <a:pPr lvl="1"/>
            <a:r>
              <a:rPr lang="en-US" dirty="0"/>
              <a:t>E.C. will be applied to final exam score</a:t>
            </a:r>
          </a:p>
          <a:p>
            <a:pPr lvl="1"/>
            <a:r>
              <a:rPr lang="en-US" dirty="0"/>
              <a:t>Problems will be meant as a review to also help/encourage you to prepare for the exam.</a:t>
            </a:r>
          </a:p>
          <a:p>
            <a:pPr lvl="1"/>
            <a:endParaRPr lang="en-US" dirty="0"/>
          </a:p>
          <a:p>
            <a:r>
              <a:rPr lang="en-US" dirty="0"/>
              <a:t>Final Exam is Thursday, 12/7 from 8:00pm – 10:00pm</a:t>
            </a:r>
          </a:p>
          <a:p>
            <a:endParaRPr lang="en-US" dirty="0"/>
          </a:p>
          <a:p>
            <a:endParaRPr lang="en-US" dirty="0"/>
          </a:p>
        </p:txBody>
      </p:sp>
    </p:spTree>
    <p:extLst>
      <p:ext uri="{BB962C8B-B14F-4D97-AF65-F5344CB8AC3E}">
        <p14:creationId xmlns:p14="http://schemas.microsoft.com/office/powerpoint/2010/main" val="1978326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Hash Functions</a:t>
            </a:r>
          </a:p>
        </p:txBody>
      </p:sp>
      <p:sp>
        <p:nvSpPr>
          <p:cNvPr id="2" name="Content Placeholder 1"/>
          <p:cNvSpPr>
            <a:spLocks noGrp="1"/>
          </p:cNvSpPr>
          <p:nvPr>
            <p:ph idx="1"/>
          </p:nvPr>
        </p:nvSpPr>
        <p:spPr>
          <a:xfrm>
            <a:off x="457200" y="1935480"/>
            <a:ext cx="8320994" cy="4389120"/>
          </a:xfrm>
        </p:spPr>
        <p:txBody>
          <a:bodyPr>
            <a:normAutofit/>
          </a:bodyPr>
          <a:lstStyle/>
          <a:p>
            <a:r>
              <a:rPr lang="en-US" dirty="0"/>
              <a:t>For authentication purposes, the hash function must be collision resistant on </a:t>
            </a:r>
            <a:r>
              <a:rPr lang="en-US" i="1" dirty="0"/>
              <a:t>m</a:t>
            </a:r>
            <a:r>
              <a:rPr lang="en-US" dirty="0"/>
              <a:t>. </a:t>
            </a:r>
          </a:p>
          <a:p>
            <a:endParaRPr lang="en-US" dirty="0"/>
          </a:p>
          <a:p>
            <a:r>
              <a:rPr lang="en-US" dirty="0"/>
              <a:t>That is, it should not be reasonably possible to find an alternate message m’ such that </a:t>
            </a:r>
            <a:r>
              <a:rPr lang="en-US" i="1" dirty="0"/>
              <a:t>H(m’) = H(m).</a:t>
            </a:r>
          </a:p>
          <a:p>
            <a:endParaRPr lang="en-US" dirty="0"/>
          </a:p>
          <a:p>
            <a:r>
              <a:rPr lang="en-US" dirty="0"/>
              <a:t>Popular hash functions: </a:t>
            </a:r>
          </a:p>
          <a:p>
            <a:pPr lvl="1"/>
            <a:r>
              <a:rPr lang="en-US" dirty="0"/>
              <a:t>MD5</a:t>
            </a:r>
          </a:p>
          <a:p>
            <a:pPr lvl="2"/>
            <a:r>
              <a:rPr lang="en-US" dirty="0"/>
              <a:t>16 byte hash value  </a:t>
            </a:r>
          </a:p>
          <a:p>
            <a:pPr lvl="2"/>
            <a:r>
              <a:rPr lang="en-US" dirty="0"/>
              <a:t>Fast, but has known vulnerabilities. Best used for checksums and data integrity.</a:t>
            </a:r>
          </a:p>
          <a:p>
            <a:pPr lvl="1"/>
            <a:r>
              <a:rPr lang="en-US" dirty="0"/>
              <a:t>SHA 256</a:t>
            </a:r>
          </a:p>
          <a:p>
            <a:pPr lvl="2"/>
            <a:r>
              <a:rPr lang="en-US" dirty="0"/>
              <a:t>32 byte hash value</a:t>
            </a:r>
          </a:p>
          <a:p>
            <a:pPr lvl="2"/>
            <a:r>
              <a:rPr lang="en-US" dirty="0"/>
              <a:t>Significantly slower than MD5, but is considered collision resistant… for now</a:t>
            </a:r>
          </a:p>
          <a:p>
            <a:pPr lvl="1"/>
            <a:endParaRPr lang="en-US" dirty="0"/>
          </a:p>
        </p:txBody>
      </p:sp>
    </p:spTree>
    <p:extLst>
      <p:ext uri="{BB962C8B-B14F-4D97-AF65-F5344CB8AC3E}">
        <p14:creationId xmlns:p14="http://schemas.microsoft.com/office/powerpoint/2010/main" val="830470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Case Study: Database Encryption</a:t>
            </a:r>
          </a:p>
        </p:txBody>
      </p:sp>
      <p:sp>
        <p:nvSpPr>
          <p:cNvPr id="6" name="Text Placeholder 5">
            <a:extLst>
              <a:ext uri="{FF2B5EF4-FFF2-40B4-BE49-F238E27FC236}">
                <a16:creationId xmlns:a16="http://schemas.microsoft.com/office/drawing/2014/main" id="{AD2F1BB3-856C-44A8-B680-C4BD5895297D}"/>
              </a:ext>
            </a:extLst>
          </p:cNvPr>
          <p:cNvSpPr>
            <a:spLocks noGrp="1"/>
          </p:cNvSpPr>
          <p:nvPr>
            <p:ph type="body" idx="1"/>
          </p:nvPr>
        </p:nvSpPr>
        <p:spPr/>
        <p:txBody>
          <a:bodyPr/>
          <a:lstStyle/>
          <a:p>
            <a:r>
              <a:rPr lang="en-US" dirty="0"/>
              <a:t>Client Side</a:t>
            </a:r>
          </a:p>
        </p:txBody>
      </p:sp>
      <p:sp>
        <p:nvSpPr>
          <p:cNvPr id="8" name="Text Placeholder 7">
            <a:extLst>
              <a:ext uri="{FF2B5EF4-FFF2-40B4-BE49-F238E27FC236}">
                <a16:creationId xmlns:a16="http://schemas.microsoft.com/office/drawing/2014/main" id="{D2557AA8-56CC-4BF2-BC1C-9B4FF8721AFA}"/>
              </a:ext>
            </a:extLst>
          </p:cNvPr>
          <p:cNvSpPr>
            <a:spLocks noGrp="1"/>
          </p:cNvSpPr>
          <p:nvPr>
            <p:ph type="body" sz="half" idx="3"/>
          </p:nvPr>
        </p:nvSpPr>
        <p:spPr/>
        <p:txBody>
          <a:bodyPr/>
          <a:lstStyle/>
          <a:p>
            <a:r>
              <a:rPr lang="en-US" dirty="0"/>
              <a:t>Disk Level (on Server)</a:t>
            </a:r>
          </a:p>
        </p:txBody>
      </p:sp>
      <p:pic>
        <p:nvPicPr>
          <p:cNvPr id="2050" name="Picture 2" descr="User (computing) - Wikipedia">
            <a:extLst>
              <a:ext uri="{FF2B5EF4-FFF2-40B4-BE49-F238E27FC236}">
                <a16:creationId xmlns:a16="http://schemas.microsoft.com/office/drawing/2014/main" id="{49EBC5C6-64BF-4AB6-872C-7231F4912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028" y="2421862"/>
            <a:ext cx="915699" cy="9156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User (computing) - Wikipedia">
            <a:extLst>
              <a:ext uri="{FF2B5EF4-FFF2-40B4-BE49-F238E27FC236}">
                <a16:creationId xmlns:a16="http://schemas.microsoft.com/office/drawing/2014/main" id="{53A9D79F-B282-4224-9D3B-D9A370B09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713" y="2437236"/>
            <a:ext cx="874534" cy="8745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base Icon Vector Art, Icons, and Graphics for Free Download">
            <a:extLst>
              <a:ext uri="{FF2B5EF4-FFF2-40B4-BE49-F238E27FC236}">
                <a16:creationId xmlns:a16="http://schemas.microsoft.com/office/drawing/2014/main" id="{A37FC72B-2FE9-476A-87F6-E1E73FA56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0192" y="4471715"/>
            <a:ext cx="1517577" cy="15175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atabase Icon Vector Art, Icons, and Graphics for Free Download">
            <a:extLst>
              <a:ext uri="{FF2B5EF4-FFF2-40B4-BE49-F238E27FC236}">
                <a16:creationId xmlns:a16="http://schemas.microsoft.com/office/drawing/2014/main" id="{7749E821-0B22-4652-992E-315D324AB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171" y="4489982"/>
            <a:ext cx="1517577" cy="151757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C87AE93-F858-47CF-9356-3845FB5D1607}"/>
              </a:ext>
            </a:extLst>
          </p:cNvPr>
          <p:cNvSpPr txBox="1"/>
          <p:nvPr/>
        </p:nvSpPr>
        <p:spPr>
          <a:xfrm>
            <a:off x="599141" y="6007559"/>
            <a:ext cx="3474682" cy="646331"/>
          </a:xfrm>
          <a:prstGeom prst="rect">
            <a:avLst/>
          </a:prstGeom>
          <a:noFill/>
          <a:ln>
            <a:noFill/>
          </a:ln>
        </p:spPr>
        <p:txBody>
          <a:bodyPr wrap="square" rtlCol="0">
            <a:spAutoFit/>
          </a:bodyPr>
          <a:lstStyle/>
          <a:p>
            <a:r>
              <a:rPr lang="en-US" dirty="0"/>
              <a:t>Plaintext for Alice is “unknown” to database</a:t>
            </a:r>
          </a:p>
        </p:txBody>
      </p:sp>
      <p:sp>
        <p:nvSpPr>
          <p:cNvPr id="15" name="TextBox 14">
            <a:extLst>
              <a:ext uri="{FF2B5EF4-FFF2-40B4-BE49-F238E27FC236}">
                <a16:creationId xmlns:a16="http://schemas.microsoft.com/office/drawing/2014/main" id="{45406163-E650-48F1-A938-C3295A827AEB}"/>
              </a:ext>
            </a:extLst>
          </p:cNvPr>
          <p:cNvSpPr txBox="1"/>
          <p:nvPr/>
        </p:nvSpPr>
        <p:spPr>
          <a:xfrm>
            <a:off x="2550941" y="2693593"/>
            <a:ext cx="3266151" cy="369332"/>
          </a:xfrm>
          <a:prstGeom prst="rect">
            <a:avLst/>
          </a:prstGeom>
          <a:noFill/>
          <a:ln>
            <a:noFill/>
          </a:ln>
        </p:spPr>
        <p:txBody>
          <a:bodyPr wrap="none" rtlCol="0">
            <a:spAutoFit/>
          </a:bodyPr>
          <a:lstStyle/>
          <a:p>
            <a:r>
              <a:rPr lang="en-US" dirty="0"/>
              <a:t>“Give me the record for Alice”</a:t>
            </a:r>
          </a:p>
        </p:txBody>
      </p:sp>
      <p:sp>
        <p:nvSpPr>
          <p:cNvPr id="16" name="TextBox 15">
            <a:extLst>
              <a:ext uri="{FF2B5EF4-FFF2-40B4-BE49-F238E27FC236}">
                <a16:creationId xmlns:a16="http://schemas.microsoft.com/office/drawing/2014/main" id="{28FEAC1F-BFE4-4078-BA30-8AB3D697E251}"/>
              </a:ext>
            </a:extLst>
          </p:cNvPr>
          <p:cNvSpPr txBox="1"/>
          <p:nvPr/>
        </p:nvSpPr>
        <p:spPr>
          <a:xfrm>
            <a:off x="5577829" y="5989292"/>
            <a:ext cx="3474682" cy="646331"/>
          </a:xfrm>
          <a:prstGeom prst="rect">
            <a:avLst/>
          </a:prstGeom>
          <a:noFill/>
          <a:ln>
            <a:noFill/>
          </a:ln>
        </p:spPr>
        <p:txBody>
          <a:bodyPr wrap="square" rtlCol="0">
            <a:spAutoFit/>
          </a:bodyPr>
          <a:lstStyle/>
          <a:p>
            <a:r>
              <a:rPr lang="en-US" dirty="0"/>
              <a:t>Database manages encryption/decryption</a:t>
            </a:r>
          </a:p>
        </p:txBody>
      </p:sp>
      <p:cxnSp>
        <p:nvCxnSpPr>
          <p:cNvPr id="14" name="Straight Arrow Connector 13">
            <a:extLst>
              <a:ext uri="{FF2B5EF4-FFF2-40B4-BE49-F238E27FC236}">
                <a16:creationId xmlns:a16="http://schemas.microsoft.com/office/drawing/2014/main" id="{6FD7AFDA-973C-431F-95CB-38727D1DE736}"/>
              </a:ext>
            </a:extLst>
          </p:cNvPr>
          <p:cNvCxnSpPr>
            <a:cxnSpLocks/>
          </p:cNvCxnSpPr>
          <p:nvPr/>
        </p:nvCxnSpPr>
        <p:spPr>
          <a:xfrm>
            <a:off x="1554513" y="3278206"/>
            <a:ext cx="0" cy="1248062"/>
          </a:xfrm>
          <a:prstGeom prst="straightConnector1">
            <a:avLst/>
          </a:prstGeom>
          <a:ln w="25400">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D33A8B3-FACD-47AD-96C5-4585631DE110}"/>
              </a:ext>
            </a:extLst>
          </p:cNvPr>
          <p:cNvCxnSpPr>
            <a:cxnSpLocks/>
          </p:cNvCxnSpPr>
          <p:nvPr/>
        </p:nvCxnSpPr>
        <p:spPr>
          <a:xfrm flipV="1">
            <a:off x="1737391" y="3311770"/>
            <a:ext cx="0" cy="1200817"/>
          </a:xfrm>
          <a:prstGeom prst="straightConnector1">
            <a:avLst/>
          </a:prstGeom>
          <a:ln w="25400">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CE25DAD-E0C3-489D-9995-808CE8F4D97E}"/>
              </a:ext>
            </a:extLst>
          </p:cNvPr>
          <p:cNvCxnSpPr>
            <a:cxnSpLocks/>
          </p:cNvCxnSpPr>
          <p:nvPr/>
        </p:nvCxnSpPr>
        <p:spPr>
          <a:xfrm>
            <a:off x="6583658" y="3241920"/>
            <a:ext cx="0" cy="1248062"/>
          </a:xfrm>
          <a:prstGeom prst="straightConnector1">
            <a:avLst/>
          </a:prstGeom>
          <a:ln w="25400">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8469CE-1220-4B5D-BF9E-9FE9FBB5B6FF}"/>
              </a:ext>
            </a:extLst>
          </p:cNvPr>
          <p:cNvCxnSpPr>
            <a:cxnSpLocks/>
          </p:cNvCxnSpPr>
          <p:nvPr/>
        </p:nvCxnSpPr>
        <p:spPr>
          <a:xfrm flipV="1">
            <a:off x="6857975" y="3241920"/>
            <a:ext cx="0" cy="1200817"/>
          </a:xfrm>
          <a:prstGeom prst="straightConnector1">
            <a:avLst/>
          </a:prstGeom>
          <a:ln w="25400">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191A089-433E-4B8E-9E18-F83896907259}"/>
              </a:ext>
            </a:extLst>
          </p:cNvPr>
          <p:cNvSpPr txBox="1"/>
          <p:nvPr/>
        </p:nvSpPr>
        <p:spPr>
          <a:xfrm>
            <a:off x="5561826" y="3542785"/>
            <a:ext cx="956732" cy="646331"/>
          </a:xfrm>
          <a:prstGeom prst="rect">
            <a:avLst/>
          </a:prstGeom>
          <a:noFill/>
          <a:ln>
            <a:noFill/>
          </a:ln>
        </p:spPr>
        <p:txBody>
          <a:bodyPr wrap="square">
            <a:spAutoFit/>
          </a:bodyPr>
          <a:lstStyle/>
          <a:p>
            <a:pPr algn="ctr"/>
            <a:r>
              <a:rPr lang="en-US" dirty="0"/>
              <a:t>Send “Alice”</a:t>
            </a:r>
          </a:p>
        </p:txBody>
      </p:sp>
      <p:sp>
        <p:nvSpPr>
          <p:cNvPr id="29" name="TextBox 28">
            <a:extLst>
              <a:ext uri="{FF2B5EF4-FFF2-40B4-BE49-F238E27FC236}">
                <a16:creationId xmlns:a16="http://schemas.microsoft.com/office/drawing/2014/main" id="{B9A4BFAF-8763-4D00-A803-4D67E1381DCA}"/>
              </a:ext>
            </a:extLst>
          </p:cNvPr>
          <p:cNvSpPr txBox="1"/>
          <p:nvPr/>
        </p:nvSpPr>
        <p:spPr>
          <a:xfrm>
            <a:off x="6826112" y="3560465"/>
            <a:ext cx="1194020" cy="646331"/>
          </a:xfrm>
          <a:prstGeom prst="rect">
            <a:avLst/>
          </a:prstGeom>
          <a:noFill/>
          <a:ln>
            <a:noFill/>
          </a:ln>
        </p:spPr>
        <p:txBody>
          <a:bodyPr wrap="square">
            <a:spAutoFit/>
          </a:bodyPr>
          <a:lstStyle/>
          <a:p>
            <a:pPr algn="ctr"/>
            <a:r>
              <a:rPr lang="en-US" dirty="0"/>
              <a:t>Receive “Alice”</a:t>
            </a:r>
          </a:p>
        </p:txBody>
      </p:sp>
      <p:sp>
        <p:nvSpPr>
          <p:cNvPr id="30" name="TextBox 29">
            <a:extLst>
              <a:ext uri="{FF2B5EF4-FFF2-40B4-BE49-F238E27FC236}">
                <a16:creationId xmlns:a16="http://schemas.microsoft.com/office/drawing/2014/main" id="{40023442-A373-4865-87F3-0B4AE99C5E25}"/>
              </a:ext>
            </a:extLst>
          </p:cNvPr>
          <p:cNvSpPr txBox="1"/>
          <p:nvPr/>
        </p:nvSpPr>
        <p:spPr>
          <a:xfrm>
            <a:off x="317393" y="3450513"/>
            <a:ext cx="1328559" cy="923330"/>
          </a:xfrm>
          <a:prstGeom prst="rect">
            <a:avLst/>
          </a:prstGeom>
          <a:noFill/>
          <a:ln>
            <a:noFill/>
          </a:ln>
        </p:spPr>
        <p:txBody>
          <a:bodyPr wrap="square">
            <a:spAutoFit/>
          </a:bodyPr>
          <a:lstStyle/>
          <a:p>
            <a:pPr algn="ctr"/>
            <a:r>
              <a:rPr lang="en-US" dirty="0"/>
              <a:t>Send encrypted value</a:t>
            </a:r>
          </a:p>
        </p:txBody>
      </p:sp>
      <p:sp>
        <p:nvSpPr>
          <p:cNvPr id="31" name="TextBox 30">
            <a:extLst>
              <a:ext uri="{FF2B5EF4-FFF2-40B4-BE49-F238E27FC236}">
                <a16:creationId xmlns:a16="http://schemas.microsoft.com/office/drawing/2014/main" id="{C591576B-9F3A-4E06-9A30-0B2BC6C00DD9}"/>
              </a:ext>
            </a:extLst>
          </p:cNvPr>
          <p:cNvSpPr txBox="1"/>
          <p:nvPr/>
        </p:nvSpPr>
        <p:spPr>
          <a:xfrm>
            <a:off x="1678742" y="3476046"/>
            <a:ext cx="1328559" cy="923330"/>
          </a:xfrm>
          <a:prstGeom prst="rect">
            <a:avLst/>
          </a:prstGeom>
          <a:noFill/>
          <a:ln>
            <a:noFill/>
          </a:ln>
        </p:spPr>
        <p:txBody>
          <a:bodyPr wrap="square">
            <a:spAutoFit/>
          </a:bodyPr>
          <a:lstStyle/>
          <a:p>
            <a:pPr algn="ctr"/>
            <a:r>
              <a:rPr lang="en-US" dirty="0"/>
              <a:t>Receive encrypted value</a:t>
            </a:r>
          </a:p>
        </p:txBody>
      </p:sp>
      <p:sp>
        <p:nvSpPr>
          <p:cNvPr id="32" name="TextBox 31">
            <a:extLst>
              <a:ext uri="{FF2B5EF4-FFF2-40B4-BE49-F238E27FC236}">
                <a16:creationId xmlns:a16="http://schemas.microsoft.com/office/drawing/2014/main" id="{7F2025F0-3868-4C1A-8F12-222DDA369DC3}"/>
              </a:ext>
            </a:extLst>
          </p:cNvPr>
          <p:cNvSpPr txBox="1"/>
          <p:nvPr/>
        </p:nvSpPr>
        <p:spPr>
          <a:xfrm>
            <a:off x="-139325" y="2314796"/>
            <a:ext cx="1726163" cy="923330"/>
          </a:xfrm>
          <a:prstGeom prst="rect">
            <a:avLst/>
          </a:prstGeom>
          <a:noFill/>
          <a:ln>
            <a:noFill/>
          </a:ln>
        </p:spPr>
        <p:txBody>
          <a:bodyPr wrap="square">
            <a:spAutoFit/>
          </a:bodyPr>
          <a:lstStyle/>
          <a:p>
            <a:pPr algn="ctr"/>
            <a:r>
              <a:rPr lang="en-US" dirty="0"/>
              <a:t>Manages encrypt/ decrypt</a:t>
            </a:r>
          </a:p>
        </p:txBody>
      </p:sp>
      <p:sp>
        <p:nvSpPr>
          <p:cNvPr id="33" name="TextBox 32">
            <a:extLst>
              <a:ext uri="{FF2B5EF4-FFF2-40B4-BE49-F238E27FC236}">
                <a16:creationId xmlns:a16="http://schemas.microsoft.com/office/drawing/2014/main" id="{96CC1875-E545-4202-B167-DA9FA1BC1A8C}"/>
              </a:ext>
            </a:extLst>
          </p:cNvPr>
          <p:cNvSpPr txBox="1"/>
          <p:nvPr/>
        </p:nvSpPr>
        <p:spPr>
          <a:xfrm>
            <a:off x="6889037" y="2368612"/>
            <a:ext cx="1726163" cy="923330"/>
          </a:xfrm>
          <a:prstGeom prst="rect">
            <a:avLst/>
          </a:prstGeom>
          <a:noFill/>
          <a:ln>
            <a:noFill/>
          </a:ln>
        </p:spPr>
        <p:txBody>
          <a:bodyPr wrap="square">
            <a:spAutoFit/>
          </a:bodyPr>
          <a:lstStyle/>
          <a:p>
            <a:pPr algn="ctr"/>
            <a:r>
              <a:rPr lang="en-US" dirty="0"/>
              <a:t>Unaware of encrypt/ decrypt</a:t>
            </a:r>
          </a:p>
        </p:txBody>
      </p:sp>
    </p:spTree>
    <p:extLst>
      <p:ext uri="{BB962C8B-B14F-4D97-AF65-F5344CB8AC3E}">
        <p14:creationId xmlns:p14="http://schemas.microsoft.com/office/powerpoint/2010/main" val="346509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Case Study: Database Encryption</a:t>
            </a:r>
          </a:p>
        </p:txBody>
      </p:sp>
      <p:sp>
        <p:nvSpPr>
          <p:cNvPr id="2" name="Content Placeholder 1"/>
          <p:cNvSpPr>
            <a:spLocks noGrp="1"/>
          </p:cNvSpPr>
          <p:nvPr>
            <p:ph idx="1"/>
          </p:nvPr>
        </p:nvSpPr>
        <p:spPr/>
        <p:txBody>
          <a:bodyPr>
            <a:normAutofit/>
          </a:bodyPr>
          <a:lstStyle/>
          <a:p>
            <a:r>
              <a:rPr lang="en-US" dirty="0"/>
              <a:t>Disk-level vs Client-side encryption</a:t>
            </a:r>
          </a:p>
          <a:p>
            <a:pPr lvl="1"/>
            <a:r>
              <a:rPr lang="en-US" dirty="0"/>
              <a:t>Is memory a vulnerability?</a:t>
            </a:r>
          </a:p>
          <a:p>
            <a:pPr lvl="1"/>
            <a:r>
              <a:rPr lang="en-US" dirty="0"/>
              <a:t>Granularity – large vs small chunks of data </a:t>
            </a:r>
          </a:p>
          <a:p>
            <a:pPr lvl="1"/>
            <a:r>
              <a:rPr lang="en-US" dirty="0"/>
              <a:t>Who do you trust?</a:t>
            </a:r>
          </a:p>
          <a:p>
            <a:pPr lvl="1"/>
            <a:endParaRPr lang="en-US" dirty="0"/>
          </a:p>
          <a:p>
            <a:r>
              <a:rPr lang="en-US" dirty="0"/>
              <a:t>Query processing for client-side encryption is a challenge.</a:t>
            </a:r>
          </a:p>
          <a:p>
            <a:pPr lvl="1"/>
            <a:r>
              <a:rPr lang="en-US" dirty="0"/>
              <a:t>You are working with ciphertext… </a:t>
            </a:r>
          </a:p>
          <a:p>
            <a:pPr lvl="1"/>
            <a:r>
              <a:rPr lang="en-US" dirty="0"/>
              <a:t>Only equality-based expressions (e.g., WHERE Name = ‘Alice’)</a:t>
            </a:r>
          </a:p>
          <a:p>
            <a:pPr lvl="1"/>
            <a:r>
              <a:rPr lang="en-US" dirty="0"/>
              <a:t>No sorting </a:t>
            </a:r>
          </a:p>
          <a:p>
            <a:pPr lvl="1"/>
            <a:r>
              <a:rPr lang="en-US" dirty="0"/>
              <a:t>No range queries (e.g., WHERE Salary BETWEEN 50K AND 80K)</a:t>
            </a:r>
          </a:p>
          <a:p>
            <a:pPr lvl="1"/>
            <a:r>
              <a:rPr lang="en-US" dirty="0"/>
              <a:t>No computations (e.g., Salary * 1.10)</a:t>
            </a:r>
          </a:p>
          <a:p>
            <a:pPr lvl="1"/>
            <a:r>
              <a:rPr lang="en-US" dirty="0"/>
              <a:t>No wildcards (i.e., % and _)</a:t>
            </a:r>
          </a:p>
          <a:p>
            <a:pPr lvl="1"/>
            <a:r>
              <a:rPr lang="en-US" dirty="0"/>
              <a:t>No regular expressions</a:t>
            </a:r>
          </a:p>
        </p:txBody>
      </p:sp>
    </p:spTree>
    <p:extLst>
      <p:ext uri="{BB962C8B-B14F-4D97-AF65-F5344CB8AC3E}">
        <p14:creationId xmlns:p14="http://schemas.microsoft.com/office/powerpoint/2010/main" val="1795015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 Encryption: Client Side</a:t>
            </a:r>
          </a:p>
        </p:txBody>
      </p:sp>
      <p:sp>
        <p:nvSpPr>
          <p:cNvPr id="2" name="Content Placeholder 1"/>
          <p:cNvSpPr>
            <a:spLocks noGrp="1"/>
          </p:cNvSpPr>
          <p:nvPr>
            <p:ph idx="1"/>
          </p:nvPr>
        </p:nvSpPr>
        <p:spPr/>
        <p:txBody>
          <a:bodyPr>
            <a:normAutofit/>
          </a:bodyPr>
          <a:lstStyle/>
          <a:p>
            <a:r>
              <a:rPr lang="en-US" dirty="0"/>
              <a:t>Property preserving encryption looks to support query processing.</a:t>
            </a:r>
          </a:p>
          <a:p>
            <a:pPr lvl="1"/>
            <a:r>
              <a:rPr lang="en-US" dirty="0"/>
              <a:t>Order preserving encryption - range scans and sorting</a:t>
            </a:r>
          </a:p>
          <a:p>
            <a:pPr lvl="1"/>
            <a:r>
              <a:rPr lang="en-US" dirty="0"/>
              <a:t>Homomorphic encryption – bounded computations</a:t>
            </a:r>
          </a:p>
          <a:p>
            <a:endParaRPr lang="en-US" dirty="0"/>
          </a:p>
          <a:p>
            <a:r>
              <a:rPr lang="en-US" dirty="0"/>
              <a:t>Such schemes require you to know the workload in advance.</a:t>
            </a:r>
          </a:p>
          <a:p>
            <a:pPr lvl="1"/>
            <a:r>
              <a:rPr lang="en-US" dirty="0"/>
              <a:t>E.g., homomorphic encryption is useless for sorting. </a:t>
            </a:r>
          </a:p>
          <a:p>
            <a:endParaRPr lang="en-US" dirty="0"/>
          </a:p>
          <a:p>
            <a:r>
              <a:rPr lang="en-US" dirty="0"/>
              <a:t>They are also vulnerable to inference attacks since the ciphertext preserves data properties. </a:t>
            </a:r>
          </a:p>
          <a:p>
            <a:pPr lvl="1"/>
            <a:r>
              <a:rPr lang="en-US" dirty="0"/>
              <a:t>E.g., I preserve the order for salary, and I know the min and max salaries.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78898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DA09-45B8-4FCA-89E6-43B3C553FCBB}"/>
              </a:ext>
            </a:extLst>
          </p:cNvPr>
          <p:cNvSpPr>
            <a:spLocks noGrp="1"/>
          </p:cNvSpPr>
          <p:nvPr>
            <p:ph type="title"/>
          </p:nvPr>
        </p:nvSpPr>
        <p:spPr/>
        <p:txBody>
          <a:bodyPr/>
          <a:lstStyle/>
          <a:p>
            <a:r>
              <a:rPr lang="en-US" dirty="0"/>
              <a:t>Database Encryption: Client Side</a:t>
            </a:r>
          </a:p>
        </p:txBody>
      </p:sp>
      <p:sp>
        <p:nvSpPr>
          <p:cNvPr id="3" name="Content Placeholder 2">
            <a:extLst>
              <a:ext uri="{FF2B5EF4-FFF2-40B4-BE49-F238E27FC236}">
                <a16:creationId xmlns:a16="http://schemas.microsoft.com/office/drawing/2014/main" id="{F6ABE833-1B03-4110-B42D-219C79E46F71}"/>
              </a:ext>
            </a:extLst>
          </p:cNvPr>
          <p:cNvSpPr>
            <a:spLocks noGrp="1"/>
          </p:cNvSpPr>
          <p:nvPr>
            <p:ph idx="1"/>
          </p:nvPr>
        </p:nvSpPr>
        <p:spPr/>
        <p:txBody>
          <a:bodyPr/>
          <a:lstStyle/>
          <a:p>
            <a:r>
              <a:rPr lang="en-US" dirty="0"/>
              <a:t>With order preserving encryption, you can support range queries: </a:t>
            </a:r>
          </a:p>
          <a:p>
            <a:pPr lvl="1"/>
            <a:r>
              <a:rPr lang="en-US" dirty="0"/>
              <a:t>SELECT * FROM Employee WHERE Salary BETWEEN 80K AND 90K;</a:t>
            </a:r>
          </a:p>
          <a:p>
            <a:r>
              <a:rPr lang="en-US" dirty="0"/>
              <a:t>Don’t need to know the decrypted values. You can put those in the query:</a:t>
            </a:r>
          </a:p>
          <a:p>
            <a:pPr lvl="1"/>
            <a:r>
              <a:rPr lang="en-US" dirty="0"/>
              <a:t>SELECT * FROM Employee WHERE Salary BETWEEN 001 AND 003;</a:t>
            </a:r>
          </a:p>
          <a:p>
            <a:r>
              <a:rPr lang="en-US" dirty="0"/>
              <a:t>But you are vulnerable to inference attacks:</a:t>
            </a:r>
          </a:p>
        </p:txBody>
      </p:sp>
      <p:graphicFrame>
        <p:nvGraphicFramePr>
          <p:cNvPr id="4" name="Table 4">
            <a:extLst>
              <a:ext uri="{FF2B5EF4-FFF2-40B4-BE49-F238E27FC236}">
                <a16:creationId xmlns:a16="http://schemas.microsoft.com/office/drawing/2014/main" id="{2A44A661-84C7-4C38-AC02-C66F52C4B0A4}"/>
              </a:ext>
            </a:extLst>
          </p:cNvPr>
          <p:cNvGraphicFramePr>
            <a:graphicFrameLocks noGrp="1"/>
          </p:cNvGraphicFramePr>
          <p:nvPr/>
        </p:nvGraphicFramePr>
        <p:xfrm>
          <a:off x="823001" y="4251951"/>
          <a:ext cx="2651730" cy="1483360"/>
        </p:xfrm>
        <a:graphic>
          <a:graphicData uri="http://schemas.openxmlformats.org/drawingml/2006/table">
            <a:tbl>
              <a:tblPr firstRow="1" bandRow="1">
                <a:tableStyleId>{8799B23B-EC83-4686-B30A-512413B5E67A}</a:tableStyleId>
              </a:tblPr>
              <a:tblGrid>
                <a:gridCol w="548634">
                  <a:extLst>
                    <a:ext uri="{9D8B030D-6E8A-4147-A177-3AD203B41FA5}">
                      <a16:colId xmlns:a16="http://schemas.microsoft.com/office/drawing/2014/main" val="3404922761"/>
                    </a:ext>
                  </a:extLst>
                </a:gridCol>
                <a:gridCol w="1219186">
                  <a:extLst>
                    <a:ext uri="{9D8B030D-6E8A-4147-A177-3AD203B41FA5}">
                      <a16:colId xmlns:a16="http://schemas.microsoft.com/office/drawing/2014/main" val="76748261"/>
                    </a:ext>
                  </a:extLst>
                </a:gridCol>
                <a:gridCol w="883910">
                  <a:extLst>
                    <a:ext uri="{9D8B030D-6E8A-4147-A177-3AD203B41FA5}">
                      <a16:colId xmlns:a16="http://schemas.microsoft.com/office/drawing/2014/main" val="1540812049"/>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Salary</a:t>
                      </a:r>
                    </a:p>
                  </a:txBody>
                  <a:tcPr/>
                </a:tc>
                <a:extLst>
                  <a:ext uri="{0D108BD9-81ED-4DB2-BD59-A6C34878D82A}">
                    <a16:rowId xmlns:a16="http://schemas.microsoft.com/office/drawing/2014/main" val="2238909886"/>
                  </a:ext>
                </a:extLst>
              </a:tr>
              <a:tr h="370840">
                <a:tc>
                  <a:txBody>
                    <a:bodyPr/>
                    <a:lstStyle/>
                    <a:p>
                      <a:r>
                        <a:rPr lang="en-US" dirty="0"/>
                        <a:t>1</a:t>
                      </a:r>
                    </a:p>
                  </a:txBody>
                  <a:tcPr/>
                </a:tc>
                <a:tc>
                  <a:txBody>
                    <a:bodyPr/>
                    <a:lstStyle/>
                    <a:p>
                      <a:r>
                        <a:rPr lang="en-US" dirty="0"/>
                        <a:t>Alice</a:t>
                      </a:r>
                    </a:p>
                  </a:txBody>
                  <a:tcPr/>
                </a:tc>
                <a:tc>
                  <a:txBody>
                    <a:bodyPr/>
                    <a:lstStyle/>
                    <a:p>
                      <a:r>
                        <a:rPr lang="en-US" dirty="0"/>
                        <a:t>80K</a:t>
                      </a:r>
                    </a:p>
                  </a:txBody>
                  <a:tcPr/>
                </a:tc>
                <a:extLst>
                  <a:ext uri="{0D108BD9-81ED-4DB2-BD59-A6C34878D82A}">
                    <a16:rowId xmlns:a16="http://schemas.microsoft.com/office/drawing/2014/main" val="863661135"/>
                  </a:ext>
                </a:extLst>
              </a:tr>
              <a:tr h="370840">
                <a:tc>
                  <a:txBody>
                    <a:bodyPr/>
                    <a:lstStyle/>
                    <a:p>
                      <a:r>
                        <a:rPr lang="en-US" dirty="0"/>
                        <a:t>2</a:t>
                      </a:r>
                    </a:p>
                  </a:txBody>
                  <a:tcPr/>
                </a:tc>
                <a:tc>
                  <a:txBody>
                    <a:bodyPr/>
                    <a:lstStyle/>
                    <a:p>
                      <a:r>
                        <a:rPr lang="en-US" dirty="0"/>
                        <a:t>Bob</a:t>
                      </a:r>
                    </a:p>
                  </a:txBody>
                  <a:tcPr/>
                </a:tc>
                <a:tc>
                  <a:txBody>
                    <a:bodyPr/>
                    <a:lstStyle/>
                    <a:p>
                      <a:r>
                        <a:rPr lang="en-US" dirty="0"/>
                        <a:t>70K</a:t>
                      </a:r>
                    </a:p>
                  </a:txBody>
                  <a:tcPr/>
                </a:tc>
                <a:extLst>
                  <a:ext uri="{0D108BD9-81ED-4DB2-BD59-A6C34878D82A}">
                    <a16:rowId xmlns:a16="http://schemas.microsoft.com/office/drawing/2014/main" val="2227243587"/>
                  </a:ext>
                </a:extLst>
              </a:tr>
              <a:tr h="370840">
                <a:tc>
                  <a:txBody>
                    <a:bodyPr/>
                    <a:lstStyle/>
                    <a:p>
                      <a:r>
                        <a:rPr lang="en-US" dirty="0"/>
                        <a:t>3</a:t>
                      </a:r>
                    </a:p>
                  </a:txBody>
                  <a:tcPr/>
                </a:tc>
                <a:tc>
                  <a:txBody>
                    <a:bodyPr/>
                    <a:lstStyle/>
                    <a:p>
                      <a:r>
                        <a:rPr lang="en-US" dirty="0"/>
                        <a:t>Cindy</a:t>
                      </a:r>
                    </a:p>
                  </a:txBody>
                  <a:tcPr/>
                </a:tc>
                <a:tc>
                  <a:txBody>
                    <a:bodyPr/>
                    <a:lstStyle/>
                    <a:p>
                      <a:r>
                        <a:rPr lang="en-US" dirty="0"/>
                        <a:t>90K</a:t>
                      </a:r>
                    </a:p>
                  </a:txBody>
                  <a:tcPr/>
                </a:tc>
                <a:extLst>
                  <a:ext uri="{0D108BD9-81ED-4DB2-BD59-A6C34878D82A}">
                    <a16:rowId xmlns:a16="http://schemas.microsoft.com/office/drawing/2014/main" val="1683871299"/>
                  </a:ext>
                </a:extLst>
              </a:tr>
            </a:tbl>
          </a:graphicData>
        </a:graphic>
      </p:graphicFrame>
      <p:graphicFrame>
        <p:nvGraphicFramePr>
          <p:cNvPr id="5" name="Table 4">
            <a:extLst>
              <a:ext uri="{FF2B5EF4-FFF2-40B4-BE49-F238E27FC236}">
                <a16:creationId xmlns:a16="http://schemas.microsoft.com/office/drawing/2014/main" id="{98E032F7-981B-4022-AD76-0DD15514CD94}"/>
              </a:ext>
            </a:extLst>
          </p:cNvPr>
          <p:cNvGraphicFramePr>
            <a:graphicFrameLocks noGrp="1"/>
          </p:cNvGraphicFramePr>
          <p:nvPr/>
        </p:nvGraphicFramePr>
        <p:xfrm>
          <a:off x="5029195" y="4251951"/>
          <a:ext cx="2651730" cy="1483360"/>
        </p:xfrm>
        <a:graphic>
          <a:graphicData uri="http://schemas.openxmlformats.org/drawingml/2006/table">
            <a:tbl>
              <a:tblPr firstRow="1" bandRow="1">
                <a:tableStyleId>{8799B23B-EC83-4686-B30A-512413B5E67A}</a:tableStyleId>
              </a:tblPr>
              <a:tblGrid>
                <a:gridCol w="548634">
                  <a:extLst>
                    <a:ext uri="{9D8B030D-6E8A-4147-A177-3AD203B41FA5}">
                      <a16:colId xmlns:a16="http://schemas.microsoft.com/office/drawing/2014/main" val="3404922761"/>
                    </a:ext>
                  </a:extLst>
                </a:gridCol>
                <a:gridCol w="1219186">
                  <a:extLst>
                    <a:ext uri="{9D8B030D-6E8A-4147-A177-3AD203B41FA5}">
                      <a16:colId xmlns:a16="http://schemas.microsoft.com/office/drawing/2014/main" val="76748261"/>
                    </a:ext>
                  </a:extLst>
                </a:gridCol>
                <a:gridCol w="883910">
                  <a:extLst>
                    <a:ext uri="{9D8B030D-6E8A-4147-A177-3AD203B41FA5}">
                      <a16:colId xmlns:a16="http://schemas.microsoft.com/office/drawing/2014/main" val="1540812049"/>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Salary</a:t>
                      </a:r>
                    </a:p>
                  </a:txBody>
                  <a:tcPr/>
                </a:tc>
                <a:extLst>
                  <a:ext uri="{0D108BD9-81ED-4DB2-BD59-A6C34878D82A}">
                    <a16:rowId xmlns:a16="http://schemas.microsoft.com/office/drawing/2014/main" val="2238909886"/>
                  </a:ext>
                </a:extLst>
              </a:tr>
              <a:tr h="370840">
                <a:tc>
                  <a:txBody>
                    <a:bodyPr/>
                    <a:lstStyle/>
                    <a:p>
                      <a:r>
                        <a:rPr lang="en-US" dirty="0"/>
                        <a:t>1</a:t>
                      </a:r>
                    </a:p>
                  </a:txBody>
                  <a:tcPr/>
                </a:tc>
                <a:tc>
                  <a:txBody>
                    <a:bodyPr/>
                    <a:lstStyle/>
                    <a:p>
                      <a:r>
                        <a:rPr lang="en-US" dirty="0"/>
                        <a:t>Alice</a:t>
                      </a:r>
                    </a:p>
                  </a:txBody>
                  <a:tcPr/>
                </a:tc>
                <a:tc>
                  <a:txBody>
                    <a:bodyPr/>
                    <a:lstStyle/>
                    <a:p>
                      <a:r>
                        <a:rPr lang="en-US" dirty="0"/>
                        <a:t>002</a:t>
                      </a:r>
                    </a:p>
                  </a:txBody>
                  <a:tcPr/>
                </a:tc>
                <a:extLst>
                  <a:ext uri="{0D108BD9-81ED-4DB2-BD59-A6C34878D82A}">
                    <a16:rowId xmlns:a16="http://schemas.microsoft.com/office/drawing/2014/main" val="863661135"/>
                  </a:ext>
                </a:extLst>
              </a:tr>
              <a:tr h="370840">
                <a:tc>
                  <a:txBody>
                    <a:bodyPr/>
                    <a:lstStyle/>
                    <a:p>
                      <a:r>
                        <a:rPr lang="en-US" dirty="0"/>
                        <a:t>2</a:t>
                      </a:r>
                    </a:p>
                  </a:txBody>
                  <a:tcPr/>
                </a:tc>
                <a:tc>
                  <a:txBody>
                    <a:bodyPr/>
                    <a:lstStyle/>
                    <a:p>
                      <a:r>
                        <a:rPr lang="en-US" dirty="0"/>
                        <a:t>Bob</a:t>
                      </a:r>
                    </a:p>
                  </a:txBody>
                  <a:tcPr/>
                </a:tc>
                <a:tc>
                  <a:txBody>
                    <a:bodyPr/>
                    <a:lstStyle/>
                    <a:p>
                      <a:r>
                        <a:rPr lang="en-US" dirty="0"/>
                        <a:t>001</a:t>
                      </a:r>
                    </a:p>
                  </a:txBody>
                  <a:tcPr/>
                </a:tc>
                <a:extLst>
                  <a:ext uri="{0D108BD9-81ED-4DB2-BD59-A6C34878D82A}">
                    <a16:rowId xmlns:a16="http://schemas.microsoft.com/office/drawing/2014/main" val="2227243587"/>
                  </a:ext>
                </a:extLst>
              </a:tr>
              <a:tr h="370840">
                <a:tc>
                  <a:txBody>
                    <a:bodyPr/>
                    <a:lstStyle/>
                    <a:p>
                      <a:r>
                        <a:rPr lang="en-US" dirty="0"/>
                        <a:t>3</a:t>
                      </a:r>
                    </a:p>
                  </a:txBody>
                  <a:tcPr/>
                </a:tc>
                <a:tc>
                  <a:txBody>
                    <a:bodyPr/>
                    <a:lstStyle/>
                    <a:p>
                      <a:r>
                        <a:rPr lang="en-US" dirty="0"/>
                        <a:t>Cindy</a:t>
                      </a:r>
                    </a:p>
                  </a:txBody>
                  <a:tcPr/>
                </a:tc>
                <a:tc>
                  <a:txBody>
                    <a:bodyPr/>
                    <a:lstStyle/>
                    <a:p>
                      <a:r>
                        <a:rPr lang="en-US" dirty="0"/>
                        <a:t>003</a:t>
                      </a:r>
                    </a:p>
                  </a:txBody>
                  <a:tcPr/>
                </a:tc>
                <a:extLst>
                  <a:ext uri="{0D108BD9-81ED-4DB2-BD59-A6C34878D82A}">
                    <a16:rowId xmlns:a16="http://schemas.microsoft.com/office/drawing/2014/main" val="1683871299"/>
                  </a:ext>
                </a:extLst>
              </a:tr>
            </a:tbl>
          </a:graphicData>
        </a:graphic>
      </p:graphicFrame>
    </p:spTree>
    <p:extLst>
      <p:ext uri="{BB962C8B-B14F-4D97-AF65-F5344CB8AC3E}">
        <p14:creationId xmlns:p14="http://schemas.microsoft.com/office/powerpoint/2010/main" val="395349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Database Encryption: </a:t>
            </a:r>
            <a:br>
              <a:rPr lang="en-US" dirty="0"/>
            </a:br>
            <a:r>
              <a:rPr lang="en-US" dirty="0"/>
              <a:t>Transparent Data Encryption</a:t>
            </a:r>
          </a:p>
        </p:txBody>
      </p:sp>
      <p:sp>
        <p:nvSpPr>
          <p:cNvPr id="2" name="Content Placeholder 1"/>
          <p:cNvSpPr>
            <a:spLocks noGrp="1"/>
          </p:cNvSpPr>
          <p:nvPr>
            <p:ph idx="1"/>
          </p:nvPr>
        </p:nvSpPr>
        <p:spPr/>
        <p:txBody>
          <a:bodyPr>
            <a:normAutofit/>
          </a:bodyPr>
          <a:lstStyle/>
          <a:p>
            <a:r>
              <a:rPr lang="en-US" dirty="0"/>
              <a:t>Transparent data encryption (TDE) </a:t>
            </a:r>
          </a:p>
          <a:p>
            <a:pPr lvl="1"/>
            <a:r>
              <a:rPr lang="en-US" dirty="0"/>
              <a:t>Native to a database </a:t>
            </a:r>
          </a:p>
          <a:p>
            <a:pPr lvl="1"/>
            <a:r>
              <a:rPr lang="en-US" dirty="0"/>
              <a:t>Encrypts/decrypts all reads/writes to/from persistent storage and memory.</a:t>
            </a:r>
          </a:p>
          <a:p>
            <a:pPr lvl="1"/>
            <a:r>
              <a:rPr lang="en-US" dirty="0"/>
              <a:t>Encrypts entire pages</a:t>
            </a:r>
          </a:p>
          <a:p>
            <a:endParaRPr lang="en-US" dirty="0"/>
          </a:p>
          <a:p>
            <a:r>
              <a:rPr lang="en-US" dirty="0"/>
              <a:t>Uses a two-tier key management to create a separation of privileges between the system admin and database admin. </a:t>
            </a:r>
          </a:p>
          <a:p>
            <a:pPr lvl="1"/>
            <a:r>
              <a:rPr lang="en-US" dirty="0"/>
              <a:t>Data encryption keys are stored in the database. They are encrypted with a master key.</a:t>
            </a:r>
          </a:p>
          <a:p>
            <a:pPr lvl="1"/>
            <a:r>
              <a:rPr lang="en-US" dirty="0"/>
              <a:t>The master key is stored external to the database.</a:t>
            </a:r>
          </a:p>
          <a:p>
            <a:pPr lvl="1"/>
            <a:endParaRPr lang="en-US" dirty="0"/>
          </a:p>
          <a:p>
            <a:r>
              <a:rPr lang="en-US" dirty="0"/>
              <a:t>Memory remains a vulnerability. </a:t>
            </a:r>
          </a:p>
          <a:p>
            <a:endParaRPr lang="en-US" dirty="0"/>
          </a:p>
          <a:p>
            <a:endParaRPr lang="en-US" dirty="0"/>
          </a:p>
          <a:p>
            <a:endParaRPr lang="en-US" dirty="0"/>
          </a:p>
        </p:txBody>
      </p:sp>
    </p:spTree>
    <p:extLst>
      <p:ext uri="{BB962C8B-B14F-4D97-AF65-F5344CB8AC3E}">
        <p14:creationId xmlns:p14="http://schemas.microsoft.com/office/powerpoint/2010/main" val="2414674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scription of Figure 2-2 follows">
            <a:extLst>
              <a:ext uri="{FF2B5EF4-FFF2-40B4-BE49-F238E27FC236}">
                <a16:creationId xmlns:a16="http://schemas.microsoft.com/office/drawing/2014/main" id="{147E345A-B1B7-4025-B48C-F6466B79B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122" y="3887232"/>
            <a:ext cx="4416969" cy="29707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1FB541-DA93-4374-846F-B1C2E1A5E577}"/>
              </a:ext>
            </a:extLst>
          </p:cNvPr>
          <p:cNvSpPr>
            <a:spLocks noGrp="1"/>
          </p:cNvSpPr>
          <p:nvPr>
            <p:ph type="title"/>
          </p:nvPr>
        </p:nvSpPr>
        <p:spPr/>
        <p:txBody>
          <a:bodyPr>
            <a:normAutofit fontScale="90000"/>
          </a:bodyPr>
          <a:lstStyle/>
          <a:p>
            <a:r>
              <a:rPr lang="en-US" dirty="0"/>
              <a:t>Database Encryption: </a:t>
            </a:r>
            <a:br>
              <a:rPr lang="en-US" dirty="0"/>
            </a:br>
            <a:r>
              <a:rPr lang="en-US" dirty="0"/>
              <a:t>Transparent Data Encryption</a:t>
            </a:r>
          </a:p>
        </p:txBody>
      </p:sp>
      <p:sp>
        <p:nvSpPr>
          <p:cNvPr id="3" name="Content Placeholder 2">
            <a:extLst>
              <a:ext uri="{FF2B5EF4-FFF2-40B4-BE49-F238E27FC236}">
                <a16:creationId xmlns:a16="http://schemas.microsoft.com/office/drawing/2014/main" id="{31C33C55-7609-40B0-8650-44D209DCCF55}"/>
              </a:ext>
            </a:extLst>
          </p:cNvPr>
          <p:cNvSpPr>
            <a:spLocks noGrp="1"/>
          </p:cNvSpPr>
          <p:nvPr>
            <p:ph idx="1"/>
          </p:nvPr>
        </p:nvSpPr>
        <p:spPr/>
        <p:txBody>
          <a:bodyPr>
            <a:normAutofit lnSpcReduction="10000"/>
          </a:bodyPr>
          <a:lstStyle/>
          <a:p>
            <a:r>
              <a:rPr lang="en-US" dirty="0"/>
              <a:t>An intruder cannot read data from storage or backups without the master key because the data file keys are encrypted with these keys.</a:t>
            </a:r>
          </a:p>
          <a:p>
            <a:endParaRPr lang="en-US" dirty="0"/>
          </a:p>
          <a:p>
            <a:r>
              <a:rPr lang="en-US" dirty="0"/>
              <a:t>The security password for the master keystore can be made unknown to the database admin, e.g., the system admin may posses it.</a:t>
            </a:r>
          </a:p>
          <a:p>
            <a:endParaRPr lang="en-US" dirty="0"/>
          </a:p>
          <a:p>
            <a:r>
              <a:rPr lang="en-US" dirty="0"/>
              <a:t>When a user enters data:</a:t>
            </a:r>
          </a:p>
          <a:p>
            <a:pPr lvl="1"/>
            <a:r>
              <a:rPr lang="en-US" dirty="0"/>
              <a:t>Retrieve the master key</a:t>
            </a:r>
          </a:p>
          <a:p>
            <a:pPr lvl="1"/>
            <a:r>
              <a:rPr lang="en-US" dirty="0"/>
              <a:t>Decrypt the data encryption key</a:t>
            </a:r>
            <a:br>
              <a:rPr lang="en-US" dirty="0"/>
            </a:br>
            <a:r>
              <a:rPr lang="en-US" dirty="0"/>
              <a:t>using the master key</a:t>
            </a:r>
          </a:p>
          <a:p>
            <a:pPr lvl="1"/>
            <a:r>
              <a:rPr lang="en-US" dirty="0"/>
              <a:t>Use the data encryption key to </a:t>
            </a:r>
            <a:br>
              <a:rPr lang="en-US" dirty="0"/>
            </a:br>
            <a:r>
              <a:rPr lang="en-US" dirty="0"/>
              <a:t>encrypt the user data</a:t>
            </a:r>
          </a:p>
          <a:p>
            <a:pPr lvl="1"/>
            <a:r>
              <a:rPr lang="en-US" dirty="0"/>
              <a:t>Encrypted data is stored in the </a:t>
            </a:r>
            <a:br>
              <a:rPr lang="en-US" dirty="0"/>
            </a:br>
            <a:r>
              <a:rPr lang="en-US" dirty="0"/>
              <a:t>database</a:t>
            </a:r>
          </a:p>
        </p:txBody>
      </p:sp>
    </p:spTree>
    <p:extLst>
      <p:ext uri="{BB962C8B-B14F-4D97-AF65-F5344CB8AC3E}">
        <p14:creationId xmlns:p14="http://schemas.microsoft.com/office/powerpoint/2010/main" val="297018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Implementing Security Defenses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305330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Policy</a:t>
            </a:r>
          </a:p>
        </p:txBody>
      </p:sp>
      <p:sp>
        <p:nvSpPr>
          <p:cNvPr id="2" name="Content Placeholder 1"/>
          <p:cNvSpPr>
            <a:spLocks noGrp="1"/>
          </p:cNvSpPr>
          <p:nvPr>
            <p:ph idx="1"/>
          </p:nvPr>
        </p:nvSpPr>
        <p:spPr/>
        <p:txBody>
          <a:bodyPr>
            <a:normAutofit/>
          </a:bodyPr>
          <a:lstStyle/>
          <a:p>
            <a:r>
              <a:rPr lang="en-US" dirty="0"/>
              <a:t>A security policy should be well thought-out, agreed upon, and contained in a living document that everyone adheres to.</a:t>
            </a:r>
          </a:p>
          <a:p>
            <a:endParaRPr lang="en-US" dirty="0"/>
          </a:p>
          <a:p>
            <a:r>
              <a:rPr lang="en-US" dirty="0"/>
              <a:t>It may include how often port scans are run, password requirements, virus detectors, etc.</a:t>
            </a:r>
          </a:p>
        </p:txBody>
      </p:sp>
    </p:spTree>
    <p:extLst>
      <p:ext uri="{BB962C8B-B14F-4D97-AF65-F5344CB8AC3E}">
        <p14:creationId xmlns:p14="http://schemas.microsoft.com/office/powerpoint/2010/main" val="1683110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Vulnerability Assessment</a:t>
            </a:r>
          </a:p>
        </p:txBody>
      </p:sp>
      <p:sp>
        <p:nvSpPr>
          <p:cNvPr id="2" name="Content Placeholder 1"/>
          <p:cNvSpPr>
            <a:spLocks noGrp="1"/>
          </p:cNvSpPr>
          <p:nvPr>
            <p:ph idx="1"/>
          </p:nvPr>
        </p:nvSpPr>
        <p:spPr/>
        <p:txBody>
          <a:bodyPr>
            <a:normAutofit/>
          </a:bodyPr>
          <a:lstStyle/>
          <a:p>
            <a:r>
              <a:rPr lang="en-US" dirty="0"/>
              <a:t>How can we determine if our security policy is correctly implemented?</a:t>
            </a:r>
          </a:p>
          <a:p>
            <a:endParaRPr lang="en-US" dirty="0"/>
          </a:p>
          <a:p>
            <a:r>
              <a:rPr lang="en-US" dirty="0"/>
              <a:t>Penetration testing – scan for known vulnerabilities.</a:t>
            </a:r>
          </a:p>
          <a:p>
            <a:pPr lvl="1"/>
            <a:r>
              <a:rPr lang="en-US" dirty="0"/>
              <a:t>Port scanning</a:t>
            </a:r>
          </a:p>
          <a:p>
            <a:pPr lvl="1"/>
            <a:r>
              <a:rPr lang="en-US" dirty="0"/>
              <a:t>Check for bad passwords</a:t>
            </a:r>
          </a:p>
          <a:p>
            <a:pPr lvl="1"/>
            <a:r>
              <a:rPr lang="en-US" dirty="0"/>
              <a:t>Unauthorized programs</a:t>
            </a:r>
          </a:p>
          <a:p>
            <a:pPr lvl="1"/>
            <a:r>
              <a:rPr lang="en-US" dirty="0"/>
              <a:t>New unauthorized accounts</a:t>
            </a:r>
          </a:p>
          <a:p>
            <a:pPr lvl="1"/>
            <a:endParaRPr lang="en-US" dirty="0"/>
          </a:p>
          <a:p>
            <a:r>
              <a:rPr lang="en-US" dirty="0"/>
              <a:t>Risk assessment – quantify or place a value on securing an entity</a:t>
            </a:r>
          </a:p>
          <a:p>
            <a:pPr lvl="1"/>
            <a:r>
              <a:rPr lang="en-US" dirty="0"/>
              <a:t>Value an asset, determine the odds a breach will affect that asset, and the cost to fix the vulnerability.</a:t>
            </a:r>
          </a:p>
          <a:p>
            <a:endParaRPr lang="en-US" dirty="0"/>
          </a:p>
          <a:p>
            <a:pPr lvl="1"/>
            <a:endParaRPr lang="en-US" dirty="0"/>
          </a:p>
        </p:txBody>
      </p:sp>
    </p:spTree>
    <p:extLst>
      <p:ext uri="{BB962C8B-B14F-4D97-AF65-F5344CB8AC3E}">
        <p14:creationId xmlns:p14="http://schemas.microsoft.com/office/powerpoint/2010/main" val="1794705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A537-E38F-80EC-4987-A6E0692C131D}"/>
              </a:ext>
            </a:extLst>
          </p:cNvPr>
          <p:cNvSpPr>
            <a:spLocks noGrp="1"/>
          </p:cNvSpPr>
          <p:nvPr>
            <p:ph type="title"/>
          </p:nvPr>
        </p:nvSpPr>
        <p:spPr/>
        <p:txBody>
          <a:bodyPr/>
          <a:lstStyle/>
          <a:p>
            <a:r>
              <a:rPr lang="en-US" dirty="0"/>
              <a:t>What We’re Doing Today</a:t>
            </a:r>
          </a:p>
        </p:txBody>
      </p:sp>
      <p:sp>
        <p:nvSpPr>
          <p:cNvPr id="3" name="Content Placeholder 2">
            <a:extLst>
              <a:ext uri="{FF2B5EF4-FFF2-40B4-BE49-F238E27FC236}">
                <a16:creationId xmlns:a16="http://schemas.microsoft.com/office/drawing/2014/main" id="{86A064DA-73DD-7F60-0CB1-7D9297F8B877}"/>
              </a:ext>
            </a:extLst>
          </p:cNvPr>
          <p:cNvSpPr>
            <a:spLocks noGrp="1"/>
          </p:cNvSpPr>
          <p:nvPr>
            <p:ph idx="1"/>
          </p:nvPr>
        </p:nvSpPr>
        <p:spPr/>
        <p:txBody>
          <a:bodyPr/>
          <a:lstStyle/>
          <a:p>
            <a:r>
              <a:rPr lang="en-US" dirty="0"/>
              <a:t>Finish Security</a:t>
            </a:r>
          </a:p>
          <a:p>
            <a:endParaRPr lang="en-US" dirty="0"/>
          </a:p>
          <a:p>
            <a:r>
              <a:rPr lang="en-US" dirty="0"/>
              <a:t>Virtualization</a:t>
            </a:r>
          </a:p>
          <a:p>
            <a:pPr lvl="1"/>
            <a:endParaRPr lang="en-US" dirty="0"/>
          </a:p>
        </p:txBody>
      </p:sp>
    </p:spTree>
    <p:extLst>
      <p:ext uri="{BB962C8B-B14F-4D97-AF65-F5344CB8AC3E}">
        <p14:creationId xmlns:p14="http://schemas.microsoft.com/office/powerpoint/2010/main" val="139603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Intrusion Detection</a:t>
            </a:r>
          </a:p>
        </p:txBody>
      </p:sp>
      <p:sp>
        <p:nvSpPr>
          <p:cNvPr id="2" name="Content Placeholder 1"/>
          <p:cNvSpPr>
            <a:spLocks noGrp="1"/>
          </p:cNvSpPr>
          <p:nvPr>
            <p:ph idx="1"/>
          </p:nvPr>
        </p:nvSpPr>
        <p:spPr/>
        <p:txBody>
          <a:bodyPr>
            <a:normAutofit/>
          </a:bodyPr>
          <a:lstStyle/>
          <a:p>
            <a:r>
              <a:rPr lang="en-US" dirty="0"/>
              <a:t>Intrusion detection attempts to detect attacks, both successful and unsuccessful attempts. Techniques vary based on:</a:t>
            </a:r>
          </a:p>
          <a:p>
            <a:pPr lvl="1"/>
            <a:r>
              <a:rPr lang="en-US" dirty="0"/>
              <a:t>The time that detection occurs (real-time vs. after the fact).</a:t>
            </a:r>
          </a:p>
          <a:p>
            <a:pPr lvl="1"/>
            <a:r>
              <a:rPr lang="en-US" dirty="0"/>
              <a:t>The types of information examined (network packets, system calls). </a:t>
            </a:r>
          </a:p>
          <a:p>
            <a:pPr lvl="1"/>
            <a:r>
              <a:rPr lang="en-US" dirty="0"/>
              <a:t>The response to the attack (alert an administrator or automatically stopping the attack). </a:t>
            </a:r>
          </a:p>
        </p:txBody>
      </p:sp>
    </p:spTree>
    <p:extLst>
      <p:ext uri="{BB962C8B-B14F-4D97-AF65-F5344CB8AC3E}">
        <p14:creationId xmlns:p14="http://schemas.microsoft.com/office/powerpoint/2010/main" val="2238137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Intrusion Detection: Two Approaches</a:t>
            </a:r>
          </a:p>
        </p:txBody>
      </p:sp>
      <p:sp>
        <p:nvSpPr>
          <p:cNvPr id="2" name="Content Placeholder 1"/>
          <p:cNvSpPr>
            <a:spLocks noGrp="1"/>
          </p:cNvSpPr>
          <p:nvPr>
            <p:ph idx="1"/>
          </p:nvPr>
        </p:nvSpPr>
        <p:spPr/>
        <p:txBody>
          <a:bodyPr>
            <a:normAutofit/>
          </a:bodyPr>
          <a:lstStyle/>
          <a:p>
            <a:r>
              <a:rPr lang="en-US" b="1" dirty="0"/>
              <a:t>Signature-Based Detection</a:t>
            </a:r>
            <a:r>
              <a:rPr lang="en-US" dirty="0"/>
              <a:t> – scan network packets, system files, etc. for patterns of known attacks, such as text strings or binary code.</a:t>
            </a:r>
          </a:p>
          <a:p>
            <a:pPr lvl="1"/>
            <a:r>
              <a:rPr lang="en-US" dirty="0"/>
              <a:t>Only detects previously encountered problems; signature must be known.</a:t>
            </a:r>
          </a:p>
          <a:p>
            <a:pPr lvl="1"/>
            <a:endParaRPr lang="en-US" dirty="0"/>
          </a:p>
          <a:p>
            <a:r>
              <a:rPr lang="en-US" b="1" dirty="0"/>
              <a:t>Anomaly Detection</a:t>
            </a:r>
            <a:r>
              <a:rPr lang="en-US" dirty="0"/>
              <a:t> – look for “unusual” activity, such as heavy load.</a:t>
            </a:r>
          </a:p>
          <a:p>
            <a:pPr lvl="1"/>
            <a:r>
              <a:rPr lang="en-US" dirty="0"/>
              <a:t>It can detect previously unknown attacks or “zero-day” attacks.</a:t>
            </a:r>
          </a:p>
          <a:p>
            <a:pPr lvl="1"/>
            <a:r>
              <a:rPr lang="en-US" dirty="0"/>
              <a:t>“Normal” may not be easy to define for a given system. </a:t>
            </a:r>
          </a:p>
          <a:p>
            <a:pPr lvl="1"/>
            <a:r>
              <a:rPr lang="en-US" dirty="0"/>
              <a:t>Not all “unusual” activity is the result of security attacks. If the system is bogged down on a Tuesday night, is it because of a hacker or is it because the CSCI 4401/5401 assignment is due on a Wednesday?</a:t>
            </a:r>
          </a:p>
        </p:txBody>
      </p:sp>
    </p:spTree>
    <p:extLst>
      <p:ext uri="{BB962C8B-B14F-4D97-AF65-F5344CB8AC3E}">
        <p14:creationId xmlns:p14="http://schemas.microsoft.com/office/powerpoint/2010/main" val="4174398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Virus Protection</a:t>
            </a:r>
          </a:p>
        </p:txBody>
      </p:sp>
      <p:sp>
        <p:nvSpPr>
          <p:cNvPr id="2" name="Content Placeholder 1"/>
          <p:cNvSpPr>
            <a:spLocks noGrp="1"/>
          </p:cNvSpPr>
          <p:nvPr>
            <p:ph idx="1"/>
          </p:nvPr>
        </p:nvSpPr>
        <p:spPr/>
        <p:txBody>
          <a:bodyPr>
            <a:normAutofit/>
          </a:bodyPr>
          <a:lstStyle/>
          <a:p>
            <a:r>
              <a:rPr lang="en-US" dirty="0"/>
              <a:t>Anti-virus programs are basically signature-based detection systems, which can also disinfect the affected files and return them to their original condition.</a:t>
            </a:r>
          </a:p>
          <a:p>
            <a:endParaRPr lang="en-US" dirty="0"/>
          </a:p>
          <a:p>
            <a:r>
              <a:rPr lang="en-US" dirty="0"/>
              <a:t>Some antivirus programs incorporate anomaly detection, such as an executable program being opened for writing.</a:t>
            </a:r>
          </a:p>
          <a:p>
            <a:endParaRPr lang="en-US" dirty="0"/>
          </a:p>
          <a:p>
            <a:r>
              <a:rPr lang="en-US" dirty="0"/>
              <a:t>Avoiding bootleg, free, and shared software can help reduce the chance of catching a virus but even commercial software has on occasion been infected by disgruntled workers. </a:t>
            </a:r>
          </a:p>
        </p:txBody>
      </p:sp>
    </p:spTree>
    <p:extLst>
      <p:ext uri="{BB962C8B-B14F-4D97-AF65-F5344CB8AC3E}">
        <p14:creationId xmlns:p14="http://schemas.microsoft.com/office/powerpoint/2010/main" val="1438448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Auditing, Account, and Logging</a:t>
            </a:r>
          </a:p>
        </p:txBody>
      </p:sp>
      <p:sp>
        <p:nvSpPr>
          <p:cNvPr id="2" name="Content Placeholder 1"/>
          <p:cNvSpPr>
            <a:spLocks noGrp="1"/>
          </p:cNvSpPr>
          <p:nvPr>
            <p:ph idx="1"/>
          </p:nvPr>
        </p:nvSpPr>
        <p:spPr/>
        <p:txBody>
          <a:bodyPr>
            <a:normAutofit/>
          </a:bodyPr>
          <a:lstStyle/>
          <a:p>
            <a:r>
              <a:rPr lang="en-US" dirty="0"/>
              <a:t>Auditing, accounting, and logging records can also be used to detect anomalous behavior.</a:t>
            </a:r>
          </a:p>
          <a:p>
            <a:endParaRPr lang="en-US" dirty="0"/>
          </a:p>
          <a:p>
            <a:r>
              <a:rPr lang="en-US" dirty="0"/>
              <a:t>Some of the kinds of things that can be logged include authentication failures and successes, logins, running of programs, network access, system calls, etc. </a:t>
            </a:r>
          </a:p>
          <a:p>
            <a:endParaRPr lang="en-US" dirty="0"/>
          </a:p>
          <a:p>
            <a:r>
              <a:rPr lang="en-US" i="1" dirty="0"/>
              <a:t>Discussion:</a:t>
            </a:r>
            <a:r>
              <a:rPr lang="en-US" dirty="0"/>
              <a:t> a rogue system administrator.</a:t>
            </a:r>
          </a:p>
          <a:p>
            <a:pPr marL="0" indent="0">
              <a:buNone/>
            </a:pPr>
            <a:endParaRPr lang="en-US" dirty="0"/>
          </a:p>
        </p:txBody>
      </p:sp>
    </p:spTree>
    <p:extLst>
      <p:ext uri="{BB962C8B-B14F-4D97-AF65-F5344CB8AC3E}">
        <p14:creationId xmlns:p14="http://schemas.microsoft.com/office/powerpoint/2010/main" val="2114415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4E4B-E447-4D4A-A2BB-10F98670B676}"/>
              </a:ext>
            </a:extLst>
          </p:cNvPr>
          <p:cNvSpPr>
            <a:spLocks noGrp="1"/>
          </p:cNvSpPr>
          <p:nvPr>
            <p:ph type="title"/>
          </p:nvPr>
        </p:nvSpPr>
        <p:spPr/>
        <p:txBody>
          <a:bodyPr/>
          <a:lstStyle/>
          <a:p>
            <a:r>
              <a:rPr lang="en-US" dirty="0"/>
              <a:t>Security Review</a:t>
            </a:r>
          </a:p>
        </p:txBody>
      </p:sp>
      <p:sp>
        <p:nvSpPr>
          <p:cNvPr id="3" name="Content Placeholder 2">
            <a:extLst>
              <a:ext uri="{FF2B5EF4-FFF2-40B4-BE49-F238E27FC236}">
                <a16:creationId xmlns:a16="http://schemas.microsoft.com/office/drawing/2014/main" id="{7BFFD915-8326-4101-980F-0ABF754D1C95}"/>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The list of all passwords is kept within the operating system. If a user manages to read this list, password protection is no longer provided. How is this problem avoided?</a:t>
            </a:r>
          </a:p>
          <a:p>
            <a:pPr marL="457200" indent="-457200">
              <a:buFont typeface="+mj-lt"/>
              <a:buAutoNum type="arabicPeriod"/>
            </a:pPr>
            <a:endParaRPr lang="en-US" dirty="0"/>
          </a:p>
          <a:p>
            <a:pPr marL="457200" indent="-457200">
              <a:buFont typeface="+mj-lt"/>
              <a:buAutoNum type="arabicPeriod"/>
            </a:pPr>
            <a:r>
              <a:rPr lang="en-US" dirty="0"/>
              <a:t>Compare symmetric and asymmetric encryption schemes and discuss under what circumstances a distributed system would use one or the other.</a:t>
            </a:r>
          </a:p>
          <a:p>
            <a:pPr marL="457200" indent="-457200">
              <a:buFont typeface="+mj-lt"/>
              <a:buAutoNum type="arabicPeriod"/>
            </a:pPr>
            <a:endParaRPr lang="en-US" dirty="0"/>
          </a:p>
          <a:p>
            <a:pPr marL="457200" indent="-457200">
              <a:buFont typeface="+mj-lt"/>
              <a:buAutoNum type="arabicPeriod"/>
            </a:pPr>
            <a:r>
              <a:rPr lang="en-US" dirty="0"/>
              <a:t>Consider asymmetric encryption.</a:t>
            </a:r>
          </a:p>
          <a:p>
            <a:pPr marL="731520" lvl="1" indent="-457200">
              <a:buFont typeface="+mj-lt"/>
              <a:buAutoNum type="arabicPeriod"/>
            </a:pPr>
            <a:r>
              <a:rPr lang="en-US" dirty="0"/>
              <a:t>How can we very that only the sender generated a message and anyone can read it?</a:t>
            </a:r>
          </a:p>
          <a:p>
            <a:pPr marL="731520" lvl="1" indent="-457200">
              <a:buFont typeface="+mj-lt"/>
              <a:buAutoNum type="arabicPeriod"/>
            </a:pPr>
            <a:r>
              <a:rPr lang="en-US" dirty="0"/>
              <a:t>Only the receiver can decrypt the message?</a:t>
            </a:r>
          </a:p>
          <a:p>
            <a:pPr marL="731520" lvl="1" indent="-457200">
              <a:buFont typeface="+mj-lt"/>
              <a:buAutoNum type="arabicPeriod"/>
            </a:pPr>
            <a:r>
              <a:rPr lang="en-US" dirty="0"/>
              <a:t>Only the receiver can decrypt the message and the receiver knows that only the sender could have generated the message?</a:t>
            </a:r>
          </a:p>
          <a:p>
            <a:pPr marL="731520" lvl="1" indent="-457200">
              <a:buFont typeface="+mj-lt"/>
              <a:buAutoNum type="arabicPeriod"/>
            </a:pPr>
            <a:endParaRPr lang="en-US" dirty="0"/>
          </a:p>
          <a:p>
            <a:pPr marL="457200" indent="-457200">
              <a:buFont typeface="+mj-lt"/>
              <a:buAutoNum type="arabicPeriod"/>
            </a:pPr>
            <a:r>
              <a:rPr lang="en-US" dirty="0"/>
              <a:t>What is the difference between a virus and a worm?</a:t>
            </a:r>
          </a:p>
          <a:p>
            <a:pPr marL="457200" indent="-457200">
              <a:buFont typeface="+mj-lt"/>
              <a:buAutoNum type="arabicPeriod"/>
            </a:pPr>
            <a:endParaRPr lang="en-US" dirty="0"/>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2091743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Intro to Virtualization</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2798730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6EA3-E3CD-45E5-B1C2-3D9E17B9F812}"/>
              </a:ext>
            </a:extLst>
          </p:cNvPr>
          <p:cNvSpPr>
            <a:spLocks noGrp="1"/>
          </p:cNvSpPr>
          <p:nvPr>
            <p:ph type="title"/>
          </p:nvPr>
        </p:nvSpPr>
        <p:spPr/>
        <p:txBody>
          <a:bodyPr/>
          <a:lstStyle/>
          <a:p>
            <a:r>
              <a:rPr lang="en-US" dirty="0"/>
              <a:t>Virtual Machines</a:t>
            </a:r>
          </a:p>
        </p:txBody>
      </p:sp>
      <p:sp>
        <p:nvSpPr>
          <p:cNvPr id="3" name="Content Placeholder 2">
            <a:extLst>
              <a:ext uri="{FF2B5EF4-FFF2-40B4-BE49-F238E27FC236}">
                <a16:creationId xmlns:a16="http://schemas.microsoft.com/office/drawing/2014/main" id="{6787ABAA-B054-480C-9BA0-C9D7B3D75292}"/>
              </a:ext>
            </a:extLst>
          </p:cNvPr>
          <p:cNvSpPr>
            <a:spLocks noGrp="1"/>
          </p:cNvSpPr>
          <p:nvPr>
            <p:ph idx="1"/>
          </p:nvPr>
        </p:nvSpPr>
        <p:spPr/>
        <p:txBody>
          <a:bodyPr/>
          <a:lstStyle/>
          <a:p>
            <a:r>
              <a:rPr lang="en-US" dirty="0"/>
              <a:t>We have seen how the OS virtualizes subsystems (e.g., CPU, memory) to give applications illusions about owning the system.</a:t>
            </a:r>
          </a:p>
          <a:p>
            <a:endParaRPr lang="en-US" dirty="0"/>
          </a:p>
          <a:p>
            <a:r>
              <a:rPr lang="en-US" dirty="0"/>
              <a:t>What about if we:</a:t>
            </a:r>
          </a:p>
          <a:p>
            <a:pPr lvl="1"/>
            <a:r>
              <a:rPr lang="en-US" dirty="0"/>
              <a:t>Virtualize the whole system</a:t>
            </a:r>
          </a:p>
          <a:p>
            <a:pPr lvl="1"/>
            <a:r>
              <a:rPr lang="en-US" dirty="0"/>
              <a:t>Give an OS the illusions of a system that isn’t real</a:t>
            </a:r>
          </a:p>
        </p:txBody>
      </p:sp>
    </p:spTree>
    <p:extLst>
      <p:ext uri="{BB962C8B-B14F-4D97-AF65-F5344CB8AC3E}">
        <p14:creationId xmlns:p14="http://schemas.microsoft.com/office/powerpoint/2010/main" val="327355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F131-5468-4452-A9C5-975D27F53D41}"/>
              </a:ext>
            </a:extLst>
          </p:cNvPr>
          <p:cNvSpPr>
            <a:spLocks noGrp="1"/>
          </p:cNvSpPr>
          <p:nvPr>
            <p:ph type="title"/>
          </p:nvPr>
        </p:nvSpPr>
        <p:spPr/>
        <p:txBody>
          <a:bodyPr>
            <a:normAutofit fontScale="90000"/>
          </a:bodyPr>
          <a:lstStyle/>
          <a:p>
            <a:r>
              <a:rPr lang="en-US" dirty="0"/>
              <a:t>Multicomputer Environment Example</a:t>
            </a:r>
          </a:p>
        </p:txBody>
      </p:sp>
      <p:sp>
        <p:nvSpPr>
          <p:cNvPr id="3" name="Content Placeholder 2">
            <a:extLst>
              <a:ext uri="{FF2B5EF4-FFF2-40B4-BE49-F238E27FC236}">
                <a16:creationId xmlns:a16="http://schemas.microsoft.com/office/drawing/2014/main" id="{9E248D13-744F-4C8E-AE05-21C79CE672C4}"/>
              </a:ext>
            </a:extLst>
          </p:cNvPr>
          <p:cNvSpPr>
            <a:spLocks noGrp="1"/>
          </p:cNvSpPr>
          <p:nvPr>
            <p:ph idx="1"/>
          </p:nvPr>
        </p:nvSpPr>
        <p:spPr/>
        <p:txBody>
          <a:bodyPr>
            <a:normAutofit/>
          </a:bodyPr>
          <a:lstStyle/>
          <a:p>
            <a:r>
              <a:rPr lang="en-US" dirty="0"/>
              <a:t>A company has many computers dedicated to different tasks connected to a high-speed network.</a:t>
            </a:r>
          </a:p>
          <a:p>
            <a:pPr lvl="1"/>
            <a:r>
              <a:rPr lang="en-US" dirty="0"/>
              <a:t>Email server</a:t>
            </a:r>
          </a:p>
          <a:p>
            <a:pPr lvl="1"/>
            <a:r>
              <a:rPr lang="en-US" dirty="0"/>
              <a:t>Web server</a:t>
            </a:r>
          </a:p>
          <a:p>
            <a:pPr lvl="1"/>
            <a:r>
              <a:rPr lang="en-US" dirty="0"/>
              <a:t>FTP server</a:t>
            </a:r>
          </a:p>
          <a:p>
            <a:pPr lvl="1"/>
            <a:r>
              <a:rPr lang="en-US" dirty="0"/>
              <a:t>E-commerce server</a:t>
            </a:r>
          </a:p>
          <a:p>
            <a:pPr lvl="1"/>
            <a:r>
              <a:rPr lang="en-US" dirty="0"/>
              <a:t>Etc.</a:t>
            </a:r>
          </a:p>
          <a:p>
            <a:pPr lvl="1"/>
            <a:endParaRPr lang="en-US" dirty="0"/>
          </a:p>
          <a:p>
            <a:r>
              <a:rPr lang="en-US" dirty="0"/>
              <a:t>Having these run on different machines has several benefits. Examples:</a:t>
            </a:r>
          </a:p>
          <a:p>
            <a:pPr lvl="1"/>
            <a:r>
              <a:rPr lang="en-US" dirty="0"/>
              <a:t>Reliability - if one crashes, the others are not affected.</a:t>
            </a:r>
          </a:p>
          <a:p>
            <a:pPr lvl="1"/>
            <a:r>
              <a:rPr lang="en-US" dirty="0"/>
              <a:t>Security – if one is compromised, no immediate access to the others</a:t>
            </a:r>
          </a:p>
          <a:p>
            <a:pPr lvl="1"/>
            <a:r>
              <a:rPr lang="en-US" dirty="0"/>
              <a:t>Might need a different OS for different applications.</a:t>
            </a:r>
          </a:p>
          <a:p>
            <a:pPr lvl="1"/>
            <a:endParaRPr lang="en-US" dirty="0"/>
          </a:p>
        </p:txBody>
      </p:sp>
    </p:spTree>
    <p:extLst>
      <p:ext uri="{BB962C8B-B14F-4D97-AF65-F5344CB8AC3E}">
        <p14:creationId xmlns:p14="http://schemas.microsoft.com/office/powerpoint/2010/main" val="54296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770F-A18E-4D4E-ABA1-C73CDAD0B37C}"/>
              </a:ext>
            </a:extLst>
          </p:cNvPr>
          <p:cNvSpPr>
            <a:spLocks noGrp="1"/>
          </p:cNvSpPr>
          <p:nvPr>
            <p:ph type="title"/>
          </p:nvPr>
        </p:nvSpPr>
        <p:spPr/>
        <p:txBody>
          <a:bodyPr>
            <a:normAutofit fontScale="90000"/>
          </a:bodyPr>
          <a:lstStyle/>
          <a:p>
            <a:r>
              <a:rPr lang="en-US" dirty="0"/>
              <a:t>Multicomputer Environment Example</a:t>
            </a:r>
          </a:p>
        </p:txBody>
      </p:sp>
      <p:sp>
        <p:nvSpPr>
          <p:cNvPr id="3" name="Content Placeholder 2">
            <a:extLst>
              <a:ext uri="{FF2B5EF4-FFF2-40B4-BE49-F238E27FC236}">
                <a16:creationId xmlns:a16="http://schemas.microsoft.com/office/drawing/2014/main" id="{39D2D877-1C53-4A39-9106-7DBE07C98792}"/>
              </a:ext>
            </a:extLst>
          </p:cNvPr>
          <p:cNvSpPr>
            <a:spLocks noGrp="1"/>
          </p:cNvSpPr>
          <p:nvPr>
            <p:ph idx="1"/>
          </p:nvPr>
        </p:nvSpPr>
        <p:spPr/>
        <p:txBody>
          <a:bodyPr/>
          <a:lstStyle/>
          <a:p>
            <a:r>
              <a:rPr lang="en-US" dirty="0"/>
              <a:t>Sounds good but having all of these different machines will become expensive and difficult to manage.</a:t>
            </a:r>
          </a:p>
          <a:p>
            <a:endParaRPr lang="en-US" dirty="0"/>
          </a:p>
          <a:p>
            <a:r>
              <a:rPr lang="en-US" dirty="0"/>
              <a:t>One solution is virtual machines. This idea has been around since the 1960s – 1970s. </a:t>
            </a:r>
          </a:p>
          <a:p>
            <a:endParaRPr lang="en-US" dirty="0"/>
          </a:p>
          <a:p>
            <a:r>
              <a:rPr lang="en-US" dirty="0"/>
              <a:t>The main idea is that a Virtual Machine Monitor (VMM) creates the illusion of multiple machines running on the same hardware. </a:t>
            </a:r>
          </a:p>
          <a:p>
            <a:endParaRPr lang="en-US" dirty="0"/>
          </a:p>
          <a:p>
            <a:r>
              <a:rPr lang="en-US" dirty="0"/>
              <a:t>VMMs are also referred to as hypervisors. We will revisit these.</a:t>
            </a:r>
          </a:p>
          <a:p>
            <a:endParaRPr lang="en-US" dirty="0"/>
          </a:p>
          <a:p>
            <a:endParaRPr lang="en-US" dirty="0"/>
          </a:p>
        </p:txBody>
      </p:sp>
    </p:spTree>
    <p:extLst>
      <p:ext uri="{BB962C8B-B14F-4D97-AF65-F5344CB8AC3E}">
        <p14:creationId xmlns:p14="http://schemas.microsoft.com/office/powerpoint/2010/main" val="11585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0C16-93A7-400D-997E-DD85BA702985}"/>
              </a:ext>
            </a:extLst>
          </p:cNvPr>
          <p:cNvSpPr>
            <a:spLocks noGrp="1"/>
          </p:cNvSpPr>
          <p:nvPr>
            <p:ph type="title"/>
          </p:nvPr>
        </p:nvSpPr>
        <p:spPr/>
        <p:txBody>
          <a:bodyPr/>
          <a:lstStyle/>
          <a:p>
            <a:r>
              <a:rPr lang="en-US" dirty="0"/>
              <a:t>Virtual Machine Monitors</a:t>
            </a:r>
          </a:p>
        </p:txBody>
      </p:sp>
      <p:sp>
        <p:nvSpPr>
          <p:cNvPr id="3" name="Content Placeholder 2">
            <a:extLst>
              <a:ext uri="{FF2B5EF4-FFF2-40B4-BE49-F238E27FC236}">
                <a16:creationId xmlns:a16="http://schemas.microsoft.com/office/drawing/2014/main" id="{5615A911-1024-4017-A886-B571D06CE6E4}"/>
              </a:ext>
            </a:extLst>
          </p:cNvPr>
          <p:cNvSpPr>
            <a:spLocks noGrp="1"/>
          </p:cNvSpPr>
          <p:nvPr>
            <p:ph idx="1"/>
          </p:nvPr>
        </p:nvSpPr>
        <p:spPr/>
        <p:txBody>
          <a:bodyPr>
            <a:normAutofit fontScale="92500" lnSpcReduction="10000"/>
          </a:bodyPr>
          <a:lstStyle/>
          <a:p>
            <a:r>
              <a:rPr lang="en-US" dirty="0"/>
              <a:t>Different servers can run on different virtual machines.</a:t>
            </a:r>
          </a:p>
          <a:p>
            <a:endParaRPr lang="en-US" dirty="0"/>
          </a:p>
          <a:p>
            <a:r>
              <a:rPr lang="en-US" dirty="0"/>
              <a:t>Now, the failure of one virtual machine does not bring down others. </a:t>
            </a:r>
          </a:p>
          <a:p>
            <a:pPr lvl="1"/>
            <a:r>
              <a:rPr lang="en-US" dirty="0"/>
              <a:t>Easier to maintain</a:t>
            </a:r>
          </a:p>
          <a:p>
            <a:pPr lvl="1"/>
            <a:r>
              <a:rPr lang="en-US" dirty="0"/>
              <a:t>Cheaper – less hardware, electricity, rack space, etc.</a:t>
            </a:r>
          </a:p>
          <a:p>
            <a:pPr lvl="1"/>
            <a:r>
              <a:rPr lang="en-US" dirty="0"/>
              <a:t>If one is compromised, the rest aren’t necessarily compromised</a:t>
            </a:r>
          </a:p>
          <a:p>
            <a:pPr lvl="1"/>
            <a:r>
              <a:rPr lang="en-US" dirty="0"/>
              <a:t>Safer software testing – anyone bring down their VM in HW1?</a:t>
            </a:r>
          </a:p>
          <a:p>
            <a:pPr lvl="1"/>
            <a:endParaRPr lang="en-US" dirty="0"/>
          </a:p>
          <a:p>
            <a:r>
              <a:rPr lang="en-US" dirty="0"/>
              <a:t>What about failures though?</a:t>
            </a:r>
          </a:p>
          <a:p>
            <a:pPr lvl="1"/>
            <a:r>
              <a:rPr lang="en-US" dirty="0"/>
              <a:t>If the host server fails, all of the virtual machines fail. </a:t>
            </a:r>
          </a:p>
          <a:p>
            <a:pPr lvl="1"/>
            <a:r>
              <a:rPr lang="en-US" dirty="0"/>
              <a:t>Most failures are caused by unreliable or buggy software (including OSes), not faulty hardware</a:t>
            </a:r>
          </a:p>
          <a:p>
            <a:pPr lvl="1"/>
            <a:endParaRPr lang="en-US" dirty="0"/>
          </a:p>
          <a:p>
            <a:r>
              <a:rPr lang="en-US" dirty="0"/>
              <a:t>The cloud – clients “share” the physical hardware and pay for resources given to the virtual machine.</a:t>
            </a:r>
          </a:p>
        </p:txBody>
      </p:sp>
    </p:spTree>
    <p:extLst>
      <p:ext uri="{BB962C8B-B14F-4D97-AF65-F5344CB8AC3E}">
        <p14:creationId xmlns:p14="http://schemas.microsoft.com/office/powerpoint/2010/main" val="355069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Cryptography as a Security Tool</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2627783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6FAC-D041-40C9-BB5F-95B014EC4949}"/>
              </a:ext>
            </a:extLst>
          </p:cNvPr>
          <p:cNvSpPr>
            <a:spLocks noGrp="1"/>
          </p:cNvSpPr>
          <p:nvPr>
            <p:ph type="title"/>
          </p:nvPr>
        </p:nvSpPr>
        <p:spPr/>
        <p:txBody>
          <a:bodyPr/>
          <a:lstStyle/>
          <a:p>
            <a:r>
              <a:rPr lang="en-US" dirty="0"/>
              <a:t>Virtual Machine Monitor (VMM)</a:t>
            </a:r>
          </a:p>
        </p:txBody>
      </p:sp>
      <p:sp>
        <p:nvSpPr>
          <p:cNvPr id="3" name="Content Placeholder 2">
            <a:extLst>
              <a:ext uri="{FF2B5EF4-FFF2-40B4-BE49-F238E27FC236}">
                <a16:creationId xmlns:a16="http://schemas.microsoft.com/office/drawing/2014/main" id="{BEA8D051-4868-4A3F-857F-8372484A0BD6}"/>
              </a:ext>
            </a:extLst>
          </p:cNvPr>
          <p:cNvSpPr>
            <a:spLocks noGrp="1"/>
          </p:cNvSpPr>
          <p:nvPr>
            <p:ph idx="1"/>
          </p:nvPr>
        </p:nvSpPr>
        <p:spPr/>
        <p:txBody>
          <a:bodyPr>
            <a:normAutofit fontScale="92500" lnSpcReduction="10000"/>
          </a:bodyPr>
          <a:lstStyle/>
          <a:p>
            <a:r>
              <a:rPr lang="en-US" dirty="0"/>
              <a:t>Aka </a:t>
            </a:r>
            <a:r>
              <a:rPr lang="en-US" b="1" dirty="0"/>
              <a:t>hypervisor</a:t>
            </a:r>
          </a:p>
          <a:p>
            <a:endParaRPr lang="en-US" dirty="0"/>
          </a:p>
          <a:p>
            <a:r>
              <a:rPr lang="en-US" dirty="0"/>
              <a:t>Sits between multiple OSes and hardware (or a host OS)</a:t>
            </a:r>
          </a:p>
          <a:p>
            <a:endParaRPr lang="en-US" dirty="0"/>
          </a:p>
          <a:p>
            <a:r>
              <a:rPr lang="en-US" dirty="0"/>
              <a:t>Presents a hardware interface to the OSes above</a:t>
            </a:r>
          </a:p>
          <a:p>
            <a:endParaRPr lang="en-US" dirty="0"/>
          </a:p>
          <a:p>
            <a:r>
              <a:rPr lang="en-US" dirty="0"/>
              <a:t>Give the illusion to each OS above that it controls the whole machine</a:t>
            </a:r>
          </a:p>
          <a:p>
            <a:pPr lvl="1"/>
            <a:r>
              <a:rPr lang="en-US" dirty="0"/>
              <a:t>The VMs (and OSes) share the actual hardware resources</a:t>
            </a:r>
          </a:p>
          <a:p>
            <a:pPr lvl="1"/>
            <a:endParaRPr lang="en-US" dirty="0"/>
          </a:p>
          <a:p>
            <a:r>
              <a:rPr lang="en-US" dirty="0"/>
              <a:t>Manages (multiplexes) resources among several virtual machines.</a:t>
            </a:r>
          </a:p>
          <a:p>
            <a:endParaRPr lang="en-US" dirty="0"/>
          </a:p>
          <a:p>
            <a:r>
              <a:rPr lang="en-US" dirty="0"/>
              <a:t>Isolate VMs from each other</a:t>
            </a:r>
          </a:p>
          <a:p>
            <a:endParaRPr lang="en-US" dirty="0"/>
          </a:p>
          <a:p>
            <a:r>
              <a:rPr lang="en-US" dirty="0"/>
              <a:t>Similar to what an OS does: abstraction and resource management</a:t>
            </a:r>
          </a:p>
          <a:p>
            <a:endParaRPr lang="en-US" dirty="0"/>
          </a:p>
        </p:txBody>
      </p:sp>
    </p:spTree>
    <p:extLst>
      <p:ext uri="{BB962C8B-B14F-4D97-AF65-F5344CB8AC3E}">
        <p14:creationId xmlns:p14="http://schemas.microsoft.com/office/powerpoint/2010/main" val="249229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821C-74B3-4CCE-B075-169B2AE4F234}"/>
              </a:ext>
            </a:extLst>
          </p:cNvPr>
          <p:cNvSpPr>
            <a:spLocks noGrp="1"/>
          </p:cNvSpPr>
          <p:nvPr>
            <p:ph type="title"/>
          </p:nvPr>
        </p:nvSpPr>
        <p:spPr/>
        <p:txBody>
          <a:bodyPr/>
          <a:lstStyle/>
          <a:p>
            <a:r>
              <a:rPr lang="en-US" dirty="0"/>
              <a:t>Why virtualize?</a:t>
            </a:r>
          </a:p>
        </p:txBody>
      </p:sp>
      <p:sp>
        <p:nvSpPr>
          <p:cNvPr id="3" name="Content Placeholder 2">
            <a:extLst>
              <a:ext uri="{FF2B5EF4-FFF2-40B4-BE49-F238E27FC236}">
                <a16:creationId xmlns:a16="http://schemas.microsoft.com/office/drawing/2014/main" id="{FB02977C-E238-4CCA-9326-B980E91DFDDB}"/>
              </a:ext>
            </a:extLst>
          </p:cNvPr>
          <p:cNvSpPr>
            <a:spLocks noGrp="1"/>
          </p:cNvSpPr>
          <p:nvPr>
            <p:ph idx="1"/>
          </p:nvPr>
        </p:nvSpPr>
        <p:spPr/>
        <p:txBody>
          <a:bodyPr/>
          <a:lstStyle/>
          <a:p>
            <a:r>
              <a:rPr lang="en-US" dirty="0"/>
              <a:t>Isolation and safety – software-related faults (e.g., bugs, poor design, mis-configuration) are more prevalent than hardware-related issues.</a:t>
            </a:r>
          </a:p>
          <a:p>
            <a:endParaRPr lang="en-US" dirty="0"/>
          </a:p>
          <a:p>
            <a:endParaRPr lang="en-US" dirty="0"/>
          </a:p>
          <a:p>
            <a:endParaRPr lang="en-US" dirty="0"/>
          </a:p>
          <a:p>
            <a:endParaRPr lang="en-US" dirty="0"/>
          </a:p>
          <a:p>
            <a:r>
              <a:rPr lang="en-US" dirty="0"/>
              <a:t>Efficiency and cost reduction</a:t>
            </a:r>
          </a:p>
          <a:p>
            <a:pPr lvl="1"/>
            <a:r>
              <a:rPr lang="en-US" dirty="0"/>
              <a:t>Testing a new app on different OSes</a:t>
            </a:r>
          </a:p>
          <a:p>
            <a:pPr lvl="1"/>
            <a:r>
              <a:rPr lang="en-US" dirty="0"/>
              <a:t>Co-located different users</a:t>
            </a:r>
          </a:p>
        </p:txBody>
      </p:sp>
      <p:pic>
        <p:nvPicPr>
          <p:cNvPr id="5" name="Picture 4">
            <a:extLst>
              <a:ext uri="{FF2B5EF4-FFF2-40B4-BE49-F238E27FC236}">
                <a16:creationId xmlns:a16="http://schemas.microsoft.com/office/drawing/2014/main" id="{A580F339-83AD-F6EE-BD0D-42C90E007EDF}"/>
              </a:ext>
            </a:extLst>
          </p:cNvPr>
          <p:cNvPicPr>
            <a:picLocks noChangeAspect="1"/>
          </p:cNvPicPr>
          <p:nvPr/>
        </p:nvPicPr>
        <p:blipFill>
          <a:blip r:embed="rId2"/>
          <a:stretch>
            <a:fillRect/>
          </a:stretch>
        </p:blipFill>
        <p:spPr>
          <a:xfrm>
            <a:off x="1280196" y="2697488"/>
            <a:ext cx="6174658" cy="1052052"/>
          </a:xfrm>
          <a:prstGeom prst="rect">
            <a:avLst/>
          </a:prstGeom>
        </p:spPr>
      </p:pic>
      <p:pic>
        <p:nvPicPr>
          <p:cNvPr id="7" name="Picture 6">
            <a:extLst>
              <a:ext uri="{FF2B5EF4-FFF2-40B4-BE49-F238E27FC236}">
                <a16:creationId xmlns:a16="http://schemas.microsoft.com/office/drawing/2014/main" id="{94B09F87-1DE5-F8F4-EE1B-4D148138C116}"/>
              </a:ext>
            </a:extLst>
          </p:cNvPr>
          <p:cNvPicPr>
            <a:picLocks noChangeAspect="1"/>
          </p:cNvPicPr>
          <p:nvPr/>
        </p:nvPicPr>
        <p:blipFill>
          <a:blip r:embed="rId3"/>
          <a:stretch>
            <a:fillRect/>
          </a:stretch>
        </p:blipFill>
        <p:spPr>
          <a:xfrm>
            <a:off x="1005879" y="5353187"/>
            <a:ext cx="3067665" cy="963561"/>
          </a:xfrm>
          <a:prstGeom prst="rect">
            <a:avLst/>
          </a:prstGeom>
        </p:spPr>
      </p:pic>
      <p:pic>
        <p:nvPicPr>
          <p:cNvPr id="9" name="Picture 8">
            <a:extLst>
              <a:ext uri="{FF2B5EF4-FFF2-40B4-BE49-F238E27FC236}">
                <a16:creationId xmlns:a16="http://schemas.microsoft.com/office/drawing/2014/main" id="{9DC35568-AB70-C651-FC7B-9FF245C92682}"/>
              </a:ext>
            </a:extLst>
          </p:cNvPr>
          <p:cNvPicPr>
            <a:picLocks noChangeAspect="1"/>
          </p:cNvPicPr>
          <p:nvPr/>
        </p:nvPicPr>
        <p:blipFill>
          <a:blip r:embed="rId4"/>
          <a:stretch>
            <a:fillRect/>
          </a:stretch>
        </p:blipFill>
        <p:spPr>
          <a:xfrm>
            <a:off x="4622223" y="4939546"/>
            <a:ext cx="3618271" cy="1327355"/>
          </a:xfrm>
          <a:prstGeom prst="rect">
            <a:avLst/>
          </a:prstGeom>
        </p:spPr>
      </p:pic>
    </p:spTree>
    <p:extLst>
      <p:ext uri="{BB962C8B-B14F-4D97-AF65-F5344CB8AC3E}">
        <p14:creationId xmlns:p14="http://schemas.microsoft.com/office/powerpoint/2010/main" val="175787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F98E-E0A3-300B-D07D-2EEA3E3AAB5F}"/>
              </a:ext>
            </a:extLst>
          </p:cNvPr>
          <p:cNvSpPr>
            <a:spLocks noGrp="1"/>
          </p:cNvSpPr>
          <p:nvPr>
            <p:ph type="title"/>
          </p:nvPr>
        </p:nvSpPr>
        <p:spPr/>
        <p:txBody>
          <a:bodyPr/>
          <a:lstStyle/>
          <a:p>
            <a:r>
              <a:rPr lang="en-US" dirty="0"/>
              <a:t>Why Virtualize?</a:t>
            </a:r>
          </a:p>
        </p:txBody>
      </p:sp>
      <p:sp>
        <p:nvSpPr>
          <p:cNvPr id="3" name="Content Placeholder 2">
            <a:extLst>
              <a:ext uri="{FF2B5EF4-FFF2-40B4-BE49-F238E27FC236}">
                <a16:creationId xmlns:a16="http://schemas.microsoft.com/office/drawing/2014/main" id="{2E26A463-4919-4961-4855-C284F8B0D69D}"/>
              </a:ext>
            </a:extLst>
          </p:cNvPr>
          <p:cNvSpPr>
            <a:spLocks noGrp="1"/>
          </p:cNvSpPr>
          <p:nvPr>
            <p:ph idx="1"/>
          </p:nvPr>
        </p:nvSpPr>
        <p:spPr/>
        <p:txBody>
          <a:bodyPr/>
          <a:lstStyle/>
          <a:p>
            <a:r>
              <a:rPr lang="en-US" dirty="0"/>
              <a:t>Give a reason why a software developer might use virtualization on a desktop machine being used for development.</a:t>
            </a:r>
          </a:p>
          <a:p>
            <a:endParaRPr lang="en-US" dirty="0"/>
          </a:p>
          <a:p>
            <a:r>
              <a:rPr lang="en-US" dirty="0"/>
              <a:t>Give a reason why an individual at home might be interested in virtualization.</a:t>
            </a:r>
          </a:p>
          <a:p>
            <a:endParaRPr lang="en-US" dirty="0"/>
          </a:p>
          <a:p>
            <a:r>
              <a:rPr lang="en-US" dirty="0"/>
              <a:t>What are the trade-offs of using cloud computing vs running programs locally.</a:t>
            </a:r>
          </a:p>
        </p:txBody>
      </p:sp>
    </p:spTree>
    <p:extLst>
      <p:ext uri="{BB962C8B-B14F-4D97-AF65-F5344CB8AC3E}">
        <p14:creationId xmlns:p14="http://schemas.microsoft.com/office/powerpoint/2010/main" val="318587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B150-C379-459D-8B4F-36420E866321}"/>
              </a:ext>
            </a:extLst>
          </p:cNvPr>
          <p:cNvSpPr>
            <a:spLocks noGrp="1"/>
          </p:cNvSpPr>
          <p:nvPr>
            <p:ph type="title"/>
          </p:nvPr>
        </p:nvSpPr>
        <p:spPr/>
        <p:txBody>
          <a:bodyPr/>
          <a:lstStyle/>
          <a:p>
            <a:r>
              <a:rPr lang="en-US" dirty="0"/>
              <a:t>VMM Implementation Goals</a:t>
            </a:r>
          </a:p>
        </p:txBody>
      </p:sp>
      <p:sp>
        <p:nvSpPr>
          <p:cNvPr id="3" name="Content Placeholder 2">
            <a:extLst>
              <a:ext uri="{FF2B5EF4-FFF2-40B4-BE49-F238E27FC236}">
                <a16:creationId xmlns:a16="http://schemas.microsoft.com/office/drawing/2014/main" id="{9A857B93-E93C-4B39-B0E9-97FC3B37CADD}"/>
              </a:ext>
            </a:extLst>
          </p:cNvPr>
          <p:cNvSpPr>
            <a:spLocks noGrp="1"/>
          </p:cNvSpPr>
          <p:nvPr>
            <p:ph idx="1"/>
          </p:nvPr>
        </p:nvSpPr>
        <p:spPr/>
        <p:txBody>
          <a:bodyPr>
            <a:normAutofit/>
          </a:bodyPr>
          <a:lstStyle/>
          <a:p>
            <a:r>
              <a:rPr lang="en-US" dirty="0"/>
              <a:t>Manageability: creation, maintenance, administration, provisioning, etc.</a:t>
            </a:r>
          </a:p>
          <a:p>
            <a:endParaRPr lang="en-US" dirty="0"/>
          </a:p>
          <a:p>
            <a:r>
              <a:rPr lang="en-US" dirty="0"/>
              <a:t>Performance: overhead of virtualization should be small</a:t>
            </a:r>
          </a:p>
          <a:p>
            <a:endParaRPr lang="en-US" dirty="0"/>
          </a:p>
          <a:p>
            <a:r>
              <a:rPr lang="en-US" dirty="0"/>
              <a:t>Isolation - as if separate physical machines</a:t>
            </a:r>
          </a:p>
          <a:p>
            <a:pPr lvl="1"/>
            <a:r>
              <a:rPr lang="en-US" dirty="0"/>
              <a:t>Activity of one VM should not impact other active VMs</a:t>
            </a:r>
          </a:p>
          <a:p>
            <a:pPr lvl="1"/>
            <a:r>
              <a:rPr lang="en-US" dirty="0"/>
              <a:t>Data of one VM is inaccessible by another</a:t>
            </a:r>
          </a:p>
          <a:p>
            <a:endParaRPr lang="en-US" dirty="0"/>
          </a:p>
          <a:p>
            <a:r>
              <a:rPr lang="en-US" dirty="0"/>
              <a:t>Scalability: minimize cost per VM; run more VMs on hardware</a:t>
            </a:r>
          </a:p>
          <a:p>
            <a:endParaRPr lang="en-US" dirty="0"/>
          </a:p>
          <a:p>
            <a:r>
              <a:rPr lang="en-US" dirty="0"/>
              <a:t>Same goals as for many subsystems</a:t>
            </a:r>
          </a:p>
        </p:txBody>
      </p:sp>
    </p:spTree>
    <p:extLst>
      <p:ext uri="{BB962C8B-B14F-4D97-AF65-F5344CB8AC3E}">
        <p14:creationId xmlns:p14="http://schemas.microsoft.com/office/powerpoint/2010/main" val="149184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3E9B-3196-478D-B680-22D4D57234BB}"/>
              </a:ext>
            </a:extLst>
          </p:cNvPr>
          <p:cNvSpPr>
            <a:spLocks noGrp="1"/>
          </p:cNvSpPr>
          <p:nvPr>
            <p:ph type="title"/>
          </p:nvPr>
        </p:nvSpPr>
        <p:spPr/>
        <p:txBody>
          <a:bodyPr/>
          <a:lstStyle/>
          <a:p>
            <a:r>
              <a:rPr lang="en-US" dirty="0"/>
              <a:t>Type 1 and 2 Hypervisors</a:t>
            </a:r>
          </a:p>
        </p:txBody>
      </p:sp>
      <p:sp>
        <p:nvSpPr>
          <p:cNvPr id="3" name="Content Placeholder 2">
            <a:extLst>
              <a:ext uri="{FF2B5EF4-FFF2-40B4-BE49-F238E27FC236}">
                <a16:creationId xmlns:a16="http://schemas.microsoft.com/office/drawing/2014/main" id="{6C3A7799-7AA9-458E-B014-3D18C48D374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270C834-6481-4E4B-94C0-A45F7FD909F6}"/>
              </a:ext>
            </a:extLst>
          </p:cNvPr>
          <p:cNvPicPr>
            <a:picLocks noChangeAspect="1"/>
          </p:cNvPicPr>
          <p:nvPr/>
        </p:nvPicPr>
        <p:blipFill>
          <a:blip r:embed="rId2"/>
          <a:stretch>
            <a:fillRect/>
          </a:stretch>
        </p:blipFill>
        <p:spPr>
          <a:xfrm>
            <a:off x="233362" y="1965976"/>
            <a:ext cx="8677275" cy="4648200"/>
          </a:xfrm>
          <a:prstGeom prst="rect">
            <a:avLst/>
          </a:prstGeom>
        </p:spPr>
      </p:pic>
    </p:spTree>
    <p:extLst>
      <p:ext uri="{BB962C8B-B14F-4D97-AF65-F5344CB8AC3E}">
        <p14:creationId xmlns:p14="http://schemas.microsoft.com/office/powerpoint/2010/main" val="133629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B07E6E-1479-408E-A820-F9EDE03C2228}"/>
              </a:ext>
            </a:extLst>
          </p:cNvPr>
          <p:cNvSpPr>
            <a:spLocks noGrp="1"/>
          </p:cNvSpPr>
          <p:nvPr>
            <p:ph type="title"/>
          </p:nvPr>
        </p:nvSpPr>
        <p:spPr/>
        <p:txBody>
          <a:bodyPr/>
          <a:lstStyle/>
          <a:p>
            <a:r>
              <a:rPr lang="en-US" dirty="0"/>
              <a:t>Requirements for Virtualization</a:t>
            </a:r>
          </a:p>
        </p:txBody>
      </p:sp>
      <p:sp>
        <p:nvSpPr>
          <p:cNvPr id="2" name="Content Placeholder 1"/>
          <p:cNvSpPr>
            <a:spLocks noGrp="1"/>
          </p:cNvSpPr>
          <p:nvPr>
            <p:ph idx="1"/>
          </p:nvPr>
        </p:nvSpPr>
        <p:spPr/>
        <p:txBody>
          <a:bodyPr/>
          <a:lstStyle/>
          <a:p>
            <a:r>
              <a:rPr lang="en-US" dirty="0"/>
              <a:t>It is important for virtual machines to act just like real machines. </a:t>
            </a:r>
          </a:p>
          <a:p>
            <a:endParaRPr lang="en-US" dirty="0"/>
          </a:p>
          <a:p>
            <a:r>
              <a:rPr lang="en-US" dirty="0"/>
              <a:t>It is the task of the hypervisor to provide this illusion. Three criteria to support this:</a:t>
            </a:r>
          </a:p>
          <a:p>
            <a:endParaRPr lang="en-US" dirty="0"/>
          </a:p>
          <a:p>
            <a:pPr marL="457200" indent="-457200">
              <a:buFont typeface="+mj-lt"/>
              <a:buAutoNum type="arabicPeriod"/>
            </a:pPr>
            <a:r>
              <a:rPr lang="en-US" b="1" dirty="0"/>
              <a:t>Safety:</a:t>
            </a:r>
            <a:r>
              <a:rPr lang="en-US" dirty="0"/>
              <a:t> hypervisor manages all hardware</a:t>
            </a:r>
          </a:p>
          <a:p>
            <a:pPr marL="731520" lvl="1" indent="-457200"/>
            <a:r>
              <a:rPr lang="en-US" dirty="0"/>
              <a:t>the hypervisor should have full control of the virtualized resources</a:t>
            </a:r>
          </a:p>
          <a:p>
            <a:pPr marL="457200" indent="-457200">
              <a:buFont typeface="+mj-lt"/>
              <a:buAutoNum type="arabicPeriod"/>
            </a:pPr>
            <a:r>
              <a:rPr lang="en-US" b="1" dirty="0"/>
              <a:t>Fidelity:</a:t>
            </a:r>
            <a:r>
              <a:rPr lang="en-US" dirty="0"/>
              <a:t> run any software</a:t>
            </a:r>
          </a:p>
          <a:p>
            <a:pPr marL="731520" lvl="1" indent="-457200"/>
            <a:r>
              <a:rPr lang="en-US" dirty="0"/>
              <a:t>Program behavior on a VM should be identical to as if running on bare hardware</a:t>
            </a:r>
          </a:p>
          <a:p>
            <a:pPr marL="457200" indent="-457200">
              <a:buFont typeface="+mj-lt"/>
              <a:buAutoNum type="arabicPeriod"/>
            </a:pPr>
            <a:r>
              <a:rPr lang="en-US" b="1" dirty="0"/>
              <a:t>Efficiency:</a:t>
            </a:r>
            <a:r>
              <a:rPr lang="en-US" dirty="0"/>
              <a:t> performance, it should run fairly fast</a:t>
            </a:r>
          </a:p>
          <a:p>
            <a:pPr marL="731520" lvl="1" indent="-457200"/>
            <a:r>
              <a:rPr lang="en-US" dirty="0"/>
              <a:t>Most of the code in the VM should run without intervention by the hypervisor</a:t>
            </a:r>
          </a:p>
          <a:p>
            <a:endParaRPr lang="en-US" dirty="0"/>
          </a:p>
          <a:p>
            <a:endParaRPr lang="en-US" dirty="0"/>
          </a:p>
        </p:txBody>
      </p:sp>
    </p:spTree>
    <p:extLst>
      <p:ext uri="{BB962C8B-B14F-4D97-AF65-F5344CB8AC3E}">
        <p14:creationId xmlns:p14="http://schemas.microsoft.com/office/powerpoint/2010/main" val="1948854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8CC36A-C6B3-45A9-8503-06F76D304752}"/>
              </a:ext>
            </a:extLst>
          </p:cNvPr>
          <p:cNvSpPr>
            <a:spLocks noGrp="1"/>
          </p:cNvSpPr>
          <p:nvPr>
            <p:ph type="title"/>
          </p:nvPr>
        </p:nvSpPr>
        <p:spPr>
          <a:xfrm>
            <a:off x="530352" y="1316736"/>
            <a:ext cx="8064964" cy="1362456"/>
          </a:xfrm>
        </p:spPr>
        <p:txBody>
          <a:bodyPr/>
          <a:lstStyle/>
          <a:p>
            <a:r>
              <a:rPr lang="en-US" dirty="0"/>
              <a:t>Type 1 and Type 2 Hypervisors</a:t>
            </a:r>
          </a:p>
        </p:txBody>
      </p:sp>
      <p:sp>
        <p:nvSpPr>
          <p:cNvPr id="5" name="Text Placeholder 4">
            <a:extLst>
              <a:ext uri="{FF2B5EF4-FFF2-40B4-BE49-F238E27FC236}">
                <a16:creationId xmlns:a16="http://schemas.microsoft.com/office/drawing/2014/main" id="{98FEC7DE-3F4D-4CDD-B421-D2CDB235E430}"/>
              </a:ext>
            </a:extLst>
          </p:cNvPr>
          <p:cNvSpPr>
            <a:spLocks noGrp="1"/>
          </p:cNvSpPr>
          <p:nvPr>
            <p:ph type="body" idx="1"/>
          </p:nvPr>
        </p:nvSpPr>
        <p:spPr/>
        <p:txBody>
          <a:bodyPr>
            <a:normAutofit/>
          </a:bodyPr>
          <a:lstStyle/>
          <a:p>
            <a:endParaRPr lang="en-US" sz="2800" dirty="0"/>
          </a:p>
        </p:txBody>
      </p:sp>
    </p:spTree>
    <p:extLst>
      <p:ext uri="{BB962C8B-B14F-4D97-AF65-F5344CB8AC3E}">
        <p14:creationId xmlns:p14="http://schemas.microsoft.com/office/powerpoint/2010/main" val="3775458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4B32107-6256-4EE2-B53E-E2A6A456693C}"/>
              </a:ext>
            </a:extLst>
          </p:cNvPr>
          <p:cNvPicPr>
            <a:picLocks noChangeAspect="1"/>
          </p:cNvPicPr>
          <p:nvPr/>
        </p:nvPicPr>
        <p:blipFill>
          <a:blip r:embed="rId2"/>
          <a:stretch>
            <a:fillRect/>
          </a:stretch>
        </p:blipFill>
        <p:spPr>
          <a:xfrm>
            <a:off x="1357842" y="3429000"/>
            <a:ext cx="6338424" cy="3429792"/>
          </a:xfrm>
          <a:prstGeom prst="rect">
            <a:avLst/>
          </a:prstGeom>
        </p:spPr>
      </p:pic>
      <p:sp>
        <p:nvSpPr>
          <p:cNvPr id="4" name="Title 3">
            <a:extLst>
              <a:ext uri="{FF2B5EF4-FFF2-40B4-BE49-F238E27FC236}">
                <a16:creationId xmlns:a16="http://schemas.microsoft.com/office/drawing/2014/main" id="{EC00127A-6DE5-4BAC-8144-66A46D343333}"/>
              </a:ext>
            </a:extLst>
          </p:cNvPr>
          <p:cNvSpPr>
            <a:spLocks noGrp="1"/>
          </p:cNvSpPr>
          <p:nvPr>
            <p:ph type="title"/>
          </p:nvPr>
        </p:nvSpPr>
        <p:spPr/>
        <p:txBody>
          <a:bodyPr/>
          <a:lstStyle/>
          <a:p>
            <a:r>
              <a:rPr lang="en-US" dirty="0"/>
              <a:t>Two Approaches to Virtualization</a:t>
            </a:r>
          </a:p>
        </p:txBody>
      </p:sp>
      <p:sp>
        <p:nvSpPr>
          <p:cNvPr id="2" name="Content Placeholder 1"/>
          <p:cNvSpPr>
            <a:spLocks noGrp="1"/>
          </p:cNvSpPr>
          <p:nvPr>
            <p:ph idx="1"/>
          </p:nvPr>
        </p:nvSpPr>
        <p:spPr/>
        <p:txBody>
          <a:bodyPr>
            <a:normAutofit/>
          </a:bodyPr>
          <a:lstStyle/>
          <a:p>
            <a:r>
              <a:rPr lang="en-US" dirty="0"/>
              <a:t>Type 1 hypervisor vs type 2 hypervisor (aka </a:t>
            </a:r>
            <a:r>
              <a:rPr lang="en-US" b="1" dirty="0"/>
              <a:t>hosted hypervisor</a:t>
            </a:r>
            <a:r>
              <a:rPr lang="en-US" dirty="0"/>
              <a:t>)</a:t>
            </a:r>
          </a:p>
          <a:p>
            <a:r>
              <a:rPr lang="en-US" b="1" dirty="0"/>
              <a:t>Guest operating system:</a:t>
            </a:r>
            <a:r>
              <a:rPr lang="en-US" dirty="0"/>
              <a:t> the operating system running on top of the hypervisor (in both cases).</a:t>
            </a:r>
          </a:p>
          <a:p>
            <a:r>
              <a:rPr lang="en-US" b="1" dirty="0"/>
              <a:t>Host operating system:</a:t>
            </a:r>
            <a:r>
              <a:rPr lang="en-US" dirty="0"/>
              <a:t> for type 2 only, the operating system running on the hardware</a:t>
            </a:r>
          </a:p>
          <a:p>
            <a:endParaRPr lang="en-US" dirty="0"/>
          </a:p>
          <a:p>
            <a:endParaRPr lang="en-US" dirty="0"/>
          </a:p>
        </p:txBody>
      </p:sp>
    </p:spTree>
    <p:extLst>
      <p:ext uri="{BB962C8B-B14F-4D97-AF65-F5344CB8AC3E}">
        <p14:creationId xmlns:p14="http://schemas.microsoft.com/office/powerpoint/2010/main" val="2343124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635B-F549-4183-8326-53F9D298D5B9}"/>
              </a:ext>
            </a:extLst>
          </p:cNvPr>
          <p:cNvSpPr>
            <a:spLocks noGrp="1"/>
          </p:cNvSpPr>
          <p:nvPr>
            <p:ph type="title"/>
          </p:nvPr>
        </p:nvSpPr>
        <p:spPr/>
        <p:txBody>
          <a:bodyPr/>
          <a:lstStyle/>
          <a:p>
            <a:r>
              <a:rPr lang="en-US" dirty="0"/>
              <a:t>Type 1 vs Type 2 Hypervisor</a:t>
            </a:r>
          </a:p>
        </p:txBody>
      </p:sp>
      <p:sp>
        <p:nvSpPr>
          <p:cNvPr id="3" name="Content Placeholder 2">
            <a:extLst>
              <a:ext uri="{FF2B5EF4-FFF2-40B4-BE49-F238E27FC236}">
                <a16:creationId xmlns:a16="http://schemas.microsoft.com/office/drawing/2014/main" id="{F7EC33A5-C1EB-481C-A6F7-A6D1C0FF83F1}"/>
              </a:ext>
            </a:extLst>
          </p:cNvPr>
          <p:cNvSpPr>
            <a:spLocks noGrp="1"/>
          </p:cNvSpPr>
          <p:nvPr>
            <p:ph sz="half" idx="1"/>
          </p:nvPr>
        </p:nvSpPr>
        <p:spPr/>
        <p:txBody>
          <a:bodyPr/>
          <a:lstStyle/>
          <a:p>
            <a:r>
              <a:rPr lang="en-US" dirty="0"/>
              <a:t>Type 1 Hypervisor software:</a:t>
            </a:r>
          </a:p>
          <a:p>
            <a:pPr lvl="1"/>
            <a:r>
              <a:rPr lang="en-US" dirty="0"/>
              <a:t>VMware ESX/</a:t>
            </a:r>
            <a:r>
              <a:rPr lang="en-US" dirty="0" err="1"/>
              <a:t>ESXi</a:t>
            </a:r>
            <a:endParaRPr lang="en-US" dirty="0"/>
          </a:p>
          <a:p>
            <a:pPr lvl="1"/>
            <a:r>
              <a:rPr lang="en-US" dirty="0"/>
              <a:t>Hyper-V (Microsoft)</a:t>
            </a:r>
          </a:p>
          <a:p>
            <a:pPr lvl="1"/>
            <a:r>
              <a:rPr lang="en-US" dirty="0" err="1"/>
              <a:t>XenServer</a:t>
            </a:r>
            <a:r>
              <a:rPr lang="en-US" dirty="0"/>
              <a:t> (Citrix)</a:t>
            </a:r>
          </a:p>
          <a:p>
            <a:pPr lvl="1"/>
            <a:r>
              <a:rPr lang="en-US" dirty="0"/>
              <a:t>Oracle VM Server for SPARC</a:t>
            </a:r>
          </a:p>
          <a:p>
            <a:pPr lvl="1"/>
            <a:r>
              <a:rPr lang="en-US" dirty="0"/>
              <a:t>Oracle VM Server for x86</a:t>
            </a:r>
          </a:p>
          <a:p>
            <a:pPr lvl="1"/>
            <a:r>
              <a:rPr lang="en-US" dirty="0"/>
              <a:t>IBM’s z/VM</a:t>
            </a:r>
          </a:p>
          <a:p>
            <a:pPr lvl="1"/>
            <a:endParaRPr lang="en-US" dirty="0"/>
          </a:p>
          <a:p>
            <a:pPr marL="294894" lvl="1" indent="0">
              <a:buNone/>
            </a:pPr>
            <a:endParaRPr lang="en-US" dirty="0"/>
          </a:p>
        </p:txBody>
      </p:sp>
      <p:sp>
        <p:nvSpPr>
          <p:cNvPr id="5" name="Content Placeholder 4">
            <a:extLst>
              <a:ext uri="{FF2B5EF4-FFF2-40B4-BE49-F238E27FC236}">
                <a16:creationId xmlns:a16="http://schemas.microsoft.com/office/drawing/2014/main" id="{0A5F132B-5277-12F2-978C-236613A60D3A}"/>
              </a:ext>
            </a:extLst>
          </p:cNvPr>
          <p:cNvSpPr>
            <a:spLocks noGrp="1"/>
          </p:cNvSpPr>
          <p:nvPr>
            <p:ph sz="half" idx="2"/>
          </p:nvPr>
        </p:nvSpPr>
        <p:spPr/>
        <p:txBody>
          <a:bodyPr/>
          <a:lstStyle/>
          <a:p>
            <a:r>
              <a:rPr lang="en-US" dirty="0"/>
              <a:t>Type 2 Hypervisor software:</a:t>
            </a:r>
          </a:p>
          <a:p>
            <a:pPr lvl="1"/>
            <a:r>
              <a:rPr lang="en-US" dirty="0"/>
              <a:t>VMware workstation</a:t>
            </a:r>
          </a:p>
          <a:p>
            <a:pPr lvl="1"/>
            <a:r>
              <a:rPr lang="en-US" dirty="0" err="1"/>
              <a:t>Virtualbox</a:t>
            </a:r>
            <a:endParaRPr lang="en-US" dirty="0"/>
          </a:p>
          <a:p>
            <a:endParaRPr lang="en-US" dirty="0"/>
          </a:p>
        </p:txBody>
      </p:sp>
      <p:pic>
        <p:nvPicPr>
          <p:cNvPr id="4" name="Picture 3">
            <a:extLst>
              <a:ext uri="{FF2B5EF4-FFF2-40B4-BE49-F238E27FC236}">
                <a16:creationId xmlns:a16="http://schemas.microsoft.com/office/drawing/2014/main" id="{109EF02D-3BCB-10D7-EDF6-F95C8B1457AF}"/>
              </a:ext>
            </a:extLst>
          </p:cNvPr>
          <p:cNvPicPr>
            <a:picLocks noChangeAspect="1"/>
          </p:cNvPicPr>
          <p:nvPr/>
        </p:nvPicPr>
        <p:blipFill>
          <a:blip r:embed="rId2"/>
          <a:stretch>
            <a:fillRect/>
          </a:stretch>
        </p:blipFill>
        <p:spPr>
          <a:xfrm>
            <a:off x="2451354" y="3886195"/>
            <a:ext cx="5212023" cy="2820284"/>
          </a:xfrm>
          <a:prstGeom prst="rect">
            <a:avLst/>
          </a:prstGeom>
        </p:spPr>
      </p:pic>
    </p:spTree>
    <p:extLst>
      <p:ext uri="{BB962C8B-B14F-4D97-AF65-F5344CB8AC3E}">
        <p14:creationId xmlns:p14="http://schemas.microsoft.com/office/powerpoint/2010/main" val="300452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B5E8BE0-7A49-45BE-8F96-15981C586526}"/>
              </a:ext>
            </a:extLst>
          </p:cNvPr>
          <p:cNvGrpSpPr/>
          <p:nvPr/>
        </p:nvGrpSpPr>
        <p:grpSpPr>
          <a:xfrm>
            <a:off x="1188757" y="3517392"/>
            <a:ext cx="6766486" cy="2895600"/>
            <a:chOff x="304800" y="1524000"/>
            <a:chExt cx="8425257" cy="3500749"/>
          </a:xfrm>
        </p:grpSpPr>
        <p:pic>
          <p:nvPicPr>
            <p:cNvPr id="9" name="Picture 8" descr="01-29">
              <a:extLst>
                <a:ext uri="{FF2B5EF4-FFF2-40B4-BE49-F238E27FC236}">
                  <a16:creationId xmlns:a16="http://schemas.microsoft.com/office/drawing/2014/main" id="{4C3C5E27-B291-4DC5-B04B-DA99CC0D3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425257" cy="34004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1ED9769-9ED9-4F5E-B231-1CC22840C8F0}"/>
                </a:ext>
              </a:extLst>
            </p:cNvPr>
            <p:cNvSpPr txBox="1"/>
            <p:nvPr/>
          </p:nvSpPr>
          <p:spPr>
            <a:xfrm>
              <a:off x="370460" y="4495800"/>
              <a:ext cx="3550031" cy="48114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a:solidFill>
                <a:schemeClr val="tx1"/>
              </a:solidFill>
            </a:ln>
          </p:spPr>
          <p:txBody>
            <a:bodyPr wrap="square" rtlCol="0" anchor="ctr" anchorCtr="0">
              <a:spAutoFit/>
            </a:bodyPr>
            <a:lstStyle/>
            <a:p>
              <a:pPr algn="ctr"/>
              <a:r>
                <a:rPr lang="en-US" dirty="0"/>
                <a:t>Hardware</a:t>
              </a:r>
            </a:p>
          </p:txBody>
        </p:sp>
        <p:sp>
          <p:nvSpPr>
            <p:cNvPr id="11" name="TextBox 10">
              <a:extLst>
                <a:ext uri="{FF2B5EF4-FFF2-40B4-BE49-F238E27FC236}">
                  <a16:creationId xmlns:a16="http://schemas.microsoft.com/office/drawing/2014/main" id="{464268B4-F380-4174-AF70-7DFE58DA494F}"/>
                </a:ext>
              </a:extLst>
            </p:cNvPr>
            <p:cNvSpPr txBox="1"/>
            <p:nvPr/>
          </p:nvSpPr>
          <p:spPr>
            <a:xfrm>
              <a:off x="4961241" y="4495493"/>
              <a:ext cx="3709698" cy="52925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a:solidFill>
                <a:schemeClr val="tx1"/>
              </a:solidFill>
            </a:ln>
          </p:spPr>
          <p:txBody>
            <a:bodyPr wrap="square" rtlCol="0" anchor="ctr" anchorCtr="0">
              <a:spAutoFit/>
            </a:bodyPr>
            <a:lstStyle/>
            <a:p>
              <a:pPr algn="ctr"/>
              <a:r>
                <a:rPr lang="en-US" dirty="0"/>
                <a:t>Hardware</a:t>
              </a:r>
            </a:p>
          </p:txBody>
        </p:sp>
      </p:grpSp>
      <p:sp>
        <p:nvSpPr>
          <p:cNvPr id="4" name="Title 3">
            <a:extLst>
              <a:ext uri="{FF2B5EF4-FFF2-40B4-BE49-F238E27FC236}">
                <a16:creationId xmlns:a16="http://schemas.microsoft.com/office/drawing/2014/main" id="{EC00127A-6DE5-4BAC-8144-66A46D343333}"/>
              </a:ext>
            </a:extLst>
          </p:cNvPr>
          <p:cNvSpPr>
            <a:spLocks noGrp="1"/>
          </p:cNvSpPr>
          <p:nvPr>
            <p:ph type="title"/>
          </p:nvPr>
        </p:nvSpPr>
        <p:spPr/>
        <p:txBody>
          <a:bodyPr/>
          <a:lstStyle/>
          <a:p>
            <a:r>
              <a:rPr lang="en-US" dirty="0"/>
              <a:t>Type 1 Hypervisors</a:t>
            </a:r>
          </a:p>
        </p:txBody>
      </p:sp>
      <p:sp>
        <p:nvSpPr>
          <p:cNvPr id="2" name="Content Placeholder 1"/>
          <p:cNvSpPr>
            <a:spLocks noGrp="1"/>
          </p:cNvSpPr>
          <p:nvPr>
            <p:ph idx="1"/>
          </p:nvPr>
        </p:nvSpPr>
        <p:spPr/>
        <p:txBody>
          <a:bodyPr/>
          <a:lstStyle/>
          <a:p>
            <a:r>
              <a:rPr lang="en-US" b="1" dirty="0"/>
              <a:t>Type 1 hypervisor</a:t>
            </a:r>
            <a:r>
              <a:rPr lang="en-US" dirty="0"/>
              <a:t> – like an operating system since it is the only program running in the most privileged mode. </a:t>
            </a:r>
          </a:p>
          <a:p>
            <a:r>
              <a:rPr lang="en-US" dirty="0"/>
              <a:t>Its job is to support multiple copies of the actual hardware, called virtual machines - similar to processes in a normal operating system.</a:t>
            </a:r>
          </a:p>
          <a:p>
            <a:endParaRPr lang="en-US" dirty="0"/>
          </a:p>
          <a:p>
            <a:endParaRPr lang="en-US" dirty="0"/>
          </a:p>
        </p:txBody>
      </p:sp>
    </p:spTree>
    <p:extLst>
      <p:ext uri="{BB962C8B-B14F-4D97-AF65-F5344CB8AC3E}">
        <p14:creationId xmlns:p14="http://schemas.microsoft.com/office/powerpoint/2010/main" val="1502468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 Passing</a:t>
            </a:r>
          </a:p>
        </p:txBody>
      </p:sp>
      <p:sp>
        <p:nvSpPr>
          <p:cNvPr id="2" name="Content Placeholder 1"/>
          <p:cNvSpPr>
            <a:spLocks noGrp="1"/>
          </p:cNvSpPr>
          <p:nvPr>
            <p:ph idx="1"/>
          </p:nvPr>
        </p:nvSpPr>
        <p:spPr/>
        <p:txBody>
          <a:bodyPr>
            <a:normAutofit/>
          </a:bodyPr>
          <a:lstStyle/>
          <a:p>
            <a:r>
              <a:rPr lang="en-US" dirty="0"/>
              <a:t>Within a single computer message passing is safe, reliable, and secure.</a:t>
            </a:r>
          </a:p>
          <a:p>
            <a:pPr lvl="1"/>
            <a:r>
              <a:rPr lang="en-US" dirty="0"/>
              <a:t>The OS knows the sender/receiver</a:t>
            </a:r>
          </a:p>
          <a:p>
            <a:pPr lvl="1"/>
            <a:endParaRPr lang="en-US" dirty="0"/>
          </a:p>
          <a:p>
            <a:r>
              <a:rPr lang="en-US" dirty="0"/>
              <a:t>On a network things aren’t straightforward  </a:t>
            </a:r>
          </a:p>
          <a:p>
            <a:pPr lvl="1"/>
            <a:r>
              <a:rPr lang="en-US" dirty="0"/>
              <a:t>A rogue computer (or e-mail sender) may spoof their identity</a:t>
            </a:r>
          </a:p>
          <a:p>
            <a:pPr lvl="1"/>
            <a:endParaRPr lang="en-US" dirty="0"/>
          </a:p>
          <a:p>
            <a:r>
              <a:rPr lang="en-US" dirty="0"/>
              <a:t>Trust </a:t>
            </a:r>
          </a:p>
          <a:p>
            <a:pPr lvl="1"/>
            <a:r>
              <a:rPr lang="en-US" dirty="0"/>
              <a:t>How can we be sure that the messages received are from a trusted source?</a:t>
            </a:r>
          </a:p>
          <a:p>
            <a:r>
              <a:rPr lang="en-US" dirty="0"/>
              <a:t>Confidentiality  </a:t>
            </a:r>
          </a:p>
          <a:p>
            <a:pPr lvl="1"/>
            <a:r>
              <a:rPr lang="en-US" dirty="0"/>
              <a:t>How can we ensure that sent messages are received only by the intended recipient?</a:t>
            </a:r>
          </a:p>
          <a:p>
            <a:pPr lvl="1"/>
            <a:endParaRPr lang="en-US" dirty="0"/>
          </a:p>
          <a:p>
            <a:endParaRPr lang="en-US" dirty="0"/>
          </a:p>
          <a:p>
            <a:endParaRPr lang="en-US" dirty="0"/>
          </a:p>
        </p:txBody>
      </p:sp>
    </p:spTree>
    <p:extLst>
      <p:ext uri="{BB962C8B-B14F-4D97-AF65-F5344CB8AC3E}">
        <p14:creationId xmlns:p14="http://schemas.microsoft.com/office/powerpoint/2010/main" val="2785148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B5E8BE0-7A49-45BE-8F96-15981C586526}"/>
              </a:ext>
            </a:extLst>
          </p:cNvPr>
          <p:cNvGrpSpPr/>
          <p:nvPr/>
        </p:nvGrpSpPr>
        <p:grpSpPr>
          <a:xfrm>
            <a:off x="1234476" y="3520439"/>
            <a:ext cx="6675047" cy="2983992"/>
            <a:chOff x="304800" y="1524000"/>
            <a:chExt cx="8425257" cy="3500749"/>
          </a:xfrm>
        </p:grpSpPr>
        <p:pic>
          <p:nvPicPr>
            <p:cNvPr id="9" name="Picture 8" descr="01-29">
              <a:extLst>
                <a:ext uri="{FF2B5EF4-FFF2-40B4-BE49-F238E27FC236}">
                  <a16:creationId xmlns:a16="http://schemas.microsoft.com/office/drawing/2014/main" id="{4C3C5E27-B291-4DC5-B04B-DA99CC0D3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425257" cy="34004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1ED9769-9ED9-4F5E-B231-1CC22840C8F0}"/>
                </a:ext>
              </a:extLst>
            </p:cNvPr>
            <p:cNvSpPr txBox="1"/>
            <p:nvPr/>
          </p:nvSpPr>
          <p:spPr>
            <a:xfrm>
              <a:off x="370460" y="4495800"/>
              <a:ext cx="3550031" cy="48114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a:solidFill>
                <a:schemeClr val="tx1"/>
              </a:solidFill>
            </a:ln>
          </p:spPr>
          <p:txBody>
            <a:bodyPr wrap="square" rtlCol="0" anchor="ctr" anchorCtr="0">
              <a:spAutoFit/>
            </a:bodyPr>
            <a:lstStyle/>
            <a:p>
              <a:pPr algn="ctr"/>
              <a:r>
                <a:rPr lang="en-US" dirty="0"/>
                <a:t>Hardware</a:t>
              </a:r>
            </a:p>
          </p:txBody>
        </p:sp>
        <p:sp>
          <p:nvSpPr>
            <p:cNvPr id="11" name="TextBox 10">
              <a:extLst>
                <a:ext uri="{FF2B5EF4-FFF2-40B4-BE49-F238E27FC236}">
                  <a16:creationId xmlns:a16="http://schemas.microsoft.com/office/drawing/2014/main" id="{464268B4-F380-4174-AF70-7DFE58DA494F}"/>
                </a:ext>
              </a:extLst>
            </p:cNvPr>
            <p:cNvSpPr txBox="1"/>
            <p:nvPr/>
          </p:nvSpPr>
          <p:spPr>
            <a:xfrm>
              <a:off x="4961241" y="4495493"/>
              <a:ext cx="3709698" cy="52925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a:solidFill>
                <a:schemeClr val="tx1"/>
              </a:solidFill>
            </a:ln>
          </p:spPr>
          <p:txBody>
            <a:bodyPr wrap="square" rtlCol="0" anchor="ctr" anchorCtr="0">
              <a:spAutoFit/>
            </a:bodyPr>
            <a:lstStyle/>
            <a:p>
              <a:pPr algn="ctr"/>
              <a:r>
                <a:rPr lang="en-US" dirty="0"/>
                <a:t>Hardware</a:t>
              </a:r>
            </a:p>
          </p:txBody>
        </p:sp>
      </p:grpSp>
      <p:sp>
        <p:nvSpPr>
          <p:cNvPr id="4" name="Title 3">
            <a:extLst>
              <a:ext uri="{FF2B5EF4-FFF2-40B4-BE49-F238E27FC236}">
                <a16:creationId xmlns:a16="http://schemas.microsoft.com/office/drawing/2014/main" id="{EC00127A-6DE5-4BAC-8144-66A46D343333}"/>
              </a:ext>
            </a:extLst>
          </p:cNvPr>
          <p:cNvSpPr>
            <a:spLocks noGrp="1"/>
          </p:cNvSpPr>
          <p:nvPr>
            <p:ph type="title"/>
          </p:nvPr>
        </p:nvSpPr>
        <p:spPr/>
        <p:txBody>
          <a:bodyPr/>
          <a:lstStyle/>
          <a:p>
            <a:r>
              <a:rPr lang="en-US" dirty="0"/>
              <a:t>Type 2 Hypervisors</a:t>
            </a:r>
          </a:p>
        </p:txBody>
      </p:sp>
      <p:sp>
        <p:nvSpPr>
          <p:cNvPr id="2" name="Content Placeholder 1"/>
          <p:cNvSpPr>
            <a:spLocks noGrp="1"/>
          </p:cNvSpPr>
          <p:nvPr>
            <p:ph idx="1"/>
          </p:nvPr>
        </p:nvSpPr>
        <p:spPr/>
        <p:txBody>
          <a:bodyPr/>
          <a:lstStyle/>
          <a:p>
            <a:r>
              <a:rPr lang="en-US" b="1" dirty="0"/>
              <a:t>Type 2 hypervisor</a:t>
            </a:r>
            <a:r>
              <a:rPr lang="en-US" dirty="0"/>
              <a:t> – it is a program that relies on say Windows or Linux to allocate and schedule resources, very much like a regular process. </a:t>
            </a:r>
          </a:p>
          <a:p>
            <a:r>
              <a:rPr lang="en-US" dirty="0"/>
              <a:t>Of course, the type 2 hypervisor still pretends to be a full computer with a CPU and various devices. </a:t>
            </a:r>
          </a:p>
          <a:p>
            <a:endParaRPr lang="en-US" dirty="0"/>
          </a:p>
          <a:p>
            <a:endParaRPr lang="en-US" dirty="0"/>
          </a:p>
        </p:txBody>
      </p:sp>
    </p:spTree>
    <p:extLst>
      <p:ext uri="{BB962C8B-B14F-4D97-AF65-F5344CB8AC3E}">
        <p14:creationId xmlns:p14="http://schemas.microsoft.com/office/powerpoint/2010/main" val="375036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6B9A0-9FDD-DDBA-B06E-2D7443E89AFF}"/>
              </a:ext>
            </a:extLst>
          </p:cNvPr>
          <p:cNvSpPr>
            <a:spLocks noGrp="1"/>
          </p:cNvSpPr>
          <p:nvPr>
            <p:ph type="title"/>
          </p:nvPr>
        </p:nvSpPr>
        <p:spPr/>
        <p:txBody>
          <a:bodyPr/>
          <a:lstStyle/>
          <a:p>
            <a:r>
              <a:rPr lang="en-US" dirty="0"/>
              <a:t>Kernel Instructions</a:t>
            </a:r>
          </a:p>
        </p:txBody>
      </p:sp>
      <p:sp>
        <p:nvSpPr>
          <p:cNvPr id="3" name="Content Placeholder 2">
            <a:extLst>
              <a:ext uri="{FF2B5EF4-FFF2-40B4-BE49-F238E27FC236}">
                <a16:creationId xmlns:a16="http://schemas.microsoft.com/office/drawing/2014/main" id="{E602C397-6370-F4A6-292B-212C095A7974}"/>
              </a:ext>
            </a:extLst>
          </p:cNvPr>
          <p:cNvSpPr>
            <a:spLocks noGrp="1"/>
          </p:cNvSpPr>
          <p:nvPr>
            <p:ph idx="1"/>
          </p:nvPr>
        </p:nvSpPr>
        <p:spPr/>
        <p:txBody>
          <a:bodyPr/>
          <a:lstStyle/>
          <a:p>
            <a:r>
              <a:rPr lang="en-US" dirty="0"/>
              <a:t>Both types of hypervisors must execute the machine’s instruction set in a safe manner. </a:t>
            </a:r>
          </a:p>
          <a:p>
            <a:r>
              <a:rPr lang="en-US" dirty="0"/>
              <a:t>For instance, a guest OS may change and even mess up its own page tables, but not those of others. </a:t>
            </a:r>
          </a:p>
          <a:p>
            <a:r>
              <a:rPr lang="en-US" dirty="0"/>
              <a:t>The virtual machine runs in user mode.</a:t>
            </a:r>
          </a:p>
          <a:p>
            <a:r>
              <a:rPr lang="en-US" dirty="0"/>
              <a:t>When the guest OS executes a privileged instruction, the hardware traps, since the instruction was executed in user mode.</a:t>
            </a:r>
          </a:p>
          <a:p>
            <a:r>
              <a:rPr lang="en-US" dirty="0"/>
              <a:t>The hypervisor then runs in kernel mode and can execute the instruction for the guest OS.</a:t>
            </a:r>
          </a:p>
          <a:p>
            <a:endParaRPr lang="en-US" dirty="0"/>
          </a:p>
          <a:p>
            <a:endParaRPr lang="en-US" dirty="0"/>
          </a:p>
        </p:txBody>
      </p:sp>
    </p:spTree>
    <p:extLst>
      <p:ext uri="{BB962C8B-B14F-4D97-AF65-F5344CB8AC3E}">
        <p14:creationId xmlns:p14="http://schemas.microsoft.com/office/powerpoint/2010/main" val="86719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635B-F549-4183-8326-53F9D298D5B9}"/>
              </a:ext>
            </a:extLst>
          </p:cNvPr>
          <p:cNvSpPr>
            <a:spLocks noGrp="1"/>
          </p:cNvSpPr>
          <p:nvPr>
            <p:ph type="title"/>
          </p:nvPr>
        </p:nvSpPr>
        <p:spPr>
          <a:xfrm>
            <a:off x="457200" y="139004"/>
            <a:ext cx="8229600" cy="1143000"/>
          </a:xfrm>
        </p:spPr>
        <p:txBody>
          <a:bodyPr/>
          <a:lstStyle/>
          <a:p>
            <a:r>
              <a:rPr lang="en-US" dirty="0"/>
              <a:t>Kernel Instructions</a:t>
            </a:r>
          </a:p>
        </p:txBody>
      </p:sp>
      <p:sp>
        <p:nvSpPr>
          <p:cNvPr id="3" name="Content Placeholder 2">
            <a:extLst>
              <a:ext uri="{FF2B5EF4-FFF2-40B4-BE49-F238E27FC236}">
                <a16:creationId xmlns:a16="http://schemas.microsoft.com/office/drawing/2014/main" id="{F7EC33A5-C1EB-481C-A6F7-A6D1C0FF83F1}"/>
              </a:ext>
            </a:extLst>
          </p:cNvPr>
          <p:cNvSpPr>
            <a:spLocks noGrp="1"/>
          </p:cNvSpPr>
          <p:nvPr>
            <p:ph idx="1"/>
          </p:nvPr>
        </p:nvSpPr>
        <p:spPr>
          <a:xfrm>
            <a:off x="457200" y="1370396"/>
            <a:ext cx="8229600" cy="4389120"/>
          </a:xfrm>
        </p:spPr>
        <p:txBody>
          <a:bodyPr/>
          <a:lstStyle/>
          <a:p>
            <a:r>
              <a:rPr lang="en-US" dirty="0"/>
              <a:t>What happens when the guest operating system (thinks it’s in kernel mode) executes an instruction that is allowed only in kernel mode?</a:t>
            </a:r>
          </a:p>
          <a:p>
            <a:endParaRPr lang="en-US" dirty="0"/>
          </a:p>
        </p:txBody>
      </p:sp>
      <p:pic>
        <p:nvPicPr>
          <p:cNvPr id="4" name="Picture 2">
            <a:extLst>
              <a:ext uri="{FF2B5EF4-FFF2-40B4-BE49-F238E27FC236}">
                <a16:creationId xmlns:a16="http://schemas.microsoft.com/office/drawing/2014/main" id="{5BC09929-FA04-48B0-B0C6-9FAFAE1E4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 y="2027349"/>
            <a:ext cx="7348786" cy="2681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B8EF4E99-2E76-F870-3EC1-2A4C4525A919}"/>
              </a:ext>
            </a:extLst>
          </p:cNvPr>
          <p:cNvPicPr>
            <a:picLocks noChangeAspect="1"/>
          </p:cNvPicPr>
          <p:nvPr/>
        </p:nvPicPr>
        <p:blipFill>
          <a:blip r:embed="rId4"/>
          <a:stretch>
            <a:fillRect/>
          </a:stretch>
        </p:blipFill>
        <p:spPr>
          <a:xfrm>
            <a:off x="3566171" y="4411535"/>
            <a:ext cx="5634684" cy="2492147"/>
          </a:xfrm>
          <a:prstGeom prst="rect">
            <a:avLst/>
          </a:prstGeom>
        </p:spPr>
      </p:pic>
    </p:spTree>
    <p:extLst>
      <p:ext uri="{BB962C8B-B14F-4D97-AF65-F5344CB8AC3E}">
        <p14:creationId xmlns:p14="http://schemas.microsoft.com/office/powerpoint/2010/main" val="395928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Memory Virtualization</a:t>
            </a:r>
          </a:p>
        </p:txBody>
      </p:sp>
      <p:sp>
        <p:nvSpPr>
          <p:cNvPr id="2" name="Content Placeholder 1"/>
          <p:cNvSpPr>
            <a:spLocks noGrp="1"/>
          </p:cNvSpPr>
          <p:nvPr>
            <p:ph idx="1"/>
          </p:nvPr>
        </p:nvSpPr>
        <p:spPr/>
        <p:txBody>
          <a:bodyPr/>
          <a:lstStyle/>
          <a:p>
            <a:r>
              <a:rPr lang="en-US" dirty="0"/>
              <a:t>Almost all modern OSes support virtual memory – mapping of pages in the virtual address space onto pages of physical memory.</a:t>
            </a:r>
          </a:p>
          <a:p>
            <a:endParaRPr lang="en-US" dirty="0"/>
          </a:p>
          <a:p>
            <a:r>
              <a:rPr lang="en-US" dirty="0"/>
              <a:t>This mapping is defined by multilevel page tables. </a:t>
            </a:r>
          </a:p>
          <a:p>
            <a:endParaRPr lang="en-US" dirty="0"/>
          </a:p>
          <a:p>
            <a:r>
              <a:rPr lang="en-US" dirty="0"/>
              <a:t>Virtualization greatly complicates memory management. </a:t>
            </a:r>
          </a:p>
          <a:p>
            <a:pPr lvl="1"/>
            <a:r>
              <a:rPr lang="en-US" dirty="0"/>
              <a:t>Virtual memory utilization involves sharing the physical system memory in RAM and dynamically allocating it to the physical memory of the VMs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76706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A968-32BE-281B-CB75-D6608144E692}"/>
              </a:ext>
            </a:extLst>
          </p:cNvPr>
          <p:cNvSpPr>
            <a:spLocks noGrp="1"/>
          </p:cNvSpPr>
          <p:nvPr>
            <p:ph type="title"/>
          </p:nvPr>
        </p:nvSpPr>
        <p:spPr>
          <a:xfrm>
            <a:off x="457200" y="155454"/>
            <a:ext cx="8229600" cy="1143000"/>
          </a:xfrm>
        </p:spPr>
        <p:txBody>
          <a:bodyPr/>
          <a:lstStyle/>
          <a:p>
            <a:r>
              <a:rPr lang="en-US" dirty="0"/>
              <a:t>Memory Virtualization</a:t>
            </a:r>
          </a:p>
        </p:txBody>
      </p:sp>
      <p:sp>
        <p:nvSpPr>
          <p:cNvPr id="3" name="Content Placeholder 2">
            <a:extLst>
              <a:ext uri="{FF2B5EF4-FFF2-40B4-BE49-F238E27FC236}">
                <a16:creationId xmlns:a16="http://schemas.microsoft.com/office/drawing/2014/main" id="{FCF45591-8F2C-686A-D03B-5837509364C9}"/>
              </a:ext>
            </a:extLst>
          </p:cNvPr>
          <p:cNvSpPr>
            <a:spLocks noGrp="1"/>
          </p:cNvSpPr>
          <p:nvPr>
            <p:ph idx="1"/>
          </p:nvPr>
        </p:nvSpPr>
        <p:spPr>
          <a:xfrm>
            <a:off x="457200" y="1386846"/>
            <a:ext cx="8229600" cy="4389120"/>
          </a:xfrm>
        </p:spPr>
        <p:txBody>
          <a:bodyPr/>
          <a:lstStyle/>
          <a:p>
            <a:r>
              <a:rPr lang="en-US" dirty="0"/>
              <a:t>Two stage mapping:</a:t>
            </a:r>
          </a:p>
          <a:p>
            <a:pPr lvl="1"/>
            <a:r>
              <a:rPr lang="en-US" dirty="0"/>
              <a:t>Virtual memory to physical memory</a:t>
            </a:r>
          </a:p>
          <a:p>
            <a:pPr lvl="1"/>
            <a:r>
              <a:rPr lang="en-US" dirty="0"/>
              <a:t>Physical memory to machine memory</a:t>
            </a:r>
          </a:p>
          <a:p>
            <a:r>
              <a:rPr lang="en-US" dirty="0"/>
              <a:t>The guest OS maps virtual addresses to the physical addresses, but the guest OS cannot directly access the actual machine memory</a:t>
            </a:r>
          </a:p>
          <a:p>
            <a:r>
              <a:rPr lang="en-US" dirty="0"/>
              <a:t>The VMM is responsible for mapping the guest physical memory to the actual machine memory</a:t>
            </a:r>
          </a:p>
        </p:txBody>
      </p:sp>
      <p:pic>
        <p:nvPicPr>
          <p:cNvPr id="1026" name="Picture 2">
            <a:extLst>
              <a:ext uri="{FF2B5EF4-FFF2-40B4-BE49-F238E27FC236}">
                <a16:creationId xmlns:a16="http://schemas.microsoft.com/office/drawing/2014/main" id="{FB04889D-5B99-C188-3F33-29FF0F6B3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96" y="3773768"/>
            <a:ext cx="6715125"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69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45B1-B276-273D-EC2D-0191AC2FE379}"/>
              </a:ext>
            </a:extLst>
          </p:cNvPr>
          <p:cNvSpPr>
            <a:spLocks noGrp="1"/>
          </p:cNvSpPr>
          <p:nvPr>
            <p:ph type="title"/>
          </p:nvPr>
        </p:nvSpPr>
        <p:spPr/>
        <p:txBody>
          <a:bodyPr/>
          <a:lstStyle/>
          <a:p>
            <a:r>
              <a:rPr lang="en-US" dirty="0"/>
              <a:t>Memory Virtualization</a:t>
            </a:r>
          </a:p>
        </p:txBody>
      </p:sp>
      <p:sp>
        <p:nvSpPr>
          <p:cNvPr id="3" name="Content Placeholder 2">
            <a:extLst>
              <a:ext uri="{FF2B5EF4-FFF2-40B4-BE49-F238E27FC236}">
                <a16:creationId xmlns:a16="http://schemas.microsoft.com/office/drawing/2014/main" id="{1CD6291B-98B5-B2FB-8D93-0AF4FBD5DD03}"/>
              </a:ext>
            </a:extLst>
          </p:cNvPr>
          <p:cNvSpPr>
            <a:spLocks noGrp="1"/>
          </p:cNvSpPr>
          <p:nvPr>
            <p:ph idx="1"/>
          </p:nvPr>
        </p:nvSpPr>
        <p:spPr/>
        <p:txBody>
          <a:bodyPr>
            <a:normAutofit fontScale="92500" lnSpcReduction="10000"/>
          </a:bodyPr>
          <a:lstStyle/>
          <a:p>
            <a:r>
              <a:rPr lang="en-US" dirty="0"/>
              <a:t>Since each page table of the guest </a:t>
            </a:r>
            <a:r>
              <a:rPr lang="en-US"/>
              <a:t>OSes has </a:t>
            </a:r>
            <a:r>
              <a:rPr lang="en-US" dirty="0"/>
              <a:t>a separate page table in the VMM, the VMM page table is called the </a:t>
            </a:r>
            <a:r>
              <a:rPr lang="en-US" b="1" dirty="0"/>
              <a:t>shadow page table</a:t>
            </a:r>
            <a:r>
              <a:rPr lang="en-US" dirty="0"/>
              <a:t>.</a:t>
            </a:r>
          </a:p>
          <a:p>
            <a:endParaRPr lang="en-US" dirty="0"/>
          </a:p>
          <a:p>
            <a:r>
              <a:rPr lang="en-US" dirty="0"/>
              <a:t>The shadow page table keeps mappings from virtual pages within a VM to real physical pages allotted by the VMM.</a:t>
            </a:r>
          </a:p>
          <a:p>
            <a:endParaRPr lang="en-US" dirty="0"/>
          </a:p>
          <a:p>
            <a:r>
              <a:rPr lang="en-US" dirty="0"/>
              <a:t>When the VM tries to change the MMU to point to a specific page table, this traps to the VMM which updates the MMU to point to the shadow page table.</a:t>
            </a:r>
          </a:p>
          <a:p>
            <a:endParaRPr lang="en-US" dirty="0"/>
          </a:p>
          <a:p>
            <a:r>
              <a:rPr lang="en-US" dirty="0"/>
              <a:t>The shadow page table has actual mappings between virtual pages in VM and real physical pages in the machine.</a:t>
            </a:r>
          </a:p>
          <a:p>
            <a:endParaRPr lang="en-US" dirty="0"/>
          </a:p>
          <a:p>
            <a:r>
              <a:rPr lang="en-US" dirty="0"/>
              <a:t>Keeping shadow page table in sync with guest page table:</a:t>
            </a:r>
          </a:p>
          <a:p>
            <a:pPr lvl="1"/>
            <a:r>
              <a:rPr lang="en-US" dirty="0"/>
              <a:t>When guest OS updates page table, VMM updates shadow page table</a:t>
            </a:r>
          </a:p>
          <a:p>
            <a:endParaRPr lang="en-US" dirty="0"/>
          </a:p>
        </p:txBody>
      </p:sp>
    </p:spTree>
    <p:extLst>
      <p:ext uri="{BB962C8B-B14F-4D97-AF65-F5344CB8AC3E}">
        <p14:creationId xmlns:p14="http://schemas.microsoft.com/office/powerpoint/2010/main" val="398444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FE02-AA65-8545-4995-E3721713BB86}"/>
              </a:ext>
            </a:extLst>
          </p:cNvPr>
          <p:cNvSpPr>
            <a:spLocks noGrp="1"/>
          </p:cNvSpPr>
          <p:nvPr>
            <p:ph type="title"/>
          </p:nvPr>
        </p:nvSpPr>
        <p:spPr/>
        <p:txBody>
          <a:bodyPr/>
          <a:lstStyle/>
          <a:p>
            <a:r>
              <a:rPr lang="en-US" dirty="0"/>
              <a:t>Next Time</a:t>
            </a:r>
          </a:p>
        </p:txBody>
      </p:sp>
      <p:sp>
        <p:nvSpPr>
          <p:cNvPr id="3" name="Content Placeholder 2">
            <a:extLst>
              <a:ext uri="{FF2B5EF4-FFF2-40B4-BE49-F238E27FC236}">
                <a16:creationId xmlns:a16="http://schemas.microsoft.com/office/drawing/2014/main" id="{26CE1750-2E19-6D91-D66B-1D67986D54A3}"/>
              </a:ext>
            </a:extLst>
          </p:cNvPr>
          <p:cNvSpPr>
            <a:spLocks noGrp="1"/>
          </p:cNvSpPr>
          <p:nvPr>
            <p:ph idx="1"/>
          </p:nvPr>
        </p:nvSpPr>
        <p:spPr/>
        <p:txBody>
          <a:bodyPr/>
          <a:lstStyle/>
          <a:p>
            <a:r>
              <a:rPr lang="en-US" dirty="0"/>
              <a:t>Start Review</a:t>
            </a:r>
          </a:p>
          <a:p>
            <a:endParaRPr lang="en-US" dirty="0"/>
          </a:p>
        </p:txBody>
      </p:sp>
    </p:spTree>
    <p:extLst>
      <p:ext uri="{BB962C8B-B14F-4D97-AF65-F5344CB8AC3E}">
        <p14:creationId xmlns:p14="http://schemas.microsoft.com/office/powerpoint/2010/main" val="110968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Cryptography</a:t>
            </a:r>
          </a:p>
        </p:txBody>
      </p:sp>
      <p:sp>
        <p:nvSpPr>
          <p:cNvPr id="2" name="Content Placeholder 1"/>
          <p:cNvSpPr>
            <a:spLocks noGrp="1"/>
          </p:cNvSpPr>
          <p:nvPr>
            <p:ph idx="1"/>
          </p:nvPr>
        </p:nvSpPr>
        <p:spPr/>
        <p:txBody>
          <a:bodyPr>
            <a:normAutofit/>
          </a:bodyPr>
          <a:lstStyle/>
          <a:p>
            <a:r>
              <a:rPr lang="en-US" dirty="0"/>
              <a:t>Cryptography can help with both trust and confidentiality with secrets and keys. </a:t>
            </a:r>
          </a:p>
          <a:p>
            <a:endParaRPr lang="en-US" dirty="0"/>
          </a:p>
          <a:p>
            <a:r>
              <a:rPr lang="en-US" dirty="0"/>
              <a:t>Trust - the key is held by the sender so that the recipient knows that only the authentic author could have sent the message. </a:t>
            </a:r>
          </a:p>
          <a:p>
            <a:endParaRPr lang="en-US" dirty="0"/>
          </a:p>
          <a:p>
            <a:r>
              <a:rPr lang="en-US" dirty="0"/>
              <a:t>Confidentiality - the key is held by the recipient so that only they can receive the message accurately.</a:t>
            </a:r>
          </a:p>
          <a:p>
            <a:pPr lvl="1"/>
            <a:endParaRPr lang="en-US" dirty="0"/>
          </a:p>
          <a:p>
            <a:endParaRPr lang="en-US" dirty="0"/>
          </a:p>
          <a:p>
            <a:endParaRPr lang="en-US" dirty="0"/>
          </a:p>
        </p:txBody>
      </p:sp>
    </p:spTree>
    <p:extLst>
      <p:ext uri="{BB962C8B-B14F-4D97-AF65-F5344CB8AC3E}">
        <p14:creationId xmlns:p14="http://schemas.microsoft.com/office/powerpoint/2010/main" val="1703871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4E4B-E447-4D4A-A2BB-10F98670B676}"/>
              </a:ext>
            </a:extLst>
          </p:cNvPr>
          <p:cNvSpPr>
            <a:spLocks noGrp="1"/>
          </p:cNvSpPr>
          <p:nvPr>
            <p:ph type="title"/>
          </p:nvPr>
        </p:nvSpPr>
        <p:spPr/>
        <p:txBody>
          <a:bodyPr/>
          <a:lstStyle/>
          <a:p>
            <a:r>
              <a:rPr lang="en-US" dirty="0"/>
              <a:t>What is Cryptography?</a:t>
            </a:r>
          </a:p>
        </p:txBody>
      </p:sp>
      <p:sp>
        <p:nvSpPr>
          <p:cNvPr id="3" name="Content Placeholder 2">
            <a:extLst>
              <a:ext uri="{FF2B5EF4-FFF2-40B4-BE49-F238E27FC236}">
                <a16:creationId xmlns:a16="http://schemas.microsoft.com/office/drawing/2014/main" id="{7BFFD915-8326-4101-980F-0ABF754D1C95}"/>
              </a:ext>
            </a:extLst>
          </p:cNvPr>
          <p:cNvSpPr>
            <a:spLocks noGrp="1"/>
          </p:cNvSpPr>
          <p:nvPr>
            <p:ph idx="1"/>
          </p:nvPr>
        </p:nvSpPr>
        <p:spPr/>
        <p:txBody>
          <a:bodyPr/>
          <a:lstStyle/>
          <a:p>
            <a:r>
              <a:rPr lang="en-US" dirty="0"/>
              <a:t>There are three fundamental areas</a:t>
            </a:r>
          </a:p>
          <a:p>
            <a:endParaRPr lang="en-US" dirty="0"/>
          </a:p>
          <a:p>
            <a:pPr marL="457200" indent="-457200">
              <a:buFont typeface="+mj-lt"/>
              <a:buAutoNum type="arabicPeriod"/>
            </a:pPr>
            <a:r>
              <a:rPr lang="en-US" b="1" dirty="0"/>
              <a:t>Encryption</a:t>
            </a:r>
            <a:r>
              <a:rPr lang="en-US" dirty="0"/>
              <a:t> – scramble the message so that only the intended recipient can unscramble it.</a:t>
            </a:r>
          </a:p>
          <a:p>
            <a:pPr marL="457200" indent="-457200">
              <a:buFont typeface="+mj-lt"/>
              <a:buAutoNum type="arabicPeriod"/>
            </a:pPr>
            <a:endParaRPr lang="en-US" dirty="0"/>
          </a:p>
          <a:p>
            <a:pPr marL="457200" indent="-457200">
              <a:buFont typeface="+mj-lt"/>
              <a:buAutoNum type="arabicPeriod"/>
            </a:pPr>
            <a:r>
              <a:rPr lang="en-US" b="1" dirty="0"/>
              <a:t>Hashing</a:t>
            </a:r>
            <a:r>
              <a:rPr lang="en-US" dirty="0"/>
              <a:t> – create a number (i.e., a hash) from a message that’s hard (or impossible) to reverse.</a:t>
            </a:r>
          </a:p>
          <a:p>
            <a:pPr marL="457200" indent="-457200">
              <a:buFont typeface="+mj-lt"/>
              <a:buAutoNum type="arabicPeriod"/>
            </a:pPr>
            <a:endParaRPr lang="en-US" dirty="0"/>
          </a:p>
          <a:p>
            <a:pPr marL="457200" indent="-457200">
              <a:buFont typeface="+mj-lt"/>
              <a:buAutoNum type="arabicPeriod"/>
            </a:pPr>
            <a:r>
              <a:rPr lang="en-US" b="1" dirty="0"/>
              <a:t>Steganography</a:t>
            </a:r>
            <a:r>
              <a:rPr lang="en-US" dirty="0"/>
              <a:t> – hide the existence of the message.</a:t>
            </a:r>
          </a:p>
          <a:p>
            <a:pPr marL="731520" lvl="1" indent="-457200"/>
            <a:r>
              <a:rPr lang="en-US" i="1" dirty="0"/>
              <a:t>We won’t consider this…</a:t>
            </a:r>
          </a:p>
          <a:p>
            <a:pPr marL="731520" lvl="1" indent="-457200"/>
            <a:endParaRPr lang="en-US" i="1" dirty="0"/>
          </a:p>
          <a:p>
            <a:pPr marL="457200" indent="-457200"/>
            <a:r>
              <a:rPr lang="en-US" dirty="0"/>
              <a:t>What are example use cases of each?</a:t>
            </a:r>
          </a:p>
        </p:txBody>
      </p:sp>
    </p:spTree>
    <p:extLst>
      <p:ext uri="{BB962C8B-B14F-4D97-AF65-F5344CB8AC3E}">
        <p14:creationId xmlns:p14="http://schemas.microsoft.com/office/powerpoint/2010/main" val="4152714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5228868-5C72-4EB8-99F5-AC0275D92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20" y="502952"/>
            <a:ext cx="6267740" cy="62345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8FD50AE-D2CD-41A9-BC4F-867E6FC59652}"/>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660B3A8F-CF06-4AF2-8A10-33E916A4C105}"/>
              </a:ext>
            </a:extLst>
          </p:cNvPr>
          <p:cNvSpPr>
            <a:spLocks noGrp="1"/>
          </p:cNvSpPr>
          <p:nvPr>
            <p:ph idx="1"/>
          </p:nvPr>
        </p:nvSpPr>
        <p:spPr>
          <a:xfrm>
            <a:off x="457200" y="1935480"/>
            <a:ext cx="2651776" cy="4389120"/>
          </a:xfrm>
        </p:spPr>
        <p:txBody>
          <a:bodyPr>
            <a:normAutofit/>
          </a:bodyPr>
          <a:lstStyle/>
          <a:p>
            <a:r>
              <a:rPr lang="en-US" i="1" dirty="0"/>
              <a:t>M</a:t>
            </a:r>
            <a:r>
              <a:rPr lang="en-US" dirty="0"/>
              <a:t> – set of messages</a:t>
            </a:r>
            <a:endParaRPr lang="en-US" i="1" dirty="0"/>
          </a:p>
          <a:p>
            <a:r>
              <a:rPr lang="en-US" i="1" dirty="0"/>
              <a:t>K</a:t>
            </a:r>
            <a:r>
              <a:rPr lang="en-US" dirty="0"/>
              <a:t> – set of keys</a:t>
            </a:r>
            <a:endParaRPr lang="en-US" i="1" dirty="0"/>
          </a:p>
          <a:p>
            <a:r>
              <a:rPr lang="en-US" i="1" dirty="0"/>
              <a:t>C</a:t>
            </a:r>
            <a:r>
              <a:rPr lang="en-US" dirty="0"/>
              <a:t> – set of ciphertext</a:t>
            </a:r>
          </a:p>
          <a:p>
            <a:endParaRPr lang="en-US" dirty="0"/>
          </a:p>
          <a:p>
            <a:endParaRPr lang="en-US" dirty="0"/>
          </a:p>
          <a:p>
            <a:endParaRPr lang="en-US" dirty="0"/>
          </a:p>
          <a:p>
            <a:r>
              <a:rPr lang="en-US" i="1" dirty="0"/>
              <a:t>E</a:t>
            </a:r>
            <a:r>
              <a:rPr lang="en-US" dirty="0"/>
              <a:t> – a function to generate ciphertexts from a </a:t>
            </a:r>
            <a:r>
              <a:rPr lang="en-US" i="1" dirty="0"/>
              <a:t>m </a:t>
            </a:r>
            <a:r>
              <a:rPr lang="en-US" dirty="0"/>
              <a:t>and a </a:t>
            </a:r>
            <a:r>
              <a:rPr lang="en-US" i="1" dirty="0"/>
              <a:t>k.</a:t>
            </a:r>
            <a:endParaRPr lang="en-US" dirty="0"/>
          </a:p>
          <a:p>
            <a:r>
              <a:rPr lang="en-US" i="1" dirty="0"/>
              <a:t>D </a:t>
            </a:r>
            <a:r>
              <a:rPr lang="en-US" dirty="0"/>
              <a:t>– a function to generate messages from a </a:t>
            </a:r>
            <a:r>
              <a:rPr lang="en-US" i="1" dirty="0"/>
              <a:t>c </a:t>
            </a:r>
            <a:r>
              <a:rPr lang="en-US" dirty="0"/>
              <a:t>and a </a:t>
            </a:r>
            <a:r>
              <a:rPr lang="en-US" i="1" dirty="0"/>
              <a:t>k.</a:t>
            </a:r>
          </a:p>
          <a:p>
            <a:endParaRPr lang="en-US" dirty="0"/>
          </a:p>
        </p:txBody>
      </p:sp>
    </p:spTree>
    <p:extLst>
      <p:ext uri="{BB962C8B-B14F-4D97-AF65-F5344CB8AC3E}">
        <p14:creationId xmlns:p14="http://schemas.microsoft.com/office/powerpoint/2010/main" val="1378454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Encryption</a:t>
            </a:r>
          </a:p>
        </p:txBody>
      </p:sp>
      <p:sp>
        <p:nvSpPr>
          <p:cNvPr id="2" name="Content Placeholder 1"/>
          <p:cNvSpPr>
            <a:spLocks noGrp="1"/>
          </p:cNvSpPr>
          <p:nvPr>
            <p:ph idx="1"/>
          </p:nvPr>
        </p:nvSpPr>
        <p:spPr/>
        <p:txBody>
          <a:bodyPr>
            <a:normAutofit/>
          </a:bodyPr>
          <a:lstStyle/>
          <a:p>
            <a:r>
              <a:rPr lang="en-US" b="1" dirty="0"/>
              <a:t>Basic idea:</a:t>
            </a:r>
            <a:r>
              <a:rPr lang="en-US" dirty="0"/>
              <a:t> encode a message so only the desired recipient can decode and read it. </a:t>
            </a:r>
          </a:p>
          <a:p>
            <a:pPr lvl="1"/>
            <a:r>
              <a:rPr lang="en-US" dirty="0"/>
              <a:t>Encryption has been around for 1000’s of years.</a:t>
            </a:r>
          </a:p>
          <a:p>
            <a:pPr lvl="1"/>
            <a:endParaRPr lang="en-US" dirty="0"/>
          </a:p>
          <a:p>
            <a:r>
              <a:rPr lang="en-US" dirty="0"/>
              <a:t>The basic steps are:</a:t>
            </a:r>
          </a:p>
          <a:p>
            <a:pPr marL="637794" lvl="1" indent="-342900">
              <a:buFont typeface="+mj-lt"/>
              <a:buAutoNum type="arabicPeriod"/>
            </a:pPr>
            <a:r>
              <a:rPr lang="en-US" dirty="0"/>
              <a:t>The sender creates </a:t>
            </a:r>
            <a:r>
              <a:rPr lang="en-US" i="1" dirty="0"/>
              <a:t>m</a:t>
            </a:r>
            <a:r>
              <a:rPr lang="en-US" dirty="0"/>
              <a:t> in plaintext.</a:t>
            </a:r>
          </a:p>
          <a:p>
            <a:pPr marL="637794" lvl="1" indent="-342900">
              <a:buFont typeface="+mj-lt"/>
              <a:buAutoNum type="arabicPeriod"/>
            </a:pPr>
            <a:r>
              <a:rPr lang="en-US" i="1" dirty="0"/>
              <a:t>m</a:t>
            </a:r>
            <a:r>
              <a:rPr lang="en-US" dirty="0"/>
              <a:t> is passed to an </a:t>
            </a:r>
            <a:r>
              <a:rPr lang="en-US" i="1" dirty="0"/>
              <a:t>E</a:t>
            </a:r>
            <a:r>
              <a:rPr lang="en-US" dirty="0"/>
              <a:t> along with a </a:t>
            </a:r>
            <a:r>
              <a:rPr lang="en-US" i="1" dirty="0" err="1"/>
              <a:t>k</a:t>
            </a:r>
            <a:r>
              <a:rPr lang="en-US" i="1" baseline="-25000" dirty="0" err="1"/>
              <a:t>e</a:t>
            </a:r>
            <a:r>
              <a:rPr lang="en-US" dirty="0"/>
              <a:t>.</a:t>
            </a:r>
          </a:p>
          <a:p>
            <a:pPr marL="637794" lvl="1" indent="-342900">
              <a:buFont typeface="+mj-lt"/>
              <a:buAutoNum type="arabicPeriod"/>
            </a:pPr>
            <a:r>
              <a:rPr lang="en-US" i="1" dirty="0"/>
              <a:t>E(</a:t>
            </a:r>
            <a:r>
              <a:rPr lang="en-US" i="1" dirty="0" err="1"/>
              <a:t>k</a:t>
            </a:r>
            <a:r>
              <a:rPr lang="en-US" i="1" baseline="-25000" dirty="0" err="1"/>
              <a:t>e</a:t>
            </a:r>
            <a:r>
              <a:rPr lang="en-US" i="1" dirty="0"/>
              <a:t>)(m)</a:t>
            </a:r>
            <a:r>
              <a:rPr lang="en-US" dirty="0"/>
              <a:t> generates the </a:t>
            </a:r>
            <a:r>
              <a:rPr lang="en-US" i="1" dirty="0"/>
              <a:t>c</a:t>
            </a:r>
            <a:r>
              <a:rPr lang="en-US" dirty="0"/>
              <a:t>.</a:t>
            </a:r>
          </a:p>
          <a:p>
            <a:pPr marL="637794" lvl="1" indent="-342900">
              <a:buFont typeface="+mj-lt"/>
              <a:buAutoNum type="arabicPeriod"/>
            </a:pPr>
            <a:r>
              <a:rPr lang="en-US" i="1" dirty="0"/>
              <a:t>c</a:t>
            </a:r>
            <a:r>
              <a:rPr lang="en-US" dirty="0"/>
              <a:t> can then be sent over an unsecure network, where it may be read by attackers.</a:t>
            </a:r>
          </a:p>
          <a:p>
            <a:pPr marL="637794" lvl="1" indent="-342900">
              <a:buFont typeface="+mj-lt"/>
              <a:buAutoNum type="arabicPeriod"/>
            </a:pPr>
            <a:r>
              <a:rPr lang="en-US" dirty="0"/>
              <a:t>The recipient enters </a:t>
            </a:r>
            <a:r>
              <a:rPr lang="en-US" i="1" dirty="0"/>
              <a:t>c</a:t>
            </a:r>
            <a:r>
              <a:rPr lang="en-US" dirty="0"/>
              <a:t> into </a:t>
            </a:r>
            <a:r>
              <a:rPr lang="en-US" i="1" dirty="0"/>
              <a:t>D</a:t>
            </a:r>
            <a:r>
              <a:rPr lang="en-US" dirty="0"/>
              <a:t>, along with a </a:t>
            </a:r>
            <a:r>
              <a:rPr lang="en-US" i="1" dirty="0" err="1"/>
              <a:t>k</a:t>
            </a:r>
            <a:r>
              <a:rPr lang="en-US" i="1" baseline="-25000" dirty="0" err="1"/>
              <a:t>d</a:t>
            </a:r>
            <a:r>
              <a:rPr lang="en-US" dirty="0"/>
              <a:t>.</a:t>
            </a:r>
          </a:p>
          <a:p>
            <a:pPr marL="637794" lvl="1" indent="-342900">
              <a:buFont typeface="+mj-lt"/>
              <a:buAutoNum type="arabicPeriod"/>
            </a:pPr>
            <a:r>
              <a:rPr lang="en-US" i="1" dirty="0"/>
              <a:t>D (</a:t>
            </a:r>
            <a:r>
              <a:rPr lang="en-US" i="1" dirty="0" err="1"/>
              <a:t>k</a:t>
            </a:r>
            <a:r>
              <a:rPr lang="en-US" i="1" baseline="-25000" dirty="0" err="1"/>
              <a:t>d</a:t>
            </a:r>
            <a:r>
              <a:rPr lang="en-US" i="1" dirty="0"/>
              <a:t>)(m)</a:t>
            </a:r>
            <a:r>
              <a:rPr lang="en-US" dirty="0"/>
              <a:t> re-generates </a:t>
            </a:r>
            <a:r>
              <a:rPr lang="en-US" i="1" dirty="0"/>
              <a:t>m.</a:t>
            </a:r>
            <a:r>
              <a:rPr lang="en-US" dirty="0"/>
              <a:t> </a:t>
            </a:r>
          </a:p>
          <a:p>
            <a:pPr lvl="1"/>
            <a:endParaRPr lang="en-US" dirty="0"/>
          </a:p>
          <a:p>
            <a:endParaRPr lang="en-US" dirty="0"/>
          </a:p>
          <a:p>
            <a:endParaRPr lang="en-US" dirty="0"/>
          </a:p>
        </p:txBody>
      </p:sp>
    </p:spTree>
    <p:extLst>
      <p:ext uri="{BB962C8B-B14F-4D97-AF65-F5344CB8AC3E}">
        <p14:creationId xmlns:p14="http://schemas.microsoft.com/office/powerpoint/2010/main" val="2362472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24454</TotalTime>
  <Words>4172</Words>
  <Application>Microsoft Office PowerPoint</Application>
  <PresentationFormat>On-screen Show (4:3)</PresentationFormat>
  <Paragraphs>607</Paragraphs>
  <Slides>56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Calibri</vt:lpstr>
      <vt:lpstr>Century Gothic</vt:lpstr>
      <vt:lpstr>Courier New</vt:lpstr>
      <vt:lpstr>Palatino Linotype</vt:lpstr>
      <vt:lpstr>Wingdings</vt:lpstr>
      <vt:lpstr>Wingdings 2</vt:lpstr>
      <vt:lpstr>Presentation on brainstorming</vt:lpstr>
      <vt:lpstr>CSCI 4401/5401:  Principles of Operation Systems</vt:lpstr>
      <vt:lpstr>Announcements</vt:lpstr>
      <vt:lpstr>What We’re Doing Today</vt:lpstr>
      <vt:lpstr>Cryptography as a Security Tool</vt:lpstr>
      <vt:lpstr>Messaging Passing</vt:lpstr>
      <vt:lpstr>Cryptography</vt:lpstr>
      <vt:lpstr>What is Cryptography?</vt:lpstr>
      <vt:lpstr>Terms</vt:lpstr>
      <vt:lpstr>Encryption</vt:lpstr>
      <vt:lpstr>Caesar Shift Cipher</vt:lpstr>
      <vt:lpstr>Two Main Encryption Algorithms</vt:lpstr>
      <vt:lpstr>Symmetric Encryption: DES</vt:lpstr>
      <vt:lpstr>Symmetric Encryption: AES</vt:lpstr>
      <vt:lpstr>Asymmetric Encryption: RSA</vt:lpstr>
      <vt:lpstr>RSA: Example w/ Small Numbers</vt:lpstr>
      <vt:lpstr>Symmetric vs Asymmetric Encryption</vt:lpstr>
      <vt:lpstr>Authentication and Hash Functions</vt:lpstr>
      <vt:lpstr>Hash Function Example</vt:lpstr>
      <vt:lpstr>Hash Function Example</vt:lpstr>
      <vt:lpstr>Hash Functions</vt:lpstr>
      <vt:lpstr>Case Study: Database Encryption</vt:lpstr>
      <vt:lpstr>Case Study: Database Encryption</vt:lpstr>
      <vt:lpstr>Database Encryption: Client Side</vt:lpstr>
      <vt:lpstr>Database Encryption: Client Side</vt:lpstr>
      <vt:lpstr>Database Encryption:  Transparent Data Encryption</vt:lpstr>
      <vt:lpstr>Database Encryption:  Transparent Data Encryption</vt:lpstr>
      <vt:lpstr>Implementing Security Defenses</vt:lpstr>
      <vt:lpstr>Security Policy</vt:lpstr>
      <vt:lpstr>Vulnerability Assessment</vt:lpstr>
      <vt:lpstr>Intrusion Detection</vt:lpstr>
      <vt:lpstr>Intrusion Detection: Two Approaches</vt:lpstr>
      <vt:lpstr>Virus Protection</vt:lpstr>
      <vt:lpstr>Auditing, Account, and Logging</vt:lpstr>
      <vt:lpstr>Security Review</vt:lpstr>
      <vt:lpstr>Intro to Virtualization</vt:lpstr>
      <vt:lpstr>Virtual Machines</vt:lpstr>
      <vt:lpstr>Multicomputer Environment Example</vt:lpstr>
      <vt:lpstr>Multicomputer Environment Example</vt:lpstr>
      <vt:lpstr>Virtual Machine Monitors</vt:lpstr>
      <vt:lpstr>Virtual Machine Monitor (VMM)</vt:lpstr>
      <vt:lpstr>Why virtualize?</vt:lpstr>
      <vt:lpstr>Why Virtualize?</vt:lpstr>
      <vt:lpstr>VMM Implementation Goals</vt:lpstr>
      <vt:lpstr>Type 1 and 2 Hypervisors</vt:lpstr>
      <vt:lpstr>Requirements for Virtualization</vt:lpstr>
      <vt:lpstr>Type 1 and Type 2 Hypervisors</vt:lpstr>
      <vt:lpstr>Two Approaches to Virtualization</vt:lpstr>
      <vt:lpstr>Type 1 vs Type 2 Hypervisor</vt:lpstr>
      <vt:lpstr>Type 1 Hypervisors</vt:lpstr>
      <vt:lpstr>Type 2 Hypervisors</vt:lpstr>
      <vt:lpstr>Kernel Instructions</vt:lpstr>
      <vt:lpstr>Kernel Instructions</vt:lpstr>
      <vt:lpstr>Memory Virtualization</vt:lpstr>
      <vt:lpstr>Memory Virtualization</vt:lpstr>
      <vt:lpstr>Memory Virtualization</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355:Database Systems</dc:title>
  <dc:creator>James Wagner</dc:creator>
  <cp:lastModifiedBy>James Wagner</cp:lastModifiedBy>
  <cp:revision>957</cp:revision>
  <dcterms:created xsi:type="dcterms:W3CDTF">2018-08-26T03:11:26Z</dcterms:created>
  <dcterms:modified xsi:type="dcterms:W3CDTF">2023-11-17T00:02:22Z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