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72" r:id="rId2"/>
    <p:sldId id="923" r:id="rId3"/>
    <p:sldId id="1446" r:id="rId4"/>
    <p:sldId id="1454" r:id="rId5"/>
    <p:sldId id="1172" r:id="rId6"/>
    <p:sldId id="1455" r:id="rId7"/>
    <p:sldId id="1100" r:id="rId8"/>
    <p:sldId id="1097" r:id="rId9"/>
    <p:sldId id="1098" r:id="rId10"/>
    <p:sldId id="1456" r:id="rId11"/>
    <p:sldId id="1197" r:id="rId12"/>
    <p:sldId id="1198" r:id="rId13"/>
    <p:sldId id="1457" r:id="rId14"/>
    <p:sldId id="1175" r:id="rId15"/>
    <p:sldId id="1447" r:id="rId16"/>
    <p:sldId id="1173" r:id="rId17"/>
    <p:sldId id="1458" r:id="rId18"/>
    <p:sldId id="1448" r:id="rId19"/>
    <p:sldId id="1459" r:id="rId20"/>
    <p:sldId id="1449" r:id="rId21"/>
    <p:sldId id="1101" r:id="rId22"/>
    <p:sldId id="1144" r:id="rId23"/>
    <p:sldId id="1260" r:id="rId24"/>
    <p:sldId id="1450" r:id="rId25"/>
    <p:sldId id="1229" r:id="rId26"/>
    <p:sldId id="1230" r:id="rId27"/>
    <p:sldId id="1451" r:id="rId28"/>
    <p:sldId id="1452" r:id="rId29"/>
    <p:sldId id="1460" r:id="rId30"/>
    <p:sldId id="1453" r:id="rId31"/>
    <p:sldId id="1216" r:id="rId32"/>
    <p:sldId id="854" r:id="rId33"/>
    <p:sldId id="1417" r:id="rId34"/>
    <p:sldId id="1418" r:id="rId35"/>
    <p:sldId id="1466" r:id="rId36"/>
    <p:sldId id="1468" r:id="rId37"/>
    <p:sldId id="1412" r:id="rId38"/>
    <p:sldId id="1413" r:id="rId39"/>
    <p:sldId id="1467" r:id="rId40"/>
    <p:sldId id="1414" r:id="rId41"/>
    <p:sldId id="1469" r:id="rId42"/>
    <p:sldId id="916" r:id="rId43"/>
    <p:sldId id="1415" r:id="rId44"/>
    <p:sldId id="1269" r:id="rId45"/>
    <p:sldId id="1202" r:id="rId46"/>
    <p:sldId id="1271" r:id="rId47"/>
    <p:sldId id="1270" r:id="rId48"/>
    <p:sldId id="1199" r:id="rId49"/>
    <p:sldId id="1266" r:id="rId50"/>
    <p:sldId id="1267" r:id="rId51"/>
    <p:sldId id="1268" r:id="rId52"/>
    <p:sldId id="1424" r:id="rId53"/>
    <p:sldId id="1425" r:id="rId54"/>
    <p:sldId id="127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Wagner" initials="JW" lastIdx="1" clrIdx="0">
    <p:extLst>
      <p:ext uri="{19B8F6BF-5375-455C-9EA6-DF929625EA0E}">
        <p15:presenceInfo xmlns:p15="http://schemas.microsoft.com/office/powerpoint/2012/main" userId="e4470d077970d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AB6D-1322-4621-94E3-EEF8147CF510}" v="5" dt="2023-11-21T23:29:32.195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85492" autoAdjust="0"/>
  </p:normalViewPr>
  <p:slideViewPr>
    <p:cSldViewPr>
      <p:cViewPr varScale="1">
        <p:scale>
          <a:sx n="92" d="100"/>
          <a:sy n="92" d="100"/>
        </p:scale>
        <p:origin x="20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BBC69980-5B1E-42B1-884E-9F5B3175C4B5}"/>
    <pc:docChg chg="modSld">
      <pc:chgData name="James Wagner" userId="2862651d-6f44-4741-89aa-aec1c8926fa8" providerId="ADAL" clId="{BBC69980-5B1E-42B1-884E-9F5B3175C4B5}" dt="2022-11-30T01:24:17.056" v="94" actId="20577"/>
      <pc:docMkLst>
        <pc:docMk/>
      </pc:docMkLst>
      <pc:sldChg chg="modSp mod">
        <pc:chgData name="James Wagner" userId="2862651d-6f44-4741-89aa-aec1c8926fa8" providerId="ADAL" clId="{BBC69980-5B1E-42B1-884E-9F5B3175C4B5}" dt="2022-11-30T01:24:17.056" v="94" actId="20577"/>
        <pc:sldMkLst>
          <pc:docMk/>
          <pc:sldMk cId="876467510" sldId="1414"/>
        </pc:sldMkLst>
        <pc:graphicFrameChg chg="modGraphic">
          <ac:chgData name="James Wagner" userId="2862651d-6f44-4741-89aa-aec1c8926fa8" providerId="ADAL" clId="{BBC69980-5B1E-42B1-884E-9F5B3175C4B5}" dt="2022-11-30T01:24:17.056" v="94" actId="20577"/>
          <ac:graphicFrameMkLst>
            <pc:docMk/>
            <pc:sldMk cId="876467510" sldId="1414"/>
            <ac:graphicFrameMk id="4" creationId="{82FDAD57-77F9-010D-0738-FFA0DC5AC422}"/>
          </ac:graphicFrameMkLst>
        </pc:graphicFrameChg>
      </pc:sldChg>
      <pc:sldChg chg="modSp mod">
        <pc:chgData name="James Wagner" userId="2862651d-6f44-4741-89aa-aec1c8926fa8" providerId="ADAL" clId="{BBC69980-5B1E-42B1-884E-9F5B3175C4B5}" dt="2022-11-30T01:03:31.103" v="33" actId="20577"/>
        <pc:sldMkLst>
          <pc:docMk/>
          <pc:sldMk cId="3883257234" sldId="1415"/>
        </pc:sldMkLst>
        <pc:graphicFrameChg chg="modGraphic">
          <ac:chgData name="James Wagner" userId="2862651d-6f44-4741-89aa-aec1c8926fa8" providerId="ADAL" clId="{BBC69980-5B1E-42B1-884E-9F5B3175C4B5}" dt="2022-11-30T01:03:31.103" v="33" actId="20577"/>
          <ac:graphicFrameMkLst>
            <pc:docMk/>
            <pc:sldMk cId="3883257234" sldId="1415"/>
            <ac:graphicFrameMk id="4" creationId="{618FC139-11E9-4AC4-CD7B-837C6FB4B5B4}"/>
          </ac:graphicFrameMkLst>
        </pc:graphicFrameChg>
      </pc:sldChg>
    </pc:docChg>
  </pc:docChgLst>
  <pc:docChgLst>
    <pc:chgData name="James Wagner" userId="2862651d-6f44-4741-89aa-aec1c8926fa8" providerId="ADAL" clId="{45D29D5B-69D2-44BA-9070-6BCF4CF5EE8B}"/>
    <pc:docChg chg="undo custSel addSld delSld modSld sldOrd">
      <pc:chgData name="James Wagner" userId="2862651d-6f44-4741-89aa-aec1c8926fa8" providerId="ADAL" clId="{45D29D5B-69D2-44BA-9070-6BCF4CF5EE8B}" dt="2022-11-29T23:53:39.668" v="1573"/>
      <pc:docMkLst>
        <pc:docMk/>
      </pc:docMkLst>
      <pc:sldChg chg="modSp mod">
        <pc:chgData name="James Wagner" userId="2862651d-6f44-4741-89aa-aec1c8926fa8" providerId="ADAL" clId="{45D29D5B-69D2-44BA-9070-6BCF4CF5EE8B}" dt="2022-11-29T20:58:46.661" v="313" actId="20577"/>
        <pc:sldMkLst>
          <pc:docMk/>
          <pc:sldMk cId="3549628654" sldId="272"/>
        </pc:sldMkLst>
        <pc:spChg chg="mod">
          <ac:chgData name="James Wagner" userId="2862651d-6f44-4741-89aa-aec1c8926fa8" providerId="ADAL" clId="{45D29D5B-69D2-44BA-9070-6BCF4CF5EE8B}" dt="2022-11-29T20:58:46.661" v="31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del">
        <pc:chgData name="James Wagner" userId="2862651d-6f44-4741-89aa-aec1c8926fa8" providerId="ADAL" clId="{45D29D5B-69D2-44BA-9070-6BCF4CF5EE8B}" dt="2022-11-29T20:44:59.026" v="0" actId="47"/>
        <pc:sldMkLst>
          <pc:docMk/>
          <pc:sldMk cId="2252190903" sldId="914"/>
        </pc:sldMkLst>
      </pc:sldChg>
      <pc:sldChg chg="del">
        <pc:chgData name="James Wagner" userId="2862651d-6f44-4741-89aa-aec1c8926fa8" providerId="ADAL" clId="{45D29D5B-69D2-44BA-9070-6BCF4CF5EE8B}" dt="2022-11-29T20:44:59.026" v="0" actId="47"/>
        <pc:sldMkLst>
          <pc:docMk/>
          <pc:sldMk cId="1591706091" sldId="915"/>
        </pc:sldMkLst>
      </pc:sldChg>
      <pc:sldChg chg="del">
        <pc:chgData name="James Wagner" userId="2862651d-6f44-4741-89aa-aec1c8926fa8" providerId="ADAL" clId="{45D29D5B-69D2-44BA-9070-6BCF4CF5EE8B}" dt="2022-11-29T20:44:59.026" v="0" actId="47"/>
        <pc:sldMkLst>
          <pc:docMk/>
          <pc:sldMk cId="782569580" sldId="916"/>
        </pc:sldMkLst>
      </pc:sldChg>
      <pc:sldChg chg="modSp mod">
        <pc:chgData name="James Wagner" userId="2862651d-6f44-4741-89aa-aec1c8926fa8" providerId="ADAL" clId="{45D29D5B-69D2-44BA-9070-6BCF4CF5EE8B}" dt="2022-11-29T20:59:55.604" v="320"/>
        <pc:sldMkLst>
          <pc:docMk/>
          <pc:sldMk cId="1725488178" sldId="923"/>
        </pc:sldMkLst>
        <pc:spChg chg="mod">
          <ac:chgData name="James Wagner" userId="2862651d-6f44-4741-89aa-aec1c8926fa8" providerId="ADAL" clId="{45D29D5B-69D2-44BA-9070-6BCF4CF5EE8B}" dt="2022-11-29T20:59:55.604" v="320"/>
          <ac:spMkLst>
            <pc:docMk/>
            <pc:sldMk cId="1725488178" sldId="923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45D29D5B-69D2-44BA-9070-6BCF4CF5EE8B}" dt="2022-11-29T20:50:34.336" v="293" actId="47"/>
        <pc:sldMkLst>
          <pc:docMk/>
          <pc:sldMk cId="2422655574" sldId="924"/>
        </pc:sldMkLst>
      </pc:sldChg>
      <pc:sldChg chg="add">
        <pc:chgData name="James Wagner" userId="2862651d-6f44-4741-89aa-aec1c8926fa8" providerId="ADAL" clId="{45D29D5B-69D2-44BA-9070-6BCF4CF5EE8B}" dt="2022-11-29T23:47:35.409" v="1570"/>
        <pc:sldMkLst>
          <pc:docMk/>
          <pc:sldMk cId="1663598055" sldId="1199"/>
        </pc:sldMkLst>
      </pc:sldChg>
      <pc:sldChg chg="add">
        <pc:chgData name="James Wagner" userId="2862651d-6f44-4741-89aa-aec1c8926fa8" providerId="ADAL" clId="{45D29D5B-69D2-44BA-9070-6BCF4CF5EE8B}" dt="2022-11-29T22:38:39.211" v="1386"/>
        <pc:sldMkLst>
          <pc:docMk/>
          <pc:sldMk cId="666139605" sldId="1202"/>
        </pc:sldMkLst>
      </pc:sldChg>
      <pc:sldChg chg="add del">
        <pc:chgData name="James Wagner" userId="2862651d-6f44-4741-89aa-aec1c8926fa8" providerId="ADAL" clId="{45D29D5B-69D2-44BA-9070-6BCF4CF5EE8B}" dt="2022-11-29T22:38:36.363" v="1385" actId="2696"/>
        <pc:sldMkLst>
          <pc:docMk/>
          <pc:sldMk cId="3958005618" sldId="1202"/>
        </pc:sldMkLst>
      </pc:sldChg>
      <pc:sldChg chg="add">
        <pc:chgData name="James Wagner" userId="2862651d-6f44-4741-89aa-aec1c8926fa8" providerId="ADAL" clId="{45D29D5B-69D2-44BA-9070-6BCF4CF5EE8B}" dt="2022-11-29T23:49:28.515" v="1571"/>
        <pc:sldMkLst>
          <pc:docMk/>
          <pc:sldMk cId="2957442766" sldId="1266"/>
        </pc:sldMkLst>
      </pc:sldChg>
      <pc:sldChg chg="add">
        <pc:chgData name="James Wagner" userId="2862651d-6f44-4741-89aa-aec1c8926fa8" providerId="ADAL" clId="{45D29D5B-69D2-44BA-9070-6BCF4CF5EE8B}" dt="2022-11-29T23:49:28.515" v="1571"/>
        <pc:sldMkLst>
          <pc:docMk/>
          <pc:sldMk cId="2481988534" sldId="1267"/>
        </pc:sldMkLst>
      </pc:sldChg>
      <pc:sldChg chg="add">
        <pc:chgData name="James Wagner" userId="2862651d-6f44-4741-89aa-aec1c8926fa8" providerId="ADAL" clId="{45D29D5B-69D2-44BA-9070-6BCF4CF5EE8B}" dt="2022-11-29T23:49:28.515" v="1571"/>
        <pc:sldMkLst>
          <pc:docMk/>
          <pc:sldMk cId="1904651236" sldId="1268"/>
        </pc:sldMkLst>
      </pc:sldChg>
      <pc:sldChg chg="add">
        <pc:chgData name="James Wagner" userId="2862651d-6f44-4741-89aa-aec1c8926fa8" providerId="ADAL" clId="{45D29D5B-69D2-44BA-9070-6BCF4CF5EE8B}" dt="2022-11-29T22:21:11.494" v="1300"/>
        <pc:sldMkLst>
          <pc:docMk/>
          <pc:sldMk cId="932917523" sldId="1269"/>
        </pc:sldMkLst>
      </pc:sldChg>
      <pc:sldChg chg="modSp add del mod">
        <pc:chgData name="James Wagner" userId="2862651d-6f44-4741-89aa-aec1c8926fa8" providerId="ADAL" clId="{45D29D5B-69D2-44BA-9070-6BCF4CF5EE8B}" dt="2022-11-29T22:38:36.363" v="1385" actId="2696"/>
        <pc:sldMkLst>
          <pc:docMk/>
          <pc:sldMk cId="3201962016" sldId="1270"/>
        </pc:sldMkLst>
        <pc:spChg chg="mod">
          <ac:chgData name="James Wagner" userId="2862651d-6f44-4741-89aa-aec1c8926fa8" providerId="ADAL" clId="{45D29D5B-69D2-44BA-9070-6BCF4CF5EE8B}" dt="2022-11-29T22:19:56.466" v="1299" actId="20577"/>
          <ac:spMkLst>
            <pc:docMk/>
            <pc:sldMk cId="3201962016" sldId="1270"/>
            <ac:spMk id="2" creationId="{CBDD5F26-DD0E-4FD6-8637-3911BB16EFE6}"/>
          </ac:spMkLst>
        </pc:spChg>
      </pc:sldChg>
      <pc:sldChg chg="add ord">
        <pc:chgData name="James Wagner" userId="2862651d-6f44-4741-89aa-aec1c8926fa8" providerId="ADAL" clId="{45D29D5B-69D2-44BA-9070-6BCF4CF5EE8B}" dt="2022-11-29T23:53:39.668" v="1573"/>
        <pc:sldMkLst>
          <pc:docMk/>
          <pc:sldMk cId="4031207010" sldId="1270"/>
        </pc:sldMkLst>
      </pc:sldChg>
      <pc:sldChg chg="add del">
        <pc:chgData name="James Wagner" userId="2862651d-6f44-4741-89aa-aec1c8926fa8" providerId="ADAL" clId="{45D29D5B-69D2-44BA-9070-6BCF4CF5EE8B}" dt="2022-11-29T22:38:36.363" v="1385" actId="2696"/>
        <pc:sldMkLst>
          <pc:docMk/>
          <pc:sldMk cId="2077061117" sldId="1271"/>
        </pc:sldMkLst>
      </pc:sldChg>
      <pc:sldChg chg="add">
        <pc:chgData name="James Wagner" userId="2862651d-6f44-4741-89aa-aec1c8926fa8" providerId="ADAL" clId="{45D29D5B-69D2-44BA-9070-6BCF4CF5EE8B}" dt="2022-11-29T23:49:28.515" v="1571"/>
        <pc:sldMkLst>
          <pc:docMk/>
          <pc:sldMk cId="319597116" sldId="1272"/>
        </pc:sldMkLst>
      </pc:sldChg>
      <pc:sldChg chg="add">
        <pc:chgData name="James Wagner" userId="2862651d-6f44-4741-89aa-aec1c8926fa8" providerId="ADAL" clId="{45D29D5B-69D2-44BA-9070-6BCF4CF5EE8B}" dt="2022-11-29T22:10:01.984" v="909"/>
        <pc:sldMkLst>
          <pc:docMk/>
          <pc:sldMk cId="32940009" sldId="1294"/>
        </pc:sldMkLst>
      </pc:sldChg>
      <pc:sldChg chg="add ord">
        <pc:chgData name="James Wagner" userId="2862651d-6f44-4741-89aa-aec1c8926fa8" providerId="ADAL" clId="{45D29D5B-69D2-44BA-9070-6BCF4CF5EE8B}" dt="2022-11-29T22:24:26.204" v="1380"/>
        <pc:sldMkLst>
          <pc:docMk/>
          <pc:sldMk cId="4129772588" sldId="1295"/>
        </pc:sldMkLst>
      </pc:sldChg>
      <pc:sldChg chg="del">
        <pc:chgData name="James Wagner" userId="2862651d-6f44-4741-89aa-aec1c8926fa8" providerId="ADAL" clId="{45D29D5B-69D2-44BA-9070-6BCF4CF5EE8B}" dt="2022-11-29T20:50:34.336" v="293" actId="47"/>
        <pc:sldMkLst>
          <pc:docMk/>
          <pc:sldMk cId="3507169695" sldId="1411"/>
        </pc:sldMkLst>
      </pc:sldChg>
      <pc:sldChg chg="modSp new del mod modNotesTx">
        <pc:chgData name="James Wagner" userId="2862651d-6f44-4741-89aa-aec1c8926fa8" providerId="ADAL" clId="{45D29D5B-69D2-44BA-9070-6BCF4CF5EE8B}" dt="2022-11-29T22:19:48.253" v="1297" actId="2696"/>
        <pc:sldMkLst>
          <pc:docMk/>
          <pc:sldMk cId="2056968895" sldId="1412"/>
        </pc:sldMkLst>
        <pc:spChg chg="mod">
          <ac:chgData name="James Wagner" userId="2862651d-6f44-4741-89aa-aec1c8926fa8" providerId="ADAL" clId="{45D29D5B-69D2-44BA-9070-6BCF4CF5EE8B}" dt="2022-11-29T20:45:40.136" v="28" actId="20577"/>
          <ac:spMkLst>
            <pc:docMk/>
            <pc:sldMk cId="2056968895" sldId="1412"/>
            <ac:spMk id="2" creationId="{4E71CFB9-88F8-67C0-7A5C-754100CB8EE1}"/>
          </ac:spMkLst>
        </pc:spChg>
        <pc:spChg chg="mod">
          <ac:chgData name="James Wagner" userId="2862651d-6f44-4741-89aa-aec1c8926fa8" providerId="ADAL" clId="{45D29D5B-69D2-44BA-9070-6BCF4CF5EE8B}" dt="2022-11-29T22:13:52.165" v="969" actId="20577"/>
          <ac:spMkLst>
            <pc:docMk/>
            <pc:sldMk cId="2056968895" sldId="1412"/>
            <ac:spMk id="3" creationId="{C3ED346C-7A6B-D6E6-B881-8F8370C05174}"/>
          </ac:spMkLst>
        </pc:spChg>
      </pc:sldChg>
      <pc:sldChg chg="del">
        <pc:chgData name="James Wagner" userId="2862651d-6f44-4741-89aa-aec1c8926fa8" providerId="ADAL" clId="{45D29D5B-69D2-44BA-9070-6BCF4CF5EE8B}" dt="2022-11-29T20:44:59.026" v="0" actId="47"/>
        <pc:sldMkLst>
          <pc:docMk/>
          <pc:sldMk cId="2356705221" sldId="1412"/>
        </pc:sldMkLst>
      </pc:sldChg>
      <pc:sldChg chg="add">
        <pc:chgData name="James Wagner" userId="2862651d-6f44-4741-89aa-aec1c8926fa8" providerId="ADAL" clId="{45D29D5B-69D2-44BA-9070-6BCF4CF5EE8B}" dt="2022-11-29T22:19:51.816" v="1298"/>
        <pc:sldMkLst>
          <pc:docMk/>
          <pc:sldMk cId="3676621375" sldId="1412"/>
        </pc:sldMkLst>
      </pc:sldChg>
      <pc:sldChg chg="add">
        <pc:chgData name="James Wagner" userId="2862651d-6f44-4741-89aa-aec1c8926fa8" providerId="ADAL" clId="{45D29D5B-69D2-44BA-9070-6BCF4CF5EE8B}" dt="2022-11-29T22:19:51.816" v="1298"/>
        <pc:sldMkLst>
          <pc:docMk/>
          <pc:sldMk cId="2780176788" sldId="1413"/>
        </pc:sldMkLst>
      </pc:sldChg>
      <pc:sldChg chg="addSp modSp new del mod modNotesTx">
        <pc:chgData name="James Wagner" userId="2862651d-6f44-4741-89aa-aec1c8926fa8" providerId="ADAL" clId="{45D29D5B-69D2-44BA-9070-6BCF4CF5EE8B}" dt="2022-11-29T22:19:48.253" v="1297" actId="2696"/>
        <pc:sldMkLst>
          <pc:docMk/>
          <pc:sldMk cId="4134015279" sldId="1413"/>
        </pc:sldMkLst>
        <pc:spChg chg="mod">
          <ac:chgData name="James Wagner" userId="2862651d-6f44-4741-89aa-aec1c8926fa8" providerId="ADAL" clId="{45D29D5B-69D2-44BA-9070-6BCF4CF5EE8B}" dt="2022-11-29T20:45:53.433" v="67" actId="20577"/>
          <ac:spMkLst>
            <pc:docMk/>
            <pc:sldMk cId="4134015279" sldId="1413"/>
            <ac:spMk id="2" creationId="{D7B27777-E262-F5D0-7B70-C411B00966B1}"/>
          </ac:spMkLst>
        </pc:spChg>
        <pc:spChg chg="mod">
          <ac:chgData name="James Wagner" userId="2862651d-6f44-4741-89aa-aec1c8926fa8" providerId="ADAL" clId="{45D29D5B-69D2-44BA-9070-6BCF4CF5EE8B}" dt="2022-11-29T22:14:57.845" v="1045" actId="12"/>
          <ac:spMkLst>
            <pc:docMk/>
            <pc:sldMk cId="4134015279" sldId="1413"/>
            <ac:spMk id="3" creationId="{AAE7FADC-422E-2AED-0D46-DA0D9A3ABEDB}"/>
          </ac:spMkLst>
        </pc:spChg>
        <pc:graphicFrameChg chg="add mod">
          <ac:chgData name="James Wagner" userId="2862651d-6f44-4741-89aa-aec1c8926fa8" providerId="ADAL" clId="{45D29D5B-69D2-44BA-9070-6BCF4CF5EE8B}" dt="2022-11-29T20:46:15.524" v="70" actId="1076"/>
          <ac:graphicFrameMkLst>
            <pc:docMk/>
            <pc:sldMk cId="4134015279" sldId="1413"/>
            <ac:graphicFrameMk id="4" creationId="{87FB95FC-551C-5531-6D83-BAF3BAFCEA8F}"/>
          </ac:graphicFrameMkLst>
        </pc:graphicFrameChg>
      </pc:sldChg>
      <pc:sldChg chg="addSp modSp add mod">
        <pc:chgData name="James Wagner" userId="2862651d-6f44-4741-89aa-aec1c8926fa8" providerId="ADAL" clId="{45D29D5B-69D2-44BA-9070-6BCF4CF5EE8B}" dt="2022-11-29T22:53:29.675" v="1568" actId="6549"/>
        <pc:sldMkLst>
          <pc:docMk/>
          <pc:sldMk cId="876467510" sldId="1414"/>
        </pc:sldMkLst>
        <pc:spChg chg="mod">
          <ac:chgData name="James Wagner" userId="2862651d-6f44-4741-89aa-aec1c8926fa8" providerId="ADAL" clId="{45D29D5B-69D2-44BA-9070-6BCF4CF5EE8B}" dt="2022-11-29T22:52:26.330" v="1546" actId="20577"/>
          <ac:spMkLst>
            <pc:docMk/>
            <pc:sldMk cId="876467510" sldId="1414"/>
            <ac:spMk id="3" creationId="{18444208-C03B-298E-B83E-129E7A4BFEF8}"/>
          </ac:spMkLst>
        </pc:spChg>
        <pc:graphicFrameChg chg="add mod modGraphic">
          <ac:chgData name="James Wagner" userId="2862651d-6f44-4741-89aa-aec1c8926fa8" providerId="ADAL" clId="{45D29D5B-69D2-44BA-9070-6BCF4CF5EE8B}" dt="2022-11-29T22:53:29.675" v="1568" actId="6549"/>
          <ac:graphicFrameMkLst>
            <pc:docMk/>
            <pc:sldMk cId="876467510" sldId="1414"/>
            <ac:graphicFrameMk id="4" creationId="{82FDAD57-77F9-010D-0738-FFA0DC5AC422}"/>
          </ac:graphicFrameMkLst>
        </pc:graphicFrameChg>
      </pc:sldChg>
      <pc:sldChg chg="modSp new del mod modNotesTx">
        <pc:chgData name="James Wagner" userId="2862651d-6f44-4741-89aa-aec1c8926fa8" providerId="ADAL" clId="{45D29D5B-69D2-44BA-9070-6BCF4CF5EE8B}" dt="2022-11-29T22:19:48.253" v="1297" actId="2696"/>
        <pc:sldMkLst>
          <pc:docMk/>
          <pc:sldMk cId="1767407334" sldId="1414"/>
        </pc:sldMkLst>
        <pc:spChg chg="mod">
          <ac:chgData name="James Wagner" userId="2862651d-6f44-4741-89aa-aec1c8926fa8" providerId="ADAL" clId="{45D29D5B-69D2-44BA-9070-6BCF4CF5EE8B}" dt="2022-11-29T20:46:55.033" v="122" actId="20577"/>
          <ac:spMkLst>
            <pc:docMk/>
            <pc:sldMk cId="1767407334" sldId="1414"/>
            <ac:spMk id="2" creationId="{A0581BEF-6058-0E5F-CD9F-F58C2DEC88EE}"/>
          </ac:spMkLst>
        </pc:spChg>
        <pc:spChg chg="mod">
          <ac:chgData name="James Wagner" userId="2862651d-6f44-4741-89aa-aec1c8926fa8" providerId="ADAL" clId="{45D29D5B-69D2-44BA-9070-6BCF4CF5EE8B}" dt="2022-11-29T22:16:54.887" v="1182" actId="12"/>
          <ac:spMkLst>
            <pc:docMk/>
            <pc:sldMk cId="1767407334" sldId="1414"/>
            <ac:spMk id="3" creationId="{18444208-C03B-298E-B83E-129E7A4BFEF8}"/>
          </ac:spMkLst>
        </pc:spChg>
      </pc:sldChg>
      <pc:sldChg chg="addSp modSp new mod modNotesTx">
        <pc:chgData name="James Wagner" userId="2862651d-6f44-4741-89aa-aec1c8926fa8" providerId="ADAL" clId="{45D29D5B-69D2-44BA-9070-6BCF4CF5EE8B}" dt="2022-11-29T22:49:54.211" v="1520" actId="20577"/>
        <pc:sldMkLst>
          <pc:docMk/>
          <pc:sldMk cId="3883257234" sldId="1415"/>
        </pc:sldMkLst>
        <pc:spChg chg="mod">
          <ac:chgData name="James Wagner" userId="2862651d-6f44-4741-89aa-aec1c8926fa8" providerId="ADAL" clId="{45D29D5B-69D2-44BA-9070-6BCF4CF5EE8B}" dt="2022-11-29T20:47:57.724" v="222" actId="20577"/>
          <ac:spMkLst>
            <pc:docMk/>
            <pc:sldMk cId="3883257234" sldId="1415"/>
            <ac:spMk id="2" creationId="{569D88B3-82DF-93CB-D0C8-F86AACF183AA}"/>
          </ac:spMkLst>
        </pc:spChg>
        <pc:spChg chg="mod">
          <ac:chgData name="James Wagner" userId="2862651d-6f44-4741-89aa-aec1c8926fa8" providerId="ADAL" clId="{45D29D5B-69D2-44BA-9070-6BCF4CF5EE8B}" dt="2022-11-29T22:49:09.600" v="1456" actId="27636"/>
          <ac:spMkLst>
            <pc:docMk/>
            <pc:sldMk cId="3883257234" sldId="1415"/>
            <ac:spMk id="3" creationId="{A679481F-C602-2AA6-FC38-E7686B1C5DD7}"/>
          </ac:spMkLst>
        </pc:spChg>
        <pc:graphicFrameChg chg="add mod modGraphic">
          <ac:chgData name="James Wagner" userId="2862651d-6f44-4741-89aa-aec1c8926fa8" providerId="ADAL" clId="{45D29D5B-69D2-44BA-9070-6BCF4CF5EE8B}" dt="2022-11-29T22:49:27.826" v="1480" actId="20577"/>
          <ac:graphicFrameMkLst>
            <pc:docMk/>
            <pc:sldMk cId="3883257234" sldId="1415"/>
            <ac:graphicFrameMk id="4" creationId="{618FC139-11E9-4AC4-CD7B-837C6FB4B5B4}"/>
          </ac:graphicFrameMkLst>
        </pc:graphicFrameChg>
      </pc:sldChg>
      <pc:sldChg chg="modSp new del mod ord">
        <pc:chgData name="James Wagner" userId="2862651d-6f44-4741-89aa-aec1c8926fa8" providerId="ADAL" clId="{45D29D5B-69D2-44BA-9070-6BCF4CF5EE8B}" dt="2022-11-29T22:18:56.076" v="1292" actId="47"/>
        <pc:sldMkLst>
          <pc:docMk/>
          <pc:sldMk cId="416364382" sldId="1416"/>
        </pc:sldMkLst>
        <pc:spChg chg="mod">
          <ac:chgData name="James Wagner" userId="2862651d-6f44-4741-89aa-aec1c8926fa8" providerId="ADAL" clId="{45D29D5B-69D2-44BA-9070-6BCF4CF5EE8B}" dt="2022-11-29T20:48:58.293" v="291" actId="20577"/>
          <ac:spMkLst>
            <pc:docMk/>
            <pc:sldMk cId="416364382" sldId="1416"/>
            <ac:spMk id="2" creationId="{30F6638E-C538-F5F5-30F5-FB669A12607A}"/>
          </ac:spMkLst>
        </pc:spChg>
      </pc:sldChg>
      <pc:sldChg chg="add">
        <pc:chgData name="James Wagner" userId="2862651d-6f44-4741-89aa-aec1c8926fa8" providerId="ADAL" clId="{45D29D5B-69D2-44BA-9070-6BCF4CF5EE8B}" dt="2022-11-29T20:50:30.133" v="292"/>
        <pc:sldMkLst>
          <pc:docMk/>
          <pc:sldMk cId="2994440221" sldId="1417"/>
        </pc:sldMkLst>
      </pc:sldChg>
      <pc:sldChg chg="add">
        <pc:chgData name="James Wagner" userId="2862651d-6f44-4741-89aa-aec1c8926fa8" providerId="ADAL" clId="{45D29D5B-69D2-44BA-9070-6BCF4CF5EE8B}" dt="2022-11-29T20:50:30.133" v="292"/>
        <pc:sldMkLst>
          <pc:docMk/>
          <pc:sldMk cId="1133071259" sldId="1418"/>
        </pc:sldMkLst>
      </pc:sldChg>
      <pc:sldChg chg="modSp new mod modNotesTx">
        <pc:chgData name="James Wagner" userId="2862651d-6f44-4741-89aa-aec1c8926fa8" providerId="ADAL" clId="{45D29D5B-69D2-44BA-9070-6BCF4CF5EE8B}" dt="2022-11-29T22:25:30.394" v="1384" actId="6549"/>
        <pc:sldMkLst>
          <pc:docMk/>
          <pc:sldMk cId="2839393015" sldId="1419"/>
        </pc:sldMkLst>
        <pc:spChg chg="mod">
          <ac:chgData name="James Wagner" userId="2862651d-6f44-4741-89aa-aec1c8926fa8" providerId="ADAL" clId="{45D29D5B-69D2-44BA-9070-6BCF4CF5EE8B}" dt="2022-11-29T22:01:57.434" v="369" actId="20577"/>
          <ac:spMkLst>
            <pc:docMk/>
            <pc:sldMk cId="2839393015" sldId="1419"/>
            <ac:spMk id="2" creationId="{22708136-9B1B-E165-A43B-DAA677557FAD}"/>
          </ac:spMkLst>
        </pc:spChg>
        <pc:spChg chg="mod">
          <ac:chgData name="James Wagner" userId="2862651d-6f44-4741-89aa-aec1c8926fa8" providerId="ADAL" clId="{45D29D5B-69D2-44BA-9070-6BCF4CF5EE8B}" dt="2022-11-29T22:25:30.394" v="1384" actId="6549"/>
          <ac:spMkLst>
            <pc:docMk/>
            <pc:sldMk cId="2839393015" sldId="1419"/>
            <ac:spMk id="3" creationId="{AA19B63D-39BC-5D35-E268-A9A9812B070A}"/>
          </ac:spMkLst>
        </pc:spChg>
      </pc:sldChg>
      <pc:sldChg chg="modSp add mod">
        <pc:chgData name="James Wagner" userId="2862651d-6f44-4741-89aa-aec1c8926fa8" providerId="ADAL" clId="{45D29D5B-69D2-44BA-9070-6BCF4CF5EE8B}" dt="2022-11-29T21:57:44.039" v="328" actId="20577"/>
        <pc:sldMkLst>
          <pc:docMk/>
          <pc:sldMk cId="2483844987" sldId="1420"/>
        </pc:sldMkLst>
        <pc:spChg chg="mod">
          <ac:chgData name="James Wagner" userId="2862651d-6f44-4741-89aa-aec1c8926fa8" providerId="ADAL" clId="{45D29D5B-69D2-44BA-9070-6BCF4CF5EE8B}" dt="2022-11-29T21:57:44.039" v="328" actId="20577"/>
          <ac:spMkLst>
            <pc:docMk/>
            <pc:sldMk cId="2483844987" sldId="1420"/>
            <ac:spMk id="4" creationId="{A58CC36A-C6B3-45A9-8503-06F76D304752}"/>
          </ac:spMkLst>
        </pc:spChg>
      </pc:sldChg>
      <pc:sldChg chg="modSp new del mod">
        <pc:chgData name="James Wagner" userId="2862651d-6f44-4741-89aa-aec1c8926fa8" providerId="ADAL" clId="{45D29D5B-69D2-44BA-9070-6BCF4CF5EE8B}" dt="2022-11-29T22:08:18.590" v="836" actId="47"/>
        <pc:sldMkLst>
          <pc:docMk/>
          <pc:sldMk cId="2219176585" sldId="1421"/>
        </pc:sldMkLst>
        <pc:spChg chg="mod">
          <ac:chgData name="James Wagner" userId="2862651d-6f44-4741-89aa-aec1c8926fa8" providerId="ADAL" clId="{45D29D5B-69D2-44BA-9070-6BCF4CF5EE8B}" dt="2022-11-29T22:02:01.026" v="375" actId="20577"/>
          <ac:spMkLst>
            <pc:docMk/>
            <pc:sldMk cId="2219176585" sldId="1421"/>
            <ac:spMk id="2" creationId="{F206EF02-5758-5D4E-31A6-32AB74A5CC08}"/>
          </ac:spMkLst>
        </pc:spChg>
        <pc:spChg chg="mod">
          <ac:chgData name="James Wagner" userId="2862651d-6f44-4741-89aa-aec1c8926fa8" providerId="ADAL" clId="{45D29D5B-69D2-44BA-9070-6BCF4CF5EE8B}" dt="2022-11-29T22:08:13.038" v="832" actId="21"/>
          <ac:spMkLst>
            <pc:docMk/>
            <pc:sldMk cId="2219176585" sldId="1421"/>
            <ac:spMk id="3" creationId="{C085D686-EF2A-90F8-B4F6-3104160A40AA}"/>
          </ac:spMkLst>
        </pc:spChg>
      </pc:sldChg>
      <pc:sldChg chg="modSp new mod modNotesTx">
        <pc:chgData name="James Wagner" userId="2862651d-6f44-4741-89aa-aec1c8926fa8" providerId="ADAL" clId="{45D29D5B-69D2-44BA-9070-6BCF4CF5EE8B}" dt="2022-11-29T22:07:16.980" v="787" actId="20577"/>
        <pc:sldMkLst>
          <pc:docMk/>
          <pc:sldMk cId="704317588" sldId="1422"/>
        </pc:sldMkLst>
        <pc:spChg chg="mod">
          <ac:chgData name="James Wagner" userId="2862651d-6f44-4741-89aa-aec1c8926fa8" providerId="ADAL" clId="{45D29D5B-69D2-44BA-9070-6BCF4CF5EE8B}" dt="2022-11-29T22:04:27.569" v="483" actId="20577"/>
          <ac:spMkLst>
            <pc:docMk/>
            <pc:sldMk cId="704317588" sldId="1422"/>
            <ac:spMk id="2" creationId="{855291D2-692A-D052-0086-DDF0598EB66E}"/>
          </ac:spMkLst>
        </pc:spChg>
        <pc:spChg chg="mod">
          <ac:chgData name="James Wagner" userId="2862651d-6f44-4741-89aa-aec1c8926fa8" providerId="ADAL" clId="{45D29D5B-69D2-44BA-9070-6BCF4CF5EE8B}" dt="2022-11-29T22:06:17.509" v="577" actId="20577"/>
          <ac:spMkLst>
            <pc:docMk/>
            <pc:sldMk cId="704317588" sldId="1422"/>
            <ac:spMk id="3" creationId="{C62F976B-1EB5-2619-ABF3-20D352917F2D}"/>
          </ac:spMkLst>
        </pc:spChg>
      </pc:sldChg>
      <pc:sldChg chg="modSp new mod modNotesTx">
        <pc:chgData name="James Wagner" userId="2862651d-6f44-4741-89aa-aec1c8926fa8" providerId="ADAL" clId="{45D29D5B-69D2-44BA-9070-6BCF4CF5EE8B}" dt="2022-11-29T22:05:35.851" v="566" actId="20577"/>
        <pc:sldMkLst>
          <pc:docMk/>
          <pc:sldMk cId="3006464325" sldId="1423"/>
        </pc:sldMkLst>
        <pc:spChg chg="mod">
          <ac:chgData name="James Wagner" userId="2862651d-6f44-4741-89aa-aec1c8926fa8" providerId="ADAL" clId="{45D29D5B-69D2-44BA-9070-6BCF4CF5EE8B}" dt="2022-11-29T22:04:31.173" v="489" actId="20577"/>
          <ac:spMkLst>
            <pc:docMk/>
            <pc:sldMk cId="3006464325" sldId="1423"/>
            <ac:spMk id="2" creationId="{FF81F35A-8516-5A7E-C52D-CFC3456D9497}"/>
          </ac:spMkLst>
        </pc:spChg>
        <pc:spChg chg="mod">
          <ac:chgData name="James Wagner" userId="2862651d-6f44-4741-89aa-aec1c8926fa8" providerId="ADAL" clId="{45D29D5B-69D2-44BA-9070-6BCF4CF5EE8B}" dt="2022-11-29T22:04:22.649" v="477" actId="11"/>
          <ac:spMkLst>
            <pc:docMk/>
            <pc:sldMk cId="3006464325" sldId="1423"/>
            <ac:spMk id="3" creationId="{166385FF-FD3A-6CDD-B7BD-6924D2A0F7F5}"/>
          </ac:spMkLst>
        </pc:spChg>
      </pc:sldChg>
      <pc:sldChg chg="add">
        <pc:chgData name="James Wagner" userId="2862651d-6f44-4741-89aa-aec1c8926fa8" providerId="ADAL" clId="{45D29D5B-69D2-44BA-9070-6BCF4CF5EE8B}" dt="2022-11-29T23:49:28.515" v="1571"/>
        <pc:sldMkLst>
          <pc:docMk/>
          <pc:sldMk cId="1162857055" sldId="1424"/>
        </pc:sldMkLst>
      </pc:sldChg>
      <pc:sldChg chg="add del">
        <pc:chgData name="James Wagner" userId="2862651d-6f44-4741-89aa-aec1c8926fa8" providerId="ADAL" clId="{45D29D5B-69D2-44BA-9070-6BCF4CF5EE8B}" dt="2022-11-29T22:58:07.803" v="1569" actId="47"/>
        <pc:sldMkLst>
          <pc:docMk/>
          <pc:sldMk cId="1446881228" sldId="1424"/>
        </pc:sldMkLst>
      </pc:sldChg>
      <pc:sldChg chg="new del">
        <pc:chgData name="James Wagner" userId="2862651d-6f44-4741-89aa-aec1c8926fa8" providerId="ADAL" clId="{45D29D5B-69D2-44BA-9070-6BCF4CF5EE8B}" dt="2022-11-29T22:19:48.253" v="1297" actId="2696"/>
        <pc:sldMkLst>
          <pc:docMk/>
          <pc:sldMk cId="2453467020" sldId="1424"/>
        </pc:sldMkLst>
      </pc:sldChg>
      <pc:sldChg chg="add">
        <pc:chgData name="James Wagner" userId="2862651d-6f44-4741-89aa-aec1c8926fa8" providerId="ADAL" clId="{45D29D5B-69D2-44BA-9070-6BCF4CF5EE8B}" dt="2022-11-29T23:49:28.515" v="1571"/>
        <pc:sldMkLst>
          <pc:docMk/>
          <pc:sldMk cId="106375066" sldId="1425"/>
        </pc:sldMkLst>
      </pc:sldChg>
    </pc:docChg>
  </pc:docChgLst>
  <pc:docChgLst>
    <pc:chgData name="James Wagner" userId="2862651d-6f44-4741-89aa-aec1c8926fa8" providerId="ADAL" clId="{47B2AB6D-1322-4621-94E3-EEF8147CF510}"/>
    <pc:docChg chg="custSel addSld delSld modSld">
      <pc:chgData name="James Wagner" userId="2862651d-6f44-4741-89aa-aec1c8926fa8" providerId="ADAL" clId="{47B2AB6D-1322-4621-94E3-EEF8147CF510}" dt="2023-11-21T23:39:53.168" v="401" actId="20577"/>
      <pc:docMkLst>
        <pc:docMk/>
      </pc:docMkLst>
      <pc:sldChg chg="modSp mod">
        <pc:chgData name="James Wagner" userId="2862651d-6f44-4741-89aa-aec1c8926fa8" providerId="ADAL" clId="{47B2AB6D-1322-4621-94E3-EEF8147CF510}" dt="2023-11-21T22:20:23.527" v="153" actId="20577"/>
        <pc:sldMkLst>
          <pc:docMk/>
          <pc:sldMk cId="3549628654" sldId="272"/>
        </pc:sldMkLst>
        <pc:spChg chg="mod">
          <ac:chgData name="James Wagner" userId="2862651d-6f44-4741-89aa-aec1c8926fa8" providerId="ADAL" clId="{47B2AB6D-1322-4621-94E3-EEF8147CF510}" dt="2023-11-21T22:20:23.527" v="15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add mod">
        <pc:chgData name="James Wagner" userId="2862651d-6f44-4741-89aa-aec1c8926fa8" providerId="ADAL" clId="{47B2AB6D-1322-4621-94E3-EEF8147CF510}" dt="2023-11-21T23:39:29.415" v="378" actId="20577"/>
        <pc:sldMkLst>
          <pc:docMk/>
          <pc:sldMk cId="782569580" sldId="916"/>
        </pc:sldMkLst>
        <pc:spChg chg="mod">
          <ac:chgData name="James Wagner" userId="2862651d-6f44-4741-89aa-aec1c8926fa8" providerId="ADAL" clId="{47B2AB6D-1322-4621-94E3-EEF8147CF510}" dt="2023-11-21T23:39:29.415" v="378" actId="20577"/>
          <ac:spMkLst>
            <pc:docMk/>
            <pc:sldMk cId="782569580" sldId="916"/>
            <ac:spMk id="3" creationId="{4A40A76B-2B79-43C6-9BE2-FB879713BF0F}"/>
          </ac:spMkLst>
        </pc:spChg>
      </pc:sldChg>
      <pc:sldChg chg="modSp mod">
        <pc:chgData name="James Wagner" userId="2862651d-6f44-4741-89aa-aec1c8926fa8" providerId="ADAL" clId="{47B2AB6D-1322-4621-94E3-EEF8147CF510}" dt="2023-11-21T22:10:22.878" v="103" actId="20577"/>
        <pc:sldMkLst>
          <pc:docMk/>
          <pc:sldMk cId="1725488178" sldId="923"/>
        </pc:sldMkLst>
        <pc:spChg chg="mod">
          <ac:chgData name="James Wagner" userId="2862651d-6f44-4741-89aa-aec1c8926fa8" providerId="ADAL" clId="{47B2AB6D-1322-4621-94E3-EEF8147CF510}" dt="2023-11-21T22:10:22.878" v="103" actId="20577"/>
          <ac:spMkLst>
            <pc:docMk/>
            <pc:sldMk cId="1725488178" sldId="923"/>
            <ac:spMk id="3" creationId="{ADF719E9-DF5D-416F-841C-722E8D7AB880}"/>
          </ac:spMkLst>
        </pc:spChg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690338922" sldId="1097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2129647136" sldId="1098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2218240316" sldId="1100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1373118835" sldId="1101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4284721612" sldId="1144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2735970915" sldId="1172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2640190000" sldId="1173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1482440455" sldId="1175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3459803352" sldId="1197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2219848597" sldId="1198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299324281" sldId="1216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4241722246" sldId="1229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1855359385" sldId="1230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496218678" sldId="1260"/>
        </pc:sldMkLst>
      </pc:sldChg>
      <pc:sldChg chg="del">
        <pc:chgData name="James Wagner" userId="2862651d-6f44-4741-89aa-aec1c8926fa8" providerId="ADAL" clId="{47B2AB6D-1322-4621-94E3-EEF8147CF510}" dt="2023-11-21T22:13:38.016" v="104" actId="47"/>
        <pc:sldMkLst>
          <pc:docMk/>
          <pc:sldMk cId="32940009" sldId="1294"/>
        </pc:sldMkLst>
      </pc:sldChg>
      <pc:sldChg chg="del">
        <pc:chgData name="James Wagner" userId="2862651d-6f44-4741-89aa-aec1c8926fa8" providerId="ADAL" clId="{47B2AB6D-1322-4621-94E3-EEF8147CF510}" dt="2023-11-21T22:13:38.016" v="104" actId="47"/>
        <pc:sldMkLst>
          <pc:docMk/>
          <pc:sldMk cId="4129772588" sldId="1295"/>
        </pc:sldMkLst>
      </pc:sldChg>
      <pc:sldChg chg="del">
        <pc:chgData name="James Wagner" userId="2862651d-6f44-4741-89aa-aec1c8926fa8" providerId="ADAL" clId="{47B2AB6D-1322-4621-94E3-EEF8147CF510}" dt="2023-11-21T23:27:04.635" v="218" actId="2696"/>
        <pc:sldMkLst>
          <pc:docMk/>
          <pc:sldMk cId="3676621375" sldId="1412"/>
        </pc:sldMkLst>
      </pc:sldChg>
      <pc:sldChg chg="add">
        <pc:chgData name="James Wagner" userId="2862651d-6f44-4741-89aa-aec1c8926fa8" providerId="ADAL" clId="{47B2AB6D-1322-4621-94E3-EEF8147CF510}" dt="2023-11-21T23:27:09.102" v="219"/>
        <pc:sldMkLst>
          <pc:docMk/>
          <pc:sldMk cId="4274536290" sldId="1412"/>
        </pc:sldMkLst>
      </pc:sldChg>
      <pc:sldChg chg="del">
        <pc:chgData name="James Wagner" userId="2862651d-6f44-4741-89aa-aec1c8926fa8" providerId="ADAL" clId="{47B2AB6D-1322-4621-94E3-EEF8147CF510}" dt="2023-11-21T23:27:04.635" v="218" actId="2696"/>
        <pc:sldMkLst>
          <pc:docMk/>
          <pc:sldMk cId="2780176788" sldId="1413"/>
        </pc:sldMkLst>
      </pc:sldChg>
      <pc:sldChg chg="add">
        <pc:chgData name="James Wagner" userId="2862651d-6f44-4741-89aa-aec1c8926fa8" providerId="ADAL" clId="{47B2AB6D-1322-4621-94E3-EEF8147CF510}" dt="2023-11-21T23:27:09.102" v="219"/>
        <pc:sldMkLst>
          <pc:docMk/>
          <pc:sldMk cId="3964876317" sldId="1413"/>
        </pc:sldMkLst>
      </pc:sldChg>
      <pc:sldChg chg="modSp add mod">
        <pc:chgData name="James Wagner" userId="2862651d-6f44-4741-89aa-aec1c8926fa8" providerId="ADAL" clId="{47B2AB6D-1322-4621-94E3-EEF8147CF510}" dt="2023-11-21T23:29:39.456" v="316" actId="6549"/>
        <pc:sldMkLst>
          <pc:docMk/>
          <pc:sldMk cId="216524462" sldId="1414"/>
        </pc:sldMkLst>
        <pc:graphicFrameChg chg="modGraphic">
          <ac:chgData name="James Wagner" userId="2862651d-6f44-4741-89aa-aec1c8926fa8" providerId="ADAL" clId="{47B2AB6D-1322-4621-94E3-EEF8147CF510}" dt="2023-11-21T23:29:39.456" v="316" actId="6549"/>
          <ac:graphicFrameMkLst>
            <pc:docMk/>
            <pc:sldMk cId="216524462" sldId="1414"/>
            <ac:graphicFrameMk id="4" creationId="{82FDAD57-77F9-010D-0738-FFA0DC5AC422}"/>
          </ac:graphicFrameMkLst>
        </pc:graphicFrameChg>
      </pc:sldChg>
      <pc:sldChg chg="del">
        <pc:chgData name="James Wagner" userId="2862651d-6f44-4741-89aa-aec1c8926fa8" providerId="ADAL" clId="{47B2AB6D-1322-4621-94E3-EEF8147CF510}" dt="2023-11-21T23:29:10.360" v="313" actId="2696"/>
        <pc:sldMkLst>
          <pc:docMk/>
          <pc:sldMk cId="876467510" sldId="1414"/>
        </pc:sldMkLst>
      </pc:sldChg>
      <pc:sldChg chg="modSp mod">
        <pc:chgData name="James Wagner" userId="2862651d-6f44-4741-89aa-aec1c8926fa8" providerId="ADAL" clId="{47B2AB6D-1322-4621-94E3-EEF8147CF510}" dt="2023-11-21T23:30:23.004" v="319" actId="6549"/>
        <pc:sldMkLst>
          <pc:docMk/>
          <pc:sldMk cId="3883257234" sldId="1415"/>
        </pc:sldMkLst>
        <pc:graphicFrameChg chg="modGraphic">
          <ac:chgData name="James Wagner" userId="2862651d-6f44-4741-89aa-aec1c8926fa8" providerId="ADAL" clId="{47B2AB6D-1322-4621-94E3-EEF8147CF510}" dt="2023-11-21T23:30:23.004" v="319" actId="6549"/>
          <ac:graphicFrameMkLst>
            <pc:docMk/>
            <pc:sldMk cId="3883257234" sldId="1415"/>
            <ac:graphicFrameMk id="4" creationId="{618FC139-11E9-4AC4-CD7B-837C6FB4B5B4}"/>
          </ac:graphicFrameMkLst>
        </pc:graphicFrameChg>
      </pc:sldChg>
      <pc:sldChg chg="modSp mod">
        <pc:chgData name="James Wagner" userId="2862651d-6f44-4741-89aa-aec1c8926fa8" providerId="ADAL" clId="{47B2AB6D-1322-4621-94E3-EEF8147CF510}" dt="2023-11-21T22:21:26.504" v="159" actId="27636"/>
        <pc:sldMkLst>
          <pc:docMk/>
          <pc:sldMk cId="2994440221" sldId="1417"/>
        </pc:sldMkLst>
        <pc:spChg chg="mod">
          <ac:chgData name="James Wagner" userId="2862651d-6f44-4741-89aa-aec1c8926fa8" providerId="ADAL" clId="{47B2AB6D-1322-4621-94E3-EEF8147CF510}" dt="2023-11-21T22:21:26.504" v="159" actId="27636"/>
          <ac:spMkLst>
            <pc:docMk/>
            <pc:sldMk cId="2994440221" sldId="1417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47B2AB6D-1322-4621-94E3-EEF8147CF510}" dt="2023-11-21T23:13:15.316" v="217" actId="6549"/>
        <pc:sldMkLst>
          <pc:docMk/>
          <pc:sldMk cId="1133071259" sldId="1418"/>
        </pc:sldMkLst>
        <pc:spChg chg="mod">
          <ac:chgData name="James Wagner" userId="2862651d-6f44-4741-89aa-aec1c8926fa8" providerId="ADAL" clId="{47B2AB6D-1322-4621-94E3-EEF8147CF510}" dt="2023-11-21T23:13:15.316" v="217" actId="6549"/>
          <ac:spMkLst>
            <pc:docMk/>
            <pc:sldMk cId="1133071259" sldId="1418"/>
            <ac:spMk id="3" creationId="{DD06F8C5-7A53-4386-BE4F-9E458D58986A}"/>
          </ac:spMkLst>
        </pc:spChg>
      </pc:sldChg>
      <pc:sldChg chg="del">
        <pc:chgData name="James Wagner" userId="2862651d-6f44-4741-89aa-aec1c8926fa8" providerId="ADAL" clId="{47B2AB6D-1322-4621-94E3-EEF8147CF510}" dt="2023-11-21T22:13:38.016" v="104" actId="47"/>
        <pc:sldMkLst>
          <pc:docMk/>
          <pc:sldMk cId="2839393015" sldId="1419"/>
        </pc:sldMkLst>
      </pc:sldChg>
      <pc:sldChg chg="del">
        <pc:chgData name="James Wagner" userId="2862651d-6f44-4741-89aa-aec1c8926fa8" providerId="ADAL" clId="{47B2AB6D-1322-4621-94E3-EEF8147CF510}" dt="2023-11-21T22:13:38.016" v="104" actId="47"/>
        <pc:sldMkLst>
          <pc:docMk/>
          <pc:sldMk cId="2483844987" sldId="1420"/>
        </pc:sldMkLst>
      </pc:sldChg>
      <pc:sldChg chg="del">
        <pc:chgData name="James Wagner" userId="2862651d-6f44-4741-89aa-aec1c8926fa8" providerId="ADAL" clId="{47B2AB6D-1322-4621-94E3-EEF8147CF510}" dt="2023-11-21T22:13:38.016" v="104" actId="47"/>
        <pc:sldMkLst>
          <pc:docMk/>
          <pc:sldMk cId="704317588" sldId="1422"/>
        </pc:sldMkLst>
      </pc:sldChg>
      <pc:sldChg chg="del">
        <pc:chgData name="James Wagner" userId="2862651d-6f44-4741-89aa-aec1c8926fa8" providerId="ADAL" clId="{47B2AB6D-1322-4621-94E3-EEF8147CF510}" dt="2023-11-21T22:13:38.016" v="104" actId="47"/>
        <pc:sldMkLst>
          <pc:docMk/>
          <pc:sldMk cId="3006464325" sldId="1423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3012557702" sldId="1446"/>
        </pc:sldMkLst>
      </pc:sldChg>
      <pc:sldChg chg="modSp add mod">
        <pc:chgData name="James Wagner" userId="2862651d-6f44-4741-89aa-aec1c8926fa8" providerId="ADAL" clId="{47B2AB6D-1322-4621-94E3-EEF8147CF510}" dt="2023-11-21T22:25:36.301" v="184" actId="6549"/>
        <pc:sldMkLst>
          <pc:docMk/>
          <pc:sldMk cId="2774710761" sldId="1447"/>
        </pc:sldMkLst>
        <pc:spChg chg="mod">
          <ac:chgData name="James Wagner" userId="2862651d-6f44-4741-89aa-aec1c8926fa8" providerId="ADAL" clId="{47B2AB6D-1322-4621-94E3-EEF8147CF510}" dt="2023-11-21T22:25:36.301" v="184" actId="6549"/>
          <ac:spMkLst>
            <pc:docMk/>
            <pc:sldMk cId="2774710761" sldId="1447"/>
            <ac:spMk id="5" creationId="{52B064BF-F0A9-496D-B8B2-E57C9F8FBB92}"/>
          </ac:spMkLst>
        </pc:spChg>
      </pc:sldChg>
      <pc:sldChg chg="modSp add mod">
        <pc:chgData name="James Wagner" userId="2862651d-6f44-4741-89aa-aec1c8926fa8" providerId="ADAL" clId="{47B2AB6D-1322-4621-94E3-EEF8147CF510}" dt="2023-11-21T22:26:09.344" v="185" actId="6549"/>
        <pc:sldMkLst>
          <pc:docMk/>
          <pc:sldMk cId="1880964110" sldId="1448"/>
        </pc:sldMkLst>
        <pc:spChg chg="mod">
          <ac:chgData name="James Wagner" userId="2862651d-6f44-4741-89aa-aec1c8926fa8" providerId="ADAL" clId="{47B2AB6D-1322-4621-94E3-EEF8147CF510}" dt="2023-11-21T22:26:09.344" v="185" actId="6549"/>
          <ac:spMkLst>
            <pc:docMk/>
            <pc:sldMk cId="1880964110" sldId="1448"/>
            <ac:spMk id="5" creationId="{52B064BF-F0A9-496D-B8B2-E57C9F8FBB92}"/>
          </ac:spMkLst>
        </pc:spChg>
      </pc:sldChg>
      <pc:sldChg chg="modSp add mod">
        <pc:chgData name="James Wagner" userId="2862651d-6f44-4741-89aa-aec1c8926fa8" providerId="ADAL" clId="{47B2AB6D-1322-4621-94E3-EEF8147CF510}" dt="2023-11-21T22:27:25.214" v="188" actId="20577"/>
        <pc:sldMkLst>
          <pc:docMk/>
          <pc:sldMk cId="4223805032" sldId="1449"/>
        </pc:sldMkLst>
        <pc:spChg chg="mod">
          <ac:chgData name="James Wagner" userId="2862651d-6f44-4741-89aa-aec1c8926fa8" providerId="ADAL" clId="{47B2AB6D-1322-4621-94E3-EEF8147CF510}" dt="2023-11-21T22:27:25.214" v="188" actId="20577"/>
          <ac:spMkLst>
            <pc:docMk/>
            <pc:sldMk cId="4223805032" sldId="1449"/>
            <ac:spMk id="5" creationId="{52B064BF-F0A9-496D-B8B2-E57C9F8FBB92}"/>
          </ac:spMkLst>
        </pc:spChg>
      </pc:sldChg>
      <pc:sldChg chg="modSp add mod">
        <pc:chgData name="James Wagner" userId="2862651d-6f44-4741-89aa-aec1c8926fa8" providerId="ADAL" clId="{47B2AB6D-1322-4621-94E3-EEF8147CF510}" dt="2023-11-21T22:30:33.918" v="191" actId="20577"/>
        <pc:sldMkLst>
          <pc:docMk/>
          <pc:sldMk cId="578577942" sldId="1450"/>
        </pc:sldMkLst>
        <pc:spChg chg="mod">
          <ac:chgData name="James Wagner" userId="2862651d-6f44-4741-89aa-aec1c8926fa8" providerId="ADAL" clId="{47B2AB6D-1322-4621-94E3-EEF8147CF510}" dt="2023-11-21T22:30:33.918" v="191" actId="20577"/>
          <ac:spMkLst>
            <pc:docMk/>
            <pc:sldMk cId="578577942" sldId="1450"/>
            <ac:spMk id="5" creationId="{52B064BF-F0A9-496D-B8B2-E57C9F8FBB92}"/>
          </ac:spMkLst>
        </pc:spChg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1019590876" sldId="1451"/>
        </pc:sldMkLst>
      </pc:sldChg>
      <pc:sldChg chg="modSp add mod modNotesTx">
        <pc:chgData name="James Wagner" userId="2862651d-6f44-4741-89aa-aec1c8926fa8" providerId="ADAL" clId="{47B2AB6D-1322-4621-94E3-EEF8147CF510}" dt="2023-11-21T22:31:38.274" v="214" actId="6549"/>
        <pc:sldMkLst>
          <pc:docMk/>
          <pc:sldMk cId="228195725" sldId="1452"/>
        </pc:sldMkLst>
        <pc:spChg chg="mod">
          <ac:chgData name="James Wagner" userId="2862651d-6f44-4741-89aa-aec1c8926fa8" providerId="ADAL" clId="{47B2AB6D-1322-4621-94E3-EEF8147CF510}" dt="2023-11-21T22:31:38.274" v="214" actId="6549"/>
          <ac:spMkLst>
            <pc:docMk/>
            <pc:sldMk cId="228195725" sldId="1452"/>
            <ac:spMk id="5" creationId="{52B064BF-F0A9-496D-B8B2-E57C9F8FBB92}"/>
          </ac:spMkLst>
        </pc:spChg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595102682" sldId="1453"/>
        </pc:sldMkLst>
      </pc:sldChg>
      <pc:sldChg chg="modSp add mod modNotesTx">
        <pc:chgData name="James Wagner" userId="2862651d-6f44-4741-89aa-aec1c8926fa8" providerId="ADAL" clId="{47B2AB6D-1322-4621-94E3-EEF8147CF510}" dt="2023-11-21T22:23:29.712" v="168" actId="20577"/>
        <pc:sldMkLst>
          <pc:docMk/>
          <pc:sldMk cId="1917995420" sldId="1454"/>
        </pc:sldMkLst>
        <pc:spChg chg="mod">
          <ac:chgData name="James Wagner" userId="2862651d-6f44-4741-89aa-aec1c8926fa8" providerId="ADAL" clId="{47B2AB6D-1322-4621-94E3-EEF8147CF510}" dt="2023-11-21T22:23:21.676" v="167" actId="20577"/>
          <ac:spMkLst>
            <pc:docMk/>
            <pc:sldMk cId="1917995420" sldId="1454"/>
            <ac:spMk id="5" creationId="{52B064BF-F0A9-496D-B8B2-E57C9F8FBB92}"/>
          </ac:spMkLst>
        </pc:spChg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4112721033" sldId="1455"/>
        </pc:sldMkLst>
      </pc:sldChg>
      <pc:sldChg chg="modSp add mod">
        <pc:chgData name="James Wagner" userId="2862651d-6f44-4741-89aa-aec1c8926fa8" providerId="ADAL" clId="{47B2AB6D-1322-4621-94E3-EEF8147CF510}" dt="2023-11-21T22:23:55.795" v="174" actId="20577"/>
        <pc:sldMkLst>
          <pc:docMk/>
          <pc:sldMk cId="2916661636" sldId="1456"/>
        </pc:sldMkLst>
        <pc:spChg chg="mod">
          <ac:chgData name="James Wagner" userId="2862651d-6f44-4741-89aa-aec1c8926fa8" providerId="ADAL" clId="{47B2AB6D-1322-4621-94E3-EEF8147CF510}" dt="2023-11-21T22:23:55.795" v="174" actId="20577"/>
          <ac:spMkLst>
            <pc:docMk/>
            <pc:sldMk cId="2916661636" sldId="1456"/>
            <ac:spMk id="5" creationId="{52B064BF-F0A9-496D-B8B2-E57C9F8FBB92}"/>
          </ac:spMkLst>
        </pc:spChg>
      </pc:sldChg>
      <pc:sldChg chg="modSp add mod">
        <pc:chgData name="James Wagner" userId="2862651d-6f44-4741-89aa-aec1c8926fa8" providerId="ADAL" clId="{47B2AB6D-1322-4621-94E3-EEF8147CF510}" dt="2023-11-21T22:24:16.763" v="183" actId="20577"/>
        <pc:sldMkLst>
          <pc:docMk/>
          <pc:sldMk cId="1345565272" sldId="1457"/>
        </pc:sldMkLst>
        <pc:spChg chg="mod">
          <ac:chgData name="James Wagner" userId="2862651d-6f44-4741-89aa-aec1c8926fa8" providerId="ADAL" clId="{47B2AB6D-1322-4621-94E3-EEF8147CF510}" dt="2023-11-21T22:24:16.763" v="183" actId="20577"/>
          <ac:spMkLst>
            <pc:docMk/>
            <pc:sldMk cId="1345565272" sldId="1457"/>
            <ac:spMk id="5" creationId="{52B064BF-F0A9-496D-B8B2-E57C9F8FBB92}"/>
          </ac:spMkLst>
        </pc:spChg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1336216900" sldId="1458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695601768" sldId="1459"/>
        </pc:sldMkLst>
      </pc:sldChg>
      <pc:sldChg chg="add">
        <pc:chgData name="James Wagner" userId="2862651d-6f44-4741-89aa-aec1c8926fa8" providerId="ADAL" clId="{47B2AB6D-1322-4621-94E3-EEF8147CF510}" dt="2023-11-21T22:13:51.556" v="105"/>
        <pc:sldMkLst>
          <pc:docMk/>
          <pc:sldMk cId="1440383631" sldId="1460"/>
        </pc:sldMkLst>
      </pc:sldChg>
      <pc:sldChg chg="add">
        <pc:chgData name="James Wagner" userId="2862651d-6f44-4741-89aa-aec1c8926fa8" providerId="ADAL" clId="{47B2AB6D-1322-4621-94E3-EEF8147CF510}" dt="2023-11-21T22:19:07.738" v="106"/>
        <pc:sldMkLst>
          <pc:docMk/>
          <pc:sldMk cId="2612565997" sldId="1466"/>
        </pc:sldMkLst>
      </pc:sldChg>
      <pc:sldChg chg="modSp add mod">
        <pc:chgData name="James Wagner" userId="2862651d-6f44-4741-89aa-aec1c8926fa8" providerId="ADAL" clId="{47B2AB6D-1322-4621-94E3-EEF8147CF510}" dt="2023-11-21T23:39:53.168" v="401" actId="20577"/>
        <pc:sldMkLst>
          <pc:docMk/>
          <pc:sldMk cId="3191135405" sldId="1467"/>
        </pc:sldMkLst>
        <pc:spChg chg="mod">
          <ac:chgData name="James Wagner" userId="2862651d-6f44-4741-89aa-aec1c8926fa8" providerId="ADAL" clId="{47B2AB6D-1322-4621-94E3-EEF8147CF510}" dt="2023-11-21T23:39:53.168" v="401" actId="20577"/>
          <ac:spMkLst>
            <pc:docMk/>
            <pc:sldMk cId="3191135405" sldId="1467"/>
            <ac:spMk id="3" creationId="{1412D8A6-8A6F-91BF-ABE2-0ED8E0630817}"/>
          </ac:spMkLst>
        </pc:spChg>
      </pc:sldChg>
      <pc:sldChg chg="modSp new mod">
        <pc:chgData name="James Wagner" userId="2862651d-6f44-4741-89aa-aec1c8926fa8" providerId="ADAL" clId="{47B2AB6D-1322-4621-94E3-EEF8147CF510}" dt="2023-11-21T23:28:32.267" v="312" actId="255"/>
        <pc:sldMkLst>
          <pc:docMk/>
          <pc:sldMk cId="1092956832" sldId="1468"/>
        </pc:sldMkLst>
        <pc:spChg chg="mod">
          <ac:chgData name="James Wagner" userId="2862651d-6f44-4741-89aa-aec1c8926fa8" providerId="ADAL" clId="{47B2AB6D-1322-4621-94E3-EEF8147CF510}" dt="2023-11-21T23:27:42.889" v="242" actId="20577"/>
          <ac:spMkLst>
            <pc:docMk/>
            <pc:sldMk cId="1092956832" sldId="1468"/>
            <ac:spMk id="2" creationId="{D1AB04AA-EA70-1F68-D6DA-ABF17EA42EEA}"/>
          </ac:spMkLst>
        </pc:spChg>
        <pc:spChg chg="mod">
          <ac:chgData name="James Wagner" userId="2862651d-6f44-4741-89aa-aec1c8926fa8" providerId="ADAL" clId="{47B2AB6D-1322-4621-94E3-EEF8147CF510}" dt="2023-11-21T23:28:32.267" v="312" actId="255"/>
          <ac:spMkLst>
            <pc:docMk/>
            <pc:sldMk cId="1092956832" sldId="1468"/>
            <ac:spMk id="3" creationId="{658D3C86-4076-A40A-0174-619A8632761D}"/>
          </ac:spMkLst>
        </pc:spChg>
      </pc:sldChg>
      <pc:sldChg chg="modSp add mod">
        <pc:chgData name="James Wagner" userId="2862651d-6f44-4741-89aa-aec1c8926fa8" providerId="ADAL" clId="{47B2AB6D-1322-4621-94E3-EEF8147CF510}" dt="2023-11-21T23:29:54.134" v="318" actId="2161"/>
        <pc:sldMkLst>
          <pc:docMk/>
          <pc:sldMk cId="1754853706" sldId="1469"/>
        </pc:sldMkLst>
        <pc:graphicFrameChg chg="modGraphic">
          <ac:chgData name="James Wagner" userId="2862651d-6f44-4741-89aa-aec1c8926fa8" providerId="ADAL" clId="{47B2AB6D-1322-4621-94E3-EEF8147CF510}" dt="2023-11-21T23:29:54.134" v="318" actId="2161"/>
          <ac:graphicFrameMkLst>
            <pc:docMk/>
            <pc:sldMk cId="1754853706" sldId="1469"/>
            <ac:graphicFrameMk id="4" creationId="{82FDAD57-77F9-010D-0738-FFA0DC5AC42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B</a:t>
            </a:r>
          </a:p>
          <a:p>
            <a:r>
              <a:rPr lang="en-US" dirty="0"/>
              <a:t>Why was this one 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 &amp;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0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3275/2048 = Page#1, Offset = 3275%2048 = 1227</a:t>
            </a:r>
          </a:p>
          <a:p>
            <a:r>
              <a:rPr lang="en-US" dirty="0"/>
              <a:t>2. Page#10, Offset 120</a:t>
            </a:r>
          </a:p>
          <a:p>
            <a:r>
              <a:rPr lang="en-US" dirty="0"/>
              <a:t>3. Page#8, Offset = 159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8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Frame 6 address = 24576 + Offset = 100 = 24676</a:t>
            </a:r>
          </a:p>
          <a:p>
            <a:pPr marL="228600" indent="-228600">
              <a:buAutoNum type="arabicPeriod"/>
            </a:pPr>
            <a:r>
              <a:rPr lang="en-US" dirty="0"/>
              <a:t>Illegal memory reference</a:t>
            </a:r>
          </a:p>
          <a:p>
            <a:pPr marL="228600" indent="-228600">
              <a:buAutoNum type="arabicPeriod"/>
            </a:pPr>
            <a:r>
              <a:rPr lang="en-US" dirty="0"/>
              <a:t>Frame 3 address = 12288, Offset = 3000 = 15288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9 page faults</a:t>
            </a:r>
          </a:p>
          <a:p>
            <a:pPr marL="228600" indent="-228600">
              <a:buAutoNum type="arabicPeriod"/>
            </a:pPr>
            <a:r>
              <a:rPr lang="en-US" dirty="0"/>
              <a:t>7 page faults</a:t>
            </a:r>
          </a:p>
          <a:p>
            <a:pPr marL="228600" indent="-228600">
              <a:buAutoNum type="arabicPeriod"/>
            </a:pPr>
            <a:r>
              <a:rPr lang="en-US" dirty="0"/>
              <a:t>10 page faults</a:t>
            </a:r>
          </a:p>
          <a:p>
            <a:pPr marL="228600" indent="-228600">
              <a:buAutoNum type="arabicPeriod"/>
            </a:pPr>
            <a:r>
              <a:rPr lang="en-US" dirty="0"/>
              <a:t>10 page faults</a:t>
            </a:r>
          </a:p>
          <a:p>
            <a:pPr marL="228600" indent="-228600">
              <a:buAutoNum type="arabicPeriod"/>
            </a:pPr>
            <a:r>
              <a:rPr lang="en-US" dirty="0"/>
              <a:t>6 page faults</a:t>
            </a:r>
          </a:p>
          <a:p>
            <a:pPr marL="228600" indent="-228600">
              <a:buAutoNum type="arabicPeriod"/>
            </a:pPr>
            <a:r>
              <a:rPr lang="en-US" dirty="0"/>
              <a:t>8 page faults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3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9 page faults</a:t>
            </a:r>
          </a:p>
          <a:p>
            <a:pPr marL="228600" indent="-228600">
              <a:buAutoNum type="arabicPeriod"/>
            </a:pPr>
            <a:r>
              <a:rPr lang="en-US" dirty="0"/>
              <a:t>7 page faults</a:t>
            </a:r>
          </a:p>
          <a:p>
            <a:pPr marL="228600" indent="-228600">
              <a:buAutoNum type="arabicPeriod"/>
            </a:pPr>
            <a:r>
              <a:rPr lang="en-US" dirty="0"/>
              <a:t>10 page faults</a:t>
            </a:r>
          </a:p>
          <a:p>
            <a:pPr marL="228600" indent="-228600">
              <a:buAutoNum type="arabicPeriod"/>
            </a:pPr>
            <a:r>
              <a:rPr lang="en-US" dirty="0"/>
              <a:t>10 page faults</a:t>
            </a:r>
          </a:p>
          <a:p>
            <a:pPr marL="228600" indent="-228600">
              <a:buAutoNum type="arabicPeriod"/>
            </a:pPr>
            <a:r>
              <a:rPr lang="en-US" dirty="0"/>
              <a:t>6 page faults</a:t>
            </a:r>
          </a:p>
          <a:p>
            <a:pPr marL="228600" indent="-228600">
              <a:buAutoNum type="arabicPeriod"/>
            </a:pPr>
            <a:r>
              <a:rPr lang="en-US" dirty="0"/>
              <a:t>8 page faults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3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for indexed? Example for linked?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1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 = 10 direct + 256(1024/4) single indirect + 256^2 double indirect + 256^3 triple indirect</a:t>
            </a:r>
          </a:p>
          <a:p>
            <a:r>
              <a:rPr lang="en-US" dirty="0"/>
              <a:t>Storage = 16843018 pointers = 16843018 KB = 16.06GB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2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04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 &amp;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 dirty="0"/>
              <a:t>Principles of Operation 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15, Lectures 28-29</a:t>
            </a:r>
          </a:p>
          <a:p>
            <a:r>
              <a:rPr lang="en-US" dirty="0"/>
              <a:t>November 21</a:t>
            </a:r>
            <a:r>
              <a:rPr lang="en-US" baseline="30000" dirty="0"/>
              <a:t>st</a:t>
            </a:r>
            <a:r>
              <a:rPr lang="en-US" dirty="0"/>
              <a:t> – 28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is true for linked allocation of blocks on a disk drive?</a:t>
            </a:r>
          </a:p>
          <a:p>
            <a:endParaRPr lang="en-US" dirty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Random access of blocks is inefficient.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It experiences external fragmentation.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Random blocks can be accessed efficiently.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Storing pointers to the next block minimizes disk head movement.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Each file is a linked list of blocks scattered anywhere on disk.</a:t>
            </a:r>
          </a:p>
          <a:p>
            <a:pPr lvl="1"/>
            <a:endParaRPr lang="en-US" dirty="0"/>
          </a:p>
          <a:p>
            <a:r>
              <a:rPr lang="en-US" b="1" dirty="0"/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Easy free-space management: </a:t>
            </a:r>
          </a:p>
          <a:p>
            <a:pPr lvl="1"/>
            <a:r>
              <a:rPr lang="en-US" dirty="0"/>
              <a:t>No external fragmentation</a:t>
            </a:r>
          </a:p>
          <a:p>
            <a:pPr lvl="1"/>
            <a:r>
              <a:rPr lang="en-US" dirty="0"/>
              <a:t>Does not require pre-known file sizes</a:t>
            </a:r>
          </a:p>
          <a:p>
            <a:pPr lvl="1"/>
            <a:r>
              <a:rPr lang="en-US" dirty="0"/>
              <a:t>Allows files to grow dynamically at any time.</a:t>
            </a:r>
          </a:p>
          <a:p>
            <a:endParaRPr lang="en-US" dirty="0"/>
          </a:p>
          <a:p>
            <a:r>
              <a:rPr lang="en-US" b="1" dirty="0"/>
              <a:t>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Links/pointers waste space (e.g., a block may be 508 bytes instead of 512 to make room for a 4-byte pointer)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Inefficient random access of 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 of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566167" cy="4389120"/>
          </a:xfrm>
        </p:spPr>
        <p:txBody>
          <a:bodyPr>
            <a:normAutofit/>
          </a:bodyPr>
          <a:lstStyle/>
          <a:p>
            <a:r>
              <a:rPr lang="en-US" dirty="0"/>
              <a:t>Directory contains a pointer to 1</a:t>
            </a:r>
            <a:r>
              <a:rPr lang="en-US" baseline="30000" dirty="0"/>
              <a:t>st</a:t>
            </a:r>
            <a:r>
              <a:rPr lang="en-US" dirty="0"/>
              <a:t> and last blocks.</a:t>
            </a:r>
          </a:p>
          <a:p>
            <a:endParaRPr lang="en-US" dirty="0"/>
          </a:p>
          <a:p>
            <a:r>
              <a:rPr lang="en-US" dirty="0"/>
              <a:t>What if we only need the 2</a:t>
            </a:r>
            <a:r>
              <a:rPr lang="en-US" baseline="30000" dirty="0"/>
              <a:t>nd</a:t>
            </a:r>
            <a:r>
              <a:rPr lang="en-US" dirty="0"/>
              <a:t> block?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0C0CEE6-DC25-465D-B2C5-3D696A32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3" y="2058352"/>
            <a:ext cx="4237771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files are deleted, which of the following is true?</a:t>
            </a:r>
          </a:p>
          <a:p>
            <a:endParaRPr lang="en-US" dirty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There’s no advantage to reusing the blocks for those files.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We can use a free-space list to track blocks as they are freed.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We have no way of knowing which blocks become freed by a deleted file.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file system does nothing when files are deleted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Free-Space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Disk space is limited, we need to reuse space from deleted files.</a:t>
            </a:r>
          </a:p>
          <a:p>
            <a:endParaRPr lang="en-US" dirty="0"/>
          </a:p>
          <a:p>
            <a:r>
              <a:rPr lang="en-US" b="1" dirty="0"/>
              <a:t>Free-space list</a:t>
            </a:r>
            <a:r>
              <a:rPr lang="en-US" dirty="0"/>
              <a:t> keeps track of all free disk blocks.</a:t>
            </a:r>
          </a:p>
          <a:p>
            <a:endParaRPr lang="en-US" dirty="0"/>
          </a:p>
          <a:p>
            <a:r>
              <a:rPr lang="en-US" dirty="0"/>
              <a:t>Create/delete file requires updates to free-space list.</a:t>
            </a:r>
          </a:p>
        </p:txBody>
      </p:sp>
    </p:spTree>
    <p:extLst>
      <p:ext uri="{BB962C8B-B14F-4D97-AF65-F5344CB8AC3E}">
        <p14:creationId xmlns:p14="http://schemas.microsoft.com/office/powerpoint/2010/main" val="148244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file system is using a contiguous allocation scheme. What can we say about the disk storage space available for a newly created file? Hint: Assume the new file is large.</a:t>
            </a:r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The disk storage space available doesn’t depend on the free blocks.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The disk storage space available is probably less than the volume of all the free blocks.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The disk storage space available is about equal to the volume of all free blocks.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The disk storage space available is probably more than the volume of all the free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Contiguous Allocation of Disk Space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DE7E29-AD5D-4362-8DCC-383577EF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965976"/>
            <a:ext cx="4552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4A8618-4851-0B2C-9AC2-6421387B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7" y="219649"/>
            <a:ext cx="3800750" cy="38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1778CD7-3088-B21A-7A91-D242D9AA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1" y="182249"/>
            <a:ext cx="3685045" cy="38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BE3FC-2386-C41D-DD2E-95645D9E0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871" r="4906" b="581"/>
          <a:stretch>
            <a:fillRect/>
          </a:stretch>
        </p:blipFill>
        <p:spPr bwMode="auto">
          <a:xfrm>
            <a:off x="2194587" y="3760562"/>
            <a:ext cx="3291804" cy="2877789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21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file system is using file allocation tables (FAT). What can we say about the disk storage space available for a newly created file?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The disk storage space available doesn’t depend on the free blocks.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The disk storage space available is probably less than the volume of all the free blocks.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The disk storage space available is about equal to the volume of all free blocks.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The disk storage space available is probably more than the volume of all the free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563F10D-F95C-45AD-B9B0-E659B94B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71" y="1935480"/>
            <a:ext cx="53149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4" y="3154683"/>
            <a:ext cx="5219685" cy="4389120"/>
          </a:xfrm>
        </p:spPr>
        <p:txBody>
          <a:bodyPr>
            <a:normAutofit/>
          </a:bodyPr>
          <a:lstStyle/>
          <a:p>
            <a:r>
              <a:rPr lang="en-US" dirty="0"/>
              <a:t>The file allocation table (FAT) is a variation of linked allocation.</a:t>
            </a:r>
          </a:p>
          <a:p>
            <a:r>
              <a:rPr lang="en-US" dirty="0"/>
              <a:t>Store all links in a separate table at the beginning of the disk. </a:t>
            </a:r>
          </a:p>
          <a:p>
            <a:r>
              <a:rPr lang="en-US" b="1" dirty="0"/>
              <a:t>Benefit:</a:t>
            </a:r>
            <a:r>
              <a:rPr lang="en-US" dirty="0"/>
              <a:t> the FAT table can be cached in memory, improving random access speeds.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6F977-7E2E-4C76-AC95-B9BCA338E2D5}"/>
              </a:ext>
            </a:extLst>
          </p:cNvPr>
          <p:cNvSpPr txBox="1"/>
          <p:nvPr/>
        </p:nvSpPr>
        <p:spPr>
          <a:xfrm>
            <a:off x="7034867" y="4348030"/>
            <a:ext cx="10118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end-of-file</a:t>
            </a:r>
          </a:p>
        </p:txBody>
      </p:sp>
    </p:spTree>
    <p:extLst>
      <p:ext uri="{BB962C8B-B14F-4D97-AF65-F5344CB8AC3E}">
        <p14:creationId xmlns:p14="http://schemas.microsoft.com/office/powerpoint/2010/main" val="6956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Assignment 4 is due Wednesday, November 29</a:t>
            </a:r>
            <a:r>
              <a:rPr lang="en-US" baseline="30000" dirty="0"/>
              <a:t>th</a:t>
            </a:r>
            <a:r>
              <a:rPr lang="en-US" dirty="0"/>
              <a:t> @ 11:59pm</a:t>
            </a:r>
          </a:p>
          <a:p>
            <a:pPr lvl="1"/>
            <a:r>
              <a:rPr lang="en-US" dirty="0"/>
              <a:t>You can turn in Friday, 12/1 by 11:59pm without a late penalty</a:t>
            </a:r>
          </a:p>
          <a:p>
            <a:pPr lvl="1"/>
            <a:endParaRPr lang="en-US" dirty="0"/>
          </a:p>
          <a:p>
            <a:r>
              <a:rPr lang="en-US" dirty="0"/>
              <a:t>Quiz 6 is due Monday, 11/27 @ 11:59 pm.</a:t>
            </a:r>
          </a:p>
          <a:p>
            <a:pPr lvl="1"/>
            <a:r>
              <a:rPr lang="en-US" dirty="0"/>
              <a:t>Security (Lectures 25 – 27)</a:t>
            </a:r>
          </a:p>
          <a:p>
            <a:endParaRPr lang="en-US" dirty="0"/>
          </a:p>
          <a:p>
            <a:r>
              <a:rPr lang="en-US" dirty="0"/>
              <a:t>Assignment 5: E.C. is up and due Tuesday, 11/28 @ 6:00pm</a:t>
            </a:r>
          </a:p>
          <a:p>
            <a:pPr lvl="1"/>
            <a:r>
              <a:rPr lang="en-US" dirty="0"/>
              <a:t>E.C. will be applied to final exam score</a:t>
            </a:r>
          </a:p>
          <a:p>
            <a:pPr lvl="1"/>
            <a:r>
              <a:rPr lang="en-US" dirty="0"/>
              <a:t>Problems are meant as a review to also help/encourage you to prepare for the exam.</a:t>
            </a:r>
          </a:p>
          <a:p>
            <a:pPr lvl="1"/>
            <a:endParaRPr lang="en-US" dirty="0"/>
          </a:p>
          <a:p>
            <a:r>
              <a:rPr lang="en-US" dirty="0"/>
              <a:t>Final Exam is Thursday, 12/7 from 8:00pm – 10:00pm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8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true of a partition?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It can only span a single device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It must contain a valid file system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It can span multiple devices.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It can span multiple devices and it must contain a valid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A disk can be used in its entirety for a file system.</a:t>
            </a:r>
          </a:p>
          <a:p>
            <a:endParaRPr lang="en-US" dirty="0"/>
          </a:p>
          <a:p>
            <a:r>
              <a:rPr lang="en-US" dirty="0"/>
              <a:t>Alternatively, a physical disk can be broken up into multiple partitions. </a:t>
            </a:r>
          </a:p>
          <a:p>
            <a:pPr lvl="1"/>
            <a:r>
              <a:rPr lang="en-US" dirty="0"/>
              <a:t>Each partition becomes a virtual disk and can have its own filesystem. </a:t>
            </a:r>
          </a:p>
          <a:p>
            <a:endParaRPr lang="en-US" dirty="0"/>
          </a:p>
          <a:p>
            <a:r>
              <a:rPr lang="en-US" dirty="0"/>
              <a:t>Or, multiple physical disks can be combined into one volume, i.e., a larger virtual disk, with its own filesystem spanning the physical disks.</a:t>
            </a:r>
          </a:p>
        </p:txBody>
      </p:sp>
    </p:spTree>
    <p:extLst>
      <p:ext uri="{BB962C8B-B14F-4D97-AF65-F5344CB8AC3E}">
        <p14:creationId xmlns:p14="http://schemas.microsoft.com/office/powerpoint/2010/main" val="13731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File-System Organization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019322-13FE-493A-8CEC-426CACD5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0" y="2148854"/>
            <a:ext cx="6885854" cy="377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7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 of Disk: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Physical disks are commonly divided into smaller units, </a:t>
            </a:r>
            <a:r>
              <a:rPr lang="en-US" i="1" dirty="0"/>
              <a:t>partitions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Disks can also be combined (more on that when we get to RAID)</a:t>
            </a:r>
          </a:p>
          <a:p>
            <a:r>
              <a:rPr lang="en-US" dirty="0"/>
              <a:t>Partitions can be “raw” - no FS, or “cooked” - contains a FS</a:t>
            </a:r>
          </a:p>
          <a:p>
            <a:pPr lvl="1"/>
            <a:r>
              <a:rPr lang="en-US" dirty="0"/>
              <a:t>Raw examples – swap space, databases, RAID</a:t>
            </a:r>
          </a:p>
          <a:p>
            <a:pPr lvl="1"/>
            <a:endParaRPr lang="en-US" dirty="0"/>
          </a:p>
          <a:p>
            <a:r>
              <a:rPr lang="en-US" dirty="0"/>
              <a:t>Boot partition</a:t>
            </a:r>
          </a:p>
          <a:p>
            <a:pPr lvl="1"/>
            <a:r>
              <a:rPr lang="en-US" dirty="0"/>
              <a:t>Raw</a:t>
            </a:r>
          </a:p>
          <a:p>
            <a:pPr lvl="1"/>
            <a:r>
              <a:rPr lang="en-US" dirty="0"/>
              <a:t>Pre-defined location, (e.g., address 0)</a:t>
            </a:r>
          </a:p>
          <a:p>
            <a:pPr lvl="1"/>
            <a:r>
              <a:rPr lang="en-US" dirty="0"/>
              <a:t>Executes the boot loader -&gt; boots an OS from disk and executes the FS.</a:t>
            </a:r>
          </a:p>
          <a:p>
            <a:r>
              <a:rPr lang="en-US" dirty="0"/>
              <a:t>Root partition</a:t>
            </a:r>
          </a:p>
          <a:p>
            <a:pPr lvl="1"/>
            <a:r>
              <a:rPr lang="en-US" dirty="0"/>
              <a:t>Contains the OS kernel and other system files</a:t>
            </a:r>
          </a:p>
          <a:p>
            <a:pPr lvl="1"/>
            <a:r>
              <a:rPr lang="en-US" dirty="0"/>
              <a:t>Mounted at boot time and control is transferred from the boot loader to the kernel.</a:t>
            </a:r>
          </a:p>
          <a:p>
            <a:pPr lvl="1"/>
            <a:r>
              <a:rPr lang="en-US" dirty="0"/>
              <a:t>Additional file systems get mounted as we continue to boot.</a:t>
            </a:r>
          </a:p>
        </p:txBody>
      </p:sp>
    </p:spTree>
    <p:extLst>
      <p:ext uri="{BB962C8B-B14F-4D97-AF65-F5344CB8AC3E}">
        <p14:creationId xmlns:p14="http://schemas.microsoft.com/office/powerpoint/2010/main" val="4962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access method do disk drives use to read and write data?</a:t>
            </a:r>
          </a:p>
          <a:p>
            <a:endParaRPr lang="en-US" dirty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Sequential access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Direct (or random) access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Full access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Complex access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02952"/>
            <a:ext cx="8229600" cy="1143000"/>
          </a:xfrm>
        </p:spPr>
        <p:txBody>
          <a:bodyPr/>
          <a:lstStyle/>
          <a:p>
            <a:r>
              <a:rPr lang="en-US" dirty="0"/>
              <a:t>Moving-head Disk Mechanism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2AA697A-4111-4E24-9602-12FB5FE5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3" y="1841510"/>
            <a:ext cx="58674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5/5b/Hard_Disk_head_top.jpg/330px-Hard_Disk_head_top.jpg">
            <a:extLst>
              <a:ext uri="{FF2B5EF4-FFF2-40B4-BE49-F238E27FC236}">
                <a16:creationId xmlns:a16="http://schemas.microsoft.com/office/drawing/2014/main" id="{1585DD78-C63C-413C-937E-D96C26F9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68" y="3794756"/>
            <a:ext cx="3143250" cy="209550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2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Disk speed is mainly dependent on two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Seek time (or random access time)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Time to move the heads from one cylinder to another </a:t>
            </a:r>
          </a:p>
          <a:p>
            <a:pPr lvl="1"/>
            <a:r>
              <a:rPr lang="en-US" dirty="0"/>
              <a:t>Typically the slowest step (4 – 5ms)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Rotational latency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Time for a sector to rotate around and come under the read/write head.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slowest step</a:t>
            </a:r>
          </a:p>
          <a:p>
            <a:pPr lvl="1"/>
            <a:r>
              <a:rPr lang="en-US" dirty="0"/>
              <a:t>Ex. A disk rotates at 7200 rpm (120 </a:t>
            </a:r>
            <a:r>
              <a:rPr lang="en-US" dirty="0" err="1"/>
              <a:t>rps</a:t>
            </a:r>
            <a:r>
              <a:rPr lang="en-US" dirty="0"/>
              <a:t>) and the average rotational latency is ½ a revolution. (0.008sec/revolution) * .5 revolutions = ~4ms</a:t>
            </a:r>
          </a:p>
          <a:p>
            <a:pPr lvl="1"/>
            <a:endParaRPr lang="en-US" dirty="0"/>
          </a:p>
          <a:p>
            <a:r>
              <a:rPr lang="en-US" b="1" dirty="0"/>
              <a:t>Transfer rate</a:t>
            </a:r>
            <a:r>
              <a:rPr lang="en-US" dirty="0"/>
              <a:t> – an additional overhead to move the data electronically.</a:t>
            </a:r>
          </a:p>
          <a:p>
            <a:pPr lvl="1"/>
            <a:r>
              <a:rPr lang="en-US" dirty="0"/>
              <a:t>On the order of MB/s</a:t>
            </a:r>
          </a:p>
        </p:txBody>
      </p:sp>
    </p:spTree>
    <p:extLst>
      <p:ext uri="{BB962C8B-B14F-4D97-AF65-F5344CB8AC3E}">
        <p14:creationId xmlns:p14="http://schemas.microsoft.com/office/powerpoint/2010/main" val="18553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terms below are the greatest overheads associated with disk drives?</a:t>
            </a:r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Seek time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Rotational latency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Transfer rate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Page faults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Translation lookaside buffer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disk scheduling algorithms can result in starvation?</a:t>
            </a:r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First-come, first-serve algorithm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Shortest-seek-time-first algorithm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SCAN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LOOK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SSTF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51466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Shortest-seek-time-first</a:t>
            </a:r>
            <a:r>
              <a:rPr lang="en-US" dirty="0"/>
              <a:t> is more efficient but may lead to starvation.</a:t>
            </a:r>
          </a:p>
          <a:p>
            <a:r>
              <a:rPr lang="en-US" dirty="0"/>
              <a:t>Example: SSTF reduces the total head movement to 236 cylinders.</a:t>
            </a:r>
          </a:p>
          <a:p>
            <a:pPr lvl="1"/>
            <a:r>
              <a:rPr lang="en-US" dirty="0"/>
              <a:t>Note: the distance could be reduced to 208 by starting with 37 and 14.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8F3286-25F3-4C19-ABA3-6FB70E62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21" y="2679230"/>
            <a:ext cx="53435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Quiz 5 Review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25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describes asynchronous writes?</a:t>
            </a:r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Updates to data are cached and written to disk when convenient.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Updates to data are written to disk immediately.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Updates to data are written to disk in the order they are received.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Updates to filesystem metadata should always be written asynchronously.  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In the case of a power failure, asynchronous writes can cause an inconsistent state without a proper recovery mechanism.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Synchronous vs Asynchronous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Synchronous writes: </a:t>
            </a:r>
          </a:p>
          <a:p>
            <a:pPr lvl="1"/>
            <a:r>
              <a:rPr lang="en-US" dirty="0"/>
              <a:t>Occur in the order in which the disk subsystem receives them. </a:t>
            </a:r>
          </a:p>
          <a:p>
            <a:pPr lvl="1"/>
            <a:r>
              <a:rPr lang="en-US" dirty="0"/>
              <a:t>Occur immediately, not buffered.</a:t>
            </a:r>
          </a:p>
          <a:p>
            <a:pPr lvl="1"/>
            <a:endParaRPr lang="en-US" dirty="0"/>
          </a:p>
          <a:p>
            <a:r>
              <a:rPr lang="en-US" b="1" dirty="0"/>
              <a:t>Asynchronous writes: </a:t>
            </a:r>
          </a:p>
          <a:p>
            <a:pPr lvl="1"/>
            <a:r>
              <a:rPr lang="en-US" dirty="0"/>
              <a:t>Stored in the cache. </a:t>
            </a:r>
          </a:p>
          <a:p>
            <a:pPr lvl="1"/>
            <a:r>
              <a:rPr lang="en-US" dirty="0"/>
              <a:t>Subsystem schedules writes (in a more efficient order). </a:t>
            </a:r>
          </a:p>
          <a:p>
            <a:pPr lvl="1"/>
            <a:r>
              <a:rPr lang="en-US" dirty="0"/>
              <a:t>Wait until convenient: down-time or read/write location</a:t>
            </a:r>
          </a:p>
          <a:p>
            <a:endParaRPr lang="en-US" dirty="0"/>
          </a:p>
          <a:p>
            <a:r>
              <a:rPr lang="en-US" dirty="0"/>
              <a:t>Asynchronous writes are the mostly used, but metadata writes are often done synchronously. </a:t>
            </a:r>
          </a:p>
        </p:txBody>
      </p:sp>
    </p:spTree>
    <p:extLst>
      <p:ext uri="{BB962C8B-B14F-4D97-AF65-F5344CB8AC3E}">
        <p14:creationId xmlns:p14="http://schemas.microsoft.com/office/powerpoint/2010/main" val="2993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Thursday, 12/7 from 8:00pm – 10:00pm (120 minutes)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In-person section takes in class.</a:t>
            </a:r>
          </a:p>
          <a:p>
            <a:endParaRPr lang="en-US" dirty="0"/>
          </a:p>
          <a:p>
            <a:r>
              <a:rPr lang="en-US" dirty="0"/>
              <a:t>Online section takes through Canvas. </a:t>
            </a:r>
          </a:p>
          <a:p>
            <a:pPr lvl="1"/>
            <a:r>
              <a:rPr lang="en-US" dirty="0"/>
              <a:t>Being on Zoom is optional. </a:t>
            </a:r>
            <a:r>
              <a:rPr lang="en-US" b="1" dirty="0"/>
              <a:t>If you have a problem and you are not on Zoom to tell me immediately, that is on you.</a:t>
            </a:r>
          </a:p>
          <a:p>
            <a:pPr lvl="1"/>
            <a:r>
              <a:rPr lang="en-US" dirty="0"/>
              <a:t>It is your responsibility to have an internet connection. If you are worried about this, you have the option to take the exam in person – just let me know.</a:t>
            </a:r>
          </a:p>
          <a:p>
            <a:endParaRPr lang="en-US" dirty="0"/>
          </a:p>
          <a:p>
            <a:r>
              <a:rPr lang="en-US" dirty="0"/>
              <a:t>Open book and notes. No other resources!</a:t>
            </a:r>
          </a:p>
          <a:p>
            <a:endParaRPr lang="en-US" dirty="0"/>
          </a:p>
          <a:p>
            <a:r>
              <a:rPr lang="en-US" dirty="0"/>
              <a:t>Expect mostly short answer questions</a:t>
            </a:r>
          </a:p>
          <a:p>
            <a:endParaRPr lang="en-US" dirty="0"/>
          </a:p>
          <a:p>
            <a:r>
              <a:rPr lang="en-US" dirty="0"/>
              <a:t>5401 students will have an extra question or two</a:t>
            </a:r>
          </a:p>
          <a:p>
            <a:pPr lvl="1"/>
            <a:r>
              <a:rPr lang="en-US" dirty="0"/>
              <a:t>This will be E.C. for 4401 students</a:t>
            </a:r>
          </a:p>
        </p:txBody>
      </p:sp>
    </p:spTree>
    <p:extLst>
      <p:ext uri="{BB962C8B-B14F-4D97-AF65-F5344CB8AC3E}">
        <p14:creationId xmlns:p14="http://schemas.microsoft.com/office/powerpoint/2010/main" val="299444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D671-29AA-490C-9CEC-73106F0A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6F8C5-7A53-4386-BE4F-9E458D58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Memory &amp; Virtual Memory (Ch 3, Lectures 13 – 14, 17 – 19)</a:t>
            </a:r>
          </a:p>
          <a:p>
            <a:endParaRPr lang="en-US" dirty="0"/>
          </a:p>
          <a:p>
            <a:r>
              <a:rPr lang="en-US" dirty="0"/>
              <a:t>File Systems (Ch 4, Lectures 20 – 22)</a:t>
            </a:r>
          </a:p>
          <a:p>
            <a:endParaRPr lang="en-US" dirty="0"/>
          </a:p>
          <a:p>
            <a:r>
              <a:rPr lang="en-US" dirty="0"/>
              <a:t>Mass Storage (Ch 5, Lectures 23 – 24)</a:t>
            </a:r>
          </a:p>
          <a:p>
            <a:endParaRPr lang="en-US" dirty="0"/>
          </a:p>
          <a:p>
            <a:r>
              <a:rPr lang="en-US" dirty="0"/>
              <a:t>Protection &amp; Security (Ch 9, Lectures 25 – 27)</a:t>
            </a:r>
          </a:p>
        </p:txBody>
      </p:sp>
    </p:spTree>
    <p:extLst>
      <p:ext uri="{BB962C8B-B14F-4D97-AF65-F5344CB8AC3E}">
        <p14:creationId xmlns:p14="http://schemas.microsoft.com/office/powerpoint/2010/main" val="11330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5618-E277-F6F1-E2AB-577E4538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F9B1-5F88-4D92-9997-6DF0E5C4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does the memory management unit do? Give an example.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paging and segmentation? Some (not all) things to consider: </a:t>
            </a:r>
          </a:p>
          <a:p>
            <a:pPr marL="731520" lvl="1" indent="-457200"/>
            <a:r>
              <a:rPr lang="en-US" dirty="0"/>
              <a:t>Page size vs segment size</a:t>
            </a:r>
          </a:p>
          <a:p>
            <a:pPr marL="731520" lvl="1" indent="-457200"/>
            <a:r>
              <a:rPr lang="en-US" dirty="0"/>
              <a:t>Physical address = ?</a:t>
            </a:r>
          </a:p>
          <a:p>
            <a:pPr marL="731520" lvl="1" indent="-457200"/>
            <a:r>
              <a:rPr lang="en-US" dirty="0"/>
              <a:t>Logical address = ?</a:t>
            </a:r>
          </a:p>
          <a:p>
            <a:pPr marL="731520" lvl="1" indent="-457200"/>
            <a:r>
              <a:rPr lang="en-US" dirty="0"/>
              <a:t>Fragmentation </a:t>
            </a:r>
          </a:p>
          <a:p>
            <a:pPr marL="731520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 translation look-aside buffer? Why does it improve performance?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04AA-EA70-1F68-D6DA-ABF17EA4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3C86-4076-A40A-0174-619A8632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Consider a swapping system in which memory consists of the following hole sizes in memory order: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	10 MB, 4 MB, 22 MB, 18 MB, 7 MB, 9 MB, 12 MB, and 15 MB.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Which hole is taken for three successive segment requests of 12 MB, 10 MB, and 9 MB for: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First-fit algorithm?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Best-fit algorithm?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/>
              <a:t>Worst-fit algorithm?</a:t>
            </a:r>
          </a:p>
        </p:txBody>
      </p:sp>
    </p:spTree>
    <p:extLst>
      <p:ext uri="{BB962C8B-B14F-4D97-AF65-F5344CB8AC3E}">
        <p14:creationId xmlns:p14="http://schemas.microsoft.com/office/powerpoint/2010/main" val="109295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CFB9-88F8-67C0-7A5C-754100CB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346C-7A6B-D6E6-B881-8F8370C0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Assuming a 2 KB page size, what are the page numbers and offsets for the following three address references? Assume base 0 for the page numbers.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3275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20600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16543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7777-E262-F5D0-7B70-C411B009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Logical to Physical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FADC-422E-2AED-0D46-DA0D9A3A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the following page table: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Assume the page and frame size is 4 KB. What are the physical addresses for the following logical addresses (page #, page offset)?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(2, 100)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(3, 5000)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(0, 3000)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FB95FC-551C-5531-6D83-BAF3BAFCEA8F}"/>
              </a:ext>
            </a:extLst>
          </p:cNvPr>
          <p:cNvGraphicFramePr>
            <a:graphicFrameLocks noGrp="1"/>
          </p:cNvGraphicFramePr>
          <p:nvPr/>
        </p:nvGraphicFramePr>
        <p:xfrm>
          <a:off x="2286025" y="2606049"/>
          <a:ext cx="3740150" cy="13938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0075">
                  <a:extLst>
                    <a:ext uri="{9D8B030D-6E8A-4147-A177-3AD203B41FA5}">
                      <a16:colId xmlns:a16="http://schemas.microsoft.com/office/drawing/2014/main" val="2013626123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3186121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Page 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 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0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98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6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4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5AF3-758E-E635-0094-EDEBDE8D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8A6-8A6F-91BF-ABE2-0ED8E063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are the terms </a:t>
            </a:r>
            <a:r>
              <a:rPr lang="en-US" b="1" dirty="0"/>
              <a:t>demand paging</a:t>
            </a:r>
            <a:r>
              <a:rPr lang="en-US" dirty="0"/>
              <a:t> and </a:t>
            </a:r>
            <a:r>
              <a:rPr lang="en-US" b="1" dirty="0"/>
              <a:t>page fault</a:t>
            </a:r>
            <a:r>
              <a:rPr lang="en-US" dirty="0"/>
              <a:t> related? How does the page fault rate affect performance?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three page-replacement algorithms we discussed? How is </a:t>
            </a:r>
            <a:r>
              <a:rPr lang="en-US" dirty="0" err="1"/>
              <a:t>Belady’s</a:t>
            </a:r>
            <a:r>
              <a:rPr lang="en-US" dirty="0"/>
              <a:t> Anomaly related to these?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working set size? How is it related to thrashing?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</a:t>
            </a:r>
            <a:r>
              <a:rPr lang="en-US"/>
              <a:t>dirty pages?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BF6D6-19C2-4D85-8BBB-3FBF1B6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064BF-F0A9-496D-B8B2-E57C9F8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is true for contiguous allocation of blocks on a disk drive?</a:t>
            </a:r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It does not experience external fragmentation.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Files can grow dynamically.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There is no need to know (or estimate) a file size.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minimizes the need for disk head movement.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1BEF-6058-0E5F-CD9F-F58C2DEC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4208-C03B-298E-B83E-129E7A4B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Consider the following sequence of page accesses (or </a:t>
            </a:r>
            <a:r>
              <a:rPr lang="en-US" sz="18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reference string</a:t>
            </a: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):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	1, 2, 3, 4, 1, 2, 5, 1, 2, 3, 4, 5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Assume that your system has 3 page frames. For each of the following page replacement algorithms, state the number of page faults that will occur. </a:t>
            </a:r>
            <a:r>
              <a:rPr lang="en-US" sz="1800" dirty="0"/>
              <a:t>What about 4 page frames?</a:t>
            </a:r>
            <a:endParaRPr lang="en-US" dirty="0"/>
          </a:p>
          <a:p>
            <a:r>
              <a:rPr lang="en-US" dirty="0"/>
              <a:t>A) First-in, first-out, B) Optimal, C) Least recently used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DAD57-77F9-010D-0738-FFA0DC5AC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98642"/>
              </p:ext>
            </p:extLst>
          </p:nvPr>
        </p:nvGraphicFramePr>
        <p:xfrm>
          <a:off x="1005879" y="4526268"/>
          <a:ext cx="6096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139421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80459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92978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08591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0902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60233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1250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31686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478862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1520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549913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6974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7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5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5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4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1BEF-6058-0E5F-CD9F-F58C2DEC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4208-C03B-298E-B83E-129E7A4B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Consider the following sequence of page accesses (or </a:t>
            </a:r>
            <a:r>
              <a:rPr lang="en-US" sz="18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reference string</a:t>
            </a: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):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	1, 2, 3, 4, 1, 2, 5, 1, 2, 3, 4, 5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Assume that your system has 3 page frames. For each of the following page replacement algorithms, state the number of page faults that will occur. </a:t>
            </a:r>
            <a:r>
              <a:rPr lang="en-US" sz="1800" dirty="0"/>
              <a:t>What about 4 page frames?</a:t>
            </a:r>
            <a:endParaRPr lang="en-US" dirty="0"/>
          </a:p>
          <a:p>
            <a:r>
              <a:rPr lang="en-US" dirty="0"/>
              <a:t>A) First-in, first-out, B) Optimal, C) Least recently used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DAD57-77F9-010D-0738-FFA0DC5AC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32209"/>
              </p:ext>
            </p:extLst>
          </p:nvPr>
        </p:nvGraphicFramePr>
        <p:xfrm>
          <a:off x="1005879" y="4526268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139421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80459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92978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08591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0902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60233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1250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31686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478862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1520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549913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6974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7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5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5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7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8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FB6-C66D-4EE3-BE92-E001B134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A76B-2B79-43C6-9BE2-FB879713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781"/>
            <a:ext cx="8229600" cy="48158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linked allocation and indexed allocation of disk space?</a:t>
            </a:r>
          </a:p>
          <a:p>
            <a:pPr marL="731520" lvl="1" indent="-457200"/>
            <a:r>
              <a:rPr lang="en-US" dirty="0"/>
              <a:t>Advantages &amp; disadvantages? (fragmentation, static or dynamic file size, direct access, wasted storage)</a:t>
            </a:r>
          </a:p>
          <a:p>
            <a:pPr marL="731520" lvl="1" indent="-457200"/>
            <a:r>
              <a:rPr lang="en-US" dirty="0"/>
              <a:t>What type of allocation do file allocation tables (FAT) use? What about UNIX </a:t>
            </a:r>
            <a:r>
              <a:rPr lang="en-US" dirty="0" err="1"/>
              <a:t>i</a:t>
            </a:r>
            <a:r>
              <a:rPr lang="en-US" dirty="0"/>
              <a:t>-nodes? </a:t>
            </a:r>
          </a:p>
          <a:p>
            <a:pPr marL="731520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synchronous and asynchronous writes? When would you want to perform each?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least-recently algorithm (LRU) is typically used to free frames in memory. Why is LRU not ideal if you read a large file (larger than available memory) once?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6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88B3-82DF-93CB-D0C8-F86AACF1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481F-C602-2AA6-FC38-E7686B1C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 a file currently consisting of 100 blocks. Assume: the FCB (and the index block for indexed allocation) is already in memory. Calculate how many disk I/O operations are required for Contiguous, Linked, and Indexed (single-level) allocation strategies. Assume: that there is no room to grow at the beginning, only at the end for contiguous allocation. Assume: block information to be added is stored in memory.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8FC139-11E9-4AC4-CD7B-837C6FB4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10398"/>
              </p:ext>
            </p:extLst>
          </p:nvPr>
        </p:nvGraphicFramePr>
        <p:xfrm>
          <a:off x="823001" y="3728720"/>
          <a:ext cx="6461756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8780">
                  <a:extLst>
                    <a:ext uri="{9D8B030D-6E8A-4147-A177-3AD203B41FA5}">
                      <a16:colId xmlns:a16="http://schemas.microsoft.com/office/drawing/2014/main" val="473056536"/>
                    </a:ext>
                  </a:extLst>
                </a:gridCol>
                <a:gridCol w="1402098">
                  <a:extLst>
                    <a:ext uri="{9D8B030D-6E8A-4147-A177-3AD203B41FA5}">
                      <a16:colId xmlns:a16="http://schemas.microsoft.com/office/drawing/2014/main" val="37933177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1702543893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489944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Contiguous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2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@ 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0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@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3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@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0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 @ 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3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 @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5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 @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9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5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4A8618-4851-0B2C-9AC2-6421387B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7" y="219649"/>
            <a:ext cx="3800750" cy="38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1778CD7-3088-B21A-7A91-D242D9AA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1" y="182249"/>
            <a:ext cx="3685045" cy="38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BE3FC-2386-C41D-DD2E-95645D9E0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871" r="4906" b="581"/>
          <a:stretch>
            <a:fillRect/>
          </a:stretch>
        </p:blipFill>
        <p:spPr bwMode="auto">
          <a:xfrm>
            <a:off x="2194587" y="3760562"/>
            <a:ext cx="3291804" cy="2877789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UNIX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383289" cy="4389120"/>
          </a:xfrm>
        </p:spPr>
        <p:txBody>
          <a:bodyPr>
            <a:normAutofit/>
          </a:bodyPr>
          <a:lstStyle/>
          <a:p>
            <a:r>
              <a:rPr lang="en-US" dirty="0"/>
              <a:t>Direct blocks </a:t>
            </a:r>
          </a:p>
          <a:p>
            <a:pPr lvl="1"/>
            <a:r>
              <a:rPr lang="en-US" dirty="0"/>
              <a:t>pointers for small files</a:t>
            </a:r>
          </a:p>
          <a:p>
            <a:r>
              <a:rPr lang="en-US" dirty="0"/>
              <a:t>Single indirect</a:t>
            </a:r>
          </a:p>
          <a:p>
            <a:pPr lvl="1"/>
            <a:r>
              <a:rPr lang="en-US" dirty="0"/>
              <a:t>Pointer to an index block</a:t>
            </a:r>
          </a:p>
          <a:p>
            <a:r>
              <a:rPr lang="en-US" dirty="0"/>
              <a:t>Double indirect</a:t>
            </a:r>
          </a:p>
          <a:p>
            <a:pPr lvl="1"/>
            <a:r>
              <a:rPr lang="en-US" dirty="0"/>
              <a:t>Pointer to a 2-level index</a:t>
            </a:r>
          </a:p>
          <a:p>
            <a:r>
              <a:rPr lang="en-US" dirty="0"/>
              <a:t>Triple Indirect</a:t>
            </a:r>
          </a:p>
          <a:p>
            <a:pPr lvl="1"/>
            <a:r>
              <a:rPr lang="en-US" dirty="0"/>
              <a:t>Pointer to a 3-level index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index blocks may still require random access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B8BDCB6-783C-4A36-8663-1C24C5A7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27" y="1858328"/>
            <a:ext cx="536448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EDD7BE-31B6-4EF6-82A5-A3F4CB218C57}"/>
              </a:ext>
            </a:extLst>
          </p:cNvPr>
          <p:cNvSpPr/>
          <p:nvPr/>
        </p:nvSpPr>
        <p:spPr>
          <a:xfrm>
            <a:off x="498475" y="1786235"/>
            <a:ext cx="30480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180" name="TextBox 4">
            <a:extLst>
              <a:ext uri="{FF2B5EF4-FFF2-40B4-BE49-F238E27FC236}">
                <a16:creationId xmlns:a16="http://schemas.microsoft.com/office/drawing/2014/main" id="{151CB54D-A313-4841-B836-9AE97709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1933575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File Attributes</a:t>
            </a:r>
          </a:p>
        </p:txBody>
      </p:sp>
      <p:sp>
        <p:nvSpPr>
          <p:cNvPr id="50181" name="TextBox 5">
            <a:extLst>
              <a:ext uri="{FF2B5EF4-FFF2-40B4-BE49-F238E27FC236}">
                <a16:creationId xmlns:a16="http://schemas.microsoft.com/office/drawing/2014/main" id="{6E9539E7-EFB7-4187-8571-5F87F4E3B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24669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0</a:t>
            </a:r>
          </a:p>
        </p:txBody>
      </p:sp>
      <p:sp>
        <p:nvSpPr>
          <p:cNvPr id="50182" name="TextBox 6">
            <a:extLst>
              <a:ext uri="{FF2B5EF4-FFF2-40B4-BE49-F238E27FC236}">
                <a16:creationId xmlns:a16="http://schemas.microsoft.com/office/drawing/2014/main" id="{F96FB803-2DCD-4B2D-BE3E-87377970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29241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C0972A-B57C-4B4E-87D8-CD4A3856B590}"/>
              </a:ext>
            </a:extLst>
          </p:cNvPr>
          <p:cNvCxnSpPr/>
          <p:nvPr/>
        </p:nvCxnSpPr>
        <p:spPr>
          <a:xfrm>
            <a:off x="498475" y="247015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245573-7C8E-4A1A-AAB0-C737C1DA342A}"/>
              </a:ext>
            </a:extLst>
          </p:cNvPr>
          <p:cNvCxnSpPr/>
          <p:nvPr/>
        </p:nvCxnSpPr>
        <p:spPr>
          <a:xfrm>
            <a:off x="498475" y="29289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5" name="TextBox 12">
            <a:extLst>
              <a:ext uri="{FF2B5EF4-FFF2-40B4-BE49-F238E27FC236}">
                <a16:creationId xmlns:a16="http://schemas.microsoft.com/office/drawing/2014/main" id="{3DDCB380-EA89-431D-9CA8-72C30CCF2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33813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6B8575-2B7B-42D1-AF97-311DB8C51975}"/>
              </a:ext>
            </a:extLst>
          </p:cNvPr>
          <p:cNvCxnSpPr/>
          <p:nvPr/>
        </p:nvCxnSpPr>
        <p:spPr>
          <a:xfrm>
            <a:off x="498475" y="33861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7" name="TextBox 14">
            <a:extLst>
              <a:ext uri="{FF2B5EF4-FFF2-40B4-BE49-F238E27FC236}">
                <a16:creationId xmlns:a16="http://schemas.microsoft.com/office/drawing/2014/main" id="{A04554D4-4018-43DF-8AC1-290CB5F2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38385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EB4DF-DFED-4D77-84D1-EA3567C31514}"/>
              </a:ext>
            </a:extLst>
          </p:cNvPr>
          <p:cNvCxnSpPr/>
          <p:nvPr/>
        </p:nvCxnSpPr>
        <p:spPr>
          <a:xfrm>
            <a:off x="498475" y="38433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9" name="TextBox 16">
            <a:extLst>
              <a:ext uri="{FF2B5EF4-FFF2-40B4-BE49-F238E27FC236}">
                <a16:creationId xmlns:a16="http://schemas.microsoft.com/office/drawing/2014/main" id="{6A728520-923F-454E-99DB-C01F48720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42957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E49501-3CA6-44E0-A64B-2705E9F90626}"/>
              </a:ext>
            </a:extLst>
          </p:cNvPr>
          <p:cNvCxnSpPr/>
          <p:nvPr/>
        </p:nvCxnSpPr>
        <p:spPr>
          <a:xfrm>
            <a:off x="498475" y="43005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1" name="TextBox 18">
            <a:extLst>
              <a:ext uri="{FF2B5EF4-FFF2-40B4-BE49-F238E27FC236}">
                <a16:creationId xmlns:a16="http://schemas.microsoft.com/office/drawing/2014/main" id="{3306E420-F277-4DA4-BF32-90A0C9C3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47529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4D5A92-19E4-4D9C-AAE2-2FCA31A9B8CE}"/>
              </a:ext>
            </a:extLst>
          </p:cNvPr>
          <p:cNvCxnSpPr/>
          <p:nvPr/>
        </p:nvCxnSpPr>
        <p:spPr>
          <a:xfrm>
            <a:off x="498475" y="47577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3" name="TextBox 20">
            <a:extLst>
              <a:ext uri="{FF2B5EF4-FFF2-40B4-BE49-F238E27FC236}">
                <a16:creationId xmlns:a16="http://schemas.microsoft.com/office/drawing/2014/main" id="{7E7EFF24-8CA1-48BE-A23B-FE3602A30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52149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3F52C3-B090-4CC9-A63E-312E38D9E8A6}"/>
              </a:ext>
            </a:extLst>
          </p:cNvPr>
          <p:cNvCxnSpPr/>
          <p:nvPr/>
        </p:nvCxnSpPr>
        <p:spPr>
          <a:xfrm>
            <a:off x="498475" y="521970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5" name="TextBox 22">
            <a:extLst>
              <a:ext uri="{FF2B5EF4-FFF2-40B4-BE49-F238E27FC236}">
                <a16:creationId xmlns:a16="http://schemas.microsoft.com/office/drawing/2014/main" id="{DB93479D-CBCA-4F92-BA3E-D38A2528B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5667375"/>
            <a:ext cx="30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 err="1"/>
              <a:t>Ptr</a:t>
            </a:r>
            <a:r>
              <a:rPr lang="en-US" altLang="en-US" sz="2400" dirty="0"/>
              <a:t> Single indirect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B7BC6-ECCA-42AA-A219-F78341C31E32}"/>
              </a:ext>
            </a:extLst>
          </p:cNvPr>
          <p:cNvCxnSpPr/>
          <p:nvPr/>
        </p:nvCxnSpPr>
        <p:spPr>
          <a:xfrm>
            <a:off x="498475" y="56721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7" name="TextBox 2">
            <a:extLst>
              <a:ext uri="{FF2B5EF4-FFF2-40B4-BE49-F238E27FC236}">
                <a16:creationId xmlns:a16="http://schemas.microsoft.com/office/drawing/2014/main" id="{926F7704-38F0-4571-8560-337173C9B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574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8" name="TextBox 30">
            <a:extLst>
              <a:ext uri="{FF2B5EF4-FFF2-40B4-BE49-F238E27FC236}">
                <a16:creationId xmlns:a16="http://schemas.microsoft.com/office/drawing/2014/main" id="{C691717D-7B23-4E92-AAA5-E8E7BB1E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2098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9" name="TextBox 31">
            <a:extLst>
              <a:ext uri="{FF2B5EF4-FFF2-40B4-BE49-F238E27FC236}">
                <a16:creationId xmlns:a16="http://schemas.microsoft.com/office/drawing/2014/main" id="{4ADDB3E7-9BF3-4599-9814-F3E61A2B9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3622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0" name="TextBox 32">
            <a:extLst>
              <a:ext uri="{FF2B5EF4-FFF2-40B4-BE49-F238E27FC236}">
                <a16:creationId xmlns:a16="http://schemas.microsoft.com/office/drawing/2014/main" id="{96614861-1FC1-4D94-8841-F3B7D29A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146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1" name="TextBox 33">
            <a:extLst>
              <a:ext uri="{FF2B5EF4-FFF2-40B4-BE49-F238E27FC236}">
                <a16:creationId xmlns:a16="http://schemas.microsoft.com/office/drawing/2014/main" id="{6C3A4DED-3402-4ABF-9397-396C934A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2" name="TextBox 34">
            <a:extLst>
              <a:ext uri="{FF2B5EF4-FFF2-40B4-BE49-F238E27FC236}">
                <a16:creationId xmlns:a16="http://schemas.microsoft.com/office/drawing/2014/main" id="{7E6C128C-0954-4850-BF3E-646D7ECB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194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3" name="TextBox 7">
            <a:extLst>
              <a:ext uri="{FF2B5EF4-FFF2-40B4-BE49-F238E27FC236}">
                <a16:creationId xmlns:a16="http://schemas.microsoft.com/office/drawing/2014/main" id="{70754012-6030-47F9-9593-20539315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744663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F6C94-A7A5-4BC6-B9A1-23B6327DD8B7}"/>
              </a:ext>
            </a:extLst>
          </p:cNvPr>
          <p:cNvCxnSpPr>
            <a:stCxn id="50181" idx="3"/>
            <a:endCxn id="50197" idx="1"/>
          </p:cNvCxnSpPr>
          <p:nvPr/>
        </p:nvCxnSpPr>
        <p:spPr>
          <a:xfrm flipV="1">
            <a:off x="3546475" y="2476500"/>
            <a:ext cx="415925" cy="2222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67805D-8DD0-43A9-9B8A-341B2C0C5770}"/>
              </a:ext>
            </a:extLst>
          </p:cNvPr>
          <p:cNvCxnSpPr>
            <a:endCxn id="50198" idx="1"/>
          </p:cNvCxnSpPr>
          <p:nvPr/>
        </p:nvCxnSpPr>
        <p:spPr>
          <a:xfrm flipV="1">
            <a:off x="3552825" y="2628900"/>
            <a:ext cx="561975" cy="5349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16CADE-28BB-4D86-A60A-768EDF1F6F58}"/>
              </a:ext>
            </a:extLst>
          </p:cNvPr>
          <p:cNvCxnSpPr>
            <a:endCxn id="50199" idx="1"/>
          </p:cNvCxnSpPr>
          <p:nvPr/>
        </p:nvCxnSpPr>
        <p:spPr>
          <a:xfrm flipV="1">
            <a:off x="3546475" y="2781300"/>
            <a:ext cx="720725" cy="8413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21520-ED4B-46FF-802B-69339A5067E1}"/>
              </a:ext>
            </a:extLst>
          </p:cNvPr>
          <p:cNvCxnSpPr>
            <a:endCxn id="50200" idx="1"/>
          </p:cNvCxnSpPr>
          <p:nvPr/>
        </p:nvCxnSpPr>
        <p:spPr>
          <a:xfrm flipV="1">
            <a:off x="3546475" y="2933700"/>
            <a:ext cx="873125" cy="1150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CB07DA-F2C5-4273-BA80-59281A8AFD4D}"/>
              </a:ext>
            </a:extLst>
          </p:cNvPr>
          <p:cNvCxnSpPr>
            <a:endCxn id="50201" idx="1"/>
          </p:cNvCxnSpPr>
          <p:nvPr/>
        </p:nvCxnSpPr>
        <p:spPr>
          <a:xfrm flipV="1">
            <a:off x="3552825" y="3086100"/>
            <a:ext cx="1019175" cy="14414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B15A69-299B-49F1-8E9E-E3193048643B}"/>
              </a:ext>
            </a:extLst>
          </p:cNvPr>
          <p:cNvCxnSpPr>
            <a:endCxn id="50202" idx="1"/>
          </p:cNvCxnSpPr>
          <p:nvPr/>
        </p:nvCxnSpPr>
        <p:spPr>
          <a:xfrm flipV="1">
            <a:off x="3546475" y="3238500"/>
            <a:ext cx="1177925" cy="17462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10" name="TextBox 46">
            <a:extLst>
              <a:ext uri="{FF2B5EF4-FFF2-40B4-BE49-F238E27FC236}">
                <a16:creationId xmlns:a16="http://schemas.microsoft.com/office/drawing/2014/main" id="{3219D4C0-812E-4FD4-BCEC-2C3DB1FD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283B45-730C-4465-96CE-8B7F33078D10}"/>
              </a:ext>
            </a:extLst>
          </p:cNvPr>
          <p:cNvCxnSpPr>
            <a:endCxn id="50210" idx="1"/>
          </p:cNvCxnSpPr>
          <p:nvPr/>
        </p:nvCxnSpPr>
        <p:spPr>
          <a:xfrm flipV="1">
            <a:off x="3552825" y="3390900"/>
            <a:ext cx="1323975" cy="20558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12" name="TextBox 49">
            <a:extLst>
              <a:ext uri="{FF2B5EF4-FFF2-40B4-BE49-F238E27FC236}">
                <a16:creationId xmlns:a16="http://schemas.microsoft.com/office/drawing/2014/main" id="{19CCE54A-122E-4B33-ACDE-22323E75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36688"/>
            <a:ext cx="83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i-node</a:t>
            </a:r>
          </a:p>
        </p:txBody>
      </p:sp>
      <p:sp>
        <p:nvSpPr>
          <p:cNvPr id="50213" name="TextBox 69">
            <a:extLst>
              <a:ext uri="{FF2B5EF4-FFF2-40B4-BE49-F238E27FC236}">
                <a16:creationId xmlns:a16="http://schemas.microsoft.com/office/drawing/2014/main" id="{E73BD0F6-ED07-482C-9A39-C30FA6210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548005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82D691-3D9A-45FC-AA41-96160CA01181}"/>
              </a:ext>
            </a:extLst>
          </p:cNvPr>
          <p:cNvSpPr txBox="1"/>
          <p:nvPr/>
        </p:nvSpPr>
        <p:spPr>
          <a:xfrm>
            <a:off x="4429125" y="4976813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(Single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3163EF-7CDF-4FF1-A92E-70C0173498DC}"/>
              </a:ext>
            </a:extLst>
          </p:cNvPr>
          <p:cNvCxnSpPr/>
          <p:nvPr/>
        </p:nvCxnSpPr>
        <p:spPr>
          <a:xfrm>
            <a:off x="4649788" y="5681663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BB7BB1-639B-4689-AF83-F17691333122}"/>
              </a:ext>
            </a:extLst>
          </p:cNvPr>
          <p:cNvCxnSpPr/>
          <p:nvPr/>
        </p:nvCxnSpPr>
        <p:spPr>
          <a:xfrm>
            <a:off x="4657725" y="5910263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89FDF7-7471-4DFF-9E48-34581E0FABF4}"/>
              </a:ext>
            </a:extLst>
          </p:cNvPr>
          <p:cNvCxnSpPr/>
          <p:nvPr/>
        </p:nvCxnSpPr>
        <p:spPr>
          <a:xfrm>
            <a:off x="4657725" y="612933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BD4F00-D3A5-4FF2-ABEB-4CD1CB682A25}"/>
              </a:ext>
            </a:extLst>
          </p:cNvPr>
          <p:cNvCxnSpPr>
            <a:endCxn id="50213" idx="1"/>
          </p:cNvCxnSpPr>
          <p:nvPr/>
        </p:nvCxnSpPr>
        <p:spPr>
          <a:xfrm flipV="1">
            <a:off x="3546475" y="5899150"/>
            <a:ext cx="1103313" cy="269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19" name="TextBox 78">
            <a:extLst>
              <a:ext uri="{FF2B5EF4-FFF2-40B4-BE49-F238E27FC236}">
                <a16:creationId xmlns:a16="http://schemas.microsoft.com/office/drawing/2014/main" id="{50EB1C5D-F0AE-42E2-95F7-E1B046D3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46815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20" name="TextBox 79">
            <a:extLst>
              <a:ext uri="{FF2B5EF4-FFF2-40B4-BE49-F238E27FC236}">
                <a16:creationId xmlns:a16="http://schemas.microsoft.com/office/drawing/2014/main" id="{60817224-A30D-4EC4-AE81-7FF3D6949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48339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21" name="TextBox 80">
            <a:extLst>
              <a:ext uri="{FF2B5EF4-FFF2-40B4-BE49-F238E27FC236}">
                <a16:creationId xmlns:a16="http://schemas.microsoft.com/office/drawing/2014/main" id="{DF350A5E-3CA6-4A01-9F53-288C6D87C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3" y="49863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22" name="TextBox 81">
            <a:extLst>
              <a:ext uri="{FF2B5EF4-FFF2-40B4-BE49-F238E27FC236}">
                <a16:creationId xmlns:a16="http://schemas.microsoft.com/office/drawing/2014/main" id="{2542A493-2FBE-4198-B878-F3337DFB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51387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266998-5E67-4191-977B-A268B5504E61}"/>
              </a:ext>
            </a:extLst>
          </p:cNvPr>
          <p:cNvCxnSpPr>
            <a:endCxn id="50219" idx="1"/>
          </p:cNvCxnSpPr>
          <p:nvPr/>
        </p:nvCxnSpPr>
        <p:spPr>
          <a:xfrm flipV="1">
            <a:off x="5868988" y="5100638"/>
            <a:ext cx="587375" cy="4905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AAE11EC-C351-4CEE-B433-8F75D7165E49}"/>
              </a:ext>
            </a:extLst>
          </p:cNvPr>
          <p:cNvCxnSpPr/>
          <p:nvPr/>
        </p:nvCxnSpPr>
        <p:spPr>
          <a:xfrm flipV="1">
            <a:off x="5868988" y="5292725"/>
            <a:ext cx="739775" cy="514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4E13D-309C-453D-AE22-DF51DA088543}"/>
              </a:ext>
            </a:extLst>
          </p:cNvPr>
          <p:cNvCxnSpPr>
            <a:endCxn id="50221" idx="1"/>
          </p:cNvCxnSpPr>
          <p:nvPr/>
        </p:nvCxnSpPr>
        <p:spPr>
          <a:xfrm flipV="1">
            <a:off x="5868988" y="5405438"/>
            <a:ext cx="892175" cy="6048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CD8D87-3086-4546-B649-EB7BA2130252}"/>
              </a:ext>
            </a:extLst>
          </p:cNvPr>
          <p:cNvCxnSpPr>
            <a:endCxn id="50222" idx="1"/>
          </p:cNvCxnSpPr>
          <p:nvPr/>
        </p:nvCxnSpPr>
        <p:spPr>
          <a:xfrm flipV="1">
            <a:off x="5868988" y="5557838"/>
            <a:ext cx="1044575" cy="6715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27" name="TextBox 90">
            <a:extLst>
              <a:ext uri="{FF2B5EF4-FFF2-40B4-BE49-F238E27FC236}">
                <a16:creationId xmlns:a16="http://schemas.microsoft.com/office/drawing/2014/main" id="{CDA5662B-48F5-4E5B-8964-0D20D29D2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4316413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9807CA76-84D1-4C19-ADD8-BB270F5B1882}"/>
              </a:ext>
            </a:extLst>
          </p:cNvPr>
          <p:cNvSpPr txBox="1">
            <a:spLocks/>
          </p:cNvSpPr>
          <p:nvPr/>
        </p:nvSpPr>
        <p:spPr>
          <a:xfrm>
            <a:off x="457200" y="914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I-Node Structure</a:t>
            </a:r>
            <a:endParaRPr lang="en-US" dirty="0"/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EEA9F393-5BD8-465E-8D10-D0742608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0556" y="2507707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0DCEC6-0EAE-47AD-90DA-07BC253A4E6A}"/>
              </a:ext>
            </a:extLst>
          </p:cNvPr>
          <p:cNvSpPr txBox="1"/>
          <p:nvPr/>
        </p:nvSpPr>
        <p:spPr>
          <a:xfrm>
            <a:off x="6599893" y="2004470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320A7C-AB45-4F6B-9FA9-F6C7B22DC6A4}"/>
              </a:ext>
            </a:extLst>
          </p:cNvPr>
          <p:cNvCxnSpPr/>
          <p:nvPr/>
        </p:nvCxnSpPr>
        <p:spPr>
          <a:xfrm>
            <a:off x="6820556" y="27093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01E018-F6FA-4BC8-9552-2480C61DEC17}"/>
              </a:ext>
            </a:extLst>
          </p:cNvPr>
          <p:cNvCxnSpPr/>
          <p:nvPr/>
        </p:nvCxnSpPr>
        <p:spPr>
          <a:xfrm>
            <a:off x="6828493" y="29379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85367C-3D26-4842-8A59-6F98A4BDE278}"/>
              </a:ext>
            </a:extLst>
          </p:cNvPr>
          <p:cNvCxnSpPr/>
          <p:nvPr/>
        </p:nvCxnSpPr>
        <p:spPr>
          <a:xfrm>
            <a:off x="6828493" y="3156995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78">
            <a:extLst>
              <a:ext uri="{FF2B5EF4-FFF2-40B4-BE49-F238E27FC236}">
                <a16:creationId xmlns:a16="http://schemas.microsoft.com/office/drawing/2014/main" id="{60FF8B02-536E-486B-A233-1AC03D7E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13" y="3581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TextBox 79">
            <a:extLst>
              <a:ext uri="{FF2B5EF4-FFF2-40B4-BE49-F238E27FC236}">
                <a16:creationId xmlns:a16="http://schemas.microsoft.com/office/drawing/2014/main" id="{ACD3A0B4-B4C6-4293-A719-CBA6D570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613" y="5105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TextBox 80">
            <a:extLst>
              <a:ext uri="{FF2B5EF4-FFF2-40B4-BE49-F238E27FC236}">
                <a16:creationId xmlns:a16="http://schemas.microsoft.com/office/drawing/2014/main" id="{80721185-DAE9-43E1-A972-96880B7D4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6013" y="6629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TextBox 81">
            <a:extLst>
              <a:ext uri="{FF2B5EF4-FFF2-40B4-BE49-F238E27FC236}">
                <a16:creationId xmlns:a16="http://schemas.microsoft.com/office/drawing/2014/main" id="{3B48ED7D-A257-4325-9168-A047464AA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413" y="8153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B1024-6995-4E35-AC61-34B157C2C21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9616407" y="777264"/>
            <a:ext cx="624806" cy="6556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6F031E-3183-4A2B-A116-C89CDC0BAC37}"/>
              </a:ext>
            </a:extLst>
          </p:cNvPr>
          <p:cNvCxnSpPr>
            <a:endCxn id="60" idx="1"/>
          </p:cNvCxnSpPr>
          <p:nvPr/>
        </p:nvCxnSpPr>
        <p:spPr>
          <a:xfrm flipV="1">
            <a:off x="9653838" y="1082064"/>
            <a:ext cx="892175" cy="6048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C04F77-C2DF-4E83-9324-FF065A1B6851}"/>
              </a:ext>
            </a:extLst>
          </p:cNvPr>
          <p:cNvCxnSpPr>
            <a:cxnSpLocks/>
          </p:cNvCxnSpPr>
          <p:nvPr/>
        </p:nvCxnSpPr>
        <p:spPr>
          <a:xfrm>
            <a:off x="8066131" y="2806429"/>
            <a:ext cx="359206" cy="17435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90">
            <a:extLst>
              <a:ext uri="{FF2B5EF4-FFF2-40B4-BE49-F238E27FC236}">
                <a16:creationId xmlns:a16="http://schemas.microsoft.com/office/drawing/2014/main" id="{656E3927-605C-41ED-87C6-77E400FA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6925" y="-6961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sp>
        <p:nvSpPr>
          <p:cNvPr id="67" name="TextBox 69">
            <a:extLst>
              <a:ext uri="{FF2B5EF4-FFF2-40B4-BE49-F238E27FC236}">
                <a16:creationId xmlns:a16="http://schemas.microsoft.com/office/drawing/2014/main" id="{02305C2A-9D78-4A33-8A8F-EF2D19AD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3443" y="13487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123AEB-198D-43D2-917F-E482DAA35C55}"/>
              </a:ext>
            </a:extLst>
          </p:cNvPr>
          <p:cNvSpPr txBox="1"/>
          <p:nvPr/>
        </p:nvSpPr>
        <p:spPr>
          <a:xfrm>
            <a:off x="8112780" y="845527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11941A-E4D3-46C8-A5AC-38F5AF176633}"/>
              </a:ext>
            </a:extLst>
          </p:cNvPr>
          <p:cNvCxnSpPr/>
          <p:nvPr/>
        </p:nvCxnSpPr>
        <p:spPr>
          <a:xfrm>
            <a:off x="8333443" y="1550377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BF0B33-FEA3-4028-B560-6FA691EDF065}"/>
              </a:ext>
            </a:extLst>
          </p:cNvPr>
          <p:cNvCxnSpPr/>
          <p:nvPr/>
        </p:nvCxnSpPr>
        <p:spPr>
          <a:xfrm>
            <a:off x="8341380" y="1778977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316CFF-5CDA-48FF-8C5A-EF04C93ECF7F}"/>
              </a:ext>
            </a:extLst>
          </p:cNvPr>
          <p:cNvCxnSpPr/>
          <p:nvPr/>
        </p:nvCxnSpPr>
        <p:spPr>
          <a:xfrm>
            <a:off x="8341380" y="199805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69">
            <a:extLst>
              <a:ext uri="{FF2B5EF4-FFF2-40B4-BE49-F238E27FC236}">
                <a16:creationId xmlns:a16="http://schemas.microsoft.com/office/drawing/2014/main" id="{1BBC0442-B9BC-4911-AD64-502EC079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400" y="2861719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01C513-1C4B-4BF6-B650-50218306683B}"/>
              </a:ext>
            </a:extLst>
          </p:cNvPr>
          <p:cNvSpPr txBox="1"/>
          <p:nvPr/>
        </p:nvSpPr>
        <p:spPr>
          <a:xfrm>
            <a:off x="8196737" y="2358482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964B54B-A0F6-4D2F-861D-B0A1BA36A834}"/>
              </a:ext>
            </a:extLst>
          </p:cNvPr>
          <p:cNvCxnSpPr/>
          <p:nvPr/>
        </p:nvCxnSpPr>
        <p:spPr>
          <a:xfrm>
            <a:off x="8417400" y="306333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470631-7CCF-4C92-94E0-ABF3620B5610}"/>
              </a:ext>
            </a:extLst>
          </p:cNvPr>
          <p:cNvCxnSpPr/>
          <p:nvPr/>
        </p:nvCxnSpPr>
        <p:spPr>
          <a:xfrm>
            <a:off x="8425337" y="329193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6D19C0-0073-4538-91B8-FFDB43BD1D6A}"/>
              </a:ext>
            </a:extLst>
          </p:cNvPr>
          <p:cNvCxnSpPr/>
          <p:nvPr/>
        </p:nvCxnSpPr>
        <p:spPr>
          <a:xfrm>
            <a:off x="8425337" y="3511007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69">
            <a:extLst>
              <a:ext uri="{FF2B5EF4-FFF2-40B4-BE49-F238E27FC236}">
                <a16:creationId xmlns:a16="http://schemas.microsoft.com/office/drawing/2014/main" id="{727F3F07-C739-4BBD-98C4-F4F9CC7C4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96" y="4383565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9767EA-6642-46CA-B4FF-B26B6EB79EFA}"/>
              </a:ext>
            </a:extLst>
          </p:cNvPr>
          <p:cNvSpPr txBox="1"/>
          <p:nvPr/>
        </p:nvSpPr>
        <p:spPr>
          <a:xfrm>
            <a:off x="8253433" y="3880328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21A92C-5BA7-4B23-82E9-41FAFCFF4FA6}"/>
              </a:ext>
            </a:extLst>
          </p:cNvPr>
          <p:cNvCxnSpPr/>
          <p:nvPr/>
        </p:nvCxnSpPr>
        <p:spPr>
          <a:xfrm>
            <a:off x="8474096" y="458517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05ED327-FDE0-4DD1-B518-7F925DF41F51}"/>
              </a:ext>
            </a:extLst>
          </p:cNvPr>
          <p:cNvCxnSpPr/>
          <p:nvPr/>
        </p:nvCxnSpPr>
        <p:spPr>
          <a:xfrm>
            <a:off x="8482033" y="481377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06A3A4-BB03-4076-9552-955537AD8094}"/>
              </a:ext>
            </a:extLst>
          </p:cNvPr>
          <p:cNvCxnSpPr/>
          <p:nvPr/>
        </p:nvCxnSpPr>
        <p:spPr>
          <a:xfrm>
            <a:off x="8482033" y="5032853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D898A1-214C-40BB-B31B-030964283305}"/>
              </a:ext>
            </a:extLst>
          </p:cNvPr>
          <p:cNvCxnSpPr>
            <a:cxnSpLocks/>
          </p:cNvCxnSpPr>
          <p:nvPr/>
        </p:nvCxnSpPr>
        <p:spPr>
          <a:xfrm flipV="1">
            <a:off x="8066131" y="1424966"/>
            <a:ext cx="351269" cy="120180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90684B4-B7D2-4CF3-8F6D-E41FDD4659A5}"/>
              </a:ext>
            </a:extLst>
          </p:cNvPr>
          <p:cNvCxnSpPr>
            <a:cxnSpLocks/>
          </p:cNvCxnSpPr>
          <p:nvPr/>
        </p:nvCxnSpPr>
        <p:spPr>
          <a:xfrm>
            <a:off x="8032475" y="3011080"/>
            <a:ext cx="441621" cy="15740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22">
            <a:extLst>
              <a:ext uri="{FF2B5EF4-FFF2-40B4-BE49-F238E27FC236}">
                <a16:creationId xmlns:a16="http://schemas.microsoft.com/office/drawing/2014/main" id="{F558675E-3D63-4F7B-A655-2DE08A84C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40" y="610979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 err="1"/>
              <a:t>Ptr</a:t>
            </a:r>
            <a:r>
              <a:rPr lang="en-US" altLang="en-US" sz="2400" dirty="0"/>
              <a:t> Double I-node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56A0C2B-D457-4DD2-AE0F-69DADA10719F}"/>
              </a:ext>
            </a:extLst>
          </p:cNvPr>
          <p:cNvCxnSpPr/>
          <p:nvPr/>
        </p:nvCxnSpPr>
        <p:spPr>
          <a:xfrm>
            <a:off x="446808" y="6560640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353C034-455C-460D-AE38-D7FC9CA2CDC0}"/>
              </a:ext>
            </a:extLst>
          </p:cNvPr>
          <p:cNvCxnSpPr>
            <a:cxnSpLocks/>
          </p:cNvCxnSpPr>
          <p:nvPr/>
        </p:nvCxnSpPr>
        <p:spPr>
          <a:xfrm flipV="1">
            <a:off x="3517106" y="2553494"/>
            <a:ext cx="3311387" cy="3806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78">
            <a:extLst>
              <a:ext uri="{FF2B5EF4-FFF2-40B4-BE49-F238E27FC236}">
                <a16:creationId xmlns:a16="http://schemas.microsoft.com/office/drawing/2014/main" id="{F8E2104B-8190-4ABA-AD2B-607834157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52" y="28347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" name="TextBox 79">
            <a:extLst>
              <a:ext uri="{FF2B5EF4-FFF2-40B4-BE49-F238E27FC236}">
                <a16:creationId xmlns:a16="http://schemas.microsoft.com/office/drawing/2014/main" id="{FD36C97A-83C2-4FDC-91A6-4361E1F4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8752" y="29871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" name="TextBox 80">
            <a:extLst>
              <a:ext uri="{FF2B5EF4-FFF2-40B4-BE49-F238E27FC236}">
                <a16:creationId xmlns:a16="http://schemas.microsoft.com/office/drawing/2014/main" id="{023267AE-2AB0-42A6-B2BB-98C7CAC2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1152" y="31395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" name="TextBox 81">
            <a:extLst>
              <a:ext uri="{FF2B5EF4-FFF2-40B4-BE49-F238E27FC236}">
                <a16:creationId xmlns:a16="http://schemas.microsoft.com/office/drawing/2014/main" id="{A27A4C1C-BD2A-4750-AA8F-EA6C524E1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552" y="32919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" name="TextBox 90">
            <a:extLst>
              <a:ext uri="{FF2B5EF4-FFF2-40B4-BE49-F238E27FC236}">
                <a16:creationId xmlns:a16="http://schemas.microsoft.com/office/drawing/2014/main" id="{8721CCC4-BDDF-44E5-B1A9-75F9FF504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2064" y="2469607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sp>
        <p:nvSpPr>
          <p:cNvPr id="105" name="TextBox 78">
            <a:extLst>
              <a:ext uri="{FF2B5EF4-FFF2-40B4-BE49-F238E27FC236}">
                <a16:creationId xmlns:a16="http://schemas.microsoft.com/office/drawing/2014/main" id="{F158C0A7-C8B3-44D3-9915-3F053E1E4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9325" y="46434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" name="TextBox 79">
            <a:extLst>
              <a:ext uri="{FF2B5EF4-FFF2-40B4-BE49-F238E27FC236}">
                <a16:creationId xmlns:a16="http://schemas.microsoft.com/office/drawing/2014/main" id="{BA69BC69-F31D-40FF-9579-BEA9E07B8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1725" y="47958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" name="TextBox 80">
            <a:extLst>
              <a:ext uri="{FF2B5EF4-FFF2-40B4-BE49-F238E27FC236}">
                <a16:creationId xmlns:a16="http://schemas.microsoft.com/office/drawing/2014/main" id="{E1A07FFB-EE57-4D77-8117-915F4C981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4125" y="49482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" name="TextBox 81">
            <a:extLst>
              <a:ext uri="{FF2B5EF4-FFF2-40B4-BE49-F238E27FC236}">
                <a16:creationId xmlns:a16="http://schemas.microsoft.com/office/drawing/2014/main" id="{7939A582-2792-424D-8DDB-E2A905FC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6525" y="51006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TextBox 90">
            <a:extLst>
              <a:ext uri="{FF2B5EF4-FFF2-40B4-BE49-F238E27FC236}">
                <a16:creationId xmlns:a16="http://schemas.microsoft.com/office/drawing/2014/main" id="{0858D6F6-E77A-4711-BF44-40D62D03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5037" y="4278313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49BEFC-0CB3-474B-896B-F7DC4C750517}"/>
              </a:ext>
            </a:extLst>
          </p:cNvPr>
          <p:cNvCxnSpPr>
            <a:cxnSpLocks/>
          </p:cNvCxnSpPr>
          <p:nvPr/>
        </p:nvCxnSpPr>
        <p:spPr>
          <a:xfrm flipV="1">
            <a:off x="9600893" y="2872832"/>
            <a:ext cx="624806" cy="6556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F4649C0-8238-45A9-BC07-F31CC44A45D0}"/>
              </a:ext>
            </a:extLst>
          </p:cNvPr>
          <p:cNvCxnSpPr/>
          <p:nvPr/>
        </p:nvCxnSpPr>
        <p:spPr>
          <a:xfrm flipV="1">
            <a:off x="9638324" y="3177632"/>
            <a:ext cx="892175" cy="6048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E280148-4B18-409D-82C5-118A08C01597}"/>
              </a:ext>
            </a:extLst>
          </p:cNvPr>
          <p:cNvCxnSpPr>
            <a:cxnSpLocks/>
          </p:cNvCxnSpPr>
          <p:nvPr/>
        </p:nvCxnSpPr>
        <p:spPr>
          <a:xfrm>
            <a:off x="9699176" y="4846639"/>
            <a:ext cx="594179" cy="13811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61448CD-B6C2-4DAF-B58E-F2F8BFFFCBD1}"/>
              </a:ext>
            </a:extLst>
          </p:cNvPr>
          <p:cNvCxnSpPr>
            <a:cxnSpLocks/>
          </p:cNvCxnSpPr>
          <p:nvPr/>
        </p:nvCxnSpPr>
        <p:spPr>
          <a:xfrm>
            <a:off x="9736607" y="5100639"/>
            <a:ext cx="591709" cy="3047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6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5F26-DD0E-4FD6-8637-3911BB16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E5D5-A9EA-4A41-89F5-AA5BD607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 we discussed how UNIX </a:t>
            </a:r>
            <a:r>
              <a:rPr lang="en-US" dirty="0" err="1"/>
              <a:t>i</a:t>
            </a:r>
            <a:r>
              <a:rPr lang="en-US" dirty="0"/>
              <a:t>-nodes store disk block addresses. What happens as the file grows larger?</a:t>
            </a:r>
          </a:p>
          <a:p>
            <a:endParaRPr lang="en-US" dirty="0"/>
          </a:p>
          <a:p>
            <a:r>
              <a:rPr lang="en-US" dirty="0"/>
              <a:t>A UNIX file system has 1KB block sizes and 4 bytes are needed to store disk addresses. What is the maximum file size if an </a:t>
            </a:r>
            <a:r>
              <a:rPr lang="en-US" dirty="0" err="1"/>
              <a:t>i</a:t>
            </a:r>
            <a:r>
              <a:rPr lang="en-US" dirty="0"/>
              <a:t>-node contains 10 direct entries and one single, double, and triple indirect?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8DF04-339D-4312-A5F9-1CD38E67FC0B}"/>
              </a:ext>
            </a:extLst>
          </p:cNvPr>
          <p:cNvSpPr txBox="1"/>
          <p:nvPr/>
        </p:nvSpPr>
        <p:spPr>
          <a:xfrm>
            <a:off x="548684" y="3977634"/>
            <a:ext cx="2379177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Pointers:</a:t>
            </a:r>
          </a:p>
          <a:p>
            <a:r>
              <a:rPr lang="en-US" dirty="0"/>
              <a:t>Direct  = ?</a:t>
            </a:r>
          </a:p>
          <a:p>
            <a:r>
              <a:rPr lang="en-US" dirty="0"/>
              <a:t>Single indirect = ?</a:t>
            </a:r>
          </a:p>
          <a:p>
            <a:r>
              <a:rPr lang="en-US" dirty="0"/>
              <a:t>Double indirect = ?</a:t>
            </a:r>
          </a:p>
          <a:p>
            <a:r>
              <a:rPr lang="en-US" dirty="0"/>
              <a:t>Triple indirect = ?</a:t>
            </a:r>
          </a:p>
          <a:p>
            <a:endParaRPr lang="en-US" dirty="0"/>
          </a:p>
          <a:p>
            <a:r>
              <a:rPr lang="en-US" dirty="0"/>
              <a:t>Max file size = ??? GB</a:t>
            </a:r>
          </a:p>
          <a:p>
            <a:endParaRPr lang="en-US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3120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563F10D-F95C-45AD-B9B0-E659B94B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71" y="1935480"/>
            <a:ext cx="53149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4" y="3154683"/>
            <a:ext cx="5219685" cy="4389120"/>
          </a:xfrm>
        </p:spPr>
        <p:txBody>
          <a:bodyPr>
            <a:normAutofit/>
          </a:bodyPr>
          <a:lstStyle/>
          <a:p>
            <a:r>
              <a:rPr lang="en-US" dirty="0"/>
              <a:t>The file allocation table (FAT) is a variation of linked allocation.</a:t>
            </a:r>
          </a:p>
          <a:p>
            <a:r>
              <a:rPr lang="en-US" dirty="0"/>
              <a:t>Store all links in a separate table at the beginning of the disk. </a:t>
            </a:r>
          </a:p>
          <a:p>
            <a:r>
              <a:rPr lang="en-US" b="1" dirty="0"/>
              <a:t>Benefit:</a:t>
            </a:r>
            <a:r>
              <a:rPr lang="en-US" dirty="0"/>
              <a:t> the FAT table can be cached in memory, improving random access speeds.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6F977-7E2E-4C76-AC95-B9BCA338E2D5}"/>
              </a:ext>
            </a:extLst>
          </p:cNvPr>
          <p:cNvSpPr txBox="1"/>
          <p:nvPr/>
        </p:nvSpPr>
        <p:spPr>
          <a:xfrm>
            <a:off x="7034867" y="4348030"/>
            <a:ext cx="10118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end-of-file</a:t>
            </a:r>
          </a:p>
        </p:txBody>
      </p:sp>
    </p:spTree>
    <p:extLst>
      <p:ext uri="{BB962C8B-B14F-4D97-AF65-F5344CB8AC3E}">
        <p14:creationId xmlns:p14="http://schemas.microsoft.com/office/powerpoint/2010/main" val="16635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Disk transfer speeds are limited by seek time and rotational latency. </a:t>
            </a:r>
          </a:p>
          <a:p>
            <a:endParaRPr lang="en-US" dirty="0"/>
          </a:p>
          <a:p>
            <a:r>
              <a:rPr lang="en-US" dirty="0"/>
              <a:t>Disk requests include: </a:t>
            </a:r>
          </a:p>
          <a:p>
            <a:pPr lvl="1"/>
            <a:r>
              <a:rPr lang="en-US" dirty="0"/>
              <a:t>the disk address</a:t>
            </a:r>
          </a:p>
          <a:p>
            <a:pPr lvl="1"/>
            <a:r>
              <a:rPr lang="en-US" dirty="0"/>
              <a:t>memory address</a:t>
            </a:r>
          </a:p>
          <a:p>
            <a:pPr lvl="1"/>
            <a:r>
              <a:rPr lang="en-US" dirty="0"/>
              <a:t>number of sectors to transfer</a:t>
            </a:r>
          </a:p>
          <a:p>
            <a:pPr lvl="1"/>
            <a:r>
              <a:rPr lang="en-US" dirty="0"/>
              <a:t>whether the request is a read or write</a:t>
            </a:r>
          </a:p>
          <a:p>
            <a:pPr lvl="1"/>
            <a:endParaRPr lang="en-US" dirty="0"/>
          </a:p>
          <a:p>
            <a:r>
              <a:rPr lang="en-US" dirty="0"/>
              <a:t>If requests are queued to access disk, we can benefit from scheduling.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FCFS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SSTF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SCAN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C-SCAN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LOOK</a:t>
            </a:r>
          </a:p>
        </p:txBody>
      </p:sp>
    </p:spTree>
    <p:extLst>
      <p:ext uri="{BB962C8B-B14F-4D97-AF65-F5344CB8AC3E}">
        <p14:creationId xmlns:p14="http://schemas.microsoft.com/office/powerpoint/2010/main" val="29574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138117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file occupies a set of contiguous blocks on the disk.</a:t>
            </a:r>
          </a:p>
          <a:p>
            <a:endParaRPr lang="en-US" b="1" dirty="0"/>
          </a:p>
          <a:p>
            <a:r>
              <a:rPr lang="en-US" b="1" dirty="0"/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Very fast - reading successive blocks requires no disk head movement.</a:t>
            </a:r>
          </a:p>
          <a:p>
            <a:endParaRPr lang="en-US" dirty="0"/>
          </a:p>
          <a:p>
            <a:r>
              <a:rPr lang="en-US" b="1" dirty="0"/>
              <a:t>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Same issues with contiguous memory allocation. However, the cost for moving the disk heads may now justify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File growth is problematic:</a:t>
            </a:r>
          </a:p>
          <a:p>
            <a:pPr lvl="1"/>
            <a:r>
              <a:rPr lang="en-US" dirty="0"/>
              <a:t>Over-estimation - external fragmentation</a:t>
            </a:r>
          </a:p>
          <a:p>
            <a:pPr lvl="1"/>
            <a:r>
              <a:rPr lang="en-US" dirty="0"/>
              <a:t>Under estimation - move file</a:t>
            </a:r>
          </a:p>
          <a:p>
            <a:endParaRPr lang="en-US" dirty="0"/>
          </a:p>
          <a:p>
            <a:r>
              <a:rPr lang="en-US" dirty="0"/>
              <a:t>Improvement with </a:t>
            </a:r>
            <a:r>
              <a:rPr lang="en-US" b="1" dirty="0"/>
              <a:t>extents</a:t>
            </a:r>
            <a:r>
              <a:rPr lang="en-US" dirty="0"/>
              <a:t> – a chunk of allocated space (</a:t>
            </a:r>
            <a:r>
              <a:rPr lang="en-US" i="1" dirty="0"/>
              <a:t>N</a:t>
            </a:r>
            <a:r>
              <a:rPr lang="en-US" dirty="0"/>
              <a:t> blocks). </a:t>
            </a:r>
          </a:p>
        </p:txBody>
      </p:sp>
    </p:spTree>
    <p:extLst>
      <p:ext uri="{BB962C8B-B14F-4D97-AF65-F5344CB8AC3E}">
        <p14:creationId xmlns:p14="http://schemas.microsoft.com/office/powerpoint/2010/main" val="27359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54"/>
            <a:ext cx="8229600" cy="1143000"/>
          </a:xfrm>
        </p:spPr>
        <p:txBody>
          <a:bodyPr/>
          <a:lstStyle/>
          <a:p>
            <a:r>
              <a:rPr lang="en-US" dirty="0"/>
              <a:t>FCFS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86846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First-come, first-serve</a:t>
            </a:r>
            <a:r>
              <a:rPr lang="en-US" dirty="0"/>
              <a:t> is simple and intrinsically fair, but not efficient.</a:t>
            </a:r>
          </a:p>
          <a:p>
            <a:r>
              <a:rPr lang="en-US" dirty="0"/>
              <a:t>Example: I/O block requests has wild cylinder swings. </a:t>
            </a:r>
          </a:p>
          <a:p>
            <a:pPr lvl="1"/>
            <a:r>
              <a:rPr lang="en-US" dirty="0"/>
              <a:t>What’s the total cylinder movement? </a:t>
            </a:r>
            <a:r>
              <a:rPr lang="en-US" i="1" dirty="0"/>
              <a:t>640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5D47CB-E63C-4A37-8B5B-7244E8D0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2697488"/>
            <a:ext cx="5364480" cy="36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SSTF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51466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Shortest-seek-time-first</a:t>
            </a:r>
            <a:r>
              <a:rPr lang="en-US" dirty="0"/>
              <a:t> is more efficient but may lead to starvation.</a:t>
            </a:r>
          </a:p>
          <a:p>
            <a:r>
              <a:rPr lang="en-US" dirty="0"/>
              <a:t>Example: SSTF reduces the total head movement to 236 cylinders.</a:t>
            </a:r>
          </a:p>
          <a:p>
            <a:pPr lvl="1"/>
            <a:r>
              <a:rPr lang="en-US" dirty="0"/>
              <a:t>Note: the distance could be reduced to 208 by starting with 37 and 14.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8F3286-25F3-4C19-ABA3-6FB70E62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21" y="2679230"/>
            <a:ext cx="53435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5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SCAN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0027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SCAN</a:t>
            </a:r>
            <a:r>
              <a:rPr lang="en-US" dirty="0"/>
              <a:t> algorithm (aka the elevator algorithm) moves back and forth from one end of the disk to the other.</a:t>
            </a:r>
          </a:p>
          <a:p>
            <a:r>
              <a:rPr lang="en-US" dirty="0"/>
              <a:t>Wide variation in access time: a request can arrive just before or just after the moving head has passed.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05FD2E-790D-4A1B-994C-EDEA63AE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22" y="2862108"/>
            <a:ext cx="5354003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604"/>
            <a:ext cx="8229600" cy="1143000"/>
          </a:xfrm>
        </p:spPr>
        <p:txBody>
          <a:bodyPr/>
          <a:lstStyle/>
          <a:p>
            <a:r>
              <a:rPr lang="en-US" dirty="0"/>
              <a:t>C-SCAN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02996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circular-SCAN</a:t>
            </a:r>
            <a:r>
              <a:rPr lang="en-US" dirty="0"/>
              <a:t> algorithm improves upon SCAN by treating all requests in a circular queue fashion.</a:t>
            </a:r>
          </a:p>
          <a:p>
            <a:r>
              <a:rPr lang="en-US" dirty="0"/>
              <a:t>Once the head reaches the end of the disk, it returns to the other end without processing any requests and then starts again.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060810-C4A5-4733-8575-1569FBAA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22" y="2805077"/>
            <a:ext cx="5354003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A50A78F-95B6-4094-82CA-0C469F43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08" y="2439321"/>
            <a:ext cx="5364480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LOOK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51466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LOOK scheduling improves upon SCAN and C-SCAN by not moving the heads any farther towards the end of the disk than any request. </a:t>
            </a:r>
          </a:p>
          <a:p>
            <a:r>
              <a:rPr lang="en-US" dirty="0"/>
              <a:t>C-LOOK Example:</a:t>
            </a:r>
          </a:p>
        </p:txBody>
      </p:sp>
    </p:spTree>
    <p:extLst>
      <p:ext uri="{BB962C8B-B14F-4D97-AF65-F5344CB8AC3E}">
        <p14:creationId xmlns:p14="http://schemas.microsoft.com/office/powerpoint/2010/main" val="3195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4E31-05BD-5B78-71AE-80CD939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3A73-8042-9FE3-D837-44C48E3C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Contiguous allocation of disk for 7 files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state of the disk after files D and F are deleted</a:t>
            </a:r>
          </a:p>
        </p:txBody>
      </p:sp>
      <p:pic>
        <p:nvPicPr>
          <p:cNvPr id="4" name="Picture 6" descr="04-10">
            <a:extLst>
              <a:ext uri="{FF2B5EF4-FFF2-40B4-BE49-F238E27FC236}">
                <a16:creationId xmlns:a16="http://schemas.microsoft.com/office/drawing/2014/main" id="{B6505D38-A733-BF51-2DC2-827B9A57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2788927"/>
            <a:ext cx="72580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2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tabLst>
                <a:tab pos="3203575" algn="l"/>
                <a:tab pos="4056063" algn="l"/>
              </a:tabLst>
            </a:pPr>
            <a:r>
              <a:rPr lang="en-US" altLang="en-US" sz="1800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dirty="0"/>
              <a:t>		</a:t>
            </a:r>
            <a:r>
              <a:rPr lang="en-US" altLang="en-US" sz="1800" i="1" dirty="0"/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i="1" dirty="0"/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i="1" dirty="0"/>
              <a:t>		rewind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i="1" dirty="0"/>
              <a:t>		skip n 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endParaRPr lang="en-US" altLang="en-US" sz="1800" i="1" dirty="0"/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3203575" algn="l"/>
                <a:tab pos="4056063" algn="l"/>
              </a:tabLst>
            </a:pPr>
            <a:r>
              <a:rPr lang="en-US" altLang="en-US" sz="1800" b="1" dirty="0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dirty="0"/>
              <a:t>		</a:t>
            </a:r>
            <a:r>
              <a:rPr lang="en-US" altLang="en-US" sz="1800" i="1" dirty="0"/>
              <a:t>read n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i="1" dirty="0"/>
              <a:t>		write n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i="1" dirty="0"/>
              <a:t>		position to n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i="1" dirty="0"/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i="1" dirty="0"/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dirty="0"/>
              <a:t>		</a:t>
            </a:r>
            <a:r>
              <a:rPr lang="en-US" altLang="en-US" sz="1800" i="1" dirty="0"/>
              <a:t>rewrite n</a:t>
            </a:r>
          </a:p>
          <a:p>
            <a:pPr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dirty="0"/>
              <a:t>	</a:t>
            </a:r>
            <a:r>
              <a:rPr lang="en-US" altLang="en-US" sz="1800" i="1" dirty="0"/>
              <a:t>n</a:t>
            </a:r>
            <a:r>
              <a:rPr lang="en-US" altLang="en-US" sz="1800" dirty="0"/>
              <a:t> = relative block number</a:t>
            </a:r>
          </a:p>
        </p:txBody>
      </p:sp>
    </p:spTree>
    <p:extLst>
      <p:ext uri="{BB962C8B-B14F-4D97-AF65-F5344CB8AC3E}">
        <p14:creationId xmlns:p14="http://schemas.microsoft.com/office/powerpoint/2010/main" val="221824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Simple and generally supports a few operations: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Read next – read a record and advance to the next position.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Write next – write a record and advance to the next position.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Rewind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Skip </a:t>
            </a:r>
            <a:r>
              <a:rPr lang="en-US" i="1" dirty="0"/>
              <a:t>n </a:t>
            </a:r>
            <a:r>
              <a:rPr lang="en-US" dirty="0"/>
              <a:t>records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CAD401-BC97-48FA-8C57-68E35B44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4343390"/>
            <a:ext cx="56102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Jump to any record and read that record. Operations supported include: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Read </a:t>
            </a:r>
            <a:r>
              <a:rPr lang="en-US" i="1" dirty="0"/>
              <a:t>n </a:t>
            </a:r>
            <a:r>
              <a:rPr lang="en-US" dirty="0"/>
              <a:t>– read record number 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Write </a:t>
            </a:r>
            <a:r>
              <a:rPr lang="en-US" i="1" dirty="0"/>
              <a:t>n </a:t>
            </a:r>
            <a:r>
              <a:rPr lang="en-US" dirty="0"/>
              <a:t>– write record 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Jump to record </a:t>
            </a:r>
            <a:r>
              <a:rPr lang="en-US" i="1" dirty="0"/>
              <a:t>n </a:t>
            </a:r>
            <a:r>
              <a:rPr lang="en-US" dirty="0"/>
              <a:t>– could be 0 or the end of file.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Sequential access can be easily emulated using direct access. The inverse is complicated and inefficient.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C37415-0757-4E51-A361-F1C18C424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30" y="4251951"/>
            <a:ext cx="53054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12584</TotalTime>
  <Words>3181</Words>
  <Application>Microsoft Office PowerPoint</Application>
  <PresentationFormat>On-screen Show (4:3)</PresentationFormat>
  <Paragraphs>489</Paragraphs>
  <Slides>54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Book Antiqua</vt:lpstr>
      <vt:lpstr>Calibri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CSCI 4401/5401:  Principles of Operation Systems</vt:lpstr>
      <vt:lpstr>Announcements</vt:lpstr>
      <vt:lpstr>Quiz 5 Review </vt:lpstr>
      <vt:lpstr>#1</vt:lpstr>
      <vt:lpstr>Contiguous Allocation</vt:lpstr>
      <vt:lpstr>Contiguous Allocation</vt:lpstr>
      <vt:lpstr>Access Methods</vt:lpstr>
      <vt:lpstr>Sequential Access</vt:lpstr>
      <vt:lpstr>Direct Access</vt:lpstr>
      <vt:lpstr>#2</vt:lpstr>
      <vt:lpstr>Linked Allocation</vt:lpstr>
      <vt:lpstr>Linked Allocation of disk space</vt:lpstr>
      <vt:lpstr>#3</vt:lpstr>
      <vt:lpstr>Free-Space List</vt:lpstr>
      <vt:lpstr>#4</vt:lpstr>
      <vt:lpstr>Contiguous Allocation of Disk Space</vt:lpstr>
      <vt:lpstr>PowerPoint Presentation</vt:lpstr>
      <vt:lpstr>#5</vt:lpstr>
      <vt:lpstr>File Allocation Table (FAT)</vt:lpstr>
      <vt:lpstr>#6</vt:lpstr>
      <vt:lpstr>Storage Structure</vt:lpstr>
      <vt:lpstr>File-System Organization</vt:lpstr>
      <vt:lpstr>Layout of Disk: Partitions</vt:lpstr>
      <vt:lpstr>#7</vt:lpstr>
      <vt:lpstr>Moving-head Disk Mechanism</vt:lpstr>
      <vt:lpstr>Disk Speed</vt:lpstr>
      <vt:lpstr>#8</vt:lpstr>
      <vt:lpstr>#9</vt:lpstr>
      <vt:lpstr>SSTF Scheduling</vt:lpstr>
      <vt:lpstr>#10</vt:lpstr>
      <vt:lpstr>Synchronous vs Asynchronous Writes</vt:lpstr>
      <vt:lpstr>Final Review</vt:lpstr>
      <vt:lpstr>Final Exam Details</vt:lpstr>
      <vt:lpstr>Final Exam Topics</vt:lpstr>
      <vt:lpstr>Main Memory</vt:lpstr>
      <vt:lpstr>Main Memory Allocation</vt:lpstr>
      <vt:lpstr>Paging</vt:lpstr>
      <vt:lpstr>Mapping Logical to Physical Addresses</vt:lpstr>
      <vt:lpstr>Virtual Memory</vt:lpstr>
      <vt:lpstr>Virtual Memory</vt:lpstr>
      <vt:lpstr>Virtual Memory</vt:lpstr>
      <vt:lpstr>File Systems</vt:lpstr>
      <vt:lpstr>File Systems</vt:lpstr>
      <vt:lpstr>PowerPoint Presentation</vt:lpstr>
      <vt:lpstr>The UNIX Inode</vt:lpstr>
      <vt:lpstr>PowerPoint Presentation</vt:lpstr>
      <vt:lpstr>File Systems</vt:lpstr>
      <vt:lpstr>File Allocation Table (FAT)</vt:lpstr>
      <vt:lpstr>Disk Scheduling</vt:lpstr>
      <vt:lpstr>FCFS Scheduling</vt:lpstr>
      <vt:lpstr>SSTF Scheduling</vt:lpstr>
      <vt:lpstr>SCAN Scheduling</vt:lpstr>
      <vt:lpstr>C-SCAN Scheduling</vt:lpstr>
      <vt:lpstr>LOOK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525</cp:revision>
  <dcterms:created xsi:type="dcterms:W3CDTF">2018-08-26T03:11:26Z</dcterms:created>
  <dcterms:modified xsi:type="dcterms:W3CDTF">2023-11-21T23:39:55Z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