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1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61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43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00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67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2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90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9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7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1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6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2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3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83FE71-722D-4435-9409-C25DAEB91C57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2BFF1D-6E32-425A-BD96-9123353B6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5848-BD23-3A4C-903B-F2548B9D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INTRODUCTION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9D3C-EECE-0042-241B-DE2E78FD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MY NAME IS MIRAL GOSWAMI.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I AM 19 YEARS OLD.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I PASSED OUT MY 12 FROM SHREE MACCHI MAHAJAN ENGLISH MEDIUM SCHOOL.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NOW I AM STUDYING IN GOVERNMENT COLLEGE , DAMAN.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MY HOBBY IS TRAVELLING AND READING.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I LIVE IN DAMAN, BUT I BELONG FROM GUJARAT.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MY VILLAGE NAME IS UNA , DISRICT: GIR SOMNATH.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MY FATHER NAME IS BATUKGIRI GOSWAMI.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MY MOTHER NAME IS REKHABEN GOSWAMI.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I HAVE 1 BROTHER AND 1 SISTER.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THERE ARE 5 MEMBERS IN OUR FAMILY.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327593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00">
        <p15:prstTrans prst="curtains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EFA3-9651-B7C2-B1B4-CEF8ADCA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COLLEGE DETAILS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25B3-72CC-0CB4-52F0-622AAE55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MY COLLEGE NAME IS GOVERNMENT ARTS, COMMERCE AND SCIENCE COLLEGE.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NOW I AM STUDYING IN B.COM THIRD 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 COMPLETE MY SECOND YEAR B.COM.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THIS IS MY COLLEGE PICTURE: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1B4F3-1C22-5D15-766C-22AEBA22D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2" y="4241271"/>
            <a:ext cx="4665133" cy="2175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9013E0-692F-85BA-53B7-9226A22A6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96" y="4229099"/>
            <a:ext cx="4351866" cy="22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43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5000">
        <p15:prstTrans prst="peelOff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4737-D3DC-74E2-695D-5292E05E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SELF PERFORMANCE</a:t>
            </a:r>
            <a:endParaRPr lang="en-IN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523F99-BCAE-EEC7-4C5B-B534A07CE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539255"/>
              </p:ext>
            </p:extLst>
          </p:nvPr>
        </p:nvGraphicFramePr>
        <p:xfrm>
          <a:off x="2459567" y="1766887"/>
          <a:ext cx="7272866" cy="29913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83200">
                  <a:extLst>
                    <a:ext uri="{9D8B030D-6E8A-4147-A177-3AD203B41FA5}">
                      <a16:colId xmlns:a16="http://schemas.microsoft.com/office/drawing/2014/main" val="3308699687"/>
                    </a:ext>
                  </a:extLst>
                </a:gridCol>
                <a:gridCol w="1661212">
                  <a:extLst>
                    <a:ext uri="{9D8B030D-6E8A-4147-A177-3AD203B41FA5}">
                      <a16:colId xmlns:a16="http://schemas.microsoft.com/office/drawing/2014/main" val="640737803"/>
                    </a:ext>
                  </a:extLst>
                </a:gridCol>
                <a:gridCol w="2228454">
                  <a:extLst>
                    <a:ext uri="{9D8B030D-6E8A-4147-A177-3AD203B41FA5}">
                      <a16:colId xmlns:a16="http://schemas.microsoft.com/office/drawing/2014/main" val="897301052"/>
                    </a:ext>
                  </a:extLst>
                </a:gridCol>
              </a:tblGrid>
              <a:tr h="747845">
                <a:tc>
                  <a:txBody>
                    <a:bodyPr/>
                    <a:lstStyle/>
                    <a:p>
                      <a:r>
                        <a:rPr lang="en-US" dirty="0"/>
                        <a:t>QUALIFICATION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PASSING YEAR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2927"/>
                  </a:ext>
                </a:extLst>
              </a:tr>
              <a:tr h="747845">
                <a:tc>
                  <a:txBody>
                    <a:bodyPr/>
                    <a:lstStyle/>
                    <a:p>
                      <a:r>
                        <a:rPr lang="en-US" dirty="0"/>
                        <a:t>SSC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63.33%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81319"/>
                  </a:ext>
                </a:extLst>
              </a:tr>
              <a:tr h="747845">
                <a:tc>
                  <a:txBody>
                    <a:bodyPr/>
                    <a:lstStyle/>
                    <a:p>
                      <a:r>
                        <a:rPr lang="en-US" dirty="0"/>
                        <a:t>HSC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66.40%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142662"/>
                  </a:ext>
                </a:extLst>
              </a:tr>
              <a:tr h="747845">
                <a:tc>
                  <a:txBody>
                    <a:bodyPr/>
                    <a:lstStyle/>
                    <a:p>
                      <a:r>
                        <a:rPr lang="en-US" dirty="0"/>
                        <a:t>BACHELOR OF COMMERCE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74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275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5000">
        <p15:prstTrans prst="crush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C0ED-D215-0B1D-6197-4CD4694B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FUTURE ACTIVITY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D169-D3F1-E51C-D9B5-84815C74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IN FUTURE, AFTER B.COM I START MY PREPARATION OF GPSC.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MY AIM IS BECOME TO IPS OFFICER.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 CHOOSE IPS OFFICER BECAUSE OF SERVE THE COUNTRY.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 WOULD TO MAKE THE COUNTRY CRIME FREE.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NOW MY SSC EXAM PREPARATION IS GOING 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WITH GPSC EXAM I ALSO PREPARED FOR SSC EXAM.</a:t>
            </a:r>
          </a:p>
        </p:txBody>
      </p:sp>
    </p:spTree>
    <p:extLst>
      <p:ext uri="{BB962C8B-B14F-4D97-AF65-F5344CB8AC3E}">
        <p14:creationId xmlns:p14="http://schemas.microsoft.com/office/powerpoint/2010/main" val="190301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:dissolve/>
      </p:transition>
    </mc:Choice>
    <mc:Fallback>
      <p:transition spd="slow" advClick="0" advTm="5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C830-032C-2CD0-686F-76A6242D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AREA OF INTEREST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8E60-E4A3-1560-B941-7F83C3C3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dirty="0"/>
              <a:t>MY AREA OF INTEREST IS TRAVELLING, PLAYING GUITAR AND READING.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 LIKE TO TRAVEL AT DIFFERENT PLACE.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 WOULD LIKE JOURNEY ALL OVER THE WORLD.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MY DREAM IS TO GO TO KEDARNATH.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 WANT TO LEARN PLAYING A GUITAR.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ALSO I LIKE TO READING DIFFERENT BOOKS BECAUSE OF GENERAL KNOWLEDGE.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MY INTEREST TO READ AND KNOW ABOUT THE WORLD.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76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5000">
        <p14:glitter pattern="hexago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</TotalTime>
  <Words>292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Corbel</vt:lpstr>
      <vt:lpstr>Wingdings</vt:lpstr>
      <vt:lpstr>Parallax</vt:lpstr>
      <vt:lpstr>INTRODUCTION</vt:lpstr>
      <vt:lpstr>COLLEGE DETAILS</vt:lpstr>
      <vt:lpstr>SELF PERFORMANCE</vt:lpstr>
      <vt:lpstr>FUTURE ACTIVITY</vt:lpstr>
      <vt:lpstr>AREA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HP</dc:creator>
  <cp:lastModifiedBy>HP</cp:lastModifiedBy>
  <cp:revision>1</cp:revision>
  <dcterms:created xsi:type="dcterms:W3CDTF">2023-05-24T08:55:38Z</dcterms:created>
  <dcterms:modified xsi:type="dcterms:W3CDTF">2023-05-24T09:50:04Z</dcterms:modified>
</cp:coreProperties>
</file>