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4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17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24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127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51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652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3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227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8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22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DCED-7072-4556-B7F7-50C95DF72161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8C2A-886C-4CC7-8FCB-9BB5BEC629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27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6FD0A-C0AA-46A0-97AC-F00506908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Decorator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37D305-B013-4CCD-8BF9-F4A9F44B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Gredler Andreas</a:t>
            </a:r>
          </a:p>
        </p:txBody>
      </p:sp>
    </p:spTree>
    <p:extLst>
      <p:ext uri="{BB962C8B-B14F-4D97-AF65-F5344CB8AC3E}">
        <p14:creationId xmlns:p14="http://schemas.microsoft.com/office/powerpoint/2010/main" val="5619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B09EF0-1AB7-457B-97D3-85F604A5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423"/>
            <a:ext cx="7886700" cy="633046"/>
          </a:xfrm>
        </p:spPr>
        <p:txBody>
          <a:bodyPr>
            <a:normAutofit fontScale="90000"/>
          </a:bodyPr>
          <a:lstStyle/>
          <a:p>
            <a:r>
              <a:rPr lang="de-AT" dirty="0"/>
              <a:t>Decorator - UML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283ED5-5733-420B-B101-B14303D74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2" y="928469"/>
            <a:ext cx="7389935" cy="5850366"/>
          </a:xfrm>
        </p:spPr>
      </p:pic>
    </p:spTree>
    <p:extLst>
      <p:ext uri="{BB962C8B-B14F-4D97-AF65-F5344CB8AC3E}">
        <p14:creationId xmlns:p14="http://schemas.microsoft.com/office/powerpoint/2010/main" val="24190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CDD4-4973-4580-90DC-7F0CAD8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AC2E-6F78-483D-9880-279526B7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AT" dirty="0"/>
              <a:t>Single </a:t>
            </a:r>
            <a:r>
              <a:rPr lang="de-AT" dirty="0" err="1"/>
              <a:t>Responsibility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Open/</a:t>
            </a:r>
            <a:r>
              <a:rPr lang="de-AT" dirty="0" err="1"/>
              <a:t>closed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Liskov</a:t>
            </a:r>
            <a:r>
              <a:rPr lang="de-AT" dirty="0"/>
              <a:t> </a:t>
            </a:r>
            <a:r>
              <a:rPr lang="de-AT" dirty="0" err="1"/>
              <a:t>substitution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Interface </a:t>
            </a:r>
            <a:r>
              <a:rPr lang="de-AT" dirty="0" err="1"/>
              <a:t>segregation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inversion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</p:txBody>
      </p:sp>
      <p:pic>
        <p:nvPicPr>
          <p:cNvPr id="1026" name="Picture 2" descr="http://www.clker.com/cliparts/9/I/e/1/i/B/dark-green-check-mark-hi.png">
            <a:extLst>
              <a:ext uri="{FF2B5EF4-FFF2-40B4-BE49-F238E27FC236}">
                <a16:creationId xmlns:a16="http://schemas.microsoft.com/office/drawing/2014/main" id="{01F8C602-ADCE-47A3-A74E-4AB025B8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0" y="2821167"/>
            <a:ext cx="662940" cy="5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ker.com/cliparts/9/I/e/1/i/B/dark-green-check-mark-hi.png">
            <a:extLst>
              <a:ext uri="{FF2B5EF4-FFF2-40B4-BE49-F238E27FC236}">
                <a16:creationId xmlns:a16="http://schemas.microsoft.com/office/drawing/2014/main" id="{0E4ED900-F85C-4A27-A22D-8E091D47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18" y="2016964"/>
            <a:ext cx="662940" cy="5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ker.com/cliparts/9/I/e/1/i/B/dark-green-check-mark-hi.png">
            <a:extLst>
              <a:ext uri="{FF2B5EF4-FFF2-40B4-BE49-F238E27FC236}">
                <a16:creationId xmlns:a16="http://schemas.microsoft.com/office/drawing/2014/main" id="{3096CC69-F0A5-4739-9546-34424A80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88" y="5393210"/>
            <a:ext cx="662940" cy="5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9/I/e/1/i/B/dark-green-check-mark-hi.png">
            <a:extLst>
              <a:ext uri="{FF2B5EF4-FFF2-40B4-BE49-F238E27FC236}">
                <a16:creationId xmlns:a16="http://schemas.microsoft.com/office/drawing/2014/main" id="{AA8F121C-A196-44B7-BC87-1A7A69B9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48" y="3705087"/>
            <a:ext cx="662940" cy="5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9/I/e/1/i/B/dark-green-check-mark-hi.png">
            <a:extLst>
              <a:ext uri="{FF2B5EF4-FFF2-40B4-BE49-F238E27FC236}">
                <a16:creationId xmlns:a16="http://schemas.microsoft.com/office/drawing/2014/main" id="{5A44CBEF-117F-4A79-809F-49FD6296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18" y="4561704"/>
            <a:ext cx="662940" cy="5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55CB-441A-4E18-88CC-EE1937C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B43C-2461-4518-B376-8C6139DF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alle Unterklassen von:</a:t>
            </a:r>
          </a:p>
          <a:p>
            <a:pPr lvl="1"/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java.io.InputStream</a:t>
            </a:r>
            <a:endParaRPr lang="de-AT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de-AT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</a:p>
          <a:p>
            <a:pPr lvl="1"/>
            <a:r>
              <a:rPr lang="de-A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java.util.Collections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checkedCollection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synchronizedCollection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unmodifiableCollection</a:t>
            </a:r>
            <a:r>
              <a:rPr lang="de-A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23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5F0-E5E2-47BB-AEB0-F23594DE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7420-FC60-42AD-A6C2-BDC8A44A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javax.servlet.http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60000"/>
              </a:lnSpc>
            </a:pPr>
            <a:r>
              <a:rPr lang="de-AT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HttpServletRequestWrapper</a:t>
            </a:r>
            <a:endParaRPr lang="de-AT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60000"/>
              </a:lnSpc>
            </a:pPr>
            <a:r>
              <a:rPr lang="de-AT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HttpServletResponseWrapper</a:t>
            </a:r>
            <a:endParaRPr lang="de-AT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F365E2-826A-4AA0-8C85-82E5A88DF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" y="689317"/>
            <a:ext cx="8874336" cy="5275385"/>
          </a:xfrm>
        </p:spPr>
      </p:pic>
    </p:spTree>
    <p:extLst>
      <p:ext uri="{BB962C8B-B14F-4D97-AF65-F5344CB8AC3E}">
        <p14:creationId xmlns:p14="http://schemas.microsoft.com/office/powerpoint/2010/main" val="4093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Decorator</vt:lpstr>
      <vt:lpstr>Decorator - UML</vt:lpstr>
      <vt:lpstr>SOLID</vt:lpstr>
      <vt:lpstr>Java API</vt:lpstr>
      <vt:lpstr>Java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- UML</dc:title>
  <dc:creator>Andreas Gredler</dc:creator>
  <cp:lastModifiedBy>Andreas Gredler</cp:lastModifiedBy>
  <cp:revision>8</cp:revision>
  <dcterms:created xsi:type="dcterms:W3CDTF">2017-11-12T10:29:35Z</dcterms:created>
  <dcterms:modified xsi:type="dcterms:W3CDTF">2017-12-06T12:59:03Z</dcterms:modified>
</cp:coreProperties>
</file>