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8" y="-10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11.11.2014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11.11.2014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11.11.2014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11.11.2014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Testpptx_01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Slide 1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Larissa-Design</vt:lpstr>
      <vt:lpstr>Testpptx_01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Testpptx_01</dc:title>
  <cp:lastModifiedBy>Fabian Roloff</cp:lastModifiedBy>
  <cp:revision>2</cp:revision>
  <dcterms:modified xsi:type="dcterms:W3CDTF">2014-11-11T16:57:34Z</dcterms:modified>
</cp:coreProperties>
</file>