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Testpptx_02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Testpptx_02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Fabian Roloff</cp:lastModifiedBy>
  <cp:revision>2</cp:revision>
  <dcterms:modified xsi:type="dcterms:W3CDTF">2014-11-11T16:16:31Z</dcterms:modified>
</cp:coreProperties>
</file>