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294720256"/>
        <c:axId val="294721792"/>
      </c:barChart>
      <c:catAx>
        <c:axId val="294720256"/>
        <c:scaling>
          <c:orientation val="minMax"/>
        </c:scaling>
        <c:axPos val="b"/>
        <c:tickLblPos val="nextTo"/>
        <c:crossAx val="294721792"/>
        <c:crosses val="autoZero"/>
        <c:auto val="1"/>
        <c:lblAlgn val="ctr"/>
        <c:lblOffset val="100"/>
      </c:catAx>
      <c:valAx>
        <c:axId val="294721792"/>
        <c:scaling>
          <c:orientation val="minMax"/>
        </c:scaling>
        <c:axPos val="l"/>
        <c:majorGridlines/>
        <c:numFmt formatCode="General" sourceLinked="1"/>
        <c:tickLblPos val="nextTo"/>
        <c:crossAx val="2947202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smtClean="0"/>
              <a:t>Testpptx_01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 smtClean="0"/>
              <a:t>text</a:t>
            </a:r>
            <a:endParaRPr lang="de-DE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627784" y="342900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2</a:t>
            </a:r>
            <a:endParaRPr lang="de-DE" dirty="0"/>
          </a:p>
        </p:txBody>
      </p:sp>
      <p:graphicFrame>
        <p:nvGraphicFramePr>
          <p:cNvPr id="5" name="Chart 4"/>
          <p:cNvGraphicFramePr/>
          <p:nvPr>
            <p:custDataLst>
              <p:tags r:id="rId3"/>
            </p:custData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FABI"/>
  <p:tag name="CTOBJECTDATA.WORKBOOK" val="TK_Anlage_Durchwahlen.xls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CHARTOPTIONS" val="DummyUse=no;"/>
  <p:tag name="CTOBJECTDATA.STATE" val="1"/>
  <p:tag name="CTOBJECTDATA.UPDATE" val="True"/>
  <p:tag name="CTOBJECTDATA.CTVERS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WORKBOOK" val="TK_Anlage_Durchwahlen.xls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CHARTOPTIONS" val="DummyUse=no;"/>
  <p:tag name="CTOBJECTDATA.STATE" val="1"/>
  <p:tag name="CTOBJECTDATA.UPDATE" val="True"/>
  <p:tag name="CTOBJECTDATA.CTVERSION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1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2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chart1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Larissa-Design</vt:lpstr>
      <vt:lpstr>Testpptx_01</vt:lpstr>
      <vt:lpstr>Slide 1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Fabian Roloff</cp:lastModifiedBy>
  <cp:revision>9</cp:revision>
  <dcterms:modified xsi:type="dcterms:W3CDTF">2016-06-08T16:40:28Z</dcterms:modified>
</cp:coreProperties>
</file>