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1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2-469B-8BA7-534BB900D9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2-469B-8BA7-534BB900D9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62-469B-8BA7-534BB900D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747456"/>
        <c:axId val="61021568"/>
      </c:barChart>
      <c:catAx>
        <c:axId val="47747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1021568"/>
        <c:crosses val="autoZero"/>
        <c:auto val="1"/>
        <c:lblAlgn val="ctr"/>
        <c:lblOffset val="100"/>
        <c:noMultiLvlLbl val="0"/>
      </c:catAx>
      <c:valAx>
        <c:axId val="6102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747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0B279-C657-4030-B7B5-570AA459C51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F589-99D3-4070-8F89-A3A102CEB4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62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8F589-99D3-4070-8F89-A3A102CEB44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0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H1 Slide</a:t>
            </a:r>
            <a:r>
              <a:rPr lang="de-DE" baseline="0" dirty="0" smtClean="0"/>
              <a:t> 2</a:t>
            </a:r>
          </a:p>
          <a:p>
            <a:r>
              <a:rPr lang="de-DE" baseline="0" dirty="0" smtClean="0"/>
              <a:t>H2 </a:t>
            </a:r>
            <a:r>
              <a:rPr lang="de-DE" baseline="0" dirty="0" err="1" smtClean="0"/>
              <a:t>bla</a:t>
            </a:r>
            <a:endParaRPr lang="de-DE" baseline="0" dirty="0" smtClean="0"/>
          </a:p>
          <a:p>
            <a:r>
              <a:rPr lang="de-DE" baseline="0" dirty="0" smtClean="0"/>
              <a:t>H3 </a:t>
            </a:r>
            <a:r>
              <a:rPr lang="de-DE" baseline="0" dirty="0" err="1" smtClean="0"/>
              <a:t>blub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8F589-99D3-4070-8F89-A3A102CEB44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Testpptx_01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 smtClean="0"/>
              <a:t>text</a:t>
            </a:r>
            <a:endParaRPr lang="de-DE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627784" y="342900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2</a:t>
            </a:r>
            <a:endParaRPr lang="de-DE" dirty="0"/>
          </a:p>
        </p:txBody>
      </p:sp>
      <p:graphicFrame>
        <p:nvGraphicFramePr>
          <p:cNvPr id="5" name="Chart 4"/>
          <p:cNvGraphicFramePr/>
          <p:nvPr>
            <p:custDataLst>
              <p:tags r:id="rId3"/>
            </p:custData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1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2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chart1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Testpptx_01</vt:lpstr>
      <vt:lpstr>Slide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Roloff, Fabian</cp:lastModifiedBy>
  <cp:revision>7</cp:revision>
  <dcterms:modified xsi:type="dcterms:W3CDTF">2020-10-26T15:32:28Z</dcterms:modified>
</cp:coreProperties>
</file>