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47747456"/>
        <c:axId val="61021568"/>
      </c:barChart>
      <c:catAx>
        <c:axId val="47747456"/>
        <c:scaling>
          <c:orientation val="minMax"/>
        </c:scaling>
        <c:axPos val="b"/>
        <c:tickLblPos val="nextTo"/>
        <c:crossAx val="61021568"/>
        <c:crosses val="autoZero"/>
        <c:auto val="1"/>
        <c:lblAlgn val="ctr"/>
        <c:lblOffset val="100"/>
      </c:catAx>
      <c:valAx>
        <c:axId val="61021568"/>
        <c:scaling>
          <c:orientation val="minMax"/>
        </c:scaling>
        <c:axPos val="l"/>
        <c:majorGridlines/>
        <c:numFmt formatCode="General" sourceLinked="1"/>
        <c:tickLblPos val="nextTo"/>
        <c:crossAx val="477474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Testpptx_01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627784" y="342900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2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custDataLst>
              <p:tags r:id="rId3"/>
            </p:custData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1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2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chart1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Testpptx_01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5</cp:revision>
  <dcterms:modified xsi:type="dcterms:W3CDTF">2015-04-23T12:42:07Z</dcterms:modified>
</cp:coreProperties>
</file>