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Testpptx_02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 smtClean="0"/>
          </a:p>
          <a:p>
            <a:r>
              <a:rPr lang="de-DE" dirty="0" smtClean="0"/>
              <a:t>2</a:t>
            </a:r>
            <a:endParaRPr lang="de-DE" dirty="0" smtClean="0"/>
          </a:p>
          <a:p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Larissa-Design</vt:lpstr>
      <vt:lpstr>Testpptx_02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Fabian Roloff</cp:lastModifiedBy>
  <cp:revision>3</cp:revision>
  <dcterms:modified xsi:type="dcterms:W3CDTF">2015-04-02T15:32:22Z</dcterms:modified>
</cp:coreProperties>
</file>