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aaaaaa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bbbbbbb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ccccccc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dc:creator>Roloff Fabian</dc:creator>
  <cp:lastModifiedBy>Fabian Roloff</cp:lastModifiedBy>
  <cp:revision>11</cp:revision>
  <dcterms:modified xsi:type="dcterms:W3CDTF">2016-10-12T11:44:47Z</dcterms:modified>
</cp:coreProperties>
</file>