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D2CDF8-08B0-4A96-83C0-07BECBCD32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AEAD7-4E9F-44A1-A021-07137E290D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CB4F-A1A0-4AB3-9BEF-67906955D893}" type="datetime1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28A5-FF0D-48D9-A467-3745E358C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FB4D-2475-460F-901F-25BD582F3E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77107-8271-494E-B8E3-B70CCA23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38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AF84-E3D3-4494-88ED-910DD43D2E11}" type="datetime1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F1E8-A65B-472B-A765-9AE26638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35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8BCB-77DA-4974-B3D5-BFFA2AD0D25E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292-2D11-4F33-91B4-E3830D4560B1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C1D-0C00-46D4-AC10-CC2F9739312E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6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A4B-5421-4EA0-B403-77213AC922FB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DBE-A8BC-4717-8B0A-A97ADBC41511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2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22D-ECA0-46AD-AB08-70DB99644BBA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6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EF4E-D89C-4484-A945-BC7FCD516DD2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6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6A88-286B-4169-A421-CEFC20C92248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86BB-7540-4739-B936-08DD231B46D5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F2D-8D0A-4530-9BA6-D557C3AD5CF3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C34-C3E6-4513-9CF2-16FA2EC48056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0EE3-7116-4606-A2B5-177AC70CC7FB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4737-21B8-47E1-B0D6-A25A187A9A17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6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D2D-F726-49BB-ACDA-75D885216D96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DAF-DA81-4BE6-8EF3-710D8D33FC0F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00DA-5F2A-446F-B6A7-3D0E98FDE8D9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87F-FD9B-4163-8C1E-DFDAE1300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677" y="35716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Dhaka University Calendar</a:t>
            </a:r>
            <a:br>
              <a:rPr lang="en-US" dirty="0"/>
            </a:br>
            <a:r>
              <a:rPr lang="en-US" dirty="0"/>
              <a:t>Management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65F44-3D17-4D02-A745-EB6CF2C2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280" y="2547892"/>
            <a:ext cx="4594825" cy="134941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	</a:t>
            </a:r>
            <a:r>
              <a:rPr lang="en-US" sz="2200" dirty="0"/>
              <a:t>Submitted by</a:t>
            </a:r>
          </a:p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Pritom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Kumar Das(BSSE 0919)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Miran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Al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Mehrab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(BSSE 0931)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D3B74E-10BE-4B0A-BCAE-F4717B132871}"/>
              </a:ext>
            </a:extLst>
          </p:cNvPr>
          <p:cNvSpPr txBox="1">
            <a:spLocks/>
          </p:cNvSpPr>
          <p:nvPr/>
        </p:nvSpPr>
        <p:spPr>
          <a:xfrm>
            <a:off x="7396580" y="4238053"/>
            <a:ext cx="4526132" cy="1994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	</a:t>
            </a:r>
            <a:r>
              <a:rPr lang="en-US" sz="2200" dirty="0"/>
              <a:t>Supervised by</a:t>
            </a:r>
            <a:endParaRPr lang="en-US" dirty="0"/>
          </a:p>
          <a:p>
            <a:r>
              <a:rPr lang="en-US" sz="2200" b="1" dirty="0"/>
              <a:t>Dr. </a:t>
            </a:r>
            <a:r>
              <a:rPr lang="en-US" sz="2200" b="1" dirty="0" err="1"/>
              <a:t>Kazi</a:t>
            </a:r>
            <a:r>
              <a:rPr lang="en-US" sz="2200" b="1" dirty="0"/>
              <a:t> </a:t>
            </a:r>
            <a:r>
              <a:rPr lang="en-US" sz="2200" b="1" dirty="0" err="1"/>
              <a:t>Muheymin</a:t>
            </a:r>
            <a:r>
              <a:rPr lang="en-US" sz="2200" b="1" dirty="0"/>
              <a:t>-Us-</a:t>
            </a:r>
            <a:r>
              <a:rPr lang="en-US" sz="2200" b="1" dirty="0" err="1"/>
              <a:t>Sakib</a:t>
            </a:r>
            <a:endParaRPr lang="en-US" sz="2200" dirty="0"/>
          </a:p>
          <a:p>
            <a:r>
              <a:rPr lang="en-US" sz="2200" dirty="0"/>
              <a:t>Professor</a:t>
            </a:r>
          </a:p>
          <a:p>
            <a:r>
              <a:rPr lang="en-US" sz="2200" dirty="0"/>
              <a:t>Institute of Information Technology</a:t>
            </a:r>
          </a:p>
          <a:p>
            <a:r>
              <a:rPr lang="en-US" sz="2200" dirty="0"/>
              <a:t>University of Dhaka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AF85-CABE-43F1-AAB1-95AB9E84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710-7A98-4F3A-810A-1E33E3B2821B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32E4-A7FD-44E9-A793-C528FCC0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540A-530A-47E5-A995-D310F50F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54680"/>
            <a:ext cx="4023360" cy="896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C7505-BA1B-41B2-804C-51311E9B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84" y="970344"/>
            <a:ext cx="7536380" cy="53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EC85-0616-4C5F-BB6F-CDB8545E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30" y="684548"/>
            <a:ext cx="8911687" cy="1280890"/>
          </a:xfrm>
        </p:spPr>
        <p:txBody>
          <a:bodyPr/>
          <a:lstStyle/>
          <a:p>
            <a:pPr algn="ctr"/>
            <a:r>
              <a:rPr lang="en-US" b="1" cap="all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1E22F-9C8D-44E8-B6F6-7DE3A7E1365A}"/>
              </a:ext>
            </a:extLst>
          </p:cNvPr>
          <p:cNvSpPr txBox="1"/>
          <p:nvPr/>
        </p:nvSpPr>
        <p:spPr>
          <a:xfrm>
            <a:off x="2672179" y="2894120"/>
            <a:ext cx="8078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an android application that is entitled to the name Dhaka University calendar management application. People can avail this application to be familiar with the Dhaka University.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F759E5-DC4D-4249-BF45-AA517C6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7E6F-2CD4-4602-BD65-34395583AF1F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563714-94C9-4611-9D10-DA1CC1A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126C-5999-4C82-A699-35303EE6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D329-CC2A-47D7-8FA9-414533AE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calendar committee of Dhaka University publishes a calendar for the first year students of the university to be familiar with the university facilities and its glorious history.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784B-249B-46EE-B6A0-57B057FD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48B7-1902-492A-9B0C-98AEDBF9D8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9458-C518-4FF8-B155-4D68D454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126C-5999-4C82-A699-35303EE6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CB43-75DB-4AE3-AD1E-D2741D6A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0A62-E132-48BE-94CF-2D7F024EED56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A641-B245-4F17-A47B-90C813B5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BED1-7325-4911-9CF7-90254F8BD37B}"/>
              </a:ext>
            </a:extLst>
          </p:cNvPr>
          <p:cNvSpPr txBox="1"/>
          <p:nvPr/>
        </p:nvSpPr>
        <p:spPr>
          <a:xfrm>
            <a:off x="2974019" y="1828800"/>
            <a:ext cx="8318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1.		To utilize our knowledge about Software 				requirement specification, 	Object oriented 			programming, Web technology and Database 		on the project.</a:t>
            </a:r>
          </a:p>
          <a:p>
            <a:pPr lvl="0"/>
            <a:r>
              <a:rPr lang="en-US" sz="2400" dirty="0"/>
              <a:t>2.		To minimize the time of getting the calendar for 		the students.</a:t>
            </a:r>
          </a:p>
          <a:p>
            <a:pPr lvl="0"/>
            <a:r>
              <a:rPr lang="en-US" sz="2400" dirty="0"/>
              <a:t>3.		To provide information about the university 				facilities.</a:t>
            </a:r>
          </a:p>
          <a:p>
            <a:pPr lvl="0"/>
            <a:r>
              <a:rPr lang="en-US" sz="2400" dirty="0"/>
              <a:t>4.		To provide communication medium for the first 		year students.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4" y="6241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SCOPE OF THE PROJECT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FFD98-A092-4E18-8A76-9C7A28DA0369}"/>
              </a:ext>
            </a:extLst>
          </p:cNvPr>
          <p:cNvSpPr txBox="1"/>
          <p:nvPr/>
        </p:nvSpPr>
        <p:spPr>
          <a:xfrm>
            <a:off x="2632365" y="1997475"/>
            <a:ext cx="75858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Only first year students are eligible for registration.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lvl="0"/>
            <a:r>
              <a:rPr lang="en-US" sz="2000" dirty="0"/>
              <a:t>	2.	Only the registered users have access to the 				exciting features, such as – group chat, 						department wise calendar, exciting 							places. </a:t>
            </a:r>
          </a:p>
          <a:p>
            <a:pPr lvl="0"/>
            <a:endParaRPr lang="en-US" sz="2000" dirty="0"/>
          </a:p>
          <a:p>
            <a:pPr marL="914400" lvl="1" indent="-457200">
              <a:buAutoNum type="arabicPeriod" startAt="3"/>
            </a:pPr>
            <a:r>
              <a:rPr lang="en-US" sz="2000" dirty="0"/>
              <a:t>Only the admin can update the information through provided Interface.</a:t>
            </a:r>
          </a:p>
          <a:p>
            <a:pPr marL="914400" lvl="1" indent="-457200">
              <a:buAutoNum type="arabicPeriod" startAt="3"/>
            </a:pPr>
            <a:endParaRPr lang="en-US" sz="2000" dirty="0"/>
          </a:p>
          <a:p>
            <a:pPr lvl="0"/>
            <a:r>
              <a:rPr lang="en-US" sz="2000" dirty="0"/>
              <a:t>	4.	This application is developed for android						operating system only.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97"/>
            <a:ext cx="8911687" cy="1280890"/>
          </a:xfrm>
        </p:spPr>
        <p:txBody>
          <a:bodyPr/>
          <a:lstStyle/>
          <a:p>
            <a:pPr algn="ctr"/>
            <a:r>
              <a:rPr lang="en-US" b="1" cap="all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F3D48-E3E2-4A97-BDE5-A07E76E8B0A8}"/>
              </a:ext>
            </a:extLst>
          </p:cNvPr>
          <p:cNvSpPr txBox="1"/>
          <p:nvPr/>
        </p:nvSpPr>
        <p:spPr>
          <a:xfrm>
            <a:off x="2823099" y="2032986"/>
            <a:ext cx="7901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1.	The will to make university system fully 	automated.</a:t>
            </a:r>
          </a:p>
          <a:p>
            <a:pPr lvl="0"/>
            <a:r>
              <a:rPr lang="en-US" sz="2400" dirty="0"/>
              <a:t>	</a:t>
            </a:r>
          </a:p>
          <a:p>
            <a:pPr lvl="0"/>
            <a:r>
              <a:rPr lang="en-US" sz="2400" dirty="0"/>
              <a:t>2.	To help the students to make better use of the 	university facilities.</a:t>
            </a:r>
          </a:p>
          <a:p>
            <a:pPr lvl="0"/>
            <a:r>
              <a:rPr lang="en-US" sz="2400" dirty="0"/>
              <a:t>	</a:t>
            </a:r>
          </a:p>
          <a:p>
            <a:pPr lvl="0"/>
            <a:r>
              <a:rPr lang="en-US" sz="2400" dirty="0"/>
              <a:t>3.	To make the bonding between students and 	university much stronger.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37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WORK PLAN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540A-530A-47E5-A995-D310F50F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1387E-3AA1-4E43-9D00-68EEB440F145}"/>
              </a:ext>
            </a:extLst>
          </p:cNvPr>
          <p:cNvSpPr txBox="1"/>
          <p:nvPr/>
        </p:nvSpPr>
        <p:spPr>
          <a:xfrm>
            <a:off x="2991776" y="2095130"/>
            <a:ext cx="7963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better management of the project data we have divided our project management into two parts- </a:t>
            </a:r>
          </a:p>
          <a:p>
            <a:endParaRPr lang="en-US" sz="2400" dirty="0"/>
          </a:p>
          <a:p>
            <a:r>
              <a:rPr lang="en-US" sz="2400" dirty="0"/>
              <a:t>				1.  Static part management</a:t>
            </a:r>
          </a:p>
          <a:p>
            <a:r>
              <a:rPr lang="en-US" sz="2400" dirty="0"/>
              <a:t>				2.  Dynamic part management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6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WORK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540A-530A-47E5-A995-D310F50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Static Part -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1" indent="-457200">
              <a:buAutoNum type="arabicPeriod"/>
            </a:pPr>
            <a:r>
              <a:rPr lang="en-US" sz="1800" cap="all" dirty="0"/>
              <a:t>DU information management</a:t>
            </a:r>
            <a:r>
              <a:rPr lang="en-US" sz="1800" dirty="0"/>
              <a:t>  </a:t>
            </a:r>
          </a:p>
          <a:p>
            <a:pPr marL="857250" lvl="1" indent="-457200">
              <a:buAutoNum type="arabicPeriod"/>
            </a:pPr>
            <a:r>
              <a:rPr lang="en-US" sz="1800" cap="all" dirty="0"/>
              <a:t>Transport Management</a:t>
            </a:r>
            <a:endParaRPr lang="en-US" sz="1800" dirty="0"/>
          </a:p>
          <a:p>
            <a:pPr lvl="1" indent="-342900">
              <a:buAutoNum type="arabicPeriod" startAt="3"/>
            </a:pPr>
            <a:r>
              <a:rPr lang="en-US" sz="1800" cap="all" dirty="0"/>
              <a:t>  General Calendar </a:t>
            </a:r>
          </a:p>
          <a:p>
            <a:pPr lvl="1" indent="-342900">
              <a:buFont typeface="Wingdings 3" charset="2"/>
              <a:buAutoNum type="arabicPeriod" startAt="3"/>
            </a:pPr>
            <a:r>
              <a:rPr lang="en-US" sz="1800" cap="all" dirty="0"/>
              <a:t>  Search </a:t>
            </a:r>
            <a:endParaRPr lang="en-US" dirty="0"/>
          </a:p>
          <a:p>
            <a:pPr lvl="1" indent="-342900">
              <a:buAutoNum type="arabicPeriod" startAt="3"/>
            </a:pPr>
            <a:endParaRPr lang="en-US" sz="1800" dirty="0"/>
          </a:p>
          <a:p>
            <a:pPr marL="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66-E250-46E5-A928-2B1BE715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WORK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540A-530A-47E5-A995-D310F50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Dynamic Part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1" indent="-457200">
              <a:buAutoNum type="arabicPeriod"/>
            </a:pPr>
            <a:r>
              <a:rPr lang="en-US" cap="all" dirty="0"/>
              <a:t> </a:t>
            </a:r>
            <a:r>
              <a:rPr lang="en-US" sz="1800" cap="all" dirty="0"/>
              <a:t>Map</a:t>
            </a:r>
            <a:r>
              <a:rPr lang="en-US" cap="all" dirty="0"/>
              <a:t> </a:t>
            </a:r>
            <a:r>
              <a:rPr lang="en-US" sz="1800" cap="all" dirty="0"/>
              <a:t>management</a:t>
            </a:r>
            <a:r>
              <a:rPr lang="en-US" sz="1800" dirty="0"/>
              <a:t> </a:t>
            </a:r>
          </a:p>
          <a:p>
            <a:pPr marL="857250" lvl="1" indent="-457200">
              <a:buAutoNum type="arabicPeriod"/>
            </a:pPr>
            <a:r>
              <a:rPr lang="en-US" sz="1800" cap="all" dirty="0"/>
              <a:t> Communication</a:t>
            </a:r>
            <a:r>
              <a:rPr lang="en-US" sz="2000" cap="all" dirty="0"/>
              <a:t> </a:t>
            </a:r>
            <a:r>
              <a:rPr lang="en-US" sz="1800" cap="all" dirty="0"/>
              <a:t>Management</a:t>
            </a:r>
            <a:r>
              <a:rPr lang="en-US" sz="1800" dirty="0"/>
              <a:t> </a:t>
            </a:r>
          </a:p>
          <a:p>
            <a:pPr marL="400050" lvl="1" indent="0">
              <a:buNone/>
            </a:pPr>
            <a:r>
              <a:rPr lang="en-US" sz="1800" cap="all" dirty="0"/>
              <a:t>3.	Calendar Management </a:t>
            </a:r>
            <a:endParaRPr lang="en-US" cap="all" dirty="0"/>
          </a:p>
          <a:p>
            <a:pPr marL="400050" lvl="1" indent="0">
              <a:buNone/>
            </a:pPr>
            <a:r>
              <a:rPr lang="en-US" sz="1800" cap="all" dirty="0"/>
              <a:t>4.	Providing admins with a separate interface</a:t>
            </a:r>
            <a:r>
              <a:rPr lang="en-US" sz="1800" dirty="0"/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A8D3-B143-488F-A44F-3110347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7ED-DAEA-413B-9647-064E5331951D}" type="datetime3">
              <a:rPr lang="en-US" smtClean="0"/>
              <a:t>24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7E50-8D65-4116-A577-DED512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84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804</TotalTime>
  <Words>151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Dhaka University Calendar Management Application </vt:lpstr>
      <vt:lpstr>Introduction</vt:lpstr>
      <vt:lpstr>Background</vt:lpstr>
      <vt:lpstr>Objective</vt:lpstr>
      <vt:lpstr>SCOPE OF THE PROJECT</vt:lpstr>
      <vt:lpstr>MOTIVATION</vt:lpstr>
      <vt:lpstr>WORK PLAN </vt:lpstr>
      <vt:lpstr>WORK PLAN</vt:lpstr>
      <vt:lpstr>WORK PLAN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Dhaka University Calendar Management Application</dc:title>
  <dc:creator>Asus</dc:creator>
  <cp:lastModifiedBy>Asus</cp:lastModifiedBy>
  <cp:revision>26</cp:revision>
  <dcterms:created xsi:type="dcterms:W3CDTF">2019-01-23T14:49:13Z</dcterms:created>
  <dcterms:modified xsi:type="dcterms:W3CDTF">2019-01-24T05:23:06Z</dcterms:modified>
</cp:coreProperties>
</file>