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Lst>
  <p:sldSz cy="43891200" cx="31089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824">
          <p15:clr>
            <a:srgbClr val="000000"/>
          </p15:clr>
        </p15:guide>
        <p15:guide id="2" pos="9792">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CA7F0A5-EAF2-4965-A472-6C9D49B958E2}">
  <a:tblStyle styleId="{CCA7F0A5-EAF2-4965-A472-6C9D49B958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3824" orient="horz"/>
        <p:guide pos="9792"/>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2214562" y="685800"/>
            <a:ext cx="24288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8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214562" y="685800"/>
            <a:ext cx="24288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5" name="Shape 15"/>
        <p:cNvGrpSpPr/>
        <p:nvPr/>
      </p:nvGrpSpPr>
      <p:grpSpPr>
        <a:xfrm>
          <a:off x="0" y="0"/>
          <a:ext cx="0" cy="0"/>
          <a:chOff x="0" y="0"/>
          <a:chExt cx="0" cy="0"/>
        </a:xfrm>
      </p:grpSpPr>
      <p:sp>
        <p:nvSpPr>
          <p:cNvPr id="16" name="Google Shape;16;p2"/>
          <p:cNvSpPr txBox="1"/>
          <p:nvPr>
            <p:ph type="title"/>
          </p:nvPr>
        </p:nvSpPr>
        <p:spPr>
          <a:xfrm>
            <a:off x="1554162" y="1757362"/>
            <a:ext cx="27981274" cy="7315200"/>
          </a:xfrm>
          <a:prstGeom prst="rect">
            <a:avLst/>
          </a:prstGeom>
          <a:noFill/>
          <a:ln>
            <a:noFill/>
          </a:ln>
        </p:spPr>
        <p:txBody>
          <a:bodyPr anchorCtr="0" anchor="ctr" bIns="214200" lIns="428375" spcFirstLastPara="1" rIns="428375" wrap="square" tIns="2142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body"/>
          </p:nvPr>
        </p:nvSpPr>
        <p:spPr>
          <a:xfrm>
            <a:off x="1554480" y="10241296"/>
            <a:ext cx="13731239" cy="28966164"/>
          </a:xfrm>
          <a:prstGeom prst="rect">
            <a:avLst/>
          </a:prstGeom>
          <a:noFill/>
          <a:ln>
            <a:noFill/>
          </a:ln>
        </p:spPr>
        <p:txBody>
          <a:bodyPr anchorCtr="0" anchor="t" bIns="214200" lIns="428375" spcFirstLastPara="1" rIns="428375" wrap="square" tIns="214200"/>
          <a:lstStyle>
            <a:lvl1pPr indent="-1060450" lvl="0" marL="457200" algn="l">
              <a:spcBef>
                <a:spcPts val="2620"/>
              </a:spcBef>
              <a:spcAft>
                <a:spcPts val="0"/>
              </a:spcAft>
              <a:buClr>
                <a:schemeClr val="dk1"/>
              </a:buClr>
              <a:buSzPts val="13100"/>
              <a:buChar char="•"/>
              <a:defRPr sz="13100"/>
            </a:lvl1pPr>
            <a:lvl2pPr indent="-939800" lvl="1" marL="914400" algn="l">
              <a:spcBef>
                <a:spcPts val="2240"/>
              </a:spcBef>
              <a:spcAft>
                <a:spcPts val="0"/>
              </a:spcAft>
              <a:buClr>
                <a:schemeClr val="dk1"/>
              </a:buClr>
              <a:buSzPts val="11200"/>
              <a:buChar char="–"/>
              <a:defRPr sz="11200"/>
            </a:lvl2pPr>
            <a:lvl3pPr indent="-825500" lvl="2" marL="1371600" algn="l">
              <a:spcBef>
                <a:spcPts val="1880"/>
              </a:spcBef>
              <a:spcAft>
                <a:spcPts val="0"/>
              </a:spcAft>
              <a:buClr>
                <a:schemeClr val="dk1"/>
              </a:buClr>
              <a:buSzPts val="9400"/>
              <a:buChar char="•"/>
              <a:defRPr sz="9400"/>
            </a:lvl3pPr>
            <a:lvl4pPr indent="-762000" lvl="3" marL="1828800" algn="l">
              <a:spcBef>
                <a:spcPts val="1680"/>
              </a:spcBef>
              <a:spcAft>
                <a:spcPts val="0"/>
              </a:spcAft>
              <a:buClr>
                <a:schemeClr val="dk1"/>
              </a:buClr>
              <a:buSzPts val="8400"/>
              <a:buChar char="–"/>
              <a:defRPr sz="8400"/>
            </a:lvl4pPr>
            <a:lvl5pPr indent="-762000" lvl="4" marL="2286000" algn="l">
              <a:spcBef>
                <a:spcPts val="1680"/>
              </a:spcBef>
              <a:spcAft>
                <a:spcPts val="0"/>
              </a:spcAft>
              <a:buClr>
                <a:schemeClr val="dk1"/>
              </a:buClr>
              <a:buSzPts val="8400"/>
              <a:buChar char="»"/>
              <a:defRPr sz="8400"/>
            </a:lvl5pPr>
            <a:lvl6pPr indent="-762000" lvl="5" marL="2743200" algn="l">
              <a:spcBef>
                <a:spcPts val="1680"/>
              </a:spcBef>
              <a:spcAft>
                <a:spcPts val="0"/>
              </a:spcAft>
              <a:buClr>
                <a:schemeClr val="dk1"/>
              </a:buClr>
              <a:buSzPts val="8400"/>
              <a:buChar char="•"/>
              <a:defRPr sz="8400"/>
            </a:lvl6pPr>
            <a:lvl7pPr indent="-762000" lvl="6" marL="3200400" algn="l">
              <a:spcBef>
                <a:spcPts val="1680"/>
              </a:spcBef>
              <a:spcAft>
                <a:spcPts val="0"/>
              </a:spcAft>
              <a:buClr>
                <a:schemeClr val="dk1"/>
              </a:buClr>
              <a:buSzPts val="8400"/>
              <a:buChar char="•"/>
              <a:defRPr sz="8400"/>
            </a:lvl7pPr>
            <a:lvl8pPr indent="-762000" lvl="7" marL="3657600" algn="l">
              <a:spcBef>
                <a:spcPts val="1680"/>
              </a:spcBef>
              <a:spcAft>
                <a:spcPts val="0"/>
              </a:spcAft>
              <a:buClr>
                <a:schemeClr val="dk1"/>
              </a:buClr>
              <a:buSzPts val="8400"/>
              <a:buChar char="•"/>
              <a:defRPr sz="8400"/>
            </a:lvl8pPr>
            <a:lvl9pPr indent="-762000" lvl="8" marL="4114800" algn="l">
              <a:spcBef>
                <a:spcPts val="1680"/>
              </a:spcBef>
              <a:spcAft>
                <a:spcPts val="0"/>
              </a:spcAft>
              <a:buClr>
                <a:schemeClr val="dk1"/>
              </a:buClr>
              <a:buSzPts val="8400"/>
              <a:buChar char="•"/>
              <a:defRPr sz="8400"/>
            </a:lvl9pPr>
          </a:lstStyle>
          <a:p/>
        </p:txBody>
      </p:sp>
      <p:sp>
        <p:nvSpPr>
          <p:cNvPr id="18" name="Google Shape;18;p2"/>
          <p:cNvSpPr txBox="1"/>
          <p:nvPr>
            <p:ph idx="2" type="body"/>
          </p:nvPr>
        </p:nvSpPr>
        <p:spPr>
          <a:xfrm>
            <a:off x="15803880" y="10241296"/>
            <a:ext cx="13731239" cy="28966164"/>
          </a:xfrm>
          <a:prstGeom prst="rect">
            <a:avLst/>
          </a:prstGeom>
          <a:noFill/>
          <a:ln>
            <a:noFill/>
          </a:ln>
        </p:spPr>
        <p:txBody>
          <a:bodyPr anchorCtr="0" anchor="t" bIns="214200" lIns="428375" spcFirstLastPara="1" rIns="428375" wrap="square" tIns="214200"/>
          <a:lstStyle>
            <a:lvl1pPr indent="-1060450" lvl="0" marL="457200" algn="l">
              <a:spcBef>
                <a:spcPts val="2620"/>
              </a:spcBef>
              <a:spcAft>
                <a:spcPts val="0"/>
              </a:spcAft>
              <a:buClr>
                <a:schemeClr val="dk1"/>
              </a:buClr>
              <a:buSzPts val="13100"/>
              <a:buChar char="•"/>
              <a:defRPr sz="13100"/>
            </a:lvl1pPr>
            <a:lvl2pPr indent="-939800" lvl="1" marL="914400" algn="l">
              <a:spcBef>
                <a:spcPts val="2240"/>
              </a:spcBef>
              <a:spcAft>
                <a:spcPts val="0"/>
              </a:spcAft>
              <a:buClr>
                <a:schemeClr val="dk1"/>
              </a:buClr>
              <a:buSzPts val="11200"/>
              <a:buChar char="–"/>
              <a:defRPr sz="11200"/>
            </a:lvl2pPr>
            <a:lvl3pPr indent="-825500" lvl="2" marL="1371600" algn="l">
              <a:spcBef>
                <a:spcPts val="1880"/>
              </a:spcBef>
              <a:spcAft>
                <a:spcPts val="0"/>
              </a:spcAft>
              <a:buClr>
                <a:schemeClr val="dk1"/>
              </a:buClr>
              <a:buSzPts val="9400"/>
              <a:buChar char="•"/>
              <a:defRPr sz="9400"/>
            </a:lvl3pPr>
            <a:lvl4pPr indent="-762000" lvl="3" marL="1828800" algn="l">
              <a:spcBef>
                <a:spcPts val="1680"/>
              </a:spcBef>
              <a:spcAft>
                <a:spcPts val="0"/>
              </a:spcAft>
              <a:buClr>
                <a:schemeClr val="dk1"/>
              </a:buClr>
              <a:buSzPts val="8400"/>
              <a:buChar char="–"/>
              <a:defRPr sz="8400"/>
            </a:lvl4pPr>
            <a:lvl5pPr indent="-762000" lvl="4" marL="2286000" algn="l">
              <a:spcBef>
                <a:spcPts val="1680"/>
              </a:spcBef>
              <a:spcAft>
                <a:spcPts val="0"/>
              </a:spcAft>
              <a:buClr>
                <a:schemeClr val="dk1"/>
              </a:buClr>
              <a:buSzPts val="8400"/>
              <a:buChar char="»"/>
              <a:defRPr sz="8400"/>
            </a:lvl5pPr>
            <a:lvl6pPr indent="-762000" lvl="5" marL="2743200" algn="l">
              <a:spcBef>
                <a:spcPts val="1680"/>
              </a:spcBef>
              <a:spcAft>
                <a:spcPts val="0"/>
              </a:spcAft>
              <a:buClr>
                <a:schemeClr val="dk1"/>
              </a:buClr>
              <a:buSzPts val="8400"/>
              <a:buChar char="•"/>
              <a:defRPr sz="8400"/>
            </a:lvl6pPr>
            <a:lvl7pPr indent="-762000" lvl="6" marL="3200400" algn="l">
              <a:spcBef>
                <a:spcPts val="1680"/>
              </a:spcBef>
              <a:spcAft>
                <a:spcPts val="0"/>
              </a:spcAft>
              <a:buClr>
                <a:schemeClr val="dk1"/>
              </a:buClr>
              <a:buSzPts val="8400"/>
              <a:buChar char="•"/>
              <a:defRPr sz="8400"/>
            </a:lvl7pPr>
            <a:lvl8pPr indent="-762000" lvl="7" marL="3657600" algn="l">
              <a:spcBef>
                <a:spcPts val="1680"/>
              </a:spcBef>
              <a:spcAft>
                <a:spcPts val="0"/>
              </a:spcAft>
              <a:buClr>
                <a:schemeClr val="dk1"/>
              </a:buClr>
              <a:buSzPts val="8400"/>
              <a:buChar char="•"/>
              <a:defRPr sz="8400"/>
            </a:lvl8pPr>
            <a:lvl9pPr indent="-762000" lvl="8" marL="4114800" algn="l">
              <a:spcBef>
                <a:spcPts val="1680"/>
              </a:spcBef>
              <a:spcAft>
                <a:spcPts val="0"/>
              </a:spcAft>
              <a:buClr>
                <a:schemeClr val="dk1"/>
              </a:buClr>
              <a:buSzPts val="8400"/>
              <a:buChar char="•"/>
              <a:defRPr sz="8400"/>
            </a:lvl9pPr>
          </a:lstStyle>
          <a:p/>
        </p:txBody>
      </p:sp>
      <p:sp>
        <p:nvSpPr>
          <p:cNvPr id="19" name="Google Shape;19;p2"/>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2" name="Shape 72"/>
        <p:cNvGrpSpPr/>
        <p:nvPr/>
      </p:nvGrpSpPr>
      <p:grpSpPr>
        <a:xfrm>
          <a:off x="0" y="0"/>
          <a:ext cx="0" cy="0"/>
          <a:chOff x="0" y="0"/>
          <a:chExt cx="0" cy="0"/>
        </a:xfrm>
      </p:grpSpPr>
      <p:sp>
        <p:nvSpPr>
          <p:cNvPr id="73" name="Google Shape;73;p11"/>
          <p:cNvSpPr txBox="1"/>
          <p:nvPr>
            <p:ph type="title"/>
          </p:nvPr>
        </p:nvSpPr>
        <p:spPr>
          <a:xfrm>
            <a:off x="1554162" y="1757362"/>
            <a:ext cx="27981274" cy="7315200"/>
          </a:xfrm>
          <a:prstGeom prst="rect">
            <a:avLst/>
          </a:prstGeom>
          <a:noFill/>
          <a:ln>
            <a:noFill/>
          </a:ln>
        </p:spPr>
        <p:txBody>
          <a:bodyPr anchorCtr="0" anchor="ctr" bIns="214200" lIns="428375" spcFirstLastPara="1" rIns="428375" wrap="square" tIns="2142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a:off x="1554162" y="10240962"/>
            <a:ext cx="27981274" cy="28967111"/>
          </a:xfrm>
          <a:prstGeom prst="rect">
            <a:avLst/>
          </a:prstGeom>
          <a:noFill/>
          <a:ln>
            <a:noFill/>
          </a:ln>
        </p:spPr>
        <p:txBody>
          <a:bodyPr anchorCtr="0" anchor="t" bIns="214200" lIns="428375" spcFirstLastPara="1" rIns="428375" wrap="square" tIns="2142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8" name="Shape 78"/>
        <p:cNvGrpSpPr/>
        <p:nvPr/>
      </p:nvGrpSpPr>
      <p:grpSpPr>
        <a:xfrm>
          <a:off x="0" y="0"/>
          <a:ext cx="0" cy="0"/>
          <a:chOff x="0" y="0"/>
          <a:chExt cx="0" cy="0"/>
        </a:xfrm>
      </p:grpSpPr>
      <p:sp>
        <p:nvSpPr>
          <p:cNvPr id="79" name="Google Shape;79;p12"/>
          <p:cNvSpPr txBox="1"/>
          <p:nvPr>
            <p:ph type="ctrTitle"/>
          </p:nvPr>
        </p:nvSpPr>
        <p:spPr>
          <a:xfrm>
            <a:off x="2331720" y="13634723"/>
            <a:ext cx="26426159" cy="9408160"/>
          </a:xfrm>
          <a:prstGeom prst="rect">
            <a:avLst/>
          </a:prstGeom>
          <a:noFill/>
          <a:ln>
            <a:noFill/>
          </a:ln>
        </p:spPr>
        <p:txBody>
          <a:bodyPr anchorCtr="0" anchor="ctr" bIns="214200" lIns="428375" spcFirstLastPara="1" rIns="428375" wrap="square" tIns="2142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subTitle"/>
          </p:nvPr>
        </p:nvSpPr>
        <p:spPr>
          <a:xfrm>
            <a:off x="4663440" y="24871680"/>
            <a:ext cx="21762720" cy="11216640"/>
          </a:xfrm>
          <a:prstGeom prst="rect">
            <a:avLst/>
          </a:prstGeom>
          <a:noFill/>
          <a:ln>
            <a:noFill/>
          </a:ln>
        </p:spPr>
        <p:txBody>
          <a:bodyPr anchorCtr="0" anchor="t" bIns="214200" lIns="428375" spcFirstLastPara="1" rIns="428375" wrap="square" tIns="214200"/>
          <a:lstStyle>
            <a:lvl1pPr lvl="0" algn="ctr">
              <a:spcBef>
                <a:spcPts val="3000"/>
              </a:spcBef>
              <a:spcAft>
                <a:spcPts val="0"/>
              </a:spcAft>
              <a:buClr>
                <a:srgbClr val="888888"/>
              </a:buClr>
              <a:buSzPts val="15000"/>
              <a:buNone/>
              <a:defRPr>
                <a:solidFill>
                  <a:srgbClr val="888888"/>
                </a:solidFill>
              </a:defRPr>
            </a:lvl1pPr>
            <a:lvl2pPr lvl="1" algn="ctr">
              <a:spcBef>
                <a:spcPts val="2620"/>
              </a:spcBef>
              <a:spcAft>
                <a:spcPts val="0"/>
              </a:spcAft>
              <a:buClr>
                <a:srgbClr val="888888"/>
              </a:buClr>
              <a:buSzPts val="13100"/>
              <a:buNone/>
              <a:defRPr>
                <a:solidFill>
                  <a:srgbClr val="888888"/>
                </a:solidFill>
              </a:defRPr>
            </a:lvl2pPr>
            <a:lvl3pPr lvl="2" algn="ctr">
              <a:spcBef>
                <a:spcPts val="2240"/>
              </a:spcBef>
              <a:spcAft>
                <a:spcPts val="0"/>
              </a:spcAft>
              <a:buClr>
                <a:srgbClr val="888888"/>
              </a:buClr>
              <a:buSzPts val="11200"/>
              <a:buNone/>
              <a:defRPr>
                <a:solidFill>
                  <a:srgbClr val="888888"/>
                </a:solidFill>
              </a:defRPr>
            </a:lvl3pPr>
            <a:lvl4pPr lvl="3" algn="ctr">
              <a:spcBef>
                <a:spcPts val="1880"/>
              </a:spcBef>
              <a:spcAft>
                <a:spcPts val="0"/>
              </a:spcAft>
              <a:buClr>
                <a:srgbClr val="888888"/>
              </a:buClr>
              <a:buSzPts val="9400"/>
              <a:buNone/>
              <a:defRPr>
                <a:solidFill>
                  <a:srgbClr val="888888"/>
                </a:solidFill>
              </a:defRPr>
            </a:lvl4pPr>
            <a:lvl5pPr lvl="4" algn="ctr">
              <a:spcBef>
                <a:spcPts val="1880"/>
              </a:spcBef>
              <a:spcAft>
                <a:spcPts val="0"/>
              </a:spcAft>
              <a:buClr>
                <a:srgbClr val="888888"/>
              </a:buClr>
              <a:buSzPts val="9400"/>
              <a:buNone/>
              <a:defRPr>
                <a:solidFill>
                  <a:srgbClr val="888888"/>
                </a:solidFill>
              </a:defRPr>
            </a:lvl5pPr>
            <a:lvl6pPr lvl="5" algn="ctr">
              <a:spcBef>
                <a:spcPts val="1880"/>
              </a:spcBef>
              <a:spcAft>
                <a:spcPts val="0"/>
              </a:spcAft>
              <a:buClr>
                <a:srgbClr val="888888"/>
              </a:buClr>
              <a:buSzPts val="9400"/>
              <a:buNone/>
              <a:defRPr>
                <a:solidFill>
                  <a:srgbClr val="888888"/>
                </a:solidFill>
              </a:defRPr>
            </a:lvl6pPr>
            <a:lvl7pPr lvl="6" algn="ctr">
              <a:spcBef>
                <a:spcPts val="1880"/>
              </a:spcBef>
              <a:spcAft>
                <a:spcPts val="0"/>
              </a:spcAft>
              <a:buClr>
                <a:srgbClr val="888888"/>
              </a:buClr>
              <a:buSzPts val="9400"/>
              <a:buNone/>
              <a:defRPr>
                <a:solidFill>
                  <a:srgbClr val="888888"/>
                </a:solidFill>
              </a:defRPr>
            </a:lvl7pPr>
            <a:lvl8pPr lvl="7" algn="ctr">
              <a:spcBef>
                <a:spcPts val="1880"/>
              </a:spcBef>
              <a:spcAft>
                <a:spcPts val="0"/>
              </a:spcAft>
              <a:buClr>
                <a:srgbClr val="888888"/>
              </a:buClr>
              <a:buSzPts val="9400"/>
              <a:buNone/>
              <a:defRPr>
                <a:solidFill>
                  <a:srgbClr val="888888"/>
                </a:solidFill>
              </a:defRPr>
            </a:lvl8pPr>
            <a:lvl9pPr lvl="8" algn="ctr">
              <a:spcBef>
                <a:spcPts val="1880"/>
              </a:spcBef>
              <a:spcAft>
                <a:spcPts val="0"/>
              </a:spcAft>
              <a:buClr>
                <a:srgbClr val="888888"/>
              </a:buClr>
              <a:buSzPts val="9400"/>
              <a:buNone/>
              <a:defRPr>
                <a:solidFill>
                  <a:srgbClr val="888888"/>
                </a:solidFill>
              </a:defRPr>
            </a:lvl9pPr>
          </a:lstStyle>
          <a:p/>
        </p:txBody>
      </p:sp>
      <p:sp>
        <p:nvSpPr>
          <p:cNvPr id="81" name="Google Shape;81;p12"/>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2" name="Shape 22"/>
        <p:cNvGrpSpPr/>
        <p:nvPr/>
      </p:nvGrpSpPr>
      <p:grpSpPr>
        <a:xfrm>
          <a:off x="0" y="0"/>
          <a:ext cx="0" cy="0"/>
          <a:chOff x="0" y="0"/>
          <a:chExt cx="0" cy="0"/>
        </a:xfrm>
      </p:grpSpPr>
      <p:sp>
        <p:nvSpPr>
          <p:cNvPr id="23" name="Google Shape;23;p3"/>
          <p:cNvSpPr txBox="1"/>
          <p:nvPr>
            <p:ph type="title"/>
          </p:nvPr>
        </p:nvSpPr>
        <p:spPr>
          <a:xfrm rot="5400000">
            <a:off x="7312658" y="16984986"/>
            <a:ext cx="37449760" cy="6995160"/>
          </a:xfrm>
          <a:prstGeom prst="rect">
            <a:avLst/>
          </a:prstGeom>
          <a:noFill/>
          <a:ln>
            <a:noFill/>
          </a:ln>
        </p:spPr>
        <p:txBody>
          <a:bodyPr anchorCtr="0" anchor="ctr" bIns="214200" lIns="428375" spcFirstLastPara="1" rIns="428375" wrap="square" tIns="2142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3"/>
          <p:cNvSpPr txBox="1"/>
          <p:nvPr>
            <p:ph idx="1" type="body"/>
          </p:nvPr>
        </p:nvSpPr>
        <p:spPr>
          <a:xfrm rot="5400000">
            <a:off x="-6936740" y="10248906"/>
            <a:ext cx="37449760" cy="20467320"/>
          </a:xfrm>
          <a:prstGeom prst="rect">
            <a:avLst/>
          </a:prstGeom>
          <a:noFill/>
          <a:ln>
            <a:noFill/>
          </a:ln>
        </p:spPr>
        <p:txBody>
          <a:bodyPr anchorCtr="0" anchor="t" bIns="214200" lIns="428375" spcFirstLastPara="1" rIns="428375" wrap="square" tIns="2142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3"/>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8" name="Shape 28"/>
        <p:cNvGrpSpPr/>
        <p:nvPr/>
      </p:nvGrpSpPr>
      <p:grpSpPr>
        <a:xfrm>
          <a:off x="0" y="0"/>
          <a:ext cx="0" cy="0"/>
          <a:chOff x="0" y="0"/>
          <a:chExt cx="0" cy="0"/>
        </a:xfrm>
      </p:grpSpPr>
      <p:sp>
        <p:nvSpPr>
          <p:cNvPr id="29" name="Google Shape;29;p4"/>
          <p:cNvSpPr txBox="1"/>
          <p:nvPr>
            <p:ph type="title"/>
          </p:nvPr>
        </p:nvSpPr>
        <p:spPr>
          <a:xfrm>
            <a:off x="1554162" y="1757362"/>
            <a:ext cx="27981274" cy="7315200"/>
          </a:xfrm>
          <a:prstGeom prst="rect">
            <a:avLst/>
          </a:prstGeom>
          <a:noFill/>
          <a:ln>
            <a:noFill/>
          </a:ln>
        </p:spPr>
        <p:txBody>
          <a:bodyPr anchorCtr="0" anchor="ctr" bIns="214200" lIns="428375" spcFirstLastPara="1" rIns="428375" wrap="square" tIns="2142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4"/>
          <p:cNvSpPr txBox="1"/>
          <p:nvPr>
            <p:ph idx="1" type="body"/>
          </p:nvPr>
        </p:nvSpPr>
        <p:spPr>
          <a:xfrm rot="5400000">
            <a:off x="1061245" y="10733880"/>
            <a:ext cx="28967111" cy="27981274"/>
          </a:xfrm>
          <a:prstGeom prst="rect">
            <a:avLst/>
          </a:prstGeom>
          <a:noFill/>
          <a:ln>
            <a:noFill/>
          </a:ln>
        </p:spPr>
        <p:txBody>
          <a:bodyPr anchorCtr="0" anchor="t" bIns="214200" lIns="428375" spcFirstLastPara="1" rIns="428375" wrap="square" tIns="2142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4"/>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4" name="Shape 34"/>
        <p:cNvGrpSpPr/>
        <p:nvPr/>
      </p:nvGrpSpPr>
      <p:grpSpPr>
        <a:xfrm>
          <a:off x="0" y="0"/>
          <a:ext cx="0" cy="0"/>
          <a:chOff x="0" y="0"/>
          <a:chExt cx="0" cy="0"/>
        </a:xfrm>
      </p:grpSpPr>
      <p:sp>
        <p:nvSpPr>
          <p:cNvPr id="35" name="Google Shape;35;p5"/>
          <p:cNvSpPr txBox="1"/>
          <p:nvPr>
            <p:ph type="title"/>
          </p:nvPr>
        </p:nvSpPr>
        <p:spPr>
          <a:xfrm>
            <a:off x="6093779" y="30723841"/>
            <a:ext cx="18653759" cy="3627123"/>
          </a:xfrm>
          <a:prstGeom prst="rect">
            <a:avLst/>
          </a:prstGeom>
          <a:noFill/>
          <a:ln>
            <a:noFill/>
          </a:ln>
        </p:spPr>
        <p:txBody>
          <a:bodyPr anchorCtr="0" anchor="b" bIns="214200" lIns="428375" spcFirstLastPara="1" rIns="428375" wrap="square" tIns="214200"/>
          <a:lstStyle>
            <a:lvl1pPr lvl="0" algn="l">
              <a:spcBef>
                <a:spcPts val="0"/>
              </a:spcBef>
              <a:spcAft>
                <a:spcPts val="0"/>
              </a:spcAft>
              <a:buSzPts val="1400"/>
              <a:buNone/>
              <a:defRPr b="1" sz="9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5"/>
          <p:cNvSpPr/>
          <p:nvPr>
            <p:ph idx="2" type="pic"/>
          </p:nvPr>
        </p:nvSpPr>
        <p:spPr>
          <a:xfrm>
            <a:off x="6093779" y="3921760"/>
            <a:ext cx="18653759" cy="26334721"/>
          </a:xfrm>
          <a:prstGeom prst="rect">
            <a:avLst/>
          </a:prstGeom>
          <a:noFill/>
          <a:ln>
            <a:noFill/>
          </a:ln>
        </p:spPr>
        <p:txBody>
          <a:bodyPr anchorCtr="0" anchor="t" bIns="214200" lIns="428375" spcFirstLastPara="1" rIns="428375" wrap="square" tIns="214200"/>
          <a:lstStyle>
            <a:lvl1pPr lvl="0" marR="0" rtl="0" algn="l">
              <a:spcBef>
                <a:spcPts val="3000"/>
              </a:spcBef>
              <a:spcAft>
                <a:spcPts val="0"/>
              </a:spcAft>
              <a:buClr>
                <a:schemeClr val="dk1"/>
              </a:buClr>
              <a:buSzPts val="15000"/>
              <a:buFont typeface="Arial"/>
              <a:buNone/>
              <a:defRPr sz="15000">
                <a:solidFill>
                  <a:schemeClr val="dk1"/>
                </a:solidFill>
                <a:latin typeface="Calibri"/>
                <a:ea typeface="Calibri"/>
                <a:cs typeface="Calibri"/>
                <a:sym typeface="Calibri"/>
              </a:defRPr>
            </a:lvl1pPr>
            <a:lvl2pPr lvl="1" marR="0" rtl="0" algn="l">
              <a:spcBef>
                <a:spcPts val="2620"/>
              </a:spcBef>
              <a:spcAft>
                <a:spcPts val="0"/>
              </a:spcAft>
              <a:buClr>
                <a:schemeClr val="dk1"/>
              </a:buClr>
              <a:buSzPts val="13100"/>
              <a:buFont typeface="Arial"/>
              <a:buNone/>
              <a:defRPr b="0" i="0" sz="13100" u="none" cap="none" strike="noStrike">
                <a:solidFill>
                  <a:schemeClr val="dk1"/>
                </a:solidFill>
                <a:latin typeface="Calibri"/>
                <a:ea typeface="Calibri"/>
                <a:cs typeface="Calibri"/>
                <a:sym typeface="Calibri"/>
              </a:defRPr>
            </a:lvl2pPr>
            <a:lvl3pPr lvl="2" marR="0" rtl="0" algn="l">
              <a:spcBef>
                <a:spcPts val="2240"/>
              </a:spcBef>
              <a:spcAft>
                <a:spcPts val="0"/>
              </a:spcAft>
              <a:buClr>
                <a:schemeClr val="dk1"/>
              </a:buClr>
              <a:buSzPts val="11200"/>
              <a:buFont typeface="Arial"/>
              <a:buNone/>
              <a:defRPr b="0" i="0" sz="11200" u="none" cap="none" strike="noStrike">
                <a:solidFill>
                  <a:schemeClr val="dk1"/>
                </a:solidFill>
                <a:latin typeface="Calibri"/>
                <a:ea typeface="Calibri"/>
                <a:cs typeface="Calibri"/>
                <a:sym typeface="Calibri"/>
              </a:defRPr>
            </a:lvl3pPr>
            <a:lvl4pPr lvl="3" marR="0" rtl="0" algn="l">
              <a:spcBef>
                <a:spcPts val="1880"/>
              </a:spcBef>
              <a:spcAft>
                <a:spcPts val="0"/>
              </a:spcAft>
              <a:buClr>
                <a:schemeClr val="dk1"/>
              </a:buClr>
              <a:buSzPts val="9400"/>
              <a:buFont typeface="Arial"/>
              <a:buNone/>
              <a:defRPr b="0" i="0" sz="9400" u="none" cap="none" strike="noStrike">
                <a:solidFill>
                  <a:schemeClr val="dk1"/>
                </a:solidFill>
                <a:latin typeface="Calibri"/>
                <a:ea typeface="Calibri"/>
                <a:cs typeface="Calibri"/>
                <a:sym typeface="Calibri"/>
              </a:defRPr>
            </a:lvl4pPr>
            <a:lvl5pPr lvl="4" marR="0" rtl="0" algn="l">
              <a:spcBef>
                <a:spcPts val="1880"/>
              </a:spcBef>
              <a:spcAft>
                <a:spcPts val="0"/>
              </a:spcAft>
              <a:buClr>
                <a:schemeClr val="dk1"/>
              </a:buClr>
              <a:buSzPts val="9400"/>
              <a:buFont typeface="Arial"/>
              <a:buNone/>
              <a:defRPr b="0" i="0" sz="9400" u="none" cap="none" strike="noStrike">
                <a:solidFill>
                  <a:schemeClr val="dk1"/>
                </a:solidFill>
                <a:latin typeface="Calibri"/>
                <a:ea typeface="Calibri"/>
                <a:cs typeface="Calibri"/>
                <a:sym typeface="Calibri"/>
              </a:defRPr>
            </a:lvl5pPr>
            <a:lvl6pPr lvl="5" marR="0" rtl="0" algn="l">
              <a:spcBef>
                <a:spcPts val="1880"/>
              </a:spcBef>
              <a:spcAft>
                <a:spcPts val="0"/>
              </a:spcAft>
              <a:buClr>
                <a:schemeClr val="dk1"/>
              </a:buClr>
              <a:buSzPts val="9400"/>
              <a:buFont typeface="Arial"/>
              <a:buNone/>
              <a:defRPr b="0" i="0" sz="9400" u="none" cap="none" strike="noStrike">
                <a:solidFill>
                  <a:schemeClr val="dk1"/>
                </a:solidFill>
                <a:latin typeface="Calibri"/>
                <a:ea typeface="Calibri"/>
                <a:cs typeface="Calibri"/>
                <a:sym typeface="Calibri"/>
              </a:defRPr>
            </a:lvl6pPr>
            <a:lvl7pPr lvl="6" marR="0" rtl="0" algn="l">
              <a:spcBef>
                <a:spcPts val="1880"/>
              </a:spcBef>
              <a:spcAft>
                <a:spcPts val="0"/>
              </a:spcAft>
              <a:buClr>
                <a:schemeClr val="dk1"/>
              </a:buClr>
              <a:buSzPts val="9400"/>
              <a:buFont typeface="Arial"/>
              <a:buNone/>
              <a:defRPr b="0" i="0" sz="9400" u="none" cap="none" strike="noStrike">
                <a:solidFill>
                  <a:schemeClr val="dk1"/>
                </a:solidFill>
                <a:latin typeface="Calibri"/>
                <a:ea typeface="Calibri"/>
                <a:cs typeface="Calibri"/>
                <a:sym typeface="Calibri"/>
              </a:defRPr>
            </a:lvl7pPr>
            <a:lvl8pPr lvl="7" marR="0" rtl="0" algn="l">
              <a:spcBef>
                <a:spcPts val="1880"/>
              </a:spcBef>
              <a:spcAft>
                <a:spcPts val="0"/>
              </a:spcAft>
              <a:buClr>
                <a:schemeClr val="dk1"/>
              </a:buClr>
              <a:buSzPts val="9400"/>
              <a:buFont typeface="Arial"/>
              <a:buNone/>
              <a:defRPr b="0" i="0" sz="9400" u="none" cap="none" strike="noStrike">
                <a:solidFill>
                  <a:schemeClr val="dk1"/>
                </a:solidFill>
                <a:latin typeface="Calibri"/>
                <a:ea typeface="Calibri"/>
                <a:cs typeface="Calibri"/>
                <a:sym typeface="Calibri"/>
              </a:defRPr>
            </a:lvl8pPr>
            <a:lvl9pPr lvl="8" marR="0" rtl="0" algn="l">
              <a:spcBef>
                <a:spcPts val="1880"/>
              </a:spcBef>
              <a:spcAft>
                <a:spcPts val="0"/>
              </a:spcAft>
              <a:buClr>
                <a:schemeClr val="dk1"/>
              </a:buClr>
              <a:buSzPts val="9400"/>
              <a:buFont typeface="Arial"/>
              <a:buNone/>
              <a:defRPr b="0" i="0" sz="9400" u="none" cap="none" strike="noStrike">
                <a:solidFill>
                  <a:schemeClr val="dk1"/>
                </a:solidFill>
                <a:latin typeface="Calibri"/>
                <a:ea typeface="Calibri"/>
                <a:cs typeface="Calibri"/>
                <a:sym typeface="Calibri"/>
              </a:defRPr>
            </a:lvl9pPr>
          </a:lstStyle>
          <a:p/>
        </p:txBody>
      </p:sp>
      <p:sp>
        <p:nvSpPr>
          <p:cNvPr id="37" name="Google Shape;37;p5"/>
          <p:cNvSpPr txBox="1"/>
          <p:nvPr>
            <p:ph idx="1" type="body"/>
          </p:nvPr>
        </p:nvSpPr>
        <p:spPr>
          <a:xfrm>
            <a:off x="6093779" y="34350963"/>
            <a:ext cx="18653759" cy="5151117"/>
          </a:xfrm>
          <a:prstGeom prst="rect">
            <a:avLst/>
          </a:prstGeom>
          <a:noFill/>
          <a:ln>
            <a:noFill/>
          </a:ln>
        </p:spPr>
        <p:txBody>
          <a:bodyPr anchorCtr="0" anchor="t" bIns="214200" lIns="428375" spcFirstLastPara="1" rIns="428375" wrap="square" tIns="214200"/>
          <a:lstStyle>
            <a:lvl1pPr indent="-228600" lvl="0" marL="457200" algn="l">
              <a:spcBef>
                <a:spcPts val="1320"/>
              </a:spcBef>
              <a:spcAft>
                <a:spcPts val="0"/>
              </a:spcAft>
              <a:buClr>
                <a:schemeClr val="dk1"/>
              </a:buClr>
              <a:buSzPts val="6600"/>
              <a:buNone/>
              <a:defRPr sz="6600"/>
            </a:lvl1pPr>
            <a:lvl2pPr indent="-228600" lvl="1" marL="914400" algn="l">
              <a:spcBef>
                <a:spcPts val="1120"/>
              </a:spcBef>
              <a:spcAft>
                <a:spcPts val="0"/>
              </a:spcAft>
              <a:buClr>
                <a:schemeClr val="dk1"/>
              </a:buClr>
              <a:buSzPts val="5600"/>
              <a:buNone/>
              <a:defRPr sz="5600"/>
            </a:lvl2pPr>
            <a:lvl3pPr indent="-228600" lvl="2" marL="1371600" algn="l">
              <a:spcBef>
                <a:spcPts val="940"/>
              </a:spcBef>
              <a:spcAft>
                <a:spcPts val="0"/>
              </a:spcAft>
              <a:buClr>
                <a:schemeClr val="dk1"/>
              </a:buClr>
              <a:buSzPts val="4700"/>
              <a:buNone/>
              <a:defRPr sz="4700"/>
            </a:lvl3pPr>
            <a:lvl4pPr indent="-228600" lvl="3" marL="1828800" algn="l">
              <a:spcBef>
                <a:spcPts val="840"/>
              </a:spcBef>
              <a:spcAft>
                <a:spcPts val="0"/>
              </a:spcAft>
              <a:buClr>
                <a:schemeClr val="dk1"/>
              </a:buClr>
              <a:buSzPts val="4200"/>
              <a:buNone/>
              <a:defRPr sz="4200"/>
            </a:lvl4pPr>
            <a:lvl5pPr indent="-228600" lvl="4" marL="2286000" algn="l">
              <a:spcBef>
                <a:spcPts val="840"/>
              </a:spcBef>
              <a:spcAft>
                <a:spcPts val="0"/>
              </a:spcAft>
              <a:buClr>
                <a:schemeClr val="dk1"/>
              </a:buClr>
              <a:buSzPts val="4200"/>
              <a:buNone/>
              <a:defRPr sz="4200"/>
            </a:lvl5pPr>
            <a:lvl6pPr indent="-228600" lvl="5" marL="2743200" algn="l">
              <a:spcBef>
                <a:spcPts val="840"/>
              </a:spcBef>
              <a:spcAft>
                <a:spcPts val="0"/>
              </a:spcAft>
              <a:buClr>
                <a:schemeClr val="dk1"/>
              </a:buClr>
              <a:buSzPts val="4200"/>
              <a:buNone/>
              <a:defRPr sz="4200"/>
            </a:lvl6pPr>
            <a:lvl7pPr indent="-228600" lvl="6" marL="3200400" algn="l">
              <a:spcBef>
                <a:spcPts val="840"/>
              </a:spcBef>
              <a:spcAft>
                <a:spcPts val="0"/>
              </a:spcAft>
              <a:buClr>
                <a:schemeClr val="dk1"/>
              </a:buClr>
              <a:buSzPts val="4200"/>
              <a:buNone/>
              <a:defRPr sz="4200"/>
            </a:lvl7pPr>
            <a:lvl8pPr indent="-228600" lvl="7" marL="3657600" algn="l">
              <a:spcBef>
                <a:spcPts val="840"/>
              </a:spcBef>
              <a:spcAft>
                <a:spcPts val="0"/>
              </a:spcAft>
              <a:buClr>
                <a:schemeClr val="dk1"/>
              </a:buClr>
              <a:buSzPts val="4200"/>
              <a:buNone/>
              <a:defRPr sz="4200"/>
            </a:lvl8pPr>
            <a:lvl9pPr indent="-228600" lvl="8" marL="4114800" algn="l">
              <a:spcBef>
                <a:spcPts val="840"/>
              </a:spcBef>
              <a:spcAft>
                <a:spcPts val="0"/>
              </a:spcAft>
              <a:buClr>
                <a:schemeClr val="dk1"/>
              </a:buClr>
              <a:buSzPts val="4200"/>
              <a:buNone/>
              <a:defRPr sz="4200"/>
            </a:lvl9pPr>
          </a:lstStyle>
          <a:p/>
        </p:txBody>
      </p:sp>
      <p:sp>
        <p:nvSpPr>
          <p:cNvPr id="38" name="Google Shape;38;p5"/>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1" name="Shape 41"/>
        <p:cNvGrpSpPr/>
        <p:nvPr/>
      </p:nvGrpSpPr>
      <p:grpSpPr>
        <a:xfrm>
          <a:off x="0" y="0"/>
          <a:ext cx="0" cy="0"/>
          <a:chOff x="0" y="0"/>
          <a:chExt cx="0" cy="0"/>
        </a:xfrm>
      </p:grpSpPr>
      <p:sp>
        <p:nvSpPr>
          <p:cNvPr id="42" name="Google Shape;42;p6"/>
          <p:cNvSpPr txBox="1"/>
          <p:nvPr>
            <p:ph type="title"/>
          </p:nvPr>
        </p:nvSpPr>
        <p:spPr>
          <a:xfrm>
            <a:off x="1554485" y="1747520"/>
            <a:ext cx="10228264" cy="7437120"/>
          </a:xfrm>
          <a:prstGeom prst="rect">
            <a:avLst/>
          </a:prstGeom>
          <a:noFill/>
          <a:ln>
            <a:noFill/>
          </a:ln>
        </p:spPr>
        <p:txBody>
          <a:bodyPr anchorCtr="0" anchor="b" bIns="214200" lIns="428375" spcFirstLastPara="1" rIns="428375" wrap="square" tIns="214200"/>
          <a:lstStyle>
            <a:lvl1pPr lvl="0" algn="l">
              <a:spcBef>
                <a:spcPts val="0"/>
              </a:spcBef>
              <a:spcAft>
                <a:spcPts val="0"/>
              </a:spcAft>
              <a:buSzPts val="1400"/>
              <a:buNone/>
              <a:defRPr b="1" sz="9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6"/>
          <p:cNvSpPr txBox="1"/>
          <p:nvPr>
            <p:ph idx="1" type="body"/>
          </p:nvPr>
        </p:nvSpPr>
        <p:spPr>
          <a:xfrm>
            <a:off x="12155170" y="1747536"/>
            <a:ext cx="17379951" cy="37459923"/>
          </a:xfrm>
          <a:prstGeom prst="rect">
            <a:avLst/>
          </a:prstGeom>
          <a:noFill/>
          <a:ln>
            <a:noFill/>
          </a:ln>
        </p:spPr>
        <p:txBody>
          <a:bodyPr anchorCtr="0" anchor="t" bIns="214200" lIns="428375" spcFirstLastPara="1" rIns="428375" wrap="square" tIns="214200"/>
          <a:lstStyle>
            <a:lvl1pPr indent="-1181100" lvl="0" marL="457200" algn="l">
              <a:spcBef>
                <a:spcPts val="3000"/>
              </a:spcBef>
              <a:spcAft>
                <a:spcPts val="0"/>
              </a:spcAft>
              <a:buClr>
                <a:schemeClr val="dk1"/>
              </a:buClr>
              <a:buSzPts val="15000"/>
              <a:buChar char="•"/>
              <a:defRPr sz="15000"/>
            </a:lvl1pPr>
            <a:lvl2pPr indent="-1060450" lvl="1" marL="914400" algn="l">
              <a:spcBef>
                <a:spcPts val="2620"/>
              </a:spcBef>
              <a:spcAft>
                <a:spcPts val="0"/>
              </a:spcAft>
              <a:buClr>
                <a:schemeClr val="dk1"/>
              </a:buClr>
              <a:buSzPts val="13100"/>
              <a:buChar char="–"/>
              <a:defRPr sz="13100"/>
            </a:lvl2pPr>
            <a:lvl3pPr indent="-939800" lvl="2" marL="1371600" algn="l">
              <a:spcBef>
                <a:spcPts val="2240"/>
              </a:spcBef>
              <a:spcAft>
                <a:spcPts val="0"/>
              </a:spcAft>
              <a:buClr>
                <a:schemeClr val="dk1"/>
              </a:buClr>
              <a:buSzPts val="11200"/>
              <a:buChar char="•"/>
              <a:defRPr sz="11200"/>
            </a:lvl3pPr>
            <a:lvl4pPr indent="-825500" lvl="3" marL="1828800" algn="l">
              <a:spcBef>
                <a:spcPts val="1880"/>
              </a:spcBef>
              <a:spcAft>
                <a:spcPts val="0"/>
              </a:spcAft>
              <a:buClr>
                <a:schemeClr val="dk1"/>
              </a:buClr>
              <a:buSzPts val="9400"/>
              <a:buChar char="–"/>
              <a:defRPr sz="9400"/>
            </a:lvl4pPr>
            <a:lvl5pPr indent="-825500" lvl="4" marL="2286000" algn="l">
              <a:spcBef>
                <a:spcPts val="1880"/>
              </a:spcBef>
              <a:spcAft>
                <a:spcPts val="0"/>
              </a:spcAft>
              <a:buClr>
                <a:schemeClr val="dk1"/>
              </a:buClr>
              <a:buSzPts val="9400"/>
              <a:buChar char="»"/>
              <a:defRPr sz="9400"/>
            </a:lvl5pPr>
            <a:lvl6pPr indent="-825500" lvl="5" marL="2743200" algn="l">
              <a:spcBef>
                <a:spcPts val="1880"/>
              </a:spcBef>
              <a:spcAft>
                <a:spcPts val="0"/>
              </a:spcAft>
              <a:buClr>
                <a:schemeClr val="dk1"/>
              </a:buClr>
              <a:buSzPts val="9400"/>
              <a:buChar char="•"/>
              <a:defRPr sz="9400"/>
            </a:lvl6pPr>
            <a:lvl7pPr indent="-825500" lvl="6" marL="3200400" algn="l">
              <a:spcBef>
                <a:spcPts val="1880"/>
              </a:spcBef>
              <a:spcAft>
                <a:spcPts val="0"/>
              </a:spcAft>
              <a:buClr>
                <a:schemeClr val="dk1"/>
              </a:buClr>
              <a:buSzPts val="9400"/>
              <a:buChar char="•"/>
              <a:defRPr sz="9400"/>
            </a:lvl7pPr>
            <a:lvl8pPr indent="-825500" lvl="7" marL="3657600" algn="l">
              <a:spcBef>
                <a:spcPts val="1880"/>
              </a:spcBef>
              <a:spcAft>
                <a:spcPts val="0"/>
              </a:spcAft>
              <a:buClr>
                <a:schemeClr val="dk1"/>
              </a:buClr>
              <a:buSzPts val="9400"/>
              <a:buChar char="•"/>
              <a:defRPr sz="9400"/>
            </a:lvl8pPr>
            <a:lvl9pPr indent="-825500" lvl="8" marL="4114800" algn="l">
              <a:spcBef>
                <a:spcPts val="1880"/>
              </a:spcBef>
              <a:spcAft>
                <a:spcPts val="0"/>
              </a:spcAft>
              <a:buClr>
                <a:schemeClr val="dk1"/>
              </a:buClr>
              <a:buSzPts val="9400"/>
              <a:buChar char="•"/>
              <a:defRPr sz="9400"/>
            </a:lvl9pPr>
          </a:lstStyle>
          <a:p/>
        </p:txBody>
      </p:sp>
      <p:sp>
        <p:nvSpPr>
          <p:cNvPr id="44" name="Google Shape;44;p6"/>
          <p:cNvSpPr txBox="1"/>
          <p:nvPr>
            <p:ph idx="2" type="body"/>
          </p:nvPr>
        </p:nvSpPr>
        <p:spPr>
          <a:xfrm>
            <a:off x="1554485" y="9184656"/>
            <a:ext cx="10228264" cy="30022802"/>
          </a:xfrm>
          <a:prstGeom prst="rect">
            <a:avLst/>
          </a:prstGeom>
          <a:noFill/>
          <a:ln>
            <a:noFill/>
          </a:ln>
        </p:spPr>
        <p:txBody>
          <a:bodyPr anchorCtr="0" anchor="t" bIns="214200" lIns="428375" spcFirstLastPara="1" rIns="428375" wrap="square" tIns="214200"/>
          <a:lstStyle>
            <a:lvl1pPr indent="-228600" lvl="0" marL="457200" algn="l">
              <a:spcBef>
                <a:spcPts val="1320"/>
              </a:spcBef>
              <a:spcAft>
                <a:spcPts val="0"/>
              </a:spcAft>
              <a:buClr>
                <a:schemeClr val="dk1"/>
              </a:buClr>
              <a:buSzPts val="6600"/>
              <a:buNone/>
              <a:defRPr sz="6600"/>
            </a:lvl1pPr>
            <a:lvl2pPr indent="-228600" lvl="1" marL="914400" algn="l">
              <a:spcBef>
                <a:spcPts val="1120"/>
              </a:spcBef>
              <a:spcAft>
                <a:spcPts val="0"/>
              </a:spcAft>
              <a:buClr>
                <a:schemeClr val="dk1"/>
              </a:buClr>
              <a:buSzPts val="5600"/>
              <a:buNone/>
              <a:defRPr sz="5600"/>
            </a:lvl2pPr>
            <a:lvl3pPr indent="-228600" lvl="2" marL="1371600" algn="l">
              <a:spcBef>
                <a:spcPts val="940"/>
              </a:spcBef>
              <a:spcAft>
                <a:spcPts val="0"/>
              </a:spcAft>
              <a:buClr>
                <a:schemeClr val="dk1"/>
              </a:buClr>
              <a:buSzPts val="4700"/>
              <a:buNone/>
              <a:defRPr sz="4700"/>
            </a:lvl3pPr>
            <a:lvl4pPr indent="-228600" lvl="3" marL="1828800" algn="l">
              <a:spcBef>
                <a:spcPts val="840"/>
              </a:spcBef>
              <a:spcAft>
                <a:spcPts val="0"/>
              </a:spcAft>
              <a:buClr>
                <a:schemeClr val="dk1"/>
              </a:buClr>
              <a:buSzPts val="4200"/>
              <a:buNone/>
              <a:defRPr sz="4200"/>
            </a:lvl4pPr>
            <a:lvl5pPr indent="-228600" lvl="4" marL="2286000" algn="l">
              <a:spcBef>
                <a:spcPts val="840"/>
              </a:spcBef>
              <a:spcAft>
                <a:spcPts val="0"/>
              </a:spcAft>
              <a:buClr>
                <a:schemeClr val="dk1"/>
              </a:buClr>
              <a:buSzPts val="4200"/>
              <a:buNone/>
              <a:defRPr sz="4200"/>
            </a:lvl5pPr>
            <a:lvl6pPr indent="-228600" lvl="5" marL="2743200" algn="l">
              <a:spcBef>
                <a:spcPts val="840"/>
              </a:spcBef>
              <a:spcAft>
                <a:spcPts val="0"/>
              </a:spcAft>
              <a:buClr>
                <a:schemeClr val="dk1"/>
              </a:buClr>
              <a:buSzPts val="4200"/>
              <a:buNone/>
              <a:defRPr sz="4200"/>
            </a:lvl6pPr>
            <a:lvl7pPr indent="-228600" lvl="6" marL="3200400" algn="l">
              <a:spcBef>
                <a:spcPts val="840"/>
              </a:spcBef>
              <a:spcAft>
                <a:spcPts val="0"/>
              </a:spcAft>
              <a:buClr>
                <a:schemeClr val="dk1"/>
              </a:buClr>
              <a:buSzPts val="4200"/>
              <a:buNone/>
              <a:defRPr sz="4200"/>
            </a:lvl7pPr>
            <a:lvl8pPr indent="-228600" lvl="7" marL="3657600" algn="l">
              <a:spcBef>
                <a:spcPts val="840"/>
              </a:spcBef>
              <a:spcAft>
                <a:spcPts val="0"/>
              </a:spcAft>
              <a:buClr>
                <a:schemeClr val="dk1"/>
              </a:buClr>
              <a:buSzPts val="4200"/>
              <a:buNone/>
              <a:defRPr sz="4200"/>
            </a:lvl8pPr>
            <a:lvl9pPr indent="-228600" lvl="8" marL="4114800" algn="l">
              <a:spcBef>
                <a:spcPts val="840"/>
              </a:spcBef>
              <a:spcAft>
                <a:spcPts val="0"/>
              </a:spcAft>
              <a:buClr>
                <a:schemeClr val="dk1"/>
              </a:buClr>
              <a:buSzPts val="4200"/>
              <a:buNone/>
              <a:defRPr sz="4200"/>
            </a:lvl9pPr>
          </a:lstStyle>
          <a:p/>
        </p:txBody>
      </p:sp>
      <p:sp>
        <p:nvSpPr>
          <p:cNvPr id="45" name="Google Shape;45;p6"/>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7"/>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8"/>
          <p:cNvSpPr txBox="1"/>
          <p:nvPr>
            <p:ph type="title"/>
          </p:nvPr>
        </p:nvSpPr>
        <p:spPr>
          <a:xfrm>
            <a:off x="1554162" y="1757362"/>
            <a:ext cx="27981274" cy="7315200"/>
          </a:xfrm>
          <a:prstGeom prst="rect">
            <a:avLst/>
          </a:prstGeom>
          <a:noFill/>
          <a:ln>
            <a:noFill/>
          </a:ln>
        </p:spPr>
        <p:txBody>
          <a:bodyPr anchorCtr="0" anchor="ctr" bIns="214200" lIns="428375" spcFirstLastPara="1" rIns="428375" wrap="square" tIns="2142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8"/>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7" name="Shape 57"/>
        <p:cNvGrpSpPr/>
        <p:nvPr/>
      </p:nvGrpSpPr>
      <p:grpSpPr>
        <a:xfrm>
          <a:off x="0" y="0"/>
          <a:ext cx="0" cy="0"/>
          <a:chOff x="0" y="0"/>
          <a:chExt cx="0" cy="0"/>
        </a:xfrm>
      </p:grpSpPr>
      <p:sp>
        <p:nvSpPr>
          <p:cNvPr id="58" name="Google Shape;58;p9"/>
          <p:cNvSpPr txBox="1"/>
          <p:nvPr>
            <p:ph type="title"/>
          </p:nvPr>
        </p:nvSpPr>
        <p:spPr>
          <a:xfrm>
            <a:off x="1554162" y="1757362"/>
            <a:ext cx="27981274" cy="7315200"/>
          </a:xfrm>
          <a:prstGeom prst="rect">
            <a:avLst/>
          </a:prstGeom>
          <a:noFill/>
          <a:ln>
            <a:noFill/>
          </a:ln>
        </p:spPr>
        <p:txBody>
          <a:bodyPr anchorCtr="0" anchor="ctr" bIns="214200" lIns="428375" spcFirstLastPara="1" rIns="428375" wrap="square" tIns="2142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9"/>
          <p:cNvSpPr txBox="1"/>
          <p:nvPr>
            <p:ph idx="1" type="body"/>
          </p:nvPr>
        </p:nvSpPr>
        <p:spPr>
          <a:xfrm>
            <a:off x="1554480" y="9824723"/>
            <a:ext cx="13736639" cy="4094477"/>
          </a:xfrm>
          <a:prstGeom prst="rect">
            <a:avLst/>
          </a:prstGeom>
          <a:noFill/>
          <a:ln>
            <a:noFill/>
          </a:ln>
        </p:spPr>
        <p:txBody>
          <a:bodyPr anchorCtr="0" anchor="b" bIns="214200" lIns="428375" spcFirstLastPara="1" rIns="428375" wrap="square" tIns="214200"/>
          <a:lstStyle>
            <a:lvl1pPr indent="-228600" lvl="0" marL="457200" algn="l">
              <a:spcBef>
                <a:spcPts val="2240"/>
              </a:spcBef>
              <a:spcAft>
                <a:spcPts val="0"/>
              </a:spcAft>
              <a:buClr>
                <a:schemeClr val="dk1"/>
              </a:buClr>
              <a:buSzPts val="11200"/>
              <a:buNone/>
              <a:defRPr b="1" sz="11200"/>
            </a:lvl1pPr>
            <a:lvl2pPr indent="-228600" lvl="1" marL="914400" algn="l">
              <a:spcBef>
                <a:spcPts val="1880"/>
              </a:spcBef>
              <a:spcAft>
                <a:spcPts val="0"/>
              </a:spcAft>
              <a:buClr>
                <a:schemeClr val="dk1"/>
              </a:buClr>
              <a:buSzPts val="9400"/>
              <a:buNone/>
              <a:defRPr b="1" sz="9400"/>
            </a:lvl2pPr>
            <a:lvl3pPr indent="-228600" lvl="2" marL="1371600" algn="l">
              <a:spcBef>
                <a:spcPts val="1680"/>
              </a:spcBef>
              <a:spcAft>
                <a:spcPts val="0"/>
              </a:spcAft>
              <a:buClr>
                <a:schemeClr val="dk1"/>
              </a:buClr>
              <a:buSzPts val="8400"/>
              <a:buNone/>
              <a:defRPr b="1" sz="8400"/>
            </a:lvl3pPr>
            <a:lvl4pPr indent="-228600" lvl="3" marL="1828800" algn="l">
              <a:spcBef>
                <a:spcPts val="1500"/>
              </a:spcBef>
              <a:spcAft>
                <a:spcPts val="0"/>
              </a:spcAft>
              <a:buClr>
                <a:schemeClr val="dk1"/>
              </a:buClr>
              <a:buSzPts val="7500"/>
              <a:buNone/>
              <a:defRPr b="1" sz="7500"/>
            </a:lvl4pPr>
            <a:lvl5pPr indent="-228600" lvl="4" marL="2286000" algn="l">
              <a:spcBef>
                <a:spcPts val="1500"/>
              </a:spcBef>
              <a:spcAft>
                <a:spcPts val="0"/>
              </a:spcAft>
              <a:buClr>
                <a:schemeClr val="dk1"/>
              </a:buClr>
              <a:buSzPts val="7500"/>
              <a:buNone/>
              <a:defRPr b="1" sz="7500"/>
            </a:lvl5pPr>
            <a:lvl6pPr indent="-228600" lvl="5" marL="2743200" algn="l">
              <a:spcBef>
                <a:spcPts val="1500"/>
              </a:spcBef>
              <a:spcAft>
                <a:spcPts val="0"/>
              </a:spcAft>
              <a:buClr>
                <a:schemeClr val="dk1"/>
              </a:buClr>
              <a:buSzPts val="7500"/>
              <a:buNone/>
              <a:defRPr b="1" sz="7500"/>
            </a:lvl6pPr>
            <a:lvl7pPr indent="-228600" lvl="6" marL="3200400" algn="l">
              <a:spcBef>
                <a:spcPts val="1500"/>
              </a:spcBef>
              <a:spcAft>
                <a:spcPts val="0"/>
              </a:spcAft>
              <a:buClr>
                <a:schemeClr val="dk1"/>
              </a:buClr>
              <a:buSzPts val="7500"/>
              <a:buNone/>
              <a:defRPr b="1" sz="7500"/>
            </a:lvl7pPr>
            <a:lvl8pPr indent="-228600" lvl="7" marL="3657600" algn="l">
              <a:spcBef>
                <a:spcPts val="1500"/>
              </a:spcBef>
              <a:spcAft>
                <a:spcPts val="0"/>
              </a:spcAft>
              <a:buClr>
                <a:schemeClr val="dk1"/>
              </a:buClr>
              <a:buSzPts val="7500"/>
              <a:buNone/>
              <a:defRPr b="1" sz="7500"/>
            </a:lvl8pPr>
            <a:lvl9pPr indent="-228600" lvl="8" marL="4114800" algn="l">
              <a:spcBef>
                <a:spcPts val="1500"/>
              </a:spcBef>
              <a:spcAft>
                <a:spcPts val="0"/>
              </a:spcAft>
              <a:buClr>
                <a:schemeClr val="dk1"/>
              </a:buClr>
              <a:buSzPts val="7500"/>
              <a:buNone/>
              <a:defRPr b="1" sz="7500"/>
            </a:lvl9pPr>
          </a:lstStyle>
          <a:p/>
        </p:txBody>
      </p:sp>
      <p:sp>
        <p:nvSpPr>
          <p:cNvPr id="60" name="Google Shape;60;p9"/>
          <p:cNvSpPr txBox="1"/>
          <p:nvPr>
            <p:ph idx="2" type="body"/>
          </p:nvPr>
        </p:nvSpPr>
        <p:spPr>
          <a:xfrm>
            <a:off x="1554480" y="13919200"/>
            <a:ext cx="13736639" cy="25288244"/>
          </a:xfrm>
          <a:prstGeom prst="rect">
            <a:avLst/>
          </a:prstGeom>
          <a:noFill/>
          <a:ln>
            <a:noFill/>
          </a:ln>
        </p:spPr>
        <p:txBody>
          <a:bodyPr anchorCtr="0" anchor="t" bIns="214200" lIns="428375" spcFirstLastPara="1" rIns="428375" wrap="square" tIns="214200"/>
          <a:lstStyle>
            <a:lvl1pPr indent="-939800" lvl="0" marL="457200" algn="l">
              <a:spcBef>
                <a:spcPts val="2240"/>
              </a:spcBef>
              <a:spcAft>
                <a:spcPts val="0"/>
              </a:spcAft>
              <a:buClr>
                <a:schemeClr val="dk1"/>
              </a:buClr>
              <a:buSzPts val="11200"/>
              <a:buChar char="•"/>
              <a:defRPr sz="11200"/>
            </a:lvl1pPr>
            <a:lvl2pPr indent="-825500" lvl="1" marL="914400" algn="l">
              <a:spcBef>
                <a:spcPts val="1880"/>
              </a:spcBef>
              <a:spcAft>
                <a:spcPts val="0"/>
              </a:spcAft>
              <a:buClr>
                <a:schemeClr val="dk1"/>
              </a:buClr>
              <a:buSzPts val="9400"/>
              <a:buChar char="–"/>
              <a:defRPr sz="9400"/>
            </a:lvl2pPr>
            <a:lvl3pPr indent="-762000" lvl="2" marL="1371600" algn="l">
              <a:spcBef>
                <a:spcPts val="1680"/>
              </a:spcBef>
              <a:spcAft>
                <a:spcPts val="0"/>
              </a:spcAft>
              <a:buClr>
                <a:schemeClr val="dk1"/>
              </a:buClr>
              <a:buSzPts val="8400"/>
              <a:buChar char="•"/>
              <a:defRPr sz="8400"/>
            </a:lvl3pPr>
            <a:lvl4pPr indent="-704850" lvl="3" marL="1828800" algn="l">
              <a:spcBef>
                <a:spcPts val="1500"/>
              </a:spcBef>
              <a:spcAft>
                <a:spcPts val="0"/>
              </a:spcAft>
              <a:buClr>
                <a:schemeClr val="dk1"/>
              </a:buClr>
              <a:buSzPts val="7500"/>
              <a:buChar char="–"/>
              <a:defRPr sz="7500"/>
            </a:lvl4pPr>
            <a:lvl5pPr indent="-704850" lvl="4" marL="2286000" algn="l">
              <a:spcBef>
                <a:spcPts val="1500"/>
              </a:spcBef>
              <a:spcAft>
                <a:spcPts val="0"/>
              </a:spcAft>
              <a:buClr>
                <a:schemeClr val="dk1"/>
              </a:buClr>
              <a:buSzPts val="7500"/>
              <a:buChar char="»"/>
              <a:defRPr sz="7500"/>
            </a:lvl5pPr>
            <a:lvl6pPr indent="-704850" lvl="5" marL="2743200" algn="l">
              <a:spcBef>
                <a:spcPts val="1500"/>
              </a:spcBef>
              <a:spcAft>
                <a:spcPts val="0"/>
              </a:spcAft>
              <a:buClr>
                <a:schemeClr val="dk1"/>
              </a:buClr>
              <a:buSzPts val="7500"/>
              <a:buChar char="•"/>
              <a:defRPr sz="7500"/>
            </a:lvl6pPr>
            <a:lvl7pPr indent="-704850" lvl="6" marL="3200400" algn="l">
              <a:spcBef>
                <a:spcPts val="1500"/>
              </a:spcBef>
              <a:spcAft>
                <a:spcPts val="0"/>
              </a:spcAft>
              <a:buClr>
                <a:schemeClr val="dk1"/>
              </a:buClr>
              <a:buSzPts val="7500"/>
              <a:buChar char="•"/>
              <a:defRPr sz="7500"/>
            </a:lvl7pPr>
            <a:lvl8pPr indent="-704850" lvl="7" marL="3657600" algn="l">
              <a:spcBef>
                <a:spcPts val="1500"/>
              </a:spcBef>
              <a:spcAft>
                <a:spcPts val="0"/>
              </a:spcAft>
              <a:buClr>
                <a:schemeClr val="dk1"/>
              </a:buClr>
              <a:buSzPts val="7500"/>
              <a:buChar char="•"/>
              <a:defRPr sz="7500"/>
            </a:lvl8pPr>
            <a:lvl9pPr indent="-704850" lvl="8" marL="4114800" algn="l">
              <a:spcBef>
                <a:spcPts val="1500"/>
              </a:spcBef>
              <a:spcAft>
                <a:spcPts val="0"/>
              </a:spcAft>
              <a:buClr>
                <a:schemeClr val="dk1"/>
              </a:buClr>
              <a:buSzPts val="7500"/>
              <a:buChar char="•"/>
              <a:defRPr sz="7500"/>
            </a:lvl9pPr>
          </a:lstStyle>
          <a:p/>
        </p:txBody>
      </p:sp>
      <p:sp>
        <p:nvSpPr>
          <p:cNvPr id="61" name="Google Shape;61;p9"/>
          <p:cNvSpPr txBox="1"/>
          <p:nvPr>
            <p:ph idx="3" type="body"/>
          </p:nvPr>
        </p:nvSpPr>
        <p:spPr>
          <a:xfrm>
            <a:off x="15793094" y="9824723"/>
            <a:ext cx="13742035" cy="4094477"/>
          </a:xfrm>
          <a:prstGeom prst="rect">
            <a:avLst/>
          </a:prstGeom>
          <a:noFill/>
          <a:ln>
            <a:noFill/>
          </a:ln>
        </p:spPr>
        <p:txBody>
          <a:bodyPr anchorCtr="0" anchor="b" bIns="214200" lIns="428375" spcFirstLastPara="1" rIns="428375" wrap="square" tIns="214200"/>
          <a:lstStyle>
            <a:lvl1pPr indent="-228600" lvl="0" marL="457200" algn="l">
              <a:spcBef>
                <a:spcPts val="2240"/>
              </a:spcBef>
              <a:spcAft>
                <a:spcPts val="0"/>
              </a:spcAft>
              <a:buClr>
                <a:schemeClr val="dk1"/>
              </a:buClr>
              <a:buSzPts val="11200"/>
              <a:buNone/>
              <a:defRPr b="1" sz="11200"/>
            </a:lvl1pPr>
            <a:lvl2pPr indent="-228600" lvl="1" marL="914400" algn="l">
              <a:spcBef>
                <a:spcPts val="1880"/>
              </a:spcBef>
              <a:spcAft>
                <a:spcPts val="0"/>
              </a:spcAft>
              <a:buClr>
                <a:schemeClr val="dk1"/>
              </a:buClr>
              <a:buSzPts val="9400"/>
              <a:buNone/>
              <a:defRPr b="1" sz="9400"/>
            </a:lvl2pPr>
            <a:lvl3pPr indent="-228600" lvl="2" marL="1371600" algn="l">
              <a:spcBef>
                <a:spcPts val="1680"/>
              </a:spcBef>
              <a:spcAft>
                <a:spcPts val="0"/>
              </a:spcAft>
              <a:buClr>
                <a:schemeClr val="dk1"/>
              </a:buClr>
              <a:buSzPts val="8400"/>
              <a:buNone/>
              <a:defRPr b="1" sz="8400"/>
            </a:lvl3pPr>
            <a:lvl4pPr indent="-228600" lvl="3" marL="1828800" algn="l">
              <a:spcBef>
                <a:spcPts val="1500"/>
              </a:spcBef>
              <a:spcAft>
                <a:spcPts val="0"/>
              </a:spcAft>
              <a:buClr>
                <a:schemeClr val="dk1"/>
              </a:buClr>
              <a:buSzPts val="7500"/>
              <a:buNone/>
              <a:defRPr b="1" sz="7500"/>
            </a:lvl4pPr>
            <a:lvl5pPr indent="-228600" lvl="4" marL="2286000" algn="l">
              <a:spcBef>
                <a:spcPts val="1500"/>
              </a:spcBef>
              <a:spcAft>
                <a:spcPts val="0"/>
              </a:spcAft>
              <a:buClr>
                <a:schemeClr val="dk1"/>
              </a:buClr>
              <a:buSzPts val="7500"/>
              <a:buNone/>
              <a:defRPr b="1" sz="7500"/>
            </a:lvl5pPr>
            <a:lvl6pPr indent="-228600" lvl="5" marL="2743200" algn="l">
              <a:spcBef>
                <a:spcPts val="1500"/>
              </a:spcBef>
              <a:spcAft>
                <a:spcPts val="0"/>
              </a:spcAft>
              <a:buClr>
                <a:schemeClr val="dk1"/>
              </a:buClr>
              <a:buSzPts val="7500"/>
              <a:buNone/>
              <a:defRPr b="1" sz="7500"/>
            </a:lvl6pPr>
            <a:lvl7pPr indent="-228600" lvl="6" marL="3200400" algn="l">
              <a:spcBef>
                <a:spcPts val="1500"/>
              </a:spcBef>
              <a:spcAft>
                <a:spcPts val="0"/>
              </a:spcAft>
              <a:buClr>
                <a:schemeClr val="dk1"/>
              </a:buClr>
              <a:buSzPts val="7500"/>
              <a:buNone/>
              <a:defRPr b="1" sz="7500"/>
            </a:lvl7pPr>
            <a:lvl8pPr indent="-228600" lvl="7" marL="3657600" algn="l">
              <a:spcBef>
                <a:spcPts val="1500"/>
              </a:spcBef>
              <a:spcAft>
                <a:spcPts val="0"/>
              </a:spcAft>
              <a:buClr>
                <a:schemeClr val="dk1"/>
              </a:buClr>
              <a:buSzPts val="7500"/>
              <a:buNone/>
              <a:defRPr b="1" sz="7500"/>
            </a:lvl8pPr>
            <a:lvl9pPr indent="-228600" lvl="8" marL="4114800" algn="l">
              <a:spcBef>
                <a:spcPts val="1500"/>
              </a:spcBef>
              <a:spcAft>
                <a:spcPts val="0"/>
              </a:spcAft>
              <a:buClr>
                <a:schemeClr val="dk1"/>
              </a:buClr>
              <a:buSzPts val="7500"/>
              <a:buNone/>
              <a:defRPr b="1" sz="7500"/>
            </a:lvl9pPr>
          </a:lstStyle>
          <a:p/>
        </p:txBody>
      </p:sp>
      <p:sp>
        <p:nvSpPr>
          <p:cNvPr id="62" name="Google Shape;62;p9"/>
          <p:cNvSpPr txBox="1"/>
          <p:nvPr>
            <p:ph idx="4" type="body"/>
          </p:nvPr>
        </p:nvSpPr>
        <p:spPr>
          <a:xfrm>
            <a:off x="15793094" y="13919200"/>
            <a:ext cx="13742035" cy="25288244"/>
          </a:xfrm>
          <a:prstGeom prst="rect">
            <a:avLst/>
          </a:prstGeom>
          <a:noFill/>
          <a:ln>
            <a:noFill/>
          </a:ln>
        </p:spPr>
        <p:txBody>
          <a:bodyPr anchorCtr="0" anchor="t" bIns="214200" lIns="428375" spcFirstLastPara="1" rIns="428375" wrap="square" tIns="214200"/>
          <a:lstStyle>
            <a:lvl1pPr indent="-939800" lvl="0" marL="457200" algn="l">
              <a:spcBef>
                <a:spcPts val="2240"/>
              </a:spcBef>
              <a:spcAft>
                <a:spcPts val="0"/>
              </a:spcAft>
              <a:buClr>
                <a:schemeClr val="dk1"/>
              </a:buClr>
              <a:buSzPts val="11200"/>
              <a:buChar char="•"/>
              <a:defRPr sz="11200"/>
            </a:lvl1pPr>
            <a:lvl2pPr indent="-825500" lvl="1" marL="914400" algn="l">
              <a:spcBef>
                <a:spcPts val="1880"/>
              </a:spcBef>
              <a:spcAft>
                <a:spcPts val="0"/>
              </a:spcAft>
              <a:buClr>
                <a:schemeClr val="dk1"/>
              </a:buClr>
              <a:buSzPts val="9400"/>
              <a:buChar char="–"/>
              <a:defRPr sz="9400"/>
            </a:lvl2pPr>
            <a:lvl3pPr indent="-762000" lvl="2" marL="1371600" algn="l">
              <a:spcBef>
                <a:spcPts val="1680"/>
              </a:spcBef>
              <a:spcAft>
                <a:spcPts val="0"/>
              </a:spcAft>
              <a:buClr>
                <a:schemeClr val="dk1"/>
              </a:buClr>
              <a:buSzPts val="8400"/>
              <a:buChar char="•"/>
              <a:defRPr sz="8400"/>
            </a:lvl3pPr>
            <a:lvl4pPr indent="-704850" lvl="3" marL="1828800" algn="l">
              <a:spcBef>
                <a:spcPts val="1500"/>
              </a:spcBef>
              <a:spcAft>
                <a:spcPts val="0"/>
              </a:spcAft>
              <a:buClr>
                <a:schemeClr val="dk1"/>
              </a:buClr>
              <a:buSzPts val="7500"/>
              <a:buChar char="–"/>
              <a:defRPr sz="7500"/>
            </a:lvl4pPr>
            <a:lvl5pPr indent="-704850" lvl="4" marL="2286000" algn="l">
              <a:spcBef>
                <a:spcPts val="1500"/>
              </a:spcBef>
              <a:spcAft>
                <a:spcPts val="0"/>
              </a:spcAft>
              <a:buClr>
                <a:schemeClr val="dk1"/>
              </a:buClr>
              <a:buSzPts val="7500"/>
              <a:buChar char="»"/>
              <a:defRPr sz="7500"/>
            </a:lvl5pPr>
            <a:lvl6pPr indent="-704850" lvl="5" marL="2743200" algn="l">
              <a:spcBef>
                <a:spcPts val="1500"/>
              </a:spcBef>
              <a:spcAft>
                <a:spcPts val="0"/>
              </a:spcAft>
              <a:buClr>
                <a:schemeClr val="dk1"/>
              </a:buClr>
              <a:buSzPts val="7500"/>
              <a:buChar char="•"/>
              <a:defRPr sz="7500"/>
            </a:lvl6pPr>
            <a:lvl7pPr indent="-704850" lvl="6" marL="3200400" algn="l">
              <a:spcBef>
                <a:spcPts val="1500"/>
              </a:spcBef>
              <a:spcAft>
                <a:spcPts val="0"/>
              </a:spcAft>
              <a:buClr>
                <a:schemeClr val="dk1"/>
              </a:buClr>
              <a:buSzPts val="7500"/>
              <a:buChar char="•"/>
              <a:defRPr sz="7500"/>
            </a:lvl7pPr>
            <a:lvl8pPr indent="-704850" lvl="7" marL="3657600" algn="l">
              <a:spcBef>
                <a:spcPts val="1500"/>
              </a:spcBef>
              <a:spcAft>
                <a:spcPts val="0"/>
              </a:spcAft>
              <a:buClr>
                <a:schemeClr val="dk1"/>
              </a:buClr>
              <a:buSzPts val="7500"/>
              <a:buChar char="•"/>
              <a:defRPr sz="7500"/>
            </a:lvl8pPr>
            <a:lvl9pPr indent="-704850" lvl="8" marL="4114800" algn="l">
              <a:spcBef>
                <a:spcPts val="1500"/>
              </a:spcBef>
              <a:spcAft>
                <a:spcPts val="0"/>
              </a:spcAft>
              <a:buClr>
                <a:schemeClr val="dk1"/>
              </a:buClr>
              <a:buSzPts val="7500"/>
              <a:buChar char="•"/>
              <a:defRPr sz="7500"/>
            </a:lvl9pPr>
          </a:lstStyle>
          <a:p/>
        </p:txBody>
      </p:sp>
      <p:sp>
        <p:nvSpPr>
          <p:cNvPr id="63" name="Google Shape;63;p9"/>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6" name="Shape 66"/>
        <p:cNvGrpSpPr/>
        <p:nvPr/>
      </p:nvGrpSpPr>
      <p:grpSpPr>
        <a:xfrm>
          <a:off x="0" y="0"/>
          <a:ext cx="0" cy="0"/>
          <a:chOff x="0" y="0"/>
          <a:chExt cx="0" cy="0"/>
        </a:xfrm>
      </p:grpSpPr>
      <p:sp>
        <p:nvSpPr>
          <p:cNvPr id="67" name="Google Shape;67;p10"/>
          <p:cNvSpPr txBox="1"/>
          <p:nvPr>
            <p:ph type="title"/>
          </p:nvPr>
        </p:nvSpPr>
        <p:spPr>
          <a:xfrm>
            <a:off x="2455864" y="28204163"/>
            <a:ext cx="26426159" cy="8717280"/>
          </a:xfrm>
          <a:prstGeom prst="rect">
            <a:avLst/>
          </a:prstGeom>
          <a:noFill/>
          <a:ln>
            <a:noFill/>
          </a:ln>
        </p:spPr>
        <p:txBody>
          <a:bodyPr anchorCtr="0" anchor="t" bIns="214200" lIns="428375" spcFirstLastPara="1" rIns="428375" wrap="square" tIns="214200"/>
          <a:lstStyle>
            <a:lvl1pPr lvl="0" algn="l">
              <a:spcBef>
                <a:spcPts val="0"/>
              </a:spcBef>
              <a:spcAft>
                <a:spcPts val="0"/>
              </a:spcAft>
              <a:buSzPts val="1400"/>
              <a:buNone/>
              <a:defRPr b="1" sz="187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0"/>
          <p:cNvSpPr txBox="1"/>
          <p:nvPr>
            <p:ph idx="1" type="body"/>
          </p:nvPr>
        </p:nvSpPr>
        <p:spPr>
          <a:xfrm>
            <a:off x="2455864" y="18602980"/>
            <a:ext cx="26426159" cy="9601197"/>
          </a:xfrm>
          <a:prstGeom prst="rect">
            <a:avLst/>
          </a:prstGeom>
          <a:noFill/>
          <a:ln>
            <a:noFill/>
          </a:ln>
        </p:spPr>
        <p:txBody>
          <a:bodyPr anchorCtr="0" anchor="b" bIns="214200" lIns="428375" spcFirstLastPara="1" rIns="428375" wrap="square" tIns="214200"/>
          <a:lstStyle>
            <a:lvl1pPr indent="-228600" lvl="0" marL="457200" algn="l">
              <a:spcBef>
                <a:spcPts val="1880"/>
              </a:spcBef>
              <a:spcAft>
                <a:spcPts val="0"/>
              </a:spcAft>
              <a:buClr>
                <a:srgbClr val="888888"/>
              </a:buClr>
              <a:buSzPts val="9400"/>
              <a:buNone/>
              <a:defRPr sz="9400">
                <a:solidFill>
                  <a:srgbClr val="888888"/>
                </a:solidFill>
              </a:defRPr>
            </a:lvl1pPr>
            <a:lvl2pPr indent="-228600" lvl="1" marL="914400" algn="l">
              <a:spcBef>
                <a:spcPts val="1680"/>
              </a:spcBef>
              <a:spcAft>
                <a:spcPts val="0"/>
              </a:spcAft>
              <a:buClr>
                <a:srgbClr val="888888"/>
              </a:buClr>
              <a:buSzPts val="8400"/>
              <a:buNone/>
              <a:defRPr sz="8400">
                <a:solidFill>
                  <a:srgbClr val="888888"/>
                </a:solidFill>
              </a:defRPr>
            </a:lvl2pPr>
            <a:lvl3pPr indent="-228600" lvl="2" marL="1371600" algn="l">
              <a:spcBef>
                <a:spcPts val="1500"/>
              </a:spcBef>
              <a:spcAft>
                <a:spcPts val="0"/>
              </a:spcAft>
              <a:buClr>
                <a:srgbClr val="888888"/>
              </a:buClr>
              <a:buSzPts val="7500"/>
              <a:buNone/>
              <a:defRPr sz="7500">
                <a:solidFill>
                  <a:srgbClr val="888888"/>
                </a:solidFill>
              </a:defRPr>
            </a:lvl3pPr>
            <a:lvl4pPr indent="-228600" lvl="3" marL="1828800" algn="l">
              <a:spcBef>
                <a:spcPts val="1320"/>
              </a:spcBef>
              <a:spcAft>
                <a:spcPts val="0"/>
              </a:spcAft>
              <a:buClr>
                <a:srgbClr val="888888"/>
              </a:buClr>
              <a:buSzPts val="6600"/>
              <a:buNone/>
              <a:defRPr sz="6600">
                <a:solidFill>
                  <a:srgbClr val="888888"/>
                </a:solidFill>
              </a:defRPr>
            </a:lvl4pPr>
            <a:lvl5pPr indent="-228600" lvl="4" marL="2286000" algn="l">
              <a:spcBef>
                <a:spcPts val="1320"/>
              </a:spcBef>
              <a:spcAft>
                <a:spcPts val="0"/>
              </a:spcAft>
              <a:buClr>
                <a:srgbClr val="888888"/>
              </a:buClr>
              <a:buSzPts val="6600"/>
              <a:buNone/>
              <a:defRPr sz="6600">
                <a:solidFill>
                  <a:srgbClr val="888888"/>
                </a:solidFill>
              </a:defRPr>
            </a:lvl5pPr>
            <a:lvl6pPr indent="-228600" lvl="5" marL="2743200" algn="l">
              <a:spcBef>
                <a:spcPts val="1320"/>
              </a:spcBef>
              <a:spcAft>
                <a:spcPts val="0"/>
              </a:spcAft>
              <a:buClr>
                <a:srgbClr val="888888"/>
              </a:buClr>
              <a:buSzPts val="6600"/>
              <a:buNone/>
              <a:defRPr sz="6600">
                <a:solidFill>
                  <a:srgbClr val="888888"/>
                </a:solidFill>
              </a:defRPr>
            </a:lvl6pPr>
            <a:lvl7pPr indent="-228600" lvl="6" marL="3200400" algn="l">
              <a:spcBef>
                <a:spcPts val="1320"/>
              </a:spcBef>
              <a:spcAft>
                <a:spcPts val="0"/>
              </a:spcAft>
              <a:buClr>
                <a:srgbClr val="888888"/>
              </a:buClr>
              <a:buSzPts val="6600"/>
              <a:buNone/>
              <a:defRPr sz="6600">
                <a:solidFill>
                  <a:srgbClr val="888888"/>
                </a:solidFill>
              </a:defRPr>
            </a:lvl7pPr>
            <a:lvl8pPr indent="-228600" lvl="7" marL="3657600" algn="l">
              <a:spcBef>
                <a:spcPts val="1320"/>
              </a:spcBef>
              <a:spcAft>
                <a:spcPts val="0"/>
              </a:spcAft>
              <a:buClr>
                <a:srgbClr val="888888"/>
              </a:buClr>
              <a:buSzPts val="6600"/>
              <a:buNone/>
              <a:defRPr sz="6600">
                <a:solidFill>
                  <a:srgbClr val="888888"/>
                </a:solidFill>
              </a:defRPr>
            </a:lvl8pPr>
            <a:lvl9pPr indent="-228600" lvl="8" marL="4114800" algn="l">
              <a:spcBef>
                <a:spcPts val="1320"/>
              </a:spcBef>
              <a:spcAft>
                <a:spcPts val="0"/>
              </a:spcAft>
              <a:buClr>
                <a:srgbClr val="888888"/>
              </a:buClr>
              <a:buSzPts val="6600"/>
              <a:buNone/>
              <a:defRPr sz="6600">
                <a:solidFill>
                  <a:srgbClr val="888888"/>
                </a:solidFill>
              </a:defRPr>
            </a:lvl9pPr>
          </a:lstStyle>
          <a:p/>
        </p:txBody>
      </p:sp>
      <p:sp>
        <p:nvSpPr>
          <p:cNvPr id="69" name="Google Shape;69;p10"/>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sz="5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5600"/>
              <a:buFont typeface="Arial"/>
              <a:buNone/>
              <a:defRPr b="0" i="0" sz="56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54162" y="1757362"/>
            <a:ext cx="27981274" cy="7315200"/>
          </a:xfrm>
          <a:prstGeom prst="rect">
            <a:avLst/>
          </a:prstGeom>
          <a:noFill/>
          <a:ln>
            <a:noFill/>
          </a:ln>
        </p:spPr>
        <p:txBody>
          <a:bodyPr anchorCtr="0" anchor="ctr" bIns="214200" lIns="428375" spcFirstLastPara="1" rIns="428375" wrap="square" tIns="214200"/>
          <a:lstStyle>
            <a:lvl1pPr lvl="0"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206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1554162" y="10240962"/>
            <a:ext cx="27981274" cy="28967111"/>
          </a:xfrm>
          <a:prstGeom prst="rect">
            <a:avLst/>
          </a:prstGeom>
          <a:noFill/>
          <a:ln>
            <a:noFill/>
          </a:ln>
        </p:spPr>
        <p:txBody>
          <a:bodyPr anchorCtr="0" anchor="t" bIns="214200" lIns="428375" spcFirstLastPara="1" rIns="428375" wrap="square" tIns="214200"/>
          <a:lstStyle>
            <a:lvl1pPr indent="-1181100" lvl="0" marL="457200" marR="0" rtl="0" algn="l">
              <a:spcBef>
                <a:spcPts val="3000"/>
              </a:spcBef>
              <a:spcAft>
                <a:spcPts val="0"/>
              </a:spcAft>
              <a:buClr>
                <a:schemeClr val="dk1"/>
              </a:buClr>
              <a:buSzPts val="15000"/>
              <a:buFont typeface="Arial"/>
              <a:buChar char="•"/>
              <a:defRPr b="0" i="0" sz="15000" u="none" cap="none" strike="noStrike">
                <a:solidFill>
                  <a:schemeClr val="dk1"/>
                </a:solidFill>
                <a:latin typeface="Calibri"/>
                <a:ea typeface="Calibri"/>
                <a:cs typeface="Calibri"/>
                <a:sym typeface="Calibri"/>
              </a:defRPr>
            </a:lvl1pPr>
            <a:lvl2pPr indent="-1060450" lvl="1" marL="914400" marR="0" rtl="0" algn="l">
              <a:spcBef>
                <a:spcPts val="2620"/>
              </a:spcBef>
              <a:spcAft>
                <a:spcPts val="0"/>
              </a:spcAft>
              <a:buClr>
                <a:schemeClr val="dk1"/>
              </a:buClr>
              <a:buSzPts val="13100"/>
              <a:buFont typeface="Arial"/>
              <a:buChar char="–"/>
              <a:defRPr b="0" i="0" sz="13100" u="none" cap="none" strike="noStrike">
                <a:solidFill>
                  <a:schemeClr val="dk1"/>
                </a:solidFill>
                <a:latin typeface="Calibri"/>
                <a:ea typeface="Calibri"/>
                <a:cs typeface="Calibri"/>
                <a:sym typeface="Calibri"/>
              </a:defRPr>
            </a:lvl2pPr>
            <a:lvl3pPr indent="-939800" lvl="2" marL="1371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3pPr>
            <a:lvl4pPr indent="-825500" lvl="3" marL="18288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4pPr>
            <a:lvl5pPr indent="-825500" lvl="4" marL="22860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5pPr>
            <a:lvl6pPr indent="-825500" lvl="5" marL="27432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6pPr>
            <a:lvl7pPr indent="-825500" lvl="6" marL="32004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7pPr>
            <a:lvl8pPr indent="-825500" lvl="7" marL="36576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8pPr>
            <a:lvl9pPr indent="-825500" lvl="8" marL="41148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1554162" y="40681275"/>
            <a:ext cx="7254875" cy="2336800"/>
          </a:xfrm>
          <a:prstGeom prst="rect">
            <a:avLst/>
          </a:prstGeom>
          <a:noFill/>
          <a:ln>
            <a:noFill/>
          </a:ln>
        </p:spPr>
        <p:txBody>
          <a:bodyPr anchorCtr="0" anchor="ctr" bIns="214200" lIns="428375" spcFirstLastPara="1" rIns="428375" wrap="square" tIns="214200"/>
          <a:lstStyle>
            <a:lvl1pPr lvl="0" marR="0" rtl="0" algn="l">
              <a:lnSpc>
                <a:spcPct val="100000"/>
              </a:lnSpc>
              <a:spcBef>
                <a:spcPts val="0"/>
              </a:spcBef>
              <a:spcAft>
                <a:spcPts val="0"/>
              </a:spcAft>
              <a:buSzPts val="1400"/>
              <a:buNone/>
              <a:defRPr b="0" i="0" sz="56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10621962" y="40681275"/>
            <a:ext cx="9845675" cy="2336800"/>
          </a:xfrm>
          <a:prstGeom prst="rect">
            <a:avLst/>
          </a:prstGeom>
          <a:noFill/>
          <a:ln>
            <a:noFill/>
          </a:ln>
        </p:spPr>
        <p:txBody>
          <a:bodyPr anchorCtr="0" anchor="ctr" bIns="214200" lIns="428375" spcFirstLastPara="1" rIns="428375" wrap="square" tIns="214200"/>
          <a:lstStyle>
            <a:lvl1pPr lvl="0"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22280563" y="40681275"/>
            <a:ext cx="7254875" cy="2336800"/>
          </a:xfrm>
          <a:prstGeom prst="rect">
            <a:avLst/>
          </a:prstGeom>
          <a:noFill/>
          <a:ln>
            <a:noFill/>
          </a:ln>
        </p:spPr>
        <p:txBody>
          <a:bodyPr anchorCtr="0" anchor="ctr" bIns="214200" lIns="428375" spcFirstLastPara="1" rIns="428375" wrap="square" tIns="214200">
            <a:noAutofit/>
          </a:bodyPr>
          <a:lstStyle>
            <a:lvl1pPr indent="0" lvl="0"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5600"/>
              <a:buFont typeface="Arial"/>
              <a:buNone/>
              <a:defRPr b="0" i="0" sz="56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7.png"/><Relationship Id="rId13" Type="http://schemas.openxmlformats.org/officeDocument/2006/relationships/image" Target="../media/image6.png"/><Relationship Id="rId12"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png"/><Relationship Id="rId15" Type="http://schemas.openxmlformats.org/officeDocument/2006/relationships/image" Target="../media/image12.png"/><Relationship Id="rId14" Type="http://schemas.openxmlformats.org/officeDocument/2006/relationships/image" Target="../media/image14.png"/><Relationship Id="rId17" Type="http://schemas.openxmlformats.org/officeDocument/2006/relationships/image" Target="../media/image13.png"/><Relationship Id="rId16"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4.png"/><Relationship Id="rId18" Type="http://schemas.openxmlformats.org/officeDocument/2006/relationships/image" Target="../media/image16.png"/><Relationship Id="rId7" Type="http://schemas.openxmlformats.org/officeDocument/2006/relationships/image" Target="../media/image11.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grpSp>
        <p:nvGrpSpPr>
          <p:cNvPr id="88" name="Google Shape;88;p13"/>
          <p:cNvGrpSpPr/>
          <p:nvPr/>
        </p:nvGrpSpPr>
        <p:grpSpPr>
          <a:xfrm>
            <a:off x="738375" y="1042413"/>
            <a:ext cx="29612844" cy="41806368"/>
            <a:chOff x="0" y="0"/>
            <a:chExt cx="2147483647" cy="2147483647"/>
          </a:xfrm>
        </p:grpSpPr>
        <p:sp>
          <p:nvSpPr>
            <p:cNvPr id="89" name="Google Shape;89;p13"/>
            <p:cNvSpPr txBox="1"/>
            <p:nvPr/>
          </p:nvSpPr>
          <p:spPr>
            <a:xfrm>
              <a:off x="0" y="0"/>
              <a:ext cx="2147483647" cy="2147483647"/>
            </a:xfrm>
            <a:prstGeom prst="rect">
              <a:avLst/>
            </a:prstGeom>
            <a:solidFill>
              <a:srgbClr val="A32638"/>
            </a:solidFill>
            <a:ln cap="flat" cmpd="sng" w="38100">
              <a:solidFill>
                <a:srgbClr val="ADAFAA"/>
              </a:solidFill>
              <a:prstDash val="solid"/>
              <a:miter lim="800000"/>
              <a:headEnd len="sm" w="sm" type="none"/>
              <a:tailEnd len="sm" w="sm" type="none"/>
            </a:ln>
          </p:spPr>
          <p:txBody>
            <a:bodyPr anchorCtr="0" anchor="ctr" bIns="47450" lIns="94900" spcFirstLastPara="1" rIns="94900" wrap="square" tIns="47450">
              <a:noAutofit/>
            </a:bodyPr>
            <a:lstStyle/>
            <a:p>
              <a:pPr indent="0" lvl="0" marL="0" marR="0" rtl="0" algn="l">
                <a:lnSpc>
                  <a:spcPct val="100000"/>
                </a:lnSpc>
                <a:spcBef>
                  <a:spcPts val="0"/>
                </a:spcBef>
                <a:spcAft>
                  <a:spcPts val="0"/>
                </a:spcAft>
                <a:buNone/>
              </a:pPr>
              <a:r>
                <a:t/>
              </a:r>
              <a:endParaRPr b="0" i="0" sz="8400" u="none">
                <a:solidFill>
                  <a:schemeClr val="dk1"/>
                </a:solidFill>
                <a:latin typeface="Arial"/>
                <a:ea typeface="Arial"/>
                <a:cs typeface="Arial"/>
                <a:sym typeface="Arial"/>
              </a:endParaRPr>
            </a:p>
          </p:txBody>
        </p:sp>
        <p:sp>
          <p:nvSpPr>
            <p:cNvPr id="90" name="Google Shape;90;p13"/>
            <p:cNvSpPr txBox="1"/>
            <p:nvPr/>
          </p:nvSpPr>
          <p:spPr>
            <a:xfrm>
              <a:off x="53730954" y="268435458"/>
              <a:ext cx="2046272062" cy="1811939289"/>
            </a:xfrm>
            <a:prstGeom prst="rect">
              <a:avLst/>
            </a:prstGeom>
            <a:solidFill>
              <a:schemeClr val="lt1"/>
            </a:solidFill>
            <a:ln cap="flat" cmpd="sng" w="63500">
              <a:solidFill>
                <a:srgbClr val="ADAFAA"/>
              </a:solidFill>
              <a:prstDash val="solid"/>
              <a:miter lim="800000"/>
              <a:headEnd len="sm" w="sm" type="none"/>
              <a:tailEnd len="sm" w="sm" type="none"/>
            </a:ln>
          </p:spPr>
          <p:txBody>
            <a:bodyPr anchorCtr="0" anchor="ctr" bIns="47450" lIns="94900" spcFirstLastPara="1" rIns="94900" wrap="square" tIns="47450">
              <a:noAutofit/>
            </a:bodyPr>
            <a:lstStyle/>
            <a:p>
              <a:pPr indent="0" lvl="0" marL="0" marR="0" rtl="0" algn="l">
                <a:lnSpc>
                  <a:spcPct val="100000"/>
                </a:lnSpc>
                <a:spcBef>
                  <a:spcPts val="0"/>
                </a:spcBef>
                <a:spcAft>
                  <a:spcPts val="0"/>
                </a:spcAft>
                <a:buNone/>
              </a:pPr>
              <a:r>
                <a:t/>
              </a:r>
              <a:endParaRPr b="0" i="0" sz="8400" u="none">
                <a:solidFill>
                  <a:schemeClr val="dk1"/>
                </a:solidFill>
                <a:latin typeface="Arial"/>
                <a:ea typeface="Arial"/>
                <a:cs typeface="Arial"/>
                <a:sym typeface="Arial"/>
              </a:endParaRPr>
            </a:p>
          </p:txBody>
        </p:sp>
        <p:sp>
          <p:nvSpPr>
            <p:cNvPr id="91" name="Google Shape;91;p13"/>
            <p:cNvSpPr txBox="1"/>
            <p:nvPr/>
          </p:nvSpPr>
          <p:spPr>
            <a:xfrm>
              <a:off x="53730954" y="38059426"/>
              <a:ext cx="2046381692" cy="201326597"/>
            </a:xfrm>
            <a:prstGeom prst="rect">
              <a:avLst/>
            </a:prstGeom>
            <a:solidFill>
              <a:schemeClr val="lt1"/>
            </a:solidFill>
            <a:ln cap="flat" cmpd="sng" w="63500">
              <a:solidFill>
                <a:srgbClr val="ADAFAA"/>
              </a:solidFill>
              <a:prstDash val="solid"/>
              <a:miter lim="800000"/>
              <a:headEnd len="sm" w="sm" type="none"/>
              <a:tailEnd len="sm" w="sm" type="none"/>
            </a:ln>
          </p:spPr>
          <p:txBody>
            <a:bodyPr anchorCtr="0" anchor="ctr" bIns="47450" lIns="94900" spcFirstLastPara="1" rIns="94900" wrap="square" tIns="47450">
              <a:noAutofit/>
            </a:bodyPr>
            <a:lstStyle/>
            <a:p>
              <a:pPr indent="0" lvl="0" marL="0" marR="0" rtl="0" algn="l">
                <a:lnSpc>
                  <a:spcPct val="100000"/>
                </a:lnSpc>
                <a:spcBef>
                  <a:spcPts val="0"/>
                </a:spcBef>
                <a:spcAft>
                  <a:spcPts val="0"/>
                </a:spcAft>
                <a:buNone/>
              </a:pPr>
              <a:r>
                <a:t/>
              </a:r>
              <a:endParaRPr b="0" i="0" sz="8400" u="none">
                <a:solidFill>
                  <a:schemeClr val="dk1"/>
                </a:solidFill>
                <a:latin typeface="Arial"/>
                <a:ea typeface="Arial"/>
                <a:cs typeface="Arial"/>
                <a:sym typeface="Arial"/>
              </a:endParaRPr>
            </a:p>
          </p:txBody>
        </p:sp>
      </p:grpSp>
      <p:sp>
        <p:nvSpPr>
          <p:cNvPr id="92" name="Google Shape;92;p13"/>
          <p:cNvSpPr txBox="1"/>
          <p:nvPr>
            <p:ph type="title"/>
          </p:nvPr>
        </p:nvSpPr>
        <p:spPr>
          <a:xfrm>
            <a:off x="1371600" y="1862575"/>
            <a:ext cx="21869400" cy="3768600"/>
          </a:xfrm>
          <a:prstGeom prst="rect">
            <a:avLst/>
          </a:prstGeom>
          <a:noFill/>
          <a:ln>
            <a:noFill/>
          </a:ln>
        </p:spPr>
        <p:txBody>
          <a:bodyPr anchorCtr="0" anchor="ctr" bIns="214200" lIns="428375" spcFirstLastPara="1" rIns="428375" wrap="square" tIns="214200">
            <a:noAutofit/>
          </a:bodyPr>
          <a:lstStyle/>
          <a:p>
            <a:pPr indent="0" lvl="0" marL="0" rtl="0" algn="ctr">
              <a:lnSpc>
                <a:spcPct val="100000"/>
              </a:lnSpc>
              <a:spcBef>
                <a:spcPts val="0"/>
              </a:spcBef>
              <a:spcAft>
                <a:spcPts val="0"/>
              </a:spcAft>
              <a:buClr>
                <a:schemeClr val="dk1"/>
              </a:buClr>
              <a:buSzPts val="11900"/>
              <a:buFont typeface="Calibri"/>
              <a:buNone/>
            </a:pPr>
            <a:r>
              <a:rPr b="1" lang="en-US" sz="7200">
                <a:solidFill>
                  <a:srgbClr val="222222"/>
                </a:solidFill>
                <a:highlight>
                  <a:srgbClr val="FFFFFF"/>
                </a:highlight>
                <a:latin typeface="Arial"/>
                <a:ea typeface="Arial"/>
                <a:cs typeface="Arial"/>
                <a:sym typeface="Arial"/>
              </a:rPr>
              <a:t>Text Mining 10-K Filling Report</a:t>
            </a:r>
            <a:endParaRPr b="1" sz="7200">
              <a:solidFill>
                <a:srgbClr val="222222"/>
              </a:solidFill>
              <a:highlight>
                <a:srgbClr val="FFFFFF"/>
              </a:highlight>
              <a:latin typeface="Arial"/>
              <a:ea typeface="Arial"/>
              <a:cs typeface="Arial"/>
              <a:sym typeface="Arial"/>
            </a:endParaRPr>
          </a:p>
          <a:p>
            <a:pPr indent="-609600" lvl="0" marL="457200" rtl="0" algn="ctr">
              <a:lnSpc>
                <a:spcPct val="100000"/>
              </a:lnSpc>
              <a:spcBef>
                <a:spcPts val="0"/>
              </a:spcBef>
              <a:spcAft>
                <a:spcPts val="0"/>
              </a:spcAft>
              <a:buClr>
                <a:srgbClr val="222222"/>
              </a:buClr>
              <a:buSzPts val="6000"/>
              <a:buFont typeface="Arial"/>
              <a:buChar char="-"/>
            </a:pPr>
            <a:r>
              <a:rPr b="1" lang="en-US" sz="6000">
                <a:solidFill>
                  <a:srgbClr val="222222"/>
                </a:solidFill>
                <a:highlight>
                  <a:srgbClr val="FFFFFF"/>
                </a:highlight>
                <a:latin typeface="Arial"/>
                <a:ea typeface="Arial"/>
                <a:cs typeface="Arial"/>
                <a:sym typeface="Arial"/>
              </a:rPr>
              <a:t>Predict </a:t>
            </a:r>
            <a:r>
              <a:rPr b="1" lang="en-US" sz="6000">
                <a:solidFill>
                  <a:srgbClr val="222222"/>
                </a:solidFill>
                <a:highlight>
                  <a:schemeClr val="lt1"/>
                </a:highlight>
                <a:latin typeface="Arial"/>
                <a:ea typeface="Arial"/>
                <a:cs typeface="Arial"/>
                <a:sym typeface="Arial"/>
              </a:rPr>
              <a:t>Financial Distress Using Risk Factors</a:t>
            </a:r>
            <a:endParaRPr b="1" sz="6000">
              <a:solidFill>
                <a:srgbClr val="222222"/>
              </a:solidFill>
              <a:highlight>
                <a:schemeClr val="lt1"/>
              </a:highlight>
              <a:latin typeface="Arial"/>
              <a:ea typeface="Arial"/>
              <a:cs typeface="Arial"/>
              <a:sym typeface="Arial"/>
            </a:endParaRPr>
          </a:p>
          <a:p>
            <a:pPr indent="0" lvl="0" marL="0" rtl="0" algn="ctr">
              <a:lnSpc>
                <a:spcPct val="100000"/>
              </a:lnSpc>
              <a:spcBef>
                <a:spcPts val="0"/>
              </a:spcBef>
              <a:spcAft>
                <a:spcPts val="0"/>
              </a:spcAft>
              <a:buClr>
                <a:schemeClr val="dk1"/>
              </a:buClr>
              <a:buSzPts val="11900"/>
              <a:buFont typeface="Calibri"/>
              <a:buNone/>
            </a:pPr>
            <a:r>
              <a:rPr lang="en-US" sz="6000"/>
              <a:t>Siwei Wang, Haochen Liu, Yuzhen He, Yiru Yang</a:t>
            </a:r>
            <a:br>
              <a:rPr b="0" i="0" lang="en-US" sz="6000" u="none">
                <a:solidFill>
                  <a:schemeClr val="dk1"/>
                </a:solidFill>
                <a:latin typeface="Calibri"/>
                <a:ea typeface="Calibri"/>
                <a:cs typeface="Calibri"/>
                <a:sym typeface="Calibri"/>
              </a:rPr>
            </a:br>
            <a:r>
              <a:rPr b="0" i="0" lang="en-US" sz="6000" u="none">
                <a:solidFill>
                  <a:schemeClr val="dk1"/>
                </a:solidFill>
                <a:latin typeface="Calibri"/>
                <a:ea typeface="Calibri"/>
                <a:cs typeface="Calibri"/>
                <a:sym typeface="Calibri"/>
              </a:rPr>
              <a:t>Instructor: </a:t>
            </a:r>
            <a:r>
              <a:rPr lang="en-US" sz="6000"/>
              <a:t>Professor Rong Liu</a:t>
            </a:r>
            <a:endParaRPr sz="6000"/>
          </a:p>
        </p:txBody>
      </p:sp>
      <p:sp>
        <p:nvSpPr>
          <p:cNvPr id="93" name="Google Shape;93;p13"/>
          <p:cNvSpPr txBox="1"/>
          <p:nvPr>
            <p:ph idx="1" type="body"/>
          </p:nvPr>
        </p:nvSpPr>
        <p:spPr>
          <a:xfrm>
            <a:off x="15775825" y="16518900"/>
            <a:ext cx="13731900" cy="13510500"/>
          </a:xfrm>
          <a:prstGeom prst="rect">
            <a:avLst/>
          </a:prstGeom>
          <a:noFill/>
          <a:ln cap="flat" cmpd="sng" w="9525">
            <a:solidFill>
              <a:srgbClr val="D9D9D9"/>
            </a:solidFill>
            <a:prstDash val="solid"/>
            <a:round/>
            <a:headEnd len="sm" w="sm" type="none"/>
            <a:tailEnd len="sm" w="sm" type="none"/>
          </a:ln>
        </p:spPr>
        <p:txBody>
          <a:bodyPr anchorCtr="0" anchor="t" bIns="214200" lIns="428375" spcFirstLastPara="1" rIns="428375" wrap="square" tIns="214200">
            <a:noAutofit/>
          </a:bodyPr>
          <a:lstStyle/>
          <a:p>
            <a:pPr indent="0" lvl="0" marL="0" rtl="0" algn="l">
              <a:spcBef>
                <a:spcPts val="0"/>
              </a:spcBef>
              <a:spcAft>
                <a:spcPts val="0"/>
              </a:spcAft>
              <a:buNone/>
            </a:pPr>
            <a:r>
              <a:t/>
            </a:r>
            <a:endParaRPr i="1" sz="4600"/>
          </a:p>
          <a:p>
            <a:pPr indent="-381000" lvl="0" marL="457200" marR="0" rtl="0" algn="l">
              <a:lnSpc>
                <a:spcPct val="100000"/>
              </a:lnSpc>
              <a:spcBef>
                <a:spcPts val="0"/>
              </a:spcBef>
              <a:spcAft>
                <a:spcPts val="0"/>
              </a:spcAft>
              <a:buClr>
                <a:schemeClr val="dk1"/>
              </a:buClr>
              <a:buSzPts val="2400"/>
              <a:buChar char="●"/>
            </a:pPr>
            <a:r>
              <a:rPr b="1" i="1" lang="en-US" sz="2400">
                <a:latin typeface="Arial"/>
                <a:ea typeface="Arial"/>
                <a:cs typeface="Arial"/>
                <a:sym typeface="Arial"/>
              </a:rPr>
              <a:t>Prediction model</a:t>
            </a:r>
            <a:endParaRPr b="1" i="1" sz="2400">
              <a:latin typeface="Arial"/>
              <a:ea typeface="Arial"/>
              <a:cs typeface="Arial"/>
              <a:sym typeface="Arial"/>
            </a:endParaRPr>
          </a:p>
          <a:p>
            <a:pPr indent="0" lvl="0" marL="457200" marR="0" rtl="0" algn="l">
              <a:lnSpc>
                <a:spcPct val="100000"/>
              </a:lnSpc>
              <a:spcBef>
                <a:spcPts val="0"/>
              </a:spcBef>
              <a:spcAft>
                <a:spcPts val="0"/>
              </a:spcAft>
              <a:buNone/>
            </a:pPr>
            <a:r>
              <a:t/>
            </a:r>
            <a:endParaRPr b="1" i="1" sz="2400">
              <a:latin typeface="Arial"/>
              <a:ea typeface="Arial"/>
              <a:cs typeface="Arial"/>
              <a:sym typeface="Arial"/>
            </a:endParaRPr>
          </a:p>
          <a:p>
            <a:pPr indent="0" lvl="0" marL="457200" marR="0" rtl="0" algn="l">
              <a:lnSpc>
                <a:spcPct val="100000"/>
              </a:lnSpc>
              <a:spcBef>
                <a:spcPts val="0"/>
              </a:spcBef>
              <a:spcAft>
                <a:spcPts val="0"/>
              </a:spcAft>
              <a:buNone/>
            </a:pPr>
            <a:r>
              <a:t/>
            </a:r>
            <a:endParaRPr b="1" i="1" sz="2400">
              <a:latin typeface="Arial"/>
              <a:ea typeface="Arial"/>
              <a:cs typeface="Arial"/>
              <a:sym typeface="Arial"/>
            </a:endParaRPr>
          </a:p>
          <a:p>
            <a:pPr indent="0" lvl="0" marL="457200" marR="0" rtl="0" algn="l">
              <a:lnSpc>
                <a:spcPct val="100000"/>
              </a:lnSpc>
              <a:spcBef>
                <a:spcPts val="0"/>
              </a:spcBef>
              <a:spcAft>
                <a:spcPts val="0"/>
              </a:spcAft>
              <a:buNone/>
            </a:pPr>
            <a:r>
              <a:t/>
            </a:r>
            <a:endParaRPr b="1" i="1" sz="2400">
              <a:latin typeface="Arial"/>
              <a:ea typeface="Arial"/>
              <a:cs typeface="Arial"/>
              <a:sym typeface="Arial"/>
            </a:endParaRPr>
          </a:p>
          <a:p>
            <a:pPr indent="0" lvl="0" marL="0" marR="0" rtl="0" algn="l">
              <a:lnSpc>
                <a:spcPct val="100000"/>
              </a:lnSpc>
              <a:spcBef>
                <a:spcPts val="0"/>
              </a:spcBef>
              <a:spcAft>
                <a:spcPts val="0"/>
              </a:spcAft>
              <a:buNone/>
            </a:pPr>
            <a:r>
              <a:t/>
            </a:r>
            <a:endParaRPr b="1" i="1" sz="2400">
              <a:latin typeface="Arial"/>
              <a:ea typeface="Arial"/>
              <a:cs typeface="Arial"/>
              <a:sym typeface="Arial"/>
            </a:endParaRPr>
          </a:p>
          <a:p>
            <a:pPr indent="0" lvl="0" marL="457200" marR="0" rtl="0" algn="l">
              <a:lnSpc>
                <a:spcPct val="100000"/>
              </a:lnSpc>
              <a:spcBef>
                <a:spcPts val="0"/>
              </a:spcBef>
              <a:spcAft>
                <a:spcPts val="0"/>
              </a:spcAft>
              <a:buNone/>
            </a:pPr>
            <a:r>
              <a:t/>
            </a:r>
            <a:endParaRPr b="1" i="1" sz="2400">
              <a:latin typeface="Arial"/>
              <a:ea typeface="Arial"/>
              <a:cs typeface="Arial"/>
              <a:sym typeface="Arial"/>
            </a:endParaRPr>
          </a:p>
          <a:p>
            <a:pPr indent="0" lvl="0" marL="457200" marR="0" rtl="0" algn="l">
              <a:lnSpc>
                <a:spcPct val="100000"/>
              </a:lnSpc>
              <a:spcBef>
                <a:spcPts val="0"/>
              </a:spcBef>
              <a:spcAft>
                <a:spcPts val="0"/>
              </a:spcAft>
              <a:buNone/>
            </a:pPr>
            <a:r>
              <a:t/>
            </a:r>
            <a:endParaRPr b="1" i="1" sz="2400">
              <a:latin typeface="Arial"/>
              <a:ea typeface="Arial"/>
              <a:cs typeface="Arial"/>
              <a:sym typeface="Arial"/>
            </a:endParaRPr>
          </a:p>
          <a:p>
            <a:pPr indent="0" lvl="0" marL="457200" marR="0" rtl="0" algn="l">
              <a:lnSpc>
                <a:spcPct val="100000"/>
              </a:lnSpc>
              <a:spcBef>
                <a:spcPts val="0"/>
              </a:spcBef>
              <a:spcAft>
                <a:spcPts val="0"/>
              </a:spcAft>
              <a:buNone/>
            </a:pPr>
            <a:r>
              <a:t/>
            </a:r>
            <a:endParaRPr b="1" i="1" sz="2400">
              <a:latin typeface="Arial"/>
              <a:ea typeface="Arial"/>
              <a:cs typeface="Arial"/>
              <a:sym typeface="Arial"/>
            </a:endParaRPr>
          </a:p>
          <a:p>
            <a:pPr indent="0" lvl="0" marL="457200" marR="0" rtl="0" algn="l">
              <a:lnSpc>
                <a:spcPct val="100000"/>
              </a:lnSpc>
              <a:spcBef>
                <a:spcPts val="0"/>
              </a:spcBef>
              <a:spcAft>
                <a:spcPts val="0"/>
              </a:spcAft>
              <a:buNone/>
            </a:pPr>
            <a:r>
              <a:t/>
            </a:r>
            <a:endParaRPr b="1" i="1" sz="2400">
              <a:latin typeface="Arial"/>
              <a:ea typeface="Arial"/>
              <a:cs typeface="Arial"/>
              <a:sym typeface="Arial"/>
            </a:endParaRPr>
          </a:p>
          <a:p>
            <a:pPr indent="0" lvl="0" marL="457200" marR="0" rtl="0" algn="l">
              <a:lnSpc>
                <a:spcPct val="100000"/>
              </a:lnSpc>
              <a:spcBef>
                <a:spcPts val="0"/>
              </a:spcBef>
              <a:spcAft>
                <a:spcPts val="0"/>
              </a:spcAft>
              <a:buNone/>
            </a:pPr>
            <a:r>
              <a:t/>
            </a:r>
            <a:endParaRPr b="1" i="1" sz="2400">
              <a:latin typeface="Arial"/>
              <a:ea typeface="Arial"/>
              <a:cs typeface="Arial"/>
              <a:sym typeface="Arial"/>
            </a:endParaRPr>
          </a:p>
          <a:p>
            <a:pPr indent="0" lvl="0" marL="457200" marR="0" rtl="0" algn="l">
              <a:lnSpc>
                <a:spcPct val="100000"/>
              </a:lnSpc>
              <a:spcBef>
                <a:spcPts val="0"/>
              </a:spcBef>
              <a:spcAft>
                <a:spcPts val="0"/>
              </a:spcAft>
              <a:buNone/>
            </a:pPr>
            <a:r>
              <a:t/>
            </a:r>
            <a:endParaRPr b="1" i="1" sz="2400">
              <a:latin typeface="Arial"/>
              <a:ea typeface="Arial"/>
              <a:cs typeface="Arial"/>
              <a:sym typeface="Arial"/>
            </a:endParaRPr>
          </a:p>
          <a:p>
            <a:pPr indent="0" lvl="0" marL="457200" marR="0" rtl="0" algn="l">
              <a:lnSpc>
                <a:spcPct val="100000"/>
              </a:lnSpc>
              <a:spcBef>
                <a:spcPts val="0"/>
              </a:spcBef>
              <a:spcAft>
                <a:spcPts val="0"/>
              </a:spcAft>
              <a:buNone/>
            </a:pPr>
            <a:r>
              <a:t/>
            </a:r>
            <a:endParaRPr b="1" i="1" sz="2400">
              <a:latin typeface="Arial"/>
              <a:ea typeface="Arial"/>
              <a:cs typeface="Arial"/>
              <a:sym typeface="Arial"/>
            </a:endParaRPr>
          </a:p>
          <a:p>
            <a:pPr indent="0" lvl="0" marL="457200" marR="0" rtl="0" algn="l">
              <a:lnSpc>
                <a:spcPct val="100000"/>
              </a:lnSpc>
              <a:spcBef>
                <a:spcPts val="0"/>
              </a:spcBef>
              <a:spcAft>
                <a:spcPts val="0"/>
              </a:spcAft>
              <a:buNone/>
            </a:pPr>
            <a:r>
              <a:t/>
            </a:r>
            <a:endParaRPr b="1" i="1" sz="2400">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Char char="●"/>
            </a:pPr>
            <a:r>
              <a:rPr b="1" i="1" lang="en-US" sz="2400">
                <a:latin typeface="Arial"/>
                <a:ea typeface="Arial"/>
                <a:cs typeface="Arial"/>
                <a:sym typeface="Arial"/>
              </a:rPr>
              <a:t>Model Performance Evaluation</a:t>
            </a:r>
            <a:endParaRPr b="1" i="1" sz="2400">
              <a:latin typeface="Arial"/>
              <a:ea typeface="Arial"/>
              <a:cs typeface="Arial"/>
              <a:sym typeface="Arial"/>
            </a:endParaRPr>
          </a:p>
          <a:p>
            <a:pPr indent="-381000" lvl="0" marL="457200" marR="0" rtl="0" algn="l">
              <a:lnSpc>
                <a:spcPct val="100000"/>
              </a:lnSpc>
              <a:spcBef>
                <a:spcPts val="0"/>
              </a:spcBef>
              <a:spcAft>
                <a:spcPts val="0"/>
              </a:spcAft>
              <a:buSzPts val="2400"/>
              <a:buFont typeface="Arial"/>
              <a:buChar char="-"/>
            </a:pPr>
            <a:r>
              <a:rPr b="1" i="1" lang="en-US" sz="2400">
                <a:latin typeface="Arial"/>
                <a:ea typeface="Arial"/>
                <a:cs typeface="Arial"/>
                <a:sym typeface="Arial"/>
              </a:rPr>
              <a:t>Regression</a:t>
            </a:r>
            <a:endParaRPr b="1" i="1" sz="2400">
              <a:latin typeface="Arial"/>
              <a:ea typeface="Arial"/>
              <a:cs typeface="Arial"/>
              <a:sym typeface="Arial"/>
            </a:endParaRPr>
          </a:p>
          <a:p>
            <a:pPr indent="-381000" lvl="0" marL="457200" marR="0" rtl="0" algn="l">
              <a:lnSpc>
                <a:spcPct val="100000"/>
              </a:lnSpc>
              <a:spcBef>
                <a:spcPts val="0"/>
              </a:spcBef>
              <a:spcAft>
                <a:spcPts val="0"/>
              </a:spcAft>
              <a:buSzPts val="2400"/>
              <a:buFont typeface="Arial"/>
              <a:buChar char="-"/>
            </a:pPr>
            <a:r>
              <a:rPr b="1" i="1" lang="en-US" sz="2400">
                <a:latin typeface="Arial"/>
                <a:ea typeface="Arial"/>
                <a:cs typeface="Arial"/>
                <a:sym typeface="Arial"/>
              </a:rPr>
              <a:t>Random Forest</a:t>
            </a:r>
            <a:endParaRPr b="1" i="1" sz="2400">
              <a:latin typeface="Arial"/>
              <a:ea typeface="Arial"/>
              <a:cs typeface="Arial"/>
              <a:sym typeface="Arial"/>
            </a:endParaRPr>
          </a:p>
          <a:p>
            <a:pPr indent="-381000" lvl="0" marL="457200" marR="0" rtl="0" algn="l">
              <a:lnSpc>
                <a:spcPct val="100000"/>
              </a:lnSpc>
              <a:spcBef>
                <a:spcPts val="0"/>
              </a:spcBef>
              <a:spcAft>
                <a:spcPts val="0"/>
              </a:spcAft>
              <a:buSzPts val="2400"/>
              <a:buFont typeface="Arial"/>
              <a:buChar char="-"/>
            </a:pPr>
            <a:r>
              <a:rPr b="1" i="1" lang="en-US" sz="2400">
                <a:latin typeface="Arial"/>
                <a:ea typeface="Arial"/>
                <a:cs typeface="Arial"/>
                <a:sym typeface="Arial"/>
              </a:rPr>
              <a:t>Classification (Logistic regression)</a:t>
            </a:r>
            <a:endParaRPr b="0" i="1" sz="2400" u="none">
              <a:solidFill>
                <a:schemeClr val="dk1"/>
              </a:solidFill>
              <a:latin typeface="Calibri"/>
              <a:ea typeface="Calibri"/>
              <a:cs typeface="Calibri"/>
              <a:sym typeface="Calibri"/>
            </a:endParaRPr>
          </a:p>
        </p:txBody>
      </p:sp>
      <p:sp>
        <p:nvSpPr>
          <p:cNvPr id="94" name="Google Shape;94;p13"/>
          <p:cNvSpPr txBox="1"/>
          <p:nvPr/>
        </p:nvSpPr>
        <p:spPr>
          <a:xfrm>
            <a:off x="1508750" y="6474750"/>
            <a:ext cx="27999600" cy="4333200"/>
          </a:xfrm>
          <a:prstGeom prst="rect">
            <a:avLst/>
          </a:prstGeom>
          <a:noFill/>
          <a:ln cap="flat" cmpd="sng" w="9525">
            <a:solidFill>
              <a:srgbClr val="ADAFAA"/>
            </a:solidFill>
            <a:prstDash val="solid"/>
            <a:miter lim="800000"/>
            <a:headEnd len="sm" w="sm" type="none"/>
            <a:tailEnd len="sm" w="sm" type="none"/>
          </a:ln>
        </p:spPr>
        <p:txBody>
          <a:bodyPr anchorCtr="0" anchor="t" bIns="0" lIns="428400" spcFirstLastPara="1" rIns="428400" wrap="square" tIns="0">
            <a:noAutofit/>
          </a:bodyPr>
          <a:lstStyle/>
          <a:p>
            <a:pPr indent="-1606550" lvl="0" marL="1606550" marR="0" rtl="0" algn="l">
              <a:lnSpc>
                <a:spcPct val="100000"/>
              </a:lnSpc>
              <a:spcBef>
                <a:spcPts val="0"/>
              </a:spcBef>
              <a:spcAft>
                <a:spcPts val="0"/>
              </a:spcAft>
              <a:buClr>
                <a:schemeClr val="dk1"/>
              </a:buClr>
              <a:buSzPts val="9100"/>
              <a:buFont typeface="Calibri"/>
              <a:buNone/>
            </a:pPr>
            <a:r>
              <a:rPr b="1" i="0" lang="en-US" sz="6000" u="none">
                <a:solidFill>
                  <a:srgbClr val="A61C00"/>
                </a:solidFill>
                <a:latin typeface="Calibri"/>
                <a:ea typeface="Calibri"/>
                <a:cs typeface="Calibri"/>
                <a:sym typeface="Calibri"/>
              </a:rPr>
              <a:t>Introduction</a:t>
            </a:r>
            <a:endParaRPr b="1" sz="6000">
              <a:solidFill>
                <a:srgbClr val="A61C00"/>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3600">
                <a:solidFill>
                  <a:srgbClr val="800000"/>
                </a:solidFill>
                <a:latin typeface="Calibri"/>
                <a:ea typeface="Calibri"/>
                <a:cs typeface="Calibri"/>
                <a:sym typeface="Calibri"/>
              </a:rPr>
              <a:t>Motivation:</a:t>
            </a:r>
            <a:r>
              <a:rPr b="1" lang="en-US" sz="3600">
                <a:solidFill>
                  <a:schemeClr val="dk1"/>
                </a:solidFill>
                <a:latin typeface="Calibri"/>
                <a:ea typeface="Calibri"/>
                <a:cs typeface="Calibri"/>
                <a:sym typeface="Calibri"/>
              </a:rPr>
              <a:t> </a:t>
            </a:r>
            <a:r>
              <a:rPr b="1" lang="en-US" sz="3600">
                <a:solidFill>
                  <a:schemeClr val="dk1"/>
                </a:solidFill>
                <a:latin typeface="Calibri"/>
                <a:ea typeface="Calibri"/>
                <a:cs typeface="Calibri"/>
                <a:sym typeface="Calibri"/>
              </a:rPr>
              <a:t>Financial distress</a:t>
            </a:r>
            <a:r>
              <a:rPr lang="en-US" sz="3600">
                <a:solidFill>
                  <a:schemeClr val="dk1"/>
                </a:solidFill>
                <a:latin typeface="Calibri"/>
                <a:ea typeface="Calibri"/>
                <a:cs typeface="Calibri"/>
                <a:sym typeface="Calibri"/>
              </a:rPr>
              <a:t> indicates a probability a company goes to bankruptcy. Financial distress can be unveiled from several warning signs of company’s financial performance, such as poor profits, negative cash flow, declining relationship with the bank, etc. </a:t>
            </a:r>
            <a:r>
              <a:rPr b="1" lang="en-US" sz="3600">
                <a:solidFill>
                  <a:schemeClr val="dk1"/>
                </a:solidFill>
                <a:latin typeface="Calibri"/>
                <a:ea typeface="Calibri"/>
                <a:cs typeface="Calibri"/>
                <a:sym typeface="Calibri"/>
              </a:rPr>
              <a:t>The “Risk Factor Section”</a:t>
            </a:r>
            <a:r>
              <a:rPr lang="en-US" sz="3600">
                <a:solidFill>
                  <a:schemeClr val="dk1"/>
                </a:solidFill>
                <a:latin typeface="Calibri"/>
                <a:ea typeface="Calibri"/>
                <a:cs typeface="Calibri"/>
                <a:sym typeface="Calibri"/>
              </a:rPr>
              <a:t> in the 10-K annual report  includes </a:t>
            </a:r>
            <a:r>
              <a:rPr lang="en-US" sz="3600">
                <a:solidFill>
                  <a:srgbClr val="212121"/>
                </a:solidFill>
                <a:highlight>
                  <a:srgbClr val="FFFFFF"/>
                </a:highlight>
                <a:latin typeface="Calibri"/>
                <a:ea typeface="Calibri"/>
                <a:cs typeface="Calibri"/>
                <a:sym typeface="Calibri"/>
              </a:rPr>
              <a:t>company’s explanation of the risks it faces, which </a:t>
            </a:r>
            <a:r>
              <a:rPr lang="en-US" sz="3600">
                <a:solidFill>
                  <a:schemeClr val="dk1"/>
                </a:solidFill>
                <a:latin typeface="Calibri"/>
                <a:ea typeface="Calibri"/>
                <a:cs typeface="Calibri"/>
                <a:sym typeface="Calibri"/>
              </a:rPr>
              <a:t>contains information regarding future firm fundamentals that is not captured by the quantitative information.</a:t>
            </a:r>
            <a:endParaRPr sz="3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3600">
                <a:solidFill>
                  <a:srgbClr val="800000"/>
                </a:solidFill>
                <a:latin typeface="Calibri"/>
                <a:ea typeface="Calibri"/>
                <a:cs typeface="Calibri"/>
                <a:sym typeface="Calibri"/>
              </a:rPr>
              <a:t>Objective</a:t>
            </a:r>
            <a:r>
              <a:rPr lang="en-US" sz="3600">
                <a:solidFill>
                  <a:srgbClr val="800000"/>
                </a:solidFill>
                <a:latin typeface="Calibri"/>
                <a:ea typeface="Calibri"/>
                <a:cs typeface="Calibri"/>
                <a:sym typeface="Calibri"/>
              </a:rPr>
              <a:t>:    Improve </a:t>
            </a:r>
            <a:r>
              <a:rPr lang="en-US" sz="3600">
                <a:solidFill>
                  <a:srgbClr val="800000"/>
                </a:solidFill>
                <a:latin typeface="Calibri"/>
                <a:ea typeface="Calibri"/>
                <a:cs typeface="Calibri"/>
                <a:sym typeface="Calibri"/>
              </a:rPr>
              <a:t>financial</a:t>
            </a:r>
            <a:r>
              <a:rPr lang="en-US" sz="3600">
                <a:solidFill>
                  <a:srgbClr val="800000"/>
                </a:solidFill>
                <a:latin typeface="Calibri"/>
                <a:ea typeface="Calibri"/>
                <a:cs typeface="Calibri"/>
                <a:sym typeface="Calibri"/>
              </a:rPr>
              <a:t> distress (edf) prediction based on risk factors in 10-K filling report from 2012 to 2016.</a:t>
            </a:r>
            <a:endParaRPr sz="3600">
              <a:solidFill>
                <a:srgbClr val="800000"/>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3600">
                <a:solidFill>
                  <a:srgbClr val="800000"/>
                </a:solidFill>
                <a:latin typeface="Calibri"/>
                <a:ea typeface="Calibri"/>
                <a:cs typeface="Calibri"/>
                <a:sym typeface="Calibri"/>
              </a:rPr>
              <a:t>Key Words:</a:t>
            </a:r>
            <a:r>
              <a:rPr lang="en-US" sz="3600">
                <a:solidFill>
                  <a:srgbClr val="800000"/>
                </a:solidFill>
                <a:latin typeface="Calibri"/>
                <a:ea typeface="Calibri"/>
                <a:cs typeface="Calibri"/>
                <a:sym typeface="Calibri"/>
              </a:rPr>
              <a:t> Text Mining, Natural Language Process, Topic Modelling, Predictive Modeling, Python</a:t>
            </a:r>
            <a:endParaRPr sz="3600">
              <a:solidFill>
                <a:srgbClr val="800000"/>
              </a:solidFill>
              <a:latin typeface="Calibri"/>
              <a:ea typeface="Calibri"/>
              <a:cs typeface="Calibri"/>
              <a:sym typeface="Calibri"/>
            </a:endParaRPr>
          </a:p>
        </p:txBody>
      </p:sp>
      <p:sp>
        <p:nvSpPr>
          <p:cNvPr id="95" name="Google Shape;95;p13"/>
          <p:cNvSpPr txBox="1"/>
          <p:nvPr/>
        </p:nvSpPr>
        <p:spPr>
          <a:xfrm>
            <a:off x="1508125" y="11012824"/>
            <a:ext cx="27999600" cy="5329500"/>
          </a:xfrm>
          <a:prstGeom prst="rect">
            <a:avLst/>
          </a:prstGeom>
          <a:noFill/>
          <a:ln cap="flat" cmpd="sng" w="9525">
            <a:solidFill>
              <a:srgbClr val="ADAFAA"/>
            </a:solidFill>
            <a:prstDash val="solid"/>
            <a:miter lim="800000"/>
            <a:headEnd len="sm" w="sm" type="none"/>
            <a:tailEnd len="sm" w="sm" type="none"/>
          </a:ln>
        </p:spPr>
        <p:txBody>
          <a:bodyPr anchorCtr="0" anchor="t" bIns="214200" lIns="428400" spcFirstLastPara="1" rIns="428400" wrap="square" tIns="214200">
            <a:noAutofit/>
          </a:bodyPr>
          <a:lstStyle/>
          <a:p>
            <a:pPr indent="0" lvl="0" marL="0" marR="0" rtl="0" algn="l">
              <a:lnSpc>
                <a:spcPct val="100000"/>
              </a:lnSpc>
              <a:spcBef>
                <a:spcPts val="0"/>
              </a:spcBef>
              <a:spcAft>
                <a:spcPts val="0"/>
              </a:spcAft>
              <a:buClr>
                <a:schemeClr val="dk1"/>
              </a:buClr>
              <a:buSzPts val="9100"/>
              <a:buFont typeface="Calibri"/>
              <a:buNone/>
            </a:pPr>
            <a:r>
              <a:t/>
            </a:r>
            <a:endParaRPr b="0" i="0" sz="131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3100" u="none">
              <a:solidFill>
                <a:schemeClr val="dk1"/>
              </a:solidFill>
              <a:latin typeface="Calibri"/>
              <a:ea typeface="Calibri"/>
              <a:cs typeface="Calibri"/>
              <a:sym typeface="Calibri"/>
            </a:endParaRPr>
          </a:p>
        </p:txBody>
      </p:sp>
      <p:sp>
        <p:nvSpPr>
          <p:cNvPr id="96" name="Google Shape;96;p13"/>
          <p:cNvSpPr txBox="1"/>
          <p:nvPr/>
        </p:nvSpPr>
        <p:spPr>
          <a:xfrm>
            <a:off x="15775825" y="30029425"/>
            <a:ext cx="13731900" cy="11156400"/>
          </a:xfrm>
          <a:prstGeom prst="rect">
            <a:avLst/>
          </a:prstGeom>
          <a:noFill/>
          <a:ln cap="flat" cmpd="sng" w="9525">
            <a:solidFill>
              <a:srgbClr val="ADAFAA"/>
            </a:solidFill>
            <a:prstDash val="solid"/>
            <a:miter lim="800000"/>
            <a:headEnd len="sm" w="sm" type="none"/>
            <a:tailEnd len="sm" w="sm" type="none"/>
          </a:ln>
        </p:spPr>
        <p:txBody>
          <a:bodyPr anchorCtr="0" anchor="t" bIns="214200" lIns="428400" spcFirstLastPara="1" rIns="428400" wrap="square" tIns="214200">
            <a:noAutofit/>
          </a:bodyPr>
          <a:lstStyle/>
          <a:p>
            <a:pPr indent="0" lvl="0" marL="0" marR="0" rtl="0" algn="l">
              <a:lnSpc>
                <a:spcPct val="100000"/>
              </a:lnSpc>
              <a:spcBef>
                <a:spcPts val="0"/>
              </a:spcBef>
              <a:spcAft>
                <a:spcPts val="0"/>
              </a:spcAft>
              <a:buClr>
                <a:schemeClr val="dk1"/>
              </a:buClr>
              <a:buSzPts val="9100"/>
              <a:buFont typeface="Calibri"/>
              <a:buNone/>
            </a:pPr>
            <a:r>
              <a:t/>
            </a:r>
            <a:endParaRPr/>
          </a:p>
          <a:p>
            <a:pPr indent="0" lvl="0" marL="0" marR="0" rtl="0" algn="l">
              <a:lnSpc>
                <a:spcPct val="100000"/>
              </a:lnSpc>
              <a:spcBef>
                <a:spcPts val="0"/>
              </a:spcBef>
              <a:spcAft>
                <a:spcPts val="0"/>
              </a:spcAft>
              <a:buClr>
                <a:schemeClr val="dk1"/>
              </a:buClr>
              <a:buSzPts val="9100"/>
              <a:buFont typeface="Calibri"/>
              <a:buNone/>
            </a:pPr>
            <a:r>
              <a:t/>
            </a:r>
            <a:endParaRPr sz="600"/>
          </a:p>
          <a:p>
            <a:pPr indent="-457200" lvl="0" marL="457200" marR="0" rtl="0" algn="l">
              <a:lnSpc>
                <a:spcPct val="100000"/>
              </a:lnSpc>
              <a:spcBef>
                <a:spcPts val="1820"/>
              </a:spcBef>
              <a:spcAft>
                <a:spcPts val="0"/>
              </a:spcAft>
              <a:buClr>
                <a:srgbClr val="800000"/>
              </a:buClr>
              <a:buSzPts val="3600"/>
              <a:buFont typeface="Calibri"/>
              <a:buChar char="●"/>
            </a:pPr>
            <a:r>
              <a:rPr b="1" lang="en-US" sz="3600">
                <a:solidFill>
                  <a:srgbClr val="800000"/>
                </a:solidFill>
                <a:latin typeface="Calibri"/>
                <a:ea typeface="Calibri"/>
                <a:cs typeface="Calibri"/>
                <a:sym typeface="Calibri"/>
              </a:rPr>
              <a:t>Conclusion</a:t>
            </a:r>
            <a:endParaRPr sz="3600">
              <a:solidFill>
                <a:schemeClr val="dk1"/>
              </a:solidFill>
              <a:latin typeface="Calibri"/>
              <a:ea typeface="Calibri"/>
              <a:cs typeface="Calibri"/>
              <a:sym typeface="Calibri"/>
            </a:endParaRPr>
          </a:p>
          <a:p>
            <a:pPr indent="-419100" lvl="0" marL="914400" marR="0" rtl="0" algn="l">
              <a:lnSpc>
                <a:spcPct val="100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Topic model (15 topics):</a:t>
            </a:r>
            <a:endParaRPr sz="3000">
              <a:solidFill>
                <a:schemeClr val="dk1"/>
              </a:solidFill>
              <a:latin typeface="Calibri"/>
              <a:ea typeface="Calibri"/>
              <a:cs typeface="Calibri"/>
              <a:sym typeface="Calibri"/>
            </a:endParaRPr>
          </a:p>
          <a:p>
            <a:pPr indent="0" lvl="0" marL="457200" marR="0" rtl="0" algn="l">
              <a:lnSpc>
                <a:spcPct val="100000"/>
              </a:lnSpc>
              <a:spcBef>
                <a:spcPts val="1820"/>
              </a:spcBef>
              <a:spcAft>
                <a:spcPts val="0"/>
              </a:spcAft>
              <a:buNone/>
            </a:pPr>
            <a:r>
              <a:rPr lang="en-US" sz="3600">
                <a:solidFill>
                  <a:schemeClr val="dk1"/>
                </a:solidFill>
                <a:latin typeface="Calibri"/>
                <a:ea typeface="Calibri"/>
                <a:cs typeface="Calibri"/>
                <a:sym typeface="Calibri"/>
              </a:rPr>
              <a:t>  </a:t>
            </a:r>
            <a:endParaRPr sz="3600">
              <a:solidFill>
                <a:schemeClr val="dk1"/>
              </a:solidFill>
              <a:latin typeface="Calibri"/>
              <a:ea typeface="Calibri"/>
              <a:cs typeface="Calibri"/>
              <a:sym typeface="Calibri"/>
            </a:endParaRPr>
          </a:p>
          <a:p>
            <a:pPr indent="0" lvl="0" marL="457200" marR="0" rtl="0" algn="l">
              <a:lnSpc>
                <a:spcPct val="100000"/>
              </a:lnSpc>
              <a:spcBef>
                <a:spcPts val="1820"/>
              </a:spcBef>
              <a:spcAft>
                <a:spcPts val="0"/>
              </a:spcAft>
              <a:buNone/>
            </a:pPr>
            <a:r>
              <a:t/>
            </a:r>
            <a:endParaRPr sz="3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b="1" sz="3600">
              <a:solidFill>
                <a:srgbClr val="800000"/>
              </a:solidFill>
              <a:latin typeface="Calibri"/>
              <a:ea typeface="Calibri"/>
              <a:cs typeface="Calibri"/>
              <a:sym typeface="Calibri"/>
            </a:endParaRPr>
          </a:p>
          <a:p>
            <a:pPr indent="0" lvl="0" marL="0" rtl="0" algn="l">
              <a:lnSpc>
                <a:spcPct val="115000"/>
              </a:lnSpc>
              <a:spcBef>
                <a:spcPts val="0"/>
              </a:spcBef>
              <a:spcAft>
                <a:spcPts val="0"/>
              </a:spcAft>
              <a:buNone/>
            </a:pPr>
            <a:r>
              <a:t/>
            </a:r>
            <a:endParaRPr b="1">
              <a:solidFill>
                <a:srgbClr val="800000"/>
              </a:solidFill>
              <a:latin typeface="Calibri"/>
              <a:ea typeface="Calibri"/>
              <a:cs typeface="Calibri"/>
              <a:sym typeface="Calibri"/>
            </a:endParaRPr>
          </a:p>
          <a:p>
            <a:pPr indent="-419100" lvl="0" marL="914400" marR="0" rtl="0" algn="l">
              <a:lnSpc>
                <a:spcPct val="100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After studied the correlation between negative words and edf, we found that generic sentiment analysis using word lists do not add predictive power according to the nature of “Risk Factor” section.</a:t>
            </a:r>
            <a:endParaRPr sz="3000">
              <a:solidFill>
                <a:schemeClr val="dk1"/>
              </a:solidFill>
              <a:latin typeface="Calibri"/>
              <a:ea typeface="Calibri"/>
              <a:cs typeface="Calibri"/>
              <a:sym typeface="Calibri"/>
            </a:endParaRPr>
          </a:p>
          <a:p>
            <a:pPr indent="-419100" lvl="0" marL="914400" marR="0" rtl="0" algn="l">
              <a:lnSpc>
                <a:spcPct val="100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The meaningful results from sentiment analysis is that we </a:t>
            </a:r>
            <a:r>
              <a:rPr lang="en-US" sz="3000">
                <a:solidFill>
                  <a:schemeClr val="dk1"/>
                </a:solidFill>
                <a:latin typeface="Calibri"/>
                <a:ea typeface="Calibri"/>
                <a:cs typeface="Calibri"/>
                <a:sym typeface="Calibri"/>
              </a:rPr>
              <a:t>observed</a:t>
            </a:r>
            <a:r>
              <a:rPr lang="en-US" sz="3000">
                <a:solidFill>
                  <a:schemeClr val="dk1"/>
                </a:solidFill>
                <a:latin typeface="Calibri"/>
                <a:ea typeface="Calibri"/>
                <a:cs typeface="Calibri"/>
                <a:sym typeface="Calibri"/>
              </a:rPr>
              <a:t> new words showed up along years</a:t>
            </a:r>
            <a:endParaRPr sz="3000">
              <a:solidFill>
                <a:schemeClr val="dk1"/>
              </a:solidFill>
              <a:latin typeface="Calibri"/>
              <a:ea typeface="Calibri"/>
              <a:cs typeface="Calibri"/>
              <a:sym typeface="Calibri"/>
            </a:endParaRPr>
          </a:p>
          <a:p>
            <a:pPr indent="-457200" lvl="0" marL="457200" marR="0" rtl="0" algn="l">
              <a:lnSpc>
                <a:spcPct val="100000"/>
              </a:lnSpc>
              <a:spcBef>
                <a:spcPts val="0"/>
              </a:spcBef>
              <a:spcAft>
                <a:spcPts val="0"/>
              </a:spcAft>
              <a:buClr>
                <a:srgbClr val="800000"/>
              </a:buClr>
              <a:buSzPts val="3600"/>
              <a:buFont typeface="Calibri"/>
              <a:buChar char="●"/>
            </a:pPr>
            <a:r>
              <a:rPr b="1" lang="en-US" sz="3600">
                <a:solidFill>
                  <a:srgbClr val="800000"/>
                </a:solidFill>
                <a:latin typeface="Calibri"/>
                <a:ea typeface="Calibri"/>
                <a:cs typeface="Calibri"/>
                <a:sym typeface="Calibri"/>
              </a:rPr>
              <a:t>Limitations and future work</a:t>
            </a:r>
            <a:endParaRPr sz="3600">
              <a:solidFill>
                <a:schemeClr val="dk1"/>
              </a:solidFill>
              <a:latin typeface="Calibri"/>
              <a:ea typeface="Calibri"/>
              <a:cs typeface="Calibri"/>
              <a:sym typeface="Calibri"/>
            </a:endParaRPr>
          </a:p>
          <a:p>
            <a:pPr indent="-419100" lvl="0" marL="914400" marR="0" rtl="0" algn="l">
              <a:lnSpc>
                <a:spcPct val="100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Medium correlation </a:t>
            </a:r>
            <a:r>
              <a:rPr lang="en-US" sz="3000">
                <a:solidFill>
                  <a:schemeClr val="dk1"/>
                </a:solidFill>
                <a:latin typeface="Calibri"/>
                <a:ea typeface="Calibri"/>
                <a:cs typeface="Calibri"/>
                <a:sym typeface="Calibri"/>
              </a:rPr>
              <a:t>coefficient among texts and edf: </a:t>
            </a:r>
            <a:r>
              <a:rPr lang="en-US" sz="3000">
                <a:solidFill>
                  <a:schemeClr val="dk1"/>
                </a:solidFill>
                <a:latin typeface="Calibri"/>
                <a:ea typeface="Calibri"/>
                <a:cs typeface="Calibri"/>
                <a:sym typeface="Calibri"/>
              </a:rPr>
              <a:t> </a:t>
            </a:r>
            <a:endParaRPr sz="3000">
              <a:solidFill>
                <a:schemeClr val="dk1"/>
              </a:solidFill>
              <a:latin typeface="Calibri"/>
              <a:ea typeface="Calibri"/>
              <a:cs typeface="Calibri"/>
              <a:sym typeface="Calibri"/>
            </a:endParaRPr>
          </a:p>
          <a:p>
            <a:pPr indent="-419100" lvl="0" marL="914400" marR="0" rtl="0" algn="l">
              <a:lnSpc>
                <a:spcPct val="100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The correlation coefficient between sentiment results and edf reveals that only text from ‘Risk Factor’ is not sufficient to support edf. In the future, the research will add both </a:t>
            </a:r>
            <a:r>
              <a:rPr lang="en-US" sz="3000">
                <a:solidFill>
                  <a:schemeClr val="dk1"/>
                </a:solidFill>
                <a:latin typeface="Calibri"/>
                <a:ea typeface="Calibri"/>
                <a:cs typeface="Calibri"/>
                <a:sym typeface="Calibri"/>
              </a:rPr>
              <a:t>textual</a:t>
            </a:r>
            <a:r>
              <a:rPr lang="en-US" sz="3000">
                <a:solidFill>
                  <a:schemeClr val="dk1"/>
                </a:solidFill>
                <a:latin typeface="Calibri"/>
                <a:ea typeface="Calibri"/>
                <a:cs typeface="Calibri"/>
                <a:sym typeface="Calibri"/>
              </a:rPr>
              <a:t> and </a:t>
            </a:r>
            <a:r>
              <a:rPr lang="en-US" sz="3000">
                <a:solidFill>
                  <a:schemeClr val="dk1"/>
                </a:solidFill>
                <a:latin typeface="Calibri"/>
                <a:ea typeface="Calibri"/>
                <a:cs typeface="Calibri"/>
                <a:sym typeface="Calibri"/>
              </a:rPr>
              <a:t>numerical</a:t>
            </a:r>
            <a:r>
              <a:rPr lang="en-US" sz="3000">
                <a:solidFill>
                  <a:schemeClr val="dk1"/>
                </a:solidFill>
                <a:latin typeface="Calibri"/>
                <a:ea typeface="Calibri"/>
                <a:cs typeface="Calibri"/>
                <a:sym typeface="Calibri"/>
              </a:rPr>
              <a:t> dimensions to explain edf. </a:t>
            </a:r>
            <a:endParaRPr sz="3000">
              <a:solidFill>
                <a:schemeClr val="dk1"/>
              </a:solidFill>
              <a:latin typeface="Calibri"/>
              <a:ea typeface="Calibri"/>
              <a:cs typeface="Calibri"/>
              <a:sym typeface="Calibri"/>
            </a:endParaRPr>
          </a:p>
          <a:p>
            <a:pPr indent="-419100" lvl="0" marL="914400" marR="0" rtl="0" algn="l">
              <a:lnSpc>
                <a:spcPct val="100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For textual dimension, industry of companies will be under consideration. For numerical dimensions, the research will consider to add the text feature we got to the original Moody’s model to investigate whether we can improve the prediction accuracy of </a:t>
            </a:r>
            <a:r>
              <a:rPr lang="en-US" sz="3000">
                <a:solidFill>
                  <a:schemeClr val="dk1"/>
                </a:solidFill>
                <a:latin typeface="Calibri"/>
                <a:ea typeface="Calibri"/>
                <a:cs typeface="Calibri"/>
                <a:sym typeface="Calibri"/>
              </a:rPr>
              <a:t>financial</a:t>
            </a:r>
            <a:r>
              <a:rPr lang="en-US" sz="3000">
                <a:solidFill>
                  <a:schemeClr val="dk1"/>
                </a:solidFill>
                <a:latin typeface="Calibri"/>
                <a:ea typeface="Calibri"/>
                <a:cs typeface="Calibri"/>
                <a:sym typeface="Calibri"/>
              </a:rPr>
              <a:t> distress. </a:t>
            </a:r>
            <a:endParaRPr b="0" i="0" sz="3000" u="none">
              <a:solidFill>
                <a:schemeClr val="dk1"/>
              </a:solidFill>
              <a:latin typeface="Calibri"/>
              <a:ea typeface="Calibri"/>
              <a:cs typeface="Calibri"/>
              <a:sym typeface="Calibri"/>
            </a:endParaRPr>
          </a:p>
        </p:txBody>
      </p:sp>
      <p:sp>
        <p:nvSpPr>
          <p:cNvPr id="97" name="Google Shape;97;p13"/>
          <p:cNvSpPr txBox="1"/>
          <p:nvPr/>
        </p:nvSpPr>
        <p:spPr>
          <a:xfrm>
            <a:off x="23114000" y="4383513"/>
            <a:ext cx="6172200" cy="584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ADAFAA"/>
              </a:buClr>
              <a:buSzPts val="3200"/>
              <a:buFont typeface="Arial"/>
              <a:buNone/>
            </a:pPr>
            <a:r>
              <a:rPr b="0" i="0" lang="en-US" sz="3200" u="none">
                <a:solidFill>
                  <a:srgbClr val="ADAFAA"/>
                </a:solidFill>
                <a:latin typeface="Arial"/>
                <a:ea typeface="Arial"/>
                <a:cs typeface="Arial"/>
                <a:sym typeface="Arial"/>
              </a:rPr>
              <a:t>Business Intelligence &amp; Analytics</a:t>
            </a:r>
            <a:endParaRPr/>
          </a:p>
        </p:txBody>
      </p:sp>
      <p:cxnSp>
        <p:nvCxnSpPr>
          <p:cNvPr id="98" name="Google Shape;98;p13"/>
          <p:cNvCxnSpPr/>
          <p:nvPr/>
        </p:nvCxnSpPr>
        <p:spPr>
          <a:xfrm>
            <a:off x="23025900" y="1689475"/>
            <a:ext cx="0" cy="4114800"/>
          </a:xfrm>
          <a:prstGeom prst="straightConnector1">
            <a:avLst/>
          </a:prstGeom>
          <a:noFill/>
          <a:ln cap="flat" cmpd="sng" w="63500">
            <a:solidFill>
              <a:srgbClr val="ADAFAA"/>
            </a:solidFill>
            <a:prstDash val="solid"/>
            <a:miter lim="800000"/>
            <a:headEnd len="med" w="med" type="none"/>
            <a:tailEnd len="med" w="med" type="none"/>
          </a:ln>
        </p:spPr>
      </p:cxnSp>
      <p:sp>
        <p:nvSpPr>
          <p:cNvPr id="99" name="Google Shape;99;p13"/>
          <p:cNvSpPr txBox="1"/>
          <p:nvPr/>
        </p:nvSpPr>
        <p:spPr>
          <a:xfrm>
            <a:off x="4038600" y="42756138"/>
            <a:ext cx="23110826" cy="1570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800"/>
              <a:buFont typeface="Arial"/>
              <a:buNone/>
            </a:pPr>
            <a:r>
              <a:rPr b="0" i="0" lang="en-US" sz="4800" u="none">
                <a:solidFill>
                  <a:schemeClr val="lt1"/>
                </a:solidFill>
                <a:latin typeface="Arial"/>
                <a:ea typeface="Arial"/>
                <a:cs typeface="Arial"/>
                <a:sym typeface="Arial"/>
              </a:rPr>
              <a:t>http://www.stevens.edu/bia</a:t>
            </a:r>
            <a:endParaRPr/>
          </a:p>
          <a:p>
            <a:pPr indent="0" lvl="0" marL="0" marR="0" rtl="0" algn="l">
              <a:lnSpc>
                <a:spcPct val="100000"/>
              </a:lnSpc>
              <a:spcBef>
                <a:spcPts val="0"/>
              </a:spcBef>
              <a:spcAft>
                <a:spcPts val="0"/>
              </a:spcAft>
              <a:buNone/>
            </a:pPr>
            <a:r>
              <a:t/>
            </a:r>
            <a:endParaRPr b="0" i="0" sz="4800" u="none">
              <a:solidFill>
                <a:schemeClr val="lt1"/>
              </a:solidFill>
              <a:latin typeface="Arial"/>
              <a:ea typeface="Arial"/>
              <a:cs typeface="Arial"/>
              <a:sym typeface="Arial"/>
            </a:endParaRPr>
          </a:p>
        </p:txBody>
      </p:sp>
      <p:pic>
        <p:nvPicPr>
          <p:cNvPr descr="Stevens-Official-PMSColor-R.png" id="100" name="Google Shape;100;p13"/>
          <p:cNvPicPr preferRelativeResize="0"/>
          <p:nvPr/>
        </p:nvPicPr>
        <p:blipFill rotWithShape="1">
          <a:blip r:embed="rId3">
            <a:alphaModFix/>
          </a:blip>
          <a:srcRect b="0" l="0" r="0" t="0"/>
          <a:stretch/>
        </p:blipFill>
        <p:spPr>
          <a:xfrm>
            <a:off x="23241000" y="1862575"/>
            <a:ext cx="5918200" cy="2520950"/>
          </a:xfrm>
          <a:prstGeom prst="rect">
            <a:avLst/>
          </a:prstGeom>
          <a:noFill/>
          <a:ln>
            <a:noFill/>
          </a:ln>
        </p:spPr>
      </p:pic>
      <p:sp>
        <p:nvSpPr>
          <p:cNvPr id="101" name="Google Shape;101;p13"/>
          <p:cNvSpPr txBox="1"/>
          <p:nvPr/>
        </p:nvSpPr>
        <p:spPr>
          <a:xfrm>
            <a:off x="1446038" y="16547200"/>
            <a:ext cx="14036400" cy="24639000"/>
          </a:xfrm>
          <a:prstGeom prst="rect">
            <a:avLst/>
          </a:prstGeom>
          <a:noFill/>
          <a:ln cap="flat" cmpd="sng" w="9525">
            <a:solidFill>
              <a:srgbClr val="D9D9D9"/>
            </a:solidFill>
            <a:prstDash val="solid"/>
            <a:miter lim="800000"/>
            <a:headEnd len="sm" w="sm" type="none"/>
            <a:tailEnd len="sm" w="sm" type="none"/>
          </a:ln>
        </p:spPr>
        <p:txBody>
          <a:bodyPr anchorCtr="0" anchor="t" bIns="214200" lIns="428400" spcFirstLastPara="1" rIns="428400" wrap="square" tIns="214200">
            <a:noAutofit/>
          </a:bodyPr>
          <a:lstStyle/>
          <a:p>
            <a:pPr indent="0" lvl="0" marL="0" marR="0" rtl="0" algn="l">
              <a:lnSpc>
                <a:spcPct val="100000"/>
              </a:lnSpc>
              <a:spcBef>
                <a:spcPts val="0"/>
              </a:spcBef>
              <a:spcAft>
                <a:spcPts val="0"/>
              </a:spcAft>
              <a:buNone/>
            </a:pPr>
            <a:r>
              <a:rPr b="1" lang="en-US" sz="6000">
                <a:solidFill>
                  <a:srgbClr val="A61C00"/>
                </a:solidFill>
                <a:latin typeface="Calibri"/>
                <a:ea typeface="Calibri"/>
                <a:cs typeface="Calibri"/>
                <a:sym typeface="Calibri"/>
              </a:rPr>
              <a:t>Natural Language Process</a:t>
            </a:r>
            <a:endParaRPr b="1" sz="6000">
              <a:solidFill>
                <a:srgbClr val="A61C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800">
              <a:solidFill>
                <a:srgbClr val="A61C00"/>
              </a:solidFill>
              <a:latin typeface="Calibri"/>
              <a:ea typeface="Calibri"/>
              <a:cs typeface="Calibri"/>
              <a:sym typeface="Calibri"/>
            </a:endParaRPr>
          </a:p>
          <a:p>
            <a:pPr indent="-419100" lvl="0" marL="457200" marR="0" rtl="0" algn="l">
              <a:lnSpc>
                <a:spcPct val="100000"/>
              </a:lnSpc>
              <a:spcBef>
                <a:spcPts val="0"/>
              </a:spcBef>
              <a:spcAft>
                <a:spcPts val="0"/>
              </a:spcAft>
              <a:buClr>
                <a:schemeClr val="dk1"/>
              </a:buClr>
              <a:buSzPts val="3000"/>
              <a:buFont typeface="Calibri"/>
              <a:buChar char="●"/>
            </a:pPr>
            <a:r>
              <a:rPr b="1" lang="en-US" sz="3000"/>
              <a:t>Sentiment Analysis: Positive/Negative Words Across Years</a:t>
            </a:r>
            <a:endParaRPr sz="4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4800">
              <a:solidFill>
                <a:schemeClr val="dk1"/>
              </a:solidFill>
              <a:latin typeface="Calibri"/>
              <a:ea typeface="Calibri"/>
              <a:cs typeface="Calibri"/>
              <a:sym typeface="Calibri"/>
            </a:endParaRPr>
          </a:p>
        </p:txBody>
      </p:sp>
      <p:sp>
        <p:nvSpPr>
          <p:cNvPr id="102" name="Google Shape;102;p13"/>
          <p:cNvSpPr txBox="1"/>
          <p:nvPr/>
        </p:nvSpPr>
        <p:spPr>
          <a:xfrm>
            <a:off x="1737400" y="12341100"/>
            <a:ext cx="8016300" cy="3768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US" sz="2800"/>
              <a:t>Dataset: </a:t>
            </a:r>
            <a:r>
              <a:rPr lang="en-US" sz="2800"/>
              <a:t>12,103 observations </a:t>
            </a:r>
            <a:endParaRPr sz="2800"/>
          </a:p>
          <a:p>
            <a:pPr indent="0" lvl="0" marL="0" rtl="0" algn="just">
              <a:spcBef>
                <a:spcPts val="0"/>
              </a:spcBef>
              <a:spcAft>
                <a:spcPts val="0"/>
              </a:spcAft>
              <a:buNone/>
            </a:pPr>
            <a:r>
              <a:rPr b="1" lang="en-US" sz="2800"/>
              <a:t>Yearly Range: </a:t>
            </a:r>
            <a:r>
              <a:rPr lang="en-US" sz="2800"/>
              <a:t>2012 - 2016</a:t>
            </a:r>
            <a:endParaRPr sz="2800"/>
          </a:p>
          <a:p>
            <a:pPr indent="0" lvl="0" marL="0" rtl="0" algn="just">
              <a:spcBef>
                <a:spcPts val="0"/>
              </a:spcBef>
              <a:spcAft>
                <a:spcPts val="0"/>
              </a:spcAft>
              <a:buNone/>
            </a:pPr>
            <a:r>
              <a:rPr b="1" lang="en-US" sz="2800"/>
              <a:t>Variables:</a:t>
            </a:r>
            <a:endParaRPr b="1" sz="2800"/>
          </a:p>
          <a:p>
            <a:pPr indent="-406400" lvl="0" marL="457200" rtl="0" algn="just">
              <a:spcBef>
                <a:spcPts val="0"/>
              </a:spcBef>
              <a:spcAft>
                <a:spcPts val="0"/>
              </a:spcAft>
              <a:buSzPts val="2800"/>
              <a:buChar char="●"/>
            </a:pPr>
            <a:r>
              <a:rPr lang="en-US" sz="2800"/>
              <a:t>gvkey: Unique key for each company</a:t>
            </a:r>
            <a:endParaRPr sz="2800"/>
          </a:p>
          <a:p>
            <a:pPr indent="-406400" lvl="0" marL="457200" rtl="0" algn="just">
              <a:spcBef>
                <a:spcPts val="0"/>
              </a:spcBef>
              <a:spcAft>
                <a:spcPts val="0"/>
              </a:spcAft>
              <a:buSzPts val="2800"/>
              <a:buChar char="●"/>
            </a:pPr>
            <a:r>
              <a:rPr lang="en-US" sz="2800"/>
              <a:t>year: Year for each 10-K report</a:t>
            </a:r>
            <a:endParaRPr sz="2800"/>
          </a:p>
          <a:p>
            <a:pPr indent="-406400" lvl="0" marL="457200" rtl="0" algn="just">
              <a:spcBef>
                <a:spcPts val="0"/>
              </a:spcBef>
              <a:spcAft>
                <a:spcPts val="0"/>
              </a:spcAft>
              <a:buSzPts val="2800"/>
              <a:buChar char="●"/>
            </a:pPr>
            <a:r>
              <a:rPr lang="en-US" sz="2800"/>
              <a:t>edf: Financial distress score</a:t>
            </a:r>
            <a:endParaRPr sz="2800"/>
          </a:p>
          <a:p>
            <a:pPr indent="-406400" lvl="0" marL="457200" rtl="0" algn="just">
              <a:spcBef>
                <a:spcPts val="0"/>
              </a:spcBef>
              <a:spcAft>
                <a:spcPts val="0"/>
              </a:spcAft>
              <a:buSzPts val="2800"/>
              <a:buChar char="●"/>
            </a:pPr>
            <a:r>
              <a:rPr lang="en-US" sz="2800"/>
              <a:t>actual_10k_path_raw: Path to documents </a:t>
            </a:r>
            <a:endParaRPr sz="2800"/>
          </a:p>
          <a:p>
            <a:pPr indent="-406400" lvl="0" marL="457200" rtl="0" algn="just">
              <a:spcBef>
                <a:spcPts val="0"/>
              </a:spcBef>
              <a:spcAft>
                <a:spcPts val="0"/>
              </a:spcAft>
              <a:buSzPts val="2800"/>
              <a:buChar char="●"/>
            </a:pPr>
            <a:r>
              <a:rPr lang="en-US" sz="2800"/>
              <a:t>risk_factor_text: Scraped ‘Risk Factor’</a:t>
            </a:r>
            <a:endParaRPr sz="2800"/>
          </a:p>
        </p:txBody>
      </p:sp>
      <p:pic>
        <p:nvPicPr>
          <p:cNvPr id="103" name="Google Shape;103;p13"/>
          <p:cNvPicPr preferRelativeResize="0"/>
          <p:nvPr/>
        </p:nvPicPr>
        <p:blipFill>
          <a:blip r:embed="rId4">
            <a:alphaModFix/>
          </a:blip>
          <a:stretch>
            <a:fillRect/>
          </a:stretch>
        </p:blipFill>
        <p:spPr>
          <a:xfrm>
            <a:off x="1813600" y="28960575"/>
            <a:ext cx="13301275" cy="12587476"/>
          </a:xfrm>
          <a:prstGeom prst="rect">
            <a:avLst/>
          </a:prstGeom>
          <a:noFill/>
          <a:ln>
            <a:noFill/>
          </a:ln>
        </p:spPr>
      </p:pic>
      <p:pic>
        <p:nvPicPr>
          <p:cNvPr id="104" name="Google Shape;104;p13"/>
          <p:cNvPicPr preferRelativeResize="0"/>
          <p:nvPr/>
        </p:nvPicPr>
        <p:blipFill>
          <a:blip r:embed="rId5">
            <a:alphaModFix/>
          </a:blip>
          <a:stretch>
            <a:fillRect/>
          </a:stretch>
        </p:blipFill>
        <p:spPr>
          <a:xfrm>
            <a:off x="8400621" y="23737575"/>
            <a:ext cx="7074229" cy="4994400"/>
          </a:xfrm>
          <a:prstGeom prst="rect">
            <a:avLst/>
          </a:prstGeom>
          <a:noFill/>
          <a:ln>
            <a:noFill/>
          </a:ln>
        </p:spPr>
      </p:pic>
      <p:pic>
        <p:nvPicPr>
          <p:cNvPr id="105" name="Google Shape;105;p13"/>
          <p:cNvPicPr preferRelativeResize="0"/>
          <p:nvPr/>
        </p:nvPicPr>
        <p:blipFill>
          <a:blip r:embed="rId6">
            <a:alphaModFix/>
          </a:blip>
          <a:stretch>
            <a:fillRect/>
          </a:stretch>
        </p:blipFill>
        <p:spPr>
          <a:xfrm>
            <a:off x="1590850" y="23737575"/>
            <a:ext cx="6813093" cy="4727270"/>
          </a:xfrm>
          <a:prstGeom prst="rect">
            <a:avLst/>
          </a:prstGeom>
          <a:noFill/>
          <a:ln>
            <a:noFill/>
          </a:ln>
        </p:spPr>
      </p:pic>
      <p:sp>
        <p:nvSpPr>
          <p:cNvPr id="106" name="Google Shape;106;p13"/>
          <p:cNvSpPr txBox="1"/>
          <p:nvPr/>
        </p:nvSpPr>
        <p:spPr>
          <a:xfrm>
            <a:off x="1813600" y="28399700"/>
            <a:ext cx="11502300" cy="5841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b="1" lang="en-US" sz="3000"/>
              <a:t>LDA Topic Modeling: </a:t>
            </a:r>
            <a:r>
              <a:rPr b="1" lang="en-US" sz="3000">
                <a:solidFill>
                  <a:schemeClr val="dk1"/>
                </a:solidFill>
              </a:rPr>
              <a:t>Word Cloud for Each Topic</a:t>
            </a:r>
            <a:endParaRPr b="1" sz="3000"/>
          </a:p>
        </p:txBody>
      </p:sp>
      <p:sp>
        <p:nvSpPr>
          <p:cNvPr id="107" name="Google Shape;107;p13"/>
          <p:cNvSpPr txBox="1"/>
          <p:nvPr/>
        </p:nvSpPr>
        <p:spPr>
          <a:xfrm>
            <a:off x="1813600" y="23141900"/>
            <a:ext cx="12996600" cy="5841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b="1" lang="en-US" sz="3000"/>
              <a:t>Hypothesis: Frequent Words VS. Financial Distress</a:t>
            </a:r>
            <a:endParaRPr b="1" sz="3000"/>
          </a:p>
        </p:txBody>
      </p:sp>
      <p:pic>
        <p:nvPicPr>
          <p:cNvPr id="108" name="Google Shape;108;p13"/>
          <p:cNvPicPr preferRelativeResize="0"/>
          <p:nvPr/>
        </p:nvPicPr>
        <p:blipFill rotWithShape="1">
          <a:blip r:embed="rId7">
            <a:alphaModFix/>
          </a:blip>
          <a:srcRect b="44505" l="0" r="-1491" t="20466"/>
          <a:stretch/>
        </p:blipFill>
        <p:spPr>
          <a:xfrm>
            <a:off x="8572950" y="11241425"/>
            <a:ext cx="21163376" cy="4994393"/>
          </a:xfrm>
          <a:prstGeom prst="rect">
            <a:avLst/>
          </a:prstGeom>
          <a:noFill/>
          <a:ln>
            <a:noFill/>
          </a:ln>
        </p:spPr>
      </p:pic>
      <p:pic>
        <p:nvPicPr>
          <p:cNvPr id="109" name="Google Shape;109;p13"/>
          <p:cNvPicPr preferRelativeResize="0"/>
          <p:nvPr/>
        </p:nvPicPr>
        <p:blipFill>
          <a:blip r:embed="rId8">
            <a:alphaModFix/>
          </a:blip>
          <a:stretch>
            <a:fillRect/>
          </a:stretch>
        </p:blipFill>
        <p:spPr>
          <a:xfrm>
            <a:off x="23708475" y="18262875"/>
            <a:ext cx="4656900" cy="3005459"/>
          </a:xfrm>
          <a:prstGeom prst="rect">
            <a:avLst/>
          </a:prstGeom>
          <a:noFill/>
          <a:ln>
            <a:noFill/>
          </a:ln>
        </p:spPr>
      </p:pic>
      <p:sp>
        <p:nvSpPr>
          <p:cNvPr id="110" name="Google Shape;110;p13"/>
          <p:cNvSpPr txBox="1"/>
          <p:nvPr/>
        </p:nvSpPr>
        <p:spPr>
          <a:xfrm>
            <a:off x="4812325" y="24260875"/>
            <a:ext cx="3471000" cy="11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t>Low financial distress: </a:t>
            </a:r>
            <a:endParaRPr b="1" sz="2400"/>
          </a:p>
          <a:p>
            <a:pPr indent="-381000" lvl="0" marL="457200" rtl="0" algn="l">
              <a:spcBef>
                <a:spcPts val="0"/>
              </a:spcBef>
              <a:spcAft>
                <a:spcPts val="0"/>
              </a:spcAft>
              <a:buSzPts val="2400"/>
              <a:buChar char="-"/>
            </a:pPr>
            <a:r>
              <a:rPr lang="en-US" sz="2400"/>
              <a:t>Client service</a:t>
            </a:r>
            <a:endParaRPr sz="2400"/>
          </a:p>
          <a:p>
            <a:pPr indent="-381000" lvl="0" marL="457200" rtl="0" algn="l">
              <a:spcBef>
                <a:spcPts val="0"/>
              </a:spcBef>
              <a:spcAft>
                <a:spcPts val="0"/>
              </a:spcAft>
              <a:buSzPts val="2400"/>
              <a:buChar char="-"/>
            </a:pPr>
            <a:r>
              <a:rPr lang="en-US" sz="2400"/>
              <a:t>New technology </a:t>
            </a:r>
            <a:endParaRPr sz="2400"/>
          </a:p>
          <a:p>
            <a:pPr indent="-381000" lvl="0" marL="457200" rtl="0" algn="l">
              <a:spcBef>
                <a:spcPts val="0"/>
              </a:spcBef>
              <a:spcAft>
                <a:spcPts val="0"/>
              </a:spcAft>
              <a:buSzPts val="2400"/>
              <a:buChar char="-"/>
            </a:pPr>
            <a:r>
              <a:rPr lang="en-US" sz="2400"/>
              <a:t>Employee-oriented</a:t>
            </a:r>
            <a:endParaRPr sz="2400"/>
          </a:p>
        </p:txBody>
      </p:sp>
      <p:sp>
        <p:nvSpPr>
          <p:cNvPr id="111" name="Google Shape;111;p13"/>
          <p:cNvSpPr txBox="1"/>
          <p:nvPr/>
        </p:nvSpPr>
        <p:spPr>
          <a:xfrm>
            <a:off x="10887475" y="24260875"/>
            <a:ext cx="4656900" cy="119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2400"/>
              <a:t>High</a:t>
            </a:r>
            <a:r>
              <a:rPr b="1" lang="en-US" sz="2400"/>
              <a:t> financial distress: </a:t>
            </a:r>
            <a:endParaRPr b="1" sz="2400"/>
          </a:p>
          <a:p>
            <a:pPr indent="-381000" lvl="0" marL="457200" marR="0" rtl="0" algn="l">
              <a:lnSpc>
                <a:spcPct val="100000"/>
              </a:lnSpc>
              <a:spcBef>
                <a:spcPts val="0"/>
              </a:spcBef>
              <a:spcAft>
                <a:spcPts val="0"/>
              </a:spcAft>
              <a:buSzPts val="2400"/>
              <a:buChar char="-"/>
            </a:pPr>
            <a:r>
              <a:rPr lang="en-US" sz="2400"/>
              <a:t>Finite resource</a:t>
            </a:r>
            <a:endParaRPr sz="2400"/>
          </a:p>
          <a:p>
            <a:pPr indent="-381000" lvl="0" marL="457200" marR="0" rtl="0" algn="l">
              <a:lnSpc>
                <a:spcPct val="100000"/>
              </a:lnSpc>
              <a:spcBef>
                <a:spcPts val="0"/>
              </a:spcBef>
              <a:spcAft>
                <a:spcPts val="0"/>
              </a:spcAft>
              <a:buSzPts val="2400"/>
              <a:buChar char="-"/>
            </a:pPr>
            <a:r>
              <a:rPr lang="en-US" sz="2400"/>
              <a:t>Cash flow/capital investment</a:t>
            </a:r>
            <a:endParaRPr sz="2400"/>
          </a:p>
          <a:p>
            <a:pPr indent="-381000" lvl="0" marL="457200" rtl="0" algn="l">
              <a:spcBef>
                <a:spcPts val="0"/>
              </a:spcBef>
              <a:spcAft>
                <a:spcPts val="0"/>
              </a:spcAft>
              <a:buSzPts val="2400"/>
              <a:buChar char="-"/>
            </a:pPr>
            <a:r>
              <a:rPr lang="en-US" sz="2400"/>
              <a:t>Regulation</a:t>
            </a:r>
            <a:endParaRPr sz="2400"/>
          </a:p>
        </p:txBody>
      </p:sp>
      <p:sp>
        <p:nvSpPr>
          <p:cNvPr id="112" name="Google Shape;112;p13"/>
          <p:cNvSpPr txBox="1"/>
          <p:nvPr/>
        </p:nvSpPr>
        <p:spPr>
          <a:xfrm>
            <a:off x="1813600" y="11114625"/>
            <a:ext cx="5645400" cy="9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100"/>
              <a:buFont typeface="Calibri"/>
              <a:buNone/>
            </a:pPr>
            <a:r>
              <a:rPr b="1" lang="en-US" sz="6000">
                <a:solidFill>
                  <a:srgbClr val="A61C00"/>
                </a:solidFill>
                <a:latin typeface="Calibri"/>
                <a:ea typeface="Calibri"/>
                <a:cs typeface="Calibri"/>
                <a:sym typeface="Calibri"/>
              </a:rPr>
              <a:t>Project Pipeline</a:t>
            </a:r>
            <a:endParaRPr/>
          </a:p>
        </p:txBody>
      </p:sp>
      <p:sp>
        <p:nvSpPr>
          <p:cNvPr id="113" name="Google Shape;113;p13"/>
          <p:cNvSpPr txBox="1"/>
          <p:nvPr/>
        </p:nvSpPr>
        <p:spPr>
          <a:xfrm>
            <a:off x="15878500" y="16379000"/>
            <a:ext cx="5645400" cy="9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000">
                <a:solidFill>
                  <a:srgbClr val="A61C00"/>
                </a:solidFill>
                <a:latin typeface="Calibri"/>
                <a:ea typeface="Calibri"/>
                <a:cs typeface="Calibri"/>
                <a:sym typeface="Calibri"/>
              </a:rPr>
              <a:t>Modeling</a:t>
            </a:r>
            <a:endParaRPr/>
          </a:p>
        </p:txBody>
      </p:sp>
      <p:sp>
        <p:nvSpPr>
          <p:cNvPr id="114" name="Google Shape;114;p13"/>
          <p:cNvSpPr txBox="1"/>
          <p:nvPr/>
        </p:nvSpPr>
        <p:spPr>
          <a:xfrm>
            <a:off x="16037500" y="29849575"/>
            <a:ext cx="9572400" cy="9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000">
                <a:solidFill>
                  <a:srgbClr val="A61C00"/>
                </a:solidFill>
                <a:latin typeface="Calibri"/>
                <a:ea typeface="Calibri"/>
                <a:cs typeface="Calibri"/>
                <a:sym typeface="Calibri"/>
              </a:rPr>
              <a:t>Conclusion &amp; Future Work</a:t>
            </a:r>
            <a:endParaRPr/>
          </a:p>
        </p:txBody>
      </p:sp>
      <p:graphicFrame>
        <p:nvGraphicFramePr>
          <p:cNvPr id="115" name="Google Shape;115;p13"/>
          <p:cNvGraphicFramePr/>
          <p:nvPr/>
        </p:nvGraphicFramePr>
        <p:xfrm>
          <a:off x="16729900" y="31787708"/>
          <a:ext cx="3000000" cy="3000000"/>
        </p:xfrm>
        <a:graphic>
          <a:graphicData uri="http://schemas.openxmlformats.org/drawingml/2006/table">
            <a:tbl>
              <a:tblPr>
                <a:noFill/>
                <a:tableStyleId>{CCA7F0A5-EAF2-4965-A472-6C9D49B958E2}</a:tableStyleId>
              </a:tblPr>
              <a:tblGrid>
                <a:gridCol w="4335625"/>
                <a:gridCol w="3996775"/>
                <a:gridCol w="3678925"/>
              </a:tblGrid>
              <a:tr h="447700">
                <a:tc>
                  <a:txBody>
                    <a:bodyPr>
                      <a:noAutofit/>
                    </a:bodyPr>
                    <a:lstStyle/>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highlight>
                            <a:srgbClr val="FFFFFF"/>
                          </a:highlight>
                        </a:rPr>
                        <a:t>0:Downstream Risks</a:t>
                      </a:r>
                      <a:endParaRPr sz="1800"/>
                    </a:p>
                  </a:txBody>
                  <a:tcPr marT="91425" marB="91425" marR="91425" marL="91425">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highlight>
                            <a:srgbClr val="FFFFFF"/>
                          </a:highlight>
                        </a:rPr>
                        <a:t>1:Insurance Risks</a:t>
                      </a:r>
                      <a:endParaRPr sz="1800"/>
                    </a:p>
                  </a:txBody>
                  <a:tcPr marT="91425" marB="91425" marR="91425" marL="91425">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highlight>
                            <a:srgbClr val="FFFFFF"/>
                          </a:highlight>
                        </a:rPr>
                        <a:t>2:Company Operation Risks</a:t>
                      </a:r>
                      <a:endParaRPr sz="1800"/>
                    </a:p>
                  </a:txBody>
                  <a:tcPr marT="91425" marB="91425" marR="91425" marL="91425">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r>
              <a:tr h="447700">
                <a:tc>
                  <a:txBody>
                    <a:bodyPr>
                      <a:noAutofit/>
                    </a:bodyPr>
                    <a:lstStyle/>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highlight>
                            <a:srgbClr val="FFFFFF"/>
                          </a:highlight>
                        </a:rPr>
                        <a:t>3:New Product Introduction Risks</a:t>
                      </a:r>
                      <a:endParaRPr sz="1800"/>
                    </a:p>
                  </a:txBody>
                  <a:tcPr marT="91425" marB="91425" marR="91425" marL="91425">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highlight>
                            <a:srgbClr val="FFFFFF"/>
                          </a:highlight>
                        </a:rPr>
                        <a:t>4:International Operation Risks</a:t>
                      </a:r>
                      <a:endParaRPr sz="1800"/>
                    </a:p>
                  </a:txBody>
                  <a:tcPr marT="91425" marB="91425" marR="91425" marL="91425">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highlight>
                            <a:srgbClr val="FFFFFF"/>
                          </a:highlight>
                        </a:rPr>
                        <a:t>5:Suppliers Risks</a:t>
                      </a:r>
                      <a:endParaRPr sz="1800"/>
                    </a:p>
                  </a:txBody>
                  <a:tcPr marT="91425" marB="91425" marR="91425" marL="91425">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r>
              <a:tr h="430550">
                <a:tc>
                  <a:txBody>
                    <a:bodyPr>
                      <a:noAutofit/>
                    </a:bodyPr>
                    <a:lstStyle/>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highlight>
                            <a:srgbClr val="FFFFFF"/>
                          </a:highlight>
                        </a:rPr>
                        <a:t>6:Product Design Risks</a:t>
                      </a:r>
                      <a:endParaRPr sz="1800"/>
                    </a:p>
                  </a:txBody>
                  <a:tcPr marT="91425" marB="91425" marR="91425" marL="91425">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highlight>
                            <a:srgbClr val="FFFFFF"/>
                          </a:highlight>
                        </a:rPr>
                        <a:t>7:Commodity Price Risks</a:t>
                      </a:r>
                      <a:endParaRPr sz="1800"/>
                    </a:p>
                  </a:txBody>
                  <a:tcPr marT="91425" marB="91425" marR="91425" marL="91425">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highlight>
                            <a:srgbClr val="FFFFFF"/>
                          </a:highlight>
                        </a:rPr>
                        <a:t>8:Healthcare Spending Risks</a:t>
                      </a:r>
                      <a:endParaRPr sz="1800"/>
                    </a:p>
                  </a:txBody>
                  <a:tcPr marT="91425" marB="91425" marR="91425" marL="91425">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r>
              <a:tr h="430550">
                <a:tc>
                  <a:txBody>
                    <a:bodyPr>
                      <a:noAutofit/>
                    </a:bodyPr>
                    <a:lstStyle/>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highlight>
                            <a:srgbClr val="FFFFFF"/>
                          </a:highlight>
                        </a:rPr>
                        <a:t>9. Shareholder’s Interest Risks</a:t>
                      </a:r>
                      <a:endParaRPr sz="1800"/>
                    </a:p>
                  </a:txBody>
                  <a:tcPr marT="91425" marB="91425" marR="91425" marL="91425">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highlight>
                            <a:srgbClr val="FFFFFF"/>
                          </a:highlight>
                        </a:rPr>
                        <a:t>10:Input Prices Risks</a:t>
                      </a:r>
                      <a:endParaRPr sz="1800"/>
                    </a:p>
                  </a:txBody>
                  <a:tcPr marT="91425" marB="91425" marR="91425" marL="91425">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highlight>
                            <a:srgbClr val="FFFFFF"/>
                          </a:highlight>
                        </a:rPr>
                        <a:t>11:Regulation Changes risks</a:t>
                      </a:r>
                      <a:endParaRPr sz="1800"/>
                    </a:p>
                  </a:txBody>
                  <a:tcPr marT="91425" marB="91425" marR="91425" marL="91425">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r>
              <a:tr h="550400">
                <a:tc>
                  <a:txBody>
                    <a:bodyPr>
                      <a:noAutofit/>
                    </a:bodyPr>
                    <a:lstStyle/>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highlight>
                            <a:srgbClr val="FFFFFF"/>
                          </a:highlight>
                        </a:rPr>
                        <a:t>12:Infrastructure Disruption Risks</a:t>
                      </a:r>
                      <a:endParaRPr sz="1800"/>
                    </a:p>
                  </a:txBody>
                  <a:tcPr marT="91425" marB="91425" marR="91425" marL="91425">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highlight>
                            <a:srgbClr val="FFFFFF"/>
                          </a:highlight>
                        </a:rPr>
                        <a:t>13:Regulation Risks</a:t>
                      </a:r>
                      <a:endParaRPr sz="1800"/>
                    </a:p>
                  </a:txBody>
                  <a:tcPr marT="91425" marB="91425" marR="91425" marL="91425">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highlight>
                            <a:srgbClr val="FFFFFF"/>
                          </a:highlight>
                        </a:rPr>
                        <a:t>14:Investment Risks</a:t>
                      </a:r>
                      <a:endParaRPr sz="1800"/>
                    </a:p>
                  </a:txBody>
                  <a:tcPr marT="91425" marB="91425" marR="91425" marL="91425">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r>
            </a:tbl>
          </a:graphicData>
        </a:graphic>
      </p:graphicFrame>
      <p:sp>
        <p:nvSpPr>
          <p:cNvPr id="116" name="Google Shape;116;p13"/>
          <p:cNvSpPr txBox="1"/>
          <p:nvPr/>
        </p:nvSpPr>
        <p:spPr>
          <a:xfrm>
            <a:off x="9105900" y="15182850"/>
            <a:ext cx="3638400" cy="6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990000"/>
                </a:solidFill>
              </a:rPr>
              <a:t>pandas, Numpy, OS,</a:t>
            </a:r>
            <a:endParaRPr sz="1800">
              <a:solidFill>
                <a:srgbClr val="990000"/>
              </a:solidFill>
            </a:endParaRPr>
          </a:p>
          <a:p>
            <a:pPr indent="0" lvl="0" marL="0" rtl="0" algn="l">
              <a:spcBef>
                <a:spcPts val="0"/>
              </a:spcBef>
              <a:spcAft>
                <a:spcPts val="0"/>
              </a:spcAft>
              <a:buNone/>
            </a:pPr>
            <a:r>
              <a:rPr lang="en-US" sz="1800">
                <a:solidFill>
                  <a:srgbClr val="990000"/>
                </a:solidFill>
              </a:rPr>
              <a:t>Regular Expression</a:t>
            </a:r>
            <a:endParaRPr sz="1800">
              <a:solidFill>
                <a:srgbClr val="990000"/>
              </a:solidFill>
            </a:endParaRPr>
          </a:p>
        </p:txBody>
      </p:sp>
      <p:sp>
        <p:nvSpPr>
          <p:cNvPr id="117" name="Google Shape;117;p13"/>
          <p:cNvSpPr txBox="1"/>
          <p:nvPr/>
        </p:nvSpPr>
        <p:spPr>
          <a:xfrm>
            <a:off x="14535150" y="15201900"/>
            <a:ext cx="3638400" cy="6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990000"/>
                </a:solidFill>
              </a:rPr>
              <a:t>gensim, nltk, matplotlib, seaborn, wordcloud</a:t>
            </a:r>
            <a:endParaRPr sz="1800">
              <a:solidFill>
                <a:srgbClr val="990000"/>
              </a:solidFill>
            </a:endParaRPr>
          </a:p>
        </p:txBody>
      </p:sp>
      <p:sp>
        <p:nvSpPr>
          <p:cNvPr id="118" name="Google Shape;118;p13"/>
          <p:cNvSpPr txBox="1"/>
          <p:nvPr/>
        </p:nvSpPr>
        <p:spPr>
          <a:xfrm>
            <a:off x="25520800" y="15182850"/>
            <a:ext cx="3987000" cy="6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990000"/>
                </a:solidFill>
              </a:rPr>
              <a:t>S</a:t>
            </a:r>
            <a:r>
              <a:rPr lang="en-US" sz="1800">
                <a:solidFill>
                  <a:srgbClr val="990000"/>
                </a:solidFill>
              </a:rPr>
              <a:t>cikit-Learn, StatsModels,</a:t>
            </a:r>
            <a:endParaRPr sz="1800">
              <a:solidFill>
                <a:srgbClr val="990000"/>
              </a:solidFill>
            </a:endParaRPr>
          </a:p>
          <a:p>
            <a:pPr indent="0" lvl="0" marL="0" rtl="0" algn="l">
              <a:spcBef>
                <a:spcPts val="0"/>
              </a:spcBef>
              <a:spcAft>
                <a:spcPts val="0"/>
              </a:spcAft>
              <a:buNone/>
            </a:pPr>
            <a:r>
              <a:rPr lang="en-US" sz="1800">
                <a:solidFill>
                  <a:srgbClr val="990000"/>
                </a:solidFill>
              </a:rPr>
              <a:t>RandomForestClassifier</a:t>
            </a:r>
            <a:endParaRPr sz="1800">
              <a:solidFill>
                <a:srgbClr val="990000"/>
              </a:solidFill>
            </a:endParaRPr>
          </a:p>
        </p:txBody>
      </p:sp>
      <p:pic>
        <p:nvPicPr>
          <p:cNvPr id="119" name="Google Shape;119;p13"/>
          <p:cNvPicPr preferRelativeResize="0"/>
          <p:nvPr/>
        </p:nvPicPr>
        <p:blipFill>
          <a:blip r:embed="rId9">
            <a:alphaModFix/>
          </a:blip>
          <a:stretch>
            <a:fillRect/>
          </a:stretch>
        </p:blipFill>
        <p:spPr>
          <a:xfrm>
            <a:off x="15775513" y="24233100"/>
            <a:ext cx="5918200" cy="5455250"/>
          </a:xfrm>
          <a:prstGeom prst="rect">
            <a:avLst/>
          </a:prstGeom>
          <a:noFill/>
          <a:ln>
            <a:noFill/>
          </a:ln>
        </p:spPr>
      </p:pic>
      <p:sp>
        <p:nvSpPr>
          <p:cNvPr id="120" name="Google Shape;120;p13"/>
          <p:cNvSpPr txBox="1"/>
          <p:nvPr/>
        </p:nvSpPr>
        <p:spPr>
          <a:xfrm>
            <a:off x="15775825" y="29460600"/>
            <a:ext cx="5645400" cy="5007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Linear Regression Model - The MS evaluate the significant of each topics.</a:t>
            </a:r>
            <a:endParaRPr/>
          </a:p>
        </p:txBody>
      </p:sp>
      <p:sp>
        <p:nvSpPr>
          <p:cNvPr id="121" name="Google Shape;121;p13"/>
          <p:cNvSpPr txBox="1"/>
          <p:nvPr/>
        </p:nvSpPr>
        <p:spPr>
          <a:xfrm>
            <a:off x="5853125" y="20312075"/>
            <a:ext cx="54864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13"/>
          <p:cNvPicPr preferRelativeResize="0"/>
          <p:nvPr/>
        </p:nvPicPr>
        <p:blipFill rotWithShape="1">
          <a:blip r:embed="rId10">
            <a:alphaModFix/>
          </a:blip>
          <a:srcRect b="0" l="0" r="9796" t="0"/>
          <a:stretch/>
        </p:blipFill>
        <p:spPr>
          <a:xfrm>
            <a:off x="1590850" y="18365250"/>
            <a:ext cx="6813099" cy="4689150"/>
          </a:xfrm>
          <a:prstGeom prst="rect">
            <a:avLst/>
          </a:prstGeom>
          <a:noFill/>
          <a:ln>
            <a:noFill/>
          </a:ln>
        </p:spPr>
      </p:pic>
      <p:pic>
        <p:nvPicPr>
          <p:cNvPr id="123" name="Google Shape;123;p13"/>
          <p:cNvPicPr preferRelativeResize="0"/>
          <p:nvPr/>
        </p:nvPicPr>
        <p:blipFill rotWithShape="1">
          <a:blip r:embed="rId11">
            <a:alphaModFix/>
          </a:blip>
          <a:srcRect b="0" l="7749" r="0" t="0"/>
          <a:stretch/>
        </p:blipFill>
        <p:spPr>
          <a:xfrm>
            <a:off x="8476825" y="18341300"/>
            <a:ext cx="6896524" cy="4727276"/>
          </a:xfrm>
          <a:prstGeom prst="rect">
            <a:avLst/>
          </a:prstGeom>
          <a:noFill/>
          <a:ln>
            <a:noFill/>
          </a:ln>
        </p:spPr>
      </p:pic>
      <p:pic>
        <p:nvPicPr>
          <p:cNvPr id="124" name="Google Shape;124;p13"/>
          <p:cNvPicPr preferRelativeResize="0"/>
          <p:nvPr/>
        </p:nvPicPr>
        <p:blipFill>
          <a:blip r:embed="rId12">
            <a:alphaModFix/>
          </a:blip>
          <a:stretch>
            <a:fillRect/>
          </a:stretch>
        </p:blipFill>
        <p:spPr>
          <a:xfrm>
            <a:off x="22038845" y="24075350"/>
            <a:ext cx="3147154" cy="2386700"/>
          </a:xfrm>
          <a:prstGeom prst="rect">
            <a:avLst/>
          </a:prstGeom>
          <a:noFill/>
          <a:ln>
            <a:noFill/>
          </a:ln>
        </p:spPr>
      </p:pic>
      <p:pic>
        <p:nvPicPr>
          <p:cNvPr id="125" name="Google Shape;125;p13"/>
          <p:cNvPicPr preferRelativeResize="0"/>
          <p:nvPr/>
        </p:nvPicPr>
        <p:blipFill>
          <a:blip r:embed="rId13">
            <a:alphaModFix/>
          </a:blip>
          <a:stretch>
            <a:fillRect/>
          </a:stretch>
        </p:blipFill>
        <p:spPr>
          <a:xfrm>
            <a:off x="25698400" y="24075359"/>
            <a:ext cx="3147150" cy="2386691"/>
          </a:xfrm>
          <a:prstGeom prst="rect">
            <a:avLst/>
          </a:prstGeom>
          <a:noFill/>
          <a:ln>
            <a:noFill/>
          </a:ln>
        </p:spPr>
      </p:pic>
      <p:pic>
        <p:nvPicPr>
          <p:cNvPr id="126" name="Google Shape;126;p13"/>
          <p:cNvPicPr preferRelativeResize="0"/>
          <p:nvPr/>
        </p:nvPicPr>
        <p:blipFill>
          <a:blip r:embed="rId14">
            <a:alphaModFix/>
          </a:blip>
          <a:stretch>
            <a:fillRect/>
          </a:stretch>
        </p:blipFill>
        <p:spPr>
          <a:xfrm>
            <a:off x="21924850" y="26597012"/>
            <a:ext cx="3228976" cy="1076325"/>
          </a:xfrm>
          <a:prstGeom prst="rect">
            <a:avLst/>
          </a:prstGeom>
          <a:noFill/>
          <a:ln>
            <a:noFill/>
          </a:ln>
        </p:spPr>
      </p:pic>
      <p:pic>
        <p:nvPicPr>
          <p:cNvPr id="127" name="Google Shape;127;p13"/>
          <p:cNvPicPr preferRelativeResize="0"/>
          <p:nvPr/>
        </p:nvPicPr>
        <p:blipFill>
          <a:blip r:embed="rId15">
            <a:alphaModFix/>
          </a:blip>
          <a:stretch>
            <a:fillRect/>
          </a:stretch>
        </p:blipFill>
        <p:spPr>
          <a:xfrm>
            <a:off x="25657500" y="26598125"/>
            <a:ext cx="3228975" cy="1074107"/>
          </a:xfrm>
          <a:prstGeom prst="rect">
            <a:avLst/>
          </a:prstGeom>
          <a:noFill/>
          <a:ln>
            <a:noFill/>
          </a:ln>
        </p:spPr>
      </p:pic>
      <p:pic>
        <p:nvPicPr>
          <p:cNvPr id="128" name="Google Shape;128;p13"/>
          <p:cNvPicPr preferRelativeResize="0"/>
          <p:nvPr/>
        </p:nvPicPr>
        <p:blipFill>
          <a:blip r:embed="rId16">
            <a:alphaModFix/>
          </a:blip>
          <a:stretch>
            <a:fillRect/>
          </a:stretch>
        </p:blipFill>
        <p:spPr>
          <a:xfrm>
            <a:off x="21714999" y="27808312"/>
            <a:ext cx="3471000" cy="1652288"/>
          </a:xfrm>
          <a:prstGeom prst="rect">
            <a:avLst/>
          </a:prstGeom>
          <a:noFill/>
          <a:ln>
            <a:noFill/>
          </a:ln>
        </p:spPr>
      </p:pic>
      <p:pic>
        <p:nvPicPr>
          <p:cNvPr id="129" name="Google Shape;129;p13"/>
          <p:cNvPicPr preferRelativeResize="0"/>
          <p:nvPr/>
        </p:nvPicPr>
        <p:blipFill>
          <a:blip r:embed="rId17">
            <a:alphaModFix/>
          </a:blip>
          <a:stretch>
            <a:fillRect/>
          </a:stretch>
        </p:blipFill>
        <p:spPr>
          <a:xfrm>
            <a:off x="25609900" y="27808300"/>
            <a:ext cx="3324175" cy="1582367"/>
          </a:xfrm>
          <a:prstGeom prst="rect">
            <a:avLst/>
          </a:prstGeom>
          <a:noFill/>
          <a:ln>
            <a:noFill/>
          </a:ln>
        </p:spPr>
      </p:pic>
      <p:sp>
        <p:nvSpPr>
          <p:cNvPr id="130" name="Google Shape;130;p13"/>
          <p:cNvSpPr txBox="1"/>
          <p:nvPr/>
        </p:nvSpPr>
        <p:spPr>
          <a:xfrm>
            <a:off x="4457700" y="18622800"/>
            <a:ext cx="3825600" cy="1722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1800"/>
              <a:t>New words showed up</a:t>
            </a:r>
            <a:endParaRPr b="1" sz="1800"/>
          </a:p>
          <a:p>
            <a:pPr indent="0" lvl="0" marL="0" rtl="0" algn="r">
              <a:spcBef>
                <a:spcPts val="0"/>
              </a:spcBef>
              <a:spcAft>
                <a:spcPts val="0"/>
              </a:spcAft>
              <a:buNone/>
            </a:pPr>
            <a:r>
              <a:rPr b="1" lang="en-US"/>
              <a:t>Protection:</a:t>
            </a:r>
            <a:r>
              <a:rPr lang="en-US"/>
              <a:t> since 2013</a:t>
            </a:r>
            <a:endParaRPr/>
          </a:p>
          <a:p>
            <a:pPr indent="0" lvl="0" marL="0" rtl="0" algn="r">
              <a:spcBef>
                <a:spcPts val="0"/>
              </a:spcBef>
              <a:spcAft>
                <a:spcPts val="0"/>
              </a:spcAft>
              <a:buNone/>
            </a:pPr>
            <a:r>
              <a:rPr b="1" lang="en-US"/>
              <a:t>Adequate, Exceed, Fair: </a:t>
            </a:r>
            <a:r>
              <a:rPr lang="en-US"/>
              <a:t>since 2014</a:t>
            </a:r>
            <a:endParaRPr/>
          </a:p>
          <a:p>
            <a:pPr indent="0" lvl="0" marL="0" rtl="0" algn="r">
              <a:spcBef>
                <a:spcPts val="0"/>
              </a:spcBef>
              <a:spcAft>
                <a:spcPts val="0"/>
              </a:spcAft>
              <a:buNone/>
            </a:pPr>
            <a:r>
              <a:rPr b="1" lang="en-US"/>
              <a:t>Good: </a:t>
            </a:r>
            <a:r>
              <a:rPr lang="en-US"/>
              <a:t>since 2015</a:t>
            </a:r>
            <a:endParaRPr/>
          </a:p>
          <a:p>
            <a:pPr indent="0" lvl="0" marL="0" rtl="0" algn="r">
              <a:spcBef>
                <a:spcPts val="0"/>
              </a:spcBef>
              <a:spcAft>
                <a:spcPts val="0"/>
              </a:spcAft>
              <a:buNone/>
            </a:pPr>
            <a:r>
              <a:rPr b="1" lang="en-US"/>
              <a:t>Lead, Approve, Appropriate, Satisfy:</a:t>
            </a:r>
            <a:r>
              <a:rPr lang="en-US"/>
              <a:t> 2016  </a:t>
            </a:r>
            <a:endParaRPr/>
          </a:p>
        </p:txBody>
      </p:sp>
      <p:pic>
        <p:nvPicPr>
          <p:cNvPr id="131" name="Google Shape;131;p13"/>
          <p:cNvPicPr preferRelativeResize="0"/>
          <p:nvPr/>
        </p:nvPicPr>
        <p:blipFill>
          <a:blip r:embed="rId18">
            <a:alphaModFix/>
          </a:blip>
          <a:stretch>
            <a:fillRect/>
          </a:stretch>
        </p:blipFill>
        <p:spPr>
          <a:xfrm>
            <a:off x="16571125" y="17809000"/>
            <a:ext cx="4720372" cy="4333200"/>
          </a:xfrm>
          <a:prstGeom prst="rect">
            <a:avLst/>
          </a:prstGeom>
          <a:noFill/>
          <a:ln>
            <a:noFill/>
          </a:ln>
        </p:spPr>
      </p:pic>
      <p:sp>
        <p:nvSpPr>
          <p:cNvPr id="132" name="Google Shape;132;p13"/>
          <p:cNvSpPr txBox="1"/>
          <p:nvPr/>
        </p:nvSpPr>
        <p:spPr>
          <a:xfrm>
            <a:off x="26117550" y="23681450"/>
            <a:ext cx="2038500" cy="3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AdaBoost</a:t>
            </a:r>
            <a:endParaRPr/>
          </a:p>
        </p:txBody>
      </p:sp>
      <p:sp>
        <p:nvSpPr>
          <p:cNvPr id="133" name="Google Shape;133;p13"/>
          <p:cNvSpPr txBox="1"/>
          <p:nvPr/>
        </p:nvSpPr>
        <p:spPr>
          <a:xfrm>
            <a:off x="10709550" y="18660900"/>
            <a:ext cx="3825600" cy="1722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1800"/>
              <a:t>New words showed up</a:t>
            </a:r>
            <a:endParaRPr/>
          </a:p>
          <a:p>
            <a:pPr indent="0" lvl="0" marL="0" rtl="0" algn="r">
              <a:spcBef>
                <a:spcPts val="0"/>
              </a:spcBef>
              <a:spcAft>
                <a:spcPts val="0"/>
              </a:spcAft>
              <a:buNone/>
            </a:pPr>
            <a:r>
              <a:rPr b="1" lang="en-US"/>
              <a:t>Lose, Penalty, Concern: </a:t>
            </a:r>
            <a:r>
              <a:rPr lang="en-US"/>
              <a:t>2016  </a:t>
            </a:r>
            <a:endParaRPr/>
          </a:p>
        </p:txBody>
      </p:sp>
      <p:sp>
        <p:nvSpPr>
          <p:cNvPr id="134" name="Google Shape;134;p13"/>
          <p:cNvSpPr txBox="1"/>
          <p:nvPr/>
        </p:nvSpPr>
        <p:spPr>
          <a:xfrm>
            <a:off x="21421225" y="21268325"/>
            <a:ext cx="7465200" cy="7347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edf = -</a:t>
            </a:r>
            <a:r>
              <a:rPr lang="en-US" sz="1050">
                <a:solidFill>
                  <a:schemeClr val="dk1"/>
                </a:solidFill>
                <a:highlight>
                  <a:srgbClr val="FFFFFF"/>
                </a:highlight>
              </a:rPr>
              <a:t>0.15381587*T1+  0.21388551*T2+ 0.21651892*T3+ 0.17162305*T4+0.12565415*T5+0.51262567*T6+  0.12708051*T7+ 0.27069798*T8 0.39627308*T9+ 0.13350712*T10+0.24905881*T11+0.60673596*T12+ 0.22353962*T13+0.27016046*T14+ 0.37805898*T15+0.20005294*</a:t>
            </a:r>
            <a:r>
              <a:rPr lang="en-US" sz="1050">
                <a:solidFill>
                  <a:schemeClr val="dk1"/>
                </a:solidFill>
                <a:highlight>
                  <a:srgbClr val="FFFFFF"/>
                </a:highlight>
              </a:rPr>
              <a:t>Residual</a:t>
            </a:r>
            <a:endParaRPr sz="1050">
              <a:solidFill>
                <a:schemeClr val="dk1"/>
              </a:solidFill>
              <a:highlight>
                <a:srgbClr val="FFFFFF"/>
              </a:highlight>
            </a:endParaRPr>
          </a:p>
          <a:p>
            <a:pPr indent="0" lvl="0" marL="0" rtl="0" algn="l">
              <a:spcBef>
                <a:spcPts val="0"/>
              </a:spcBef>
              <a:spcAft>
                <a:spcPts val="0"/>
              </a:spcAft>
              <a:buNone/>
            </a:pPr>
            <a:r>
              <a:t/>
            </a:r>
            <a:endParaRPr/>
          </a:p>
        </p:txBody>
      </p:sp>
      <p:sp>
        <p:nvSpPr>
          <p:cNvPr id="135" name="Google Shape;135;p13"/>
          <p:cNvSpPr txBox="1"/>
          <p:nvPr/>
        </p:nvSpPr>
        <p:spPr>
          <a:xfrm>
            <a:off x="23099025" y="17312575"/>
            <a:ext cx="6637800" cy="1028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b="1" i="1" lang="en-US" sz="2400">
                <a:solidFill>
                  <a:schemeClr val="dk1"/>
                </a:solidFill>
              </a:rPr>
              <a:t>Financial distress distribution</a:t>
            </a:r>
            <a:endParaRPr b="1" i="1" sz="2400">
              <a:solidFill>
                <a:schemeClr val="dk1"/>
              </a:solidFill>
            </a:endParaRPr>
          </a:p>
          <a:p>
            <a:pPr indent="0" lvl="0" marL="0" rtl="0" algn="l">
              <a:spcBef>
                <a:spcPts val="0"/>
              </a:spcBef>
              <a:spcAft>
                <a:spcPts val="0"/>
              </a:spcAft>
              <a:buNone/>
            </a:pPr>
            <a:r>
              <a:rPr b="1" lang="en-US" sz="2400">
                <a:solidFill>
                  <a:schemeClr val="dk1"/>
                </a:solidFill>
              </a:rPr>
              <a:t>     </a:t>
            </a:r>
            <a:r>
              <a:rPr lang="en-US" sz="2400">
                <a:solidFill>
                  <a:schemeClr val="dk1"/>
                </a:solidFill>
              </a:rPr>
              <a:t>Point estimates &amp; confidence intervals </a:t>
            </a:r>
            <a:endParaRPr/>
          </a:p>
        </p:txBody>
      </p:sp>
      <p:sp>
        <p:nvSpPr>
          <p:cNvPr id="136" name="Google Shape;136;p13"/>
          <p:cNvSpPr txBox="1"/>
          <p:nvPr/>
        </p:nvSpPr>
        <p:spPr>
          <a:xfrm>
            <a:off x="22694838" y="23718610"/>
            <a:ext cx="1689000" cy="42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Random Forest</a:t>
            </a:r>
            <a:endParaRPr/>
          </a:p>
        </p:txBody>
      </p:sp>
      <p:sp>
        <p:nvSpPr>
          <p:cNvPr id="137" name="Google Shape;137;p13"/>
          <p:cNvSpPr/>
          <p:nvPr/>
        </p:nvSpPr>
        <p:spPr>
          <a:xfrm>
            <a:off x="20116800" y="24231600"/>
            <a:ext cx="409500" cy="257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