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>
        <p:scale>
          <a:sx n="66" d="100"/>
          <a:sy n="66" d="100"/>
        </p:scale>
        <p:origin x="8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B49A9-F2E5-492F-8261-9D78553C22D3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94FCA-3E96-4577-B51E-9F3926067C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94FCA-3E96-4577-B51E-9F3926067C9F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69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229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38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55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76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9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6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4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77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441A9-2F90-44AC-B781-BB94263E0D35}" type="datetimeFigureOut">
              <a:rPr lang="es-AR" smtClean="0"/>
              <a:t>14/10/2021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349F2F-CFA3-4503-B2AB-3F00EDC01290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5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1313432"/>
            <a:ext cx="9144000" cy="2387600"/>
          </a:xfrm>
        </p:spPr>
        <p:txBody>
          <a:bodyPr>
            <a:normAutofit/>
          </a:bodyPr>
          <a:lstStyle/>
          <a:p>
            <a:r>
              <a:rPr lang="es-AR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Base de datos - </a:t>
            </a:r>
            <a:r>
              <a:rPr lang="es-AR" sz="66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Glovo</a:t>
            </a:r>
            <a:endParaRPr lang="es-AR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60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97282" y="1737360"/>
            <a:ext cx="906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cambiarPrecio</a:t>
            </a:r>
            <a:r>
              <a:rPr lang="es-AR" sz="2000" dirty="0"/>
              <a:t>(</a:t>
            </a:r>
            <a:r>
              <a:rPr lang="es-AR" sz="2000" dirty="0" err="1"/>
              <a:t>idProducto</a:t>
            </a:r>
            <a:r>
              <a:rPr lang="es-AR" sz="2000" dirty="0"/>
              <a:t> </a:t>
            </a:r>
            <a:r>
              <a:rPr lang="es-AR" sz="2000" dirty="0" err="1" smtClean="0"/>
              <a:t>INT,precioNuevo</a:t>
            </a:r>
            <a:r>
              <a:rPr lang="es-AR" sz="2000" dirty="0" smtClean="0"/>
              <a:t> INT): </a:t>
            </a:r>
            <a:r>
              <a:rPr lang="es-AR" sz="2000" dirty="0"/>
              <a:t>modifica el precio de un producto, cambia el precio total en todos los pedidos que estén activos y devuelve la cantidad de documentos actualizados.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97282" y="3724341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Busca todos los pedidos que estén activos y contengan el producto. 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2" y="3062923"/>
            <a:ext cx="8771635" cy="64633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97282" y="2678504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Hace un </a:t>
            </a:r>
            <a:r>
              <a:rPr lang="es-AR" dirty="0" err="1"/>
              <a:t>update</a:t>
            </a:r>
            <a:r>
              <a:rPr lang="es-AR" dirty="0"/>
              <a:t> en la tabla producto.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097282" y="5493774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Por cada fila que obtiene calcula el nuevo precio total </a:t>
            </a:r>
            <a:r>
              <a:rPr lang="es-AR" dirty="0" smtClean="0">
                <a:sym typeface="Wingdings" panose="05000000000000000000" pitchFamily="2" charset="2"/>
              </a:rPr>
              <a:t> </a:t>
            </a:r>
            <a:r>
              <a:rPr lang="es-AR" dirty="0" err="1" smtClean="0">
                <a:sym typeface="Wingdings" panose="05000000000000000000" pitchFamily="2" charset="2"/>
              </a:rPr>
              <a:t>precioNuevo</a:t>
            </a:r>
            <a:r>
              <a:rPr lang="es-AR" dirty="0" smtClean="0">
                <a:sym typeface="Wingdings" panose="05000000000000000000" pitchFamily="2" charset="2"/>
              </a:rPr>
              <a:t> * </a:t>
            </a:r>
            <a:r>
              <a:rPr lang="es-AR" dirty="0" smtClean="0">
                <a:sym typeface="Wingdings" panose="05000000000000000000" pitchFamily="2" charset="2"/>
              </a:rPr>
              <a:t>cantidad = </a:t>
            </a:r>
            <a:r>
              <a:rPr lang="es-AR" b="1" dirty="0" smtClean="0">
                <a:sym typeface="Wingdings" panose="05000000000000000000" pitchFamily="2" charset="2"/>
              </a:rPr>
              <a:t>2349 * 10 = 23490 </a:t>
            </a:r>
            <a:endParaRPr lang="es-AR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4093673"/>
            <a:ext cx="9044331" cy="140010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097281" y="5863106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r>
              <a:rPr lang="es-AR" dirty="0" smtClean="0"/>
              <a:t>) Inserta el nuevo precio total</a:t>
            </a:r>
            <a:endParaRPr lang="es-AR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6232438"/>
            <a:ext cx="8903056" cy="6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97281" y="1694450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plataGanada</a:t>
            </a:r>
            <a:r>
              <a:rPr lang="es-AR" sz="2000" dirty="0"/>
              <a:t>(IN </a:t>
            </a:r>
            <a:r>
              <a:rPr lang="es-AR" sz="2000" dirty="0" err="1"/>
              <a:t>idEmpresa</a:t>
            </a:r>
            <a:r>
              <a:rPr lang="es-AR" sz="2000" dirty="0"/>
              <a:t> INT,OUT monto INT): recibe un código de empresa y devuelve la plata que ganó por las comisiones.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97281" y="2438086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</a:t>
            </a:r>
            <a:r>
              <a:rPr lang="es-AR" dirty="0" smtClean="0"/>
              <a:t>la comisión de la empresa.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790837"/>
            <a:ext cx="9262335" cy="69220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97281" y="3502209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Busca </a:t>
            </a:r>
            <a:r>
              <a:rPr lang="es-AR" dirty="0" smtClean="0"/>
              <a:t>todos los productos de la empresa recibida</a:t>
            </a:r>
            <a:endParaRPr lang="es-A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9563"/>
            <a:ext cx="11152064" cy="5396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97281" y="4399179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</a:t>
            </a:r>
            <a:r>
              <a:rPr lang="es-AR" dirty="0"/>
              <a:t>Por cada producto que obtiene de la consulta anterior se fija los precios totales de los productos</a:t>
            </a:r>
            <a:r>
              <a:rPr lang="es-AR" dirty="0" smtClean="0"/>
              <a:t>.</a:t>
            </a:r>
            <a:endParaRPr lang="es-AR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97281" y="6155275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</a:t>
            </a:r>
            <a:r>
              <a:rPr lang="es-AR" dirty="0" smtClean="0"/>
              <a:t>) </a:t>
            </a:r>
            <a:r>
              <a:rPr lang="es-AR" dirty="0" smtClean="0"/>
              <a:t>Por cada precio_total que obtiene, le suma al monto el porcentaje de </a:t>
            </a:r>
            <a:r>
              <a:rPr lang="es-AR" dirty="0" err="1" smtClean="0"/>
              <a:t>comision</a:t>
            </a:r>
            <a:r>
              <a:rPr lang="es-AR" dirty="0" smtClean="0"/>
              <a:t>. Por ejemplo, en el primer caso</a:t>
            </a:r>
            <a:r>
              <a:rPr lang="es-AR" dirty="0" smtClean="0"/>
              <a:t>: </a:t>
            </a:r>
            <a:r>
              <a:rPr lang="es-AR" b="1" dirty="0" smtClean="0"/>
              <a:t>monto = monto + 1405 * 0,05</a:t>
            </a:r>
            <a:endParaRPr lang="es-AR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009236"/>
            <a:ext cx="8608154" cy="11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MODELO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9" b="1665"/>
          <a:stretch/>
        </p:blipFill>
        <p:spPr>
          <a:xfrm>
            <a:off x="838200" y="2135188"/>
            <a:ext cx="4995081" cy="3577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165" y="1866900"/>
            <a:ext cx="3044702" cy="4400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7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MODELO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69" y="1968500"/>
            <a:ext cx="2332816" cy="4137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09" y="3213195"/>
            <a:ext cx="7136691" cy="1599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1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40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 err="1"/>
              <a:t>borrarProductos</a:t>
            </a:r>
            <a:r>
              <a:rPr lang="es-AR" sz="2000" dirty="0"/>
              <a:t>(IN empresa VARCHAR(30)): recibe el nombre de la empresa y borra sus productos que no estén en pedidos activos.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8200" y="2693085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 smtClean="0"/>
              <a:t>Hace </a:t>
            </a:r>
            <a:r>
              <a:rPr lang="es-AR" dirty="0"/>
              <a:t>un query en producto que trae todos los productos de la empresa recibida por </a:t>
            </a:r>
            <a:r>
              <a:rPr lang="es-AR" dirty="0" err="1"/>
              <a:t>parametro</a:t>
            </a:r>
            <a:r>
              <a:rPr lang="es-AR" dirty="0"/>
              <a:t>. </a:t>
            </a:r>
            <a:r>
              <a:rPr lang="es-AR" b="1" dirty="0" err="1" smtClean="0"/>
              <a:t>db.producto.find</a:t>
            </a:r>
            <a:r>
              <a:rPr lang="es-AR" b="1" dirty="0" smtClean="0"/>
              <a:t>({“empresa.</a:t>
            </a:r>
            <a:r>
              <a:rPr lang="es-AR" b="1" dirty="0" err="1" smtClean="0"/>
              <a:t>razonSocial</a:t>
            </a:r>
            <a:r>
              <a:rPr lang="es-AR" b="1" dirty="0" smtClean="0"/>
              <a:t>”:”Nike”},{_id:0,id:1})</a:t>
            </a:r>
            <a:endParaRPr lang="es-AR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200" y="3950953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Por cada id de producto de la consulta anterior se fija que el producto no esté en ningún pedido activo.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38199" y="5208821"/>
            <a:ext cx="11092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3) </a:t>
            </a:r>
            <a:r>
              <a:rPr lang="es-AR" dirty="0"/>
              <a:t>Si la consulta anterior no devuelva nada lo borra</a:t>
            </a:r>
            <a:r>
              <a:rPr lang="es-A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es-A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s-AR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b.producto.deleteOne</a:t>
            </a:r>
            <a:r>
              <a:rPr lang="es-AR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({id : 3})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45800" r="80562"/>
          <a:stretch/>
        </p:blipFill>
        <p:spPr>
          <a:xfrm>
            <a:off x="838200" y="3430137"/>
            <a:ext cx="2838060" cy="5358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2" y="4597284"/>
            <a:ext cx="9454814" cy="5208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t="36238"/>
          <a:stretch/>
        </p:blipFill>
        <p:spPr>
          <a:xfrm>
            <a:off x="942122" y="5578153"/>
            <a:ext cx="10546578" cy="5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pedidosGlover</a:t>
            </a:r>
            <a:r>
              <a:rPr lang="es-AR" sz="2000" dirty="0"/>
              <a:t>(): retorna los pedidos activos de los </a:t>
            </a:r>
            <a:r>
              <a:rPr lang="es-AR" sz="2000" dirty="0" err="1"/>
              <a:t>glovers</a:t>
            </a:r>
            <a:r>
              <a:rPr lang="es-AR" sz="2000" dirty="0"/>
              <a:t> que tengan menos de 20 horas acumuladas.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2837"/>
            <a:ext cx="10655929" cy="18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PROCEDURES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 smtClean="0"/>
              <a:t>incrementarComision</a:t>
            </a:r>
            <a:r>
              <a:rPr lang="es-AR" sz="2000" dirty="0" smtClean="0"/>
              <a:t>(): </a:t>
            </a:r>
            <a:r>
              <a:rPr lang="es-AR" sz="2000" dirty="0"/>
              <a:t>Incrementa 10 a la comisión de la empresa cuyo producto esta en el pedido más caro.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2420630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el id del producto más caro vendido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200" y="4333091"/>
            <a:ext cx="864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Incrementa 10 a la </a:t>
            </a:r>
            <a:r>
              <a:rPr lang="es-AR" dirty="0" smtClean="0"/>
              <a:t>comisión </a:t>
            </a:r>
            <a:r>
              <a:rPr lang="es-AR" dirty="0"/>
              <a:t>de la empresa del producto obtenido en la consulta anterior. </a:t>
            </a:r>
          </a:p>
        </p:txBody>
      </p:sp>
      <p:pic>
        <p:nvPicPr>
          <p:cNvPr id="8" name="Imagen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199" y="5274849"/>
            <a:ext cx="9841021" cy="9075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48322"/>
            <a:ext cx="10616742" cy="9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6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STORED FUNCTIONS</a:t>
            </a:r>
            <a:endParaRPr lang="es-A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906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agregarProductos</a:t>
            </a:r>
            <a:r>
              <a:rPr lang="es-AR" sz="2000" dirty="0"/>
              <a:t>( </a:t>
            </a:r>
            <a:r>
              <a:rPr lang="es-AR" sz="2000" dirty="0" err="1"/>
              <a:t>idPedido</a:t>
            </a:r>
            <a:r>
              <a:rPr lang="es-AR" sz="2000" dirty="0"/>
              <a:t> INT, </a:t>
            </a:r>
            <a:r>
              <a:rPr lang="es-AR" sz="2000" dirty="0" err="1"/>
              <a:t>idProducto</a:t>
            </a:r>
            <a:r>
              <a:rPr lang="es-AR" sz="2000" dirty="0"/>
              <a:t> INT, cantidad INT):se le pasa una id de pedido, de producto y la cantidad, y hace un insert en los detalles del pedido. Después devuelve el precio total del pedido.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2693085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1) </a:t>
            </a:r>
            <a:r>
              <a:rPr lang="es-AR" dirty="0"/>
              <a:t>Busca el nombre y precio del </a:t>
            </a:r>
            <a:r>
              <a:rPr lang="es-AR" dirty="0" smtClean="0"/>
              <a:t>producto.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838200" y="4064814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</a:t>
            </a:r>
            <a:r>
              <a:rPr lang="es-AR" dirty="0" smtClean="0"/>
              <a:t>) </a:t>
            </a:r>
            <a:r>
              <a:rPr lang="es-AR" dirty="0"/>
              <a:t>Hace el insert en los detalles de la consulta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838200" y="5436543"/>
            <a:ext cx="8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</a:t>
            </a:r>
            <a:r>
              <a:rPr lang="es-AR" dirty="0"/>
              <a:t>Calcula el precio total del pedido</a:t>
            </a:r>
            <a:r>
              <a:rPr lang="es-AR" dirty="0" smtClean="0"/>
              <a:t>. 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0744"/>
            <a:ext cx="10900949" cy="685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05875"/>
            <a:ext cx="10164346" cy="7415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8690"/>
            <a:ext cx="8865444" cy="6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950</TotalTime>
  <Words>425</Words>
  <Application>Microsoft Office PowerPoint</Application>
  <PresentationFormat>Panorámica</PresentationFormat>
  <Paragraphs>34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Adobe Fan Heiti Std B</vt:lpstr>
      <vt:lpstr>Calibri</vt:lpstr>
      <vt:lpstr>Calibri Light</vt:lpstr>
      <vt:lpstr>Consolas</vt:lpstr>
      <vt:lpstr>Wingdings</vt:lpstr>
      <vt:lpstr>Retrospección</vt:lpstr>
      <vt:lpstr>Base de datos - Glovo</vt:lpstr>
      <vt:lpstr>MODELO</vt:lpstr>
      <vt:lpstr>MODELO</vt:lpstr>
      <vt:lpstr>STORED PROCEDURES</vt:lpstr>
      <vt:lpstr>STORED PROCEDURES</vt:lpstr>
      <vt:lpstr>STORED PROCEDURES</vt:lpstr>
      <vt:lpstr>STORED PROCEDURES</vt:lpstr>
      <vt:lpstr>STORED FUNCTIONS</vt:lpstr>
      <vt:lpstr>STORED FUNCTIONS</vt:lpstr>
      <vt:lpstr>STORED FUNCTIONS</vt:lpstr>
      <vt:lpstr>STORED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- Glovo</dc:title>
  <dc:creator>windows7</dc:creator>
  <cp:lastModifiedBy>windows7</cp:lastModifiedBy>
  <cp:revision>41</cp:revision>
  <dcterms:created xsi:type="dcterms:W3CDTF">2021-10-11T18:13:35Z</dcterms:created>
  <dcterms:modified xsi:type="dcterms:W3CDTF">2021-10-15T02:41:58Z</dcterms:modified>
</cp:coreProperties>
</file>