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0"/>
  </p:notesMasterIdLst>
  <p:sldIdLst>
    <p:sldId id="259" r:id="rId2"/>
    <p:sldId id="260" r:id="rId3"/>
    <p:sldId id="266" r:id="rId4"/>
    <p:sldId id="261" r:id="rId5"/>
    <p:sldId id="26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F4B68-2AB5-4DB3-B406-5815D9B471D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5773-FCBA-4359-B6B9-460E9E3C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5773-FCBA-4359-B6B9-460E9E3CA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C39-3989-4840-9ECD-D8FF6637E050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57-9455-4C0D-96EF-24C0A1C260E6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F71-AA52-49A6-A5FE-1B702EB16EC0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6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2A70-A140-4AC4-9F39-913F40822C77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6B17-27CA-445B-88FA-5261929D3E83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2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9156-3AFF-467C-A849-14DFF19E598D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776-2101-4C43-B07C-5683A2489846}" type="datetime1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F5B6-FD5A-4923-86F9-C980BA92111B}" type="datetime1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B73-EAB2-4EFA-8D94-2C72EA55835F}" type="datetime1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1DCA-56F4-4D0A-9560-C860DA1574D6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6F73-9748-48D5-8C71-BFF48E22FF35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63D6-C040-4213-BBD4-8000B0E8D807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013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Presented by: Miranda Smith</a:t>
            </a:r>
            <a:br>
              <a:rPr lang="en-US" dirty="0"/>
            </a:br>
            <a:r>
              <a:rPr lang="en-US" dirty="0"/>
              <a:t>CS 834 Info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2051"/>
            <a:ext cx="5181600" cy="510807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800" dirty="0"/>
              <a:t>Dependence Language Model for Information Retrieval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Jianfeng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Gao, Jian-Yun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Guangyuan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Wu,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Guihong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Cao. 2004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Proceedings of the 27th annual international ACM SIGIR conference on Research and development in information retrieval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2051"/>
            <a:ext cx="5181600" cy="510229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800" dirty="0"/>
              <a:t>A Markov random field model for term dependencies</a:t>
            </a:r>
            <a:endParaRPr lang="en-US" sz="5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Donald Metzler and W. Bruce Croft. 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2005.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Proceedings of the 28th annual international ACM SIGIR conference on Research and development in information retrieval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7317-06EE-48AA-BDAC-51732CBF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dependence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2E25-7C1E-471D-A06C-EDFCAB7D8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words out of a “bucket” according to the probability distribution</a:t>
            </a:r>
          </a:p>
          <a:p>
            <a:r>
              <a:rPr lang="en-US" dirty="0"/>
              <a:t>Rank documents by probability that the document can generate the query </a:t>
            </a:r>
          </a:p>
          <a:p>
            <a:r>
              <a:rPr lang="en-US" dirty="0"/>
              <a:t>Assumes independence between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E4CC-F8CC-4857-869F-0CB0A7FA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274C-29CA-40D3-A0AB-36414957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DD70D-90A8-48A0-AE52-1AE64048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capture more distant dependencies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Lincolns</a:t>
            </a:r>
            <a:r>
              <a:rPr lang="en-US" dirty="0"/>
              <a:t> are the most reliable </a:t>
            </a:r>
            <a:r>
              <a:rPr lang="en-US" b="1" dirty="0"/>
              <a:t>cars</a:t>
            </a:r>
            <a:r>
              <a:rPr lang="en-US" dirty="0"/>
              <a:t>”</a:t>
            </a:r>
          </a:p>
          <a:p>
            <a:r>
              <a:rPr lang="en-US" dirty="0"/>
              <a:t>Many noisy dependencies</a:t>
            </a:r>
          </a:p>
          <a:p>
            <a:pPr lvl="1"/>
            <a:r>
              <a:rPr lang="en-US" dirty="0"/>
              <a:t>Going to link all adjacent words regardless of strength of dependency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D52B2-8833-4D34-9534-D46F57F5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C387-C0EC-4BD3-91BF-12FBBFB4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2D523-7509-4940-AD4C-19B25568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bigram</a:t>
            </a:r>
          </a:p>
          <a:p>
            <a:r>
              <a:rPr lang="en-US" dirty="0"/>
              <a:t>New dependency structure called linkage</a:t>
            </a:r>
          </a:p>
          <a:p>
            <a:r>
              <a:rPr lang="en-US" dirty="0"/>
              <a:t>Term dependencies form an acyclic, planer graph, linking two related terms</a:t>
            </a:r>
          </a:p>
          <a:p>
            <a:r>
              <a:rPr lang="en-US" dirty="0"/>
              <a:t>Only consider strongest linkages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6203B-E877-4D26-AB2B-6002E33B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E975-CA5A-4595-AB99-B667EC31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in Queries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942DD-1BFA-44A0-A4A8-B13CC85B7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51" y="1828800"/>
            <a:ext cx="11916786" cy="30933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6E16A-74A5-425F-A8F3-433E0EAD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7D758-26ED-4827-9C96-D312AC3DB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01142"/>
            <a:ext cx="12192000" cy="5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7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5993-F69D-47BF-B743-5AD83CA8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1332-925F-426B-85BB-7189151E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6FFF3-C80A-407E-ACDA-632087DE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396E-A696-4D02-8682-C83A6028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6AF1-1DAC-4641-88B9-95C6FCB9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83B24-A7B8-4729-AA67-2D3E0BB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9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F985-00CB-411F-B09A-844B5F57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Markov Random Field for Term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63F7-732C-4FC6-86E9-5D614941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random field</a:t>
            </a:r>
          </a:p>
          <a:p>
            <a:r>
              <a:rPr lang="en-US" dirty="0"/>
              <a:t>Dependence models more effective for larger collections</a:t>
            </a:r>
          </a:p>
          <a:p>
            <a:r>
              <a:rPr lang="en-US" dirty="0"/>
              <a:t>Incorporating several features into a dependence model will improve effectiveness</a:t>
            </a:r>
          </a:p>
          <a:p>
            <a:r>
              <a:rPr lang="en-US" dirty="0"/>
              <a:t>Can show dependency between more than a pair of terms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FBC3-31E2-4031-82EB-4BD7F984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220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Presented by: Miranda Smith CS 834 Info Retrieval</vt:lpstr>
      <vt:lpstr>Review of dependence language model</vt:lpstr>
      <vt:lpstr>Bigram Weaknesses</vt:lpstr>
      <vt:lpstr>Adding Linkage</vt:lpstr>
      <vt:lpstr>Linkage in Queries Example</vt:lpstr>
      <vt:lpstr>Parameter Estimation </vt:lpstr>
      <vt:lpstr>Evaluation</vt:lpstr>
      <vt:lpstr>A Markov Random Field for Term Dependencies</vt:lpstr>
    </vt:vector>
  </TitlesOfParts>
  <Company>ODU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smith</dc:creator>
  <cp:lastModifiedBy>Miranda S</cp:lastModifiedBy>
  <cp:revision>39</cp:revision>
  <dcterms:created xsi:type="dcterms:W3CDTF">2017-10-11T14:46:39Z</dcterms:created>
  <dcterms:modified xsi:type="dcterms:W3CDTF">2017-11-02T12:18:27Z</dcterms:modified>
</cp:coreProperties>
</file>