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29"/>
  </p:notesMasterIdLst>
  <p:sldIdLst>
    <p:sldId id="259" r:id="rId2"/>
    <p:sldId id="260" r:id="rId3"/>
    <p:sldId id="281" r:id="rId4"/>
    <p:sldId id="269" r:id="rId5"/>
    <p:sldId id="263" r:id="rId6"/>
    <p:sldId id="264" r:id="rId7"/>
    <p:sldId id="265" r:id="rId8"/>
    <p:sldId id="266" r:id="rId9"/>
    <p:sldId id="267" r:id="rId10"/>
    <p:sldId id="268" r:id="rId11"/>
    <p:sldId id="280" r:id="rId12"/>
    <p:sldId id="262" r:id="rId13"/>
    <p:sldId id="270" r:id="rId14"/>
    <p:sldId id="271" r:id="rId15"/>
    <p:sldId id="272" r:id="rId16"/>
    <p:sldId id="261" r:id="rId17"/>
    <p:sldId id="273" r:id="rId18"/>
    <p:sldId id="282" r:id="rId19"/>
    <p:sldId id="283" r:id="rId20"/>
    <p:sldId id="274" r:id="rId21"/>
    <p:sldId id="284" r:id="rId22"/>
    <p:sldId id="275" r:id="rId23"/>
    <p:sldId id="276" r:id="rId24"/>
    <p:sldId id="277" r:id="rId25"/>
    <p:sldId id="285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F4B68-2AB5-4DB3-B406-5815D9B471D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55773-FCBA-4359-B6B9-460E9E3CA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8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5773-FCBA-4359-B6B9-460E9E3CAF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6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FC39-3989-4840-9ECD-D8FF6637E050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539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1E57-9455-4C0D-96EF-24C0A1C260E6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5F71-AA52-49A6-A5FE-1B702EB16EC0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068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2A70-A140-4AC4-9F39-913F40822C77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6B17-27CA-445B-88FA-5261929D3E83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229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9156-3AFF-467C-A849-14DFF19E598D}" type="datetime1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4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776-2101-4C43-B07C-5683A2489846}" type="datetime1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9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F5B6-FD5A-4923-86F9-C980BA92111B}" type="datetime1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1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0B73-EAB2-4EFA-8D94-2C72EA55835F}" type="datetime1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4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1DCA-56F4-4D0A-9560-C860DA1574D6}" type="datetime1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4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6F73-9748-48D5-8C71-BFF48E22FF35}" type="datetime1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563D6-C040-4213-BBD4-8000B0E8D807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27C39-69BC-486E-A789-EB1E62B7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9013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Presented by: Miranda Smith</a:t>
            </a:r>
            <a:br>
              <a:rPr lang="en-US" dirty="0"/>
            </a:br>
            <a:r>
              <a:rPr lang="en-US" dirty="0"/>
              <a:t>CS 834 Info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2051"/>
            <a:ext cx="5181600" cy="510807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5800" dirty="0"/>
              <a:t>Can social bookmarking improve web search?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Paul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Heymann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Georgia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Koutrika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and Hector Garcia-Molina. 2008. In Proceedings of the 2008 International Conference on Web Search and Data Mining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2051"/>
            <a:ext cx="5181600" cy="510229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5800" dirty="0"/>
              <a:t>Tag completion for image retrieval</a:t>
            </a:r>
          </a:p>
          <a:p>
            <a:pPr marL="0" indent="0" algn="ctr">
              <a:buNone/>
            </a:pPr>
            <a:endParaRPr lang="en-US" sz="5800" dirty="0"/>
          </a:p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Wu, Lei,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Jin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and Anil K. Jain. 2013.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IEEE Transactions on Pattern Analysis and Machine Intelligence</a:t>
            </a: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17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C08F-EF9D-41A4-AF32-149E3E3EA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are relevant to popular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3EA8-4D52-4A31-B14F-102A05C32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64642" cy="4351338"/>
          </a:xfrm>
        </p:spPr>
        <p:txBody>
          <a:bodyPr/>
          <a:lstStyle/>
          <a:p>
            <a:r>
              <a:rPr lang="en-US" dirty="0"/>
              <a:t>Popular query terms and tags overlap significantly </a:t>
            </a:r>
          </a:p>
          <a:p>
            <a:r>
              <a:rPr lang="en-US" dirty="0"/>
              <a:t>del.icio.us may be able to help with finding relevant material for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86A05-DC40-4ADA-8F85-10208547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58A11-922A-4FEA-9D19-37192F632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842" y="1393825"/>
            <a:ext cx="53435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43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0807-54EA-4889-BF5A-69A285488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Factors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9BD4A-3930-4A68-826E-EF43080AF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FDC72-494F-4CC0-B5DF-A1044BB4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51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D7E47-199B-4DD0-81CB-E251A35B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Posts per day is relatively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4CF8E-3170-4A47-8882-10FFDCF6A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Approximately 120,000 URLs are posted to del.icio.us each day</a:t>
            </a:r>
          </a:p>
          <a:p>
            <a:r>
              <a:rPr lang="en-US" dirty="0"/>
              <a:t>The number of posts per day about 10% number of blog posts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7FE1D-BE95-4D9C-84B9-D4A7AF2B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67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8C19-8306-4156-A4B6-21989FBA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posts is relatively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55C7A-EFD7-4259-AC44-655A69429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roughly 115 million public posts, coinciding with about 30-50 million unique URLs.</a:t>
            </a:r>
          </a:p>
          <a:p>
            <a:r>
              <a:rPr lang="en-US" dirty="0"/>
              <a:t>0.1% of the web as a whole.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AB418-5454-44EF-9570-0A900E36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73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AB3D-11C1-408B-8EED-12CA774A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are obvious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B9412-EC50-4CB3-AB6D-12C817AA1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Tags are present in the </a:t>
            </a:r>
          </a:p>
          <a:p>
            <a:pPr lvl="1"/>
            <a:r>
              <a:rPr lang="en-US" dirty="0"/>
              <a:t>page text of 50% of the pages they annotate</a:t>
            </a:r>
          </a:p>
          <a:p>
            <a:pPr lvl="1"/>
            <a:r>
              <a:rPr lang="en-US" dirty="0"/>
              <a:t>titles of 16% of the pages they annotate.</a:t>
            </a:r>
          </a:p>
          <a:p>
            <a:r>
              <a:rPr lang="en-US" dirty="0"/>
              <a:t>Search engine would not be gaining much new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3EBF9-664F-4CCB-B6E5-0D708F5D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32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E717-A438-477A-AD1F-99F05C62A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highly correlate to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33364-91B9-47CC-83F1-9DD1A2F78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56067" cy="4351338"/>
          </a:xfrm>
        </p:spPr>
        <p:txBody>
          <a:bodyPr>
            <a:normAutofit/>
          </a:bodyPr>
          <a:lstStyle/>
          <a:p>
            <a:r>
              <a:rPr lang="en-US" dirty="0"/>
              <a:t>Domains are often highly correlated with particular tags and vice versa.</a:t>
            </a:r>
          </a:p>
          <a:p>
            <a:r>
              <a:rPr lang="en-US" dirty="0"/>
              <a:t>Not much information gain that you couldn’t get through other means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E18BE-72A1-4590-9643-4E395A55D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2FF46-9A41-4E0D-8E34-C1A6431EF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267" y="2226046"/>
            <a:ext cx="7409729" cy="35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09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9F62-D402-47C2-B6AA-15EFF56B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5C4FE-D61C-4E1F-AC24-7A9CBE943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Mixed Results</a:t>
            </a:r>
          </a:p>
          <a:p>
            <a:r>
              <a:rPr lang="en-US" dirty="0"/>
              <a:t>20% of tags don’t appear elsewhere in the page</a:t>
            </a:r>
          </a:p>
          <a:p>
            <a:r>
              <a:rPr lang="en-US" dirty="0"/>
              <a:t>Lack size and coverage to make significant impact</a:t>
            </a:r>
          </a:p>
          <a:p>
            <a:r>
              <a:rPr lang="en-US" dirty="0"/>
              <a:t>User Interface features to recommend tags could improve quality of tags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0BB06-C045-4D05-8576-4A86CFAA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33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2147-6A19-4621-B715-0C7C96C1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Completion For Image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FC21-695D-42F1-91F8-AD5E174C2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95689" cy="4351338"/>
          </a:xfrm>
        </p:spPr>
        <p:txBody>
          <a:bodyPr/>
          <a:lstStyle/>
          <a:p>
            <a:r>
              <a:rPr lang="en-US" dirty="0"/>
              <a:t>Content Based Image Retrieval</a:t>
            </a:r>
          </a:p>
          <a:p>
            <a:r>
              <a:rPr lang="en-US" dirty="0"/>
              <a:t>Tag Based Image Retrieval</a:t>
            </a:r>
          </a:p>
          <a:p>
            <a:r>
              <a:rPr lang="en-US" dirty="0"/>
              <a:t>Tag Completion</a:t>
            </a:r>
          </a:p>
          <a:p>
            <a:pPr lvl="1"/>
            <a:r>
              <a:rPr lang="en-US" dirty="0"/>
              <a:t>Auto fill in missing tags and correct noisy tags for an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6D4FD-B4F7-48C0-86E3-059ED924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45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1178-9E79-4280-BE9A-6A8F64FC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48BE1E-DF15-4DC9-9F91-174688ABC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425" y="459176"/>
            <a:ext cx="6915150" cy="3200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8A1D4-CFF6-4492-AB68-536B0E9E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223004-D219-4D53-A0DF-EB380F217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5" y="3971925"/>
            <a:ext cx="66389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55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2147-6A19-4621-B715-0C7C96C1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Completion For Image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FC21-695D-42F1-91F8-AD5E174C2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95689" cy="4351338"/>
          </a:xfrm>
        </p:spPr>
        <p:txBody>
          <a:bodyPr/>
          <a:lstStyle/>
          <a:p>
            <a:r>
              <a:rPr lang="en-US" dirty="0"/>
              <a:t>Content Based Image Retrieval</a:t>
            </a:r>
          </a:p>
          <a:p>
            <a:r>
              <a:rPr lang="en-US" dirty="0"/>
              <a:t>Tag Based Image Retrieval</a:t>
            </a:r>
          </a:p>
          <a:p>
            <a:r>
              <a:rPr lang="en-US" dirty="0"/>
              <a:t>Tag Completion</a:t>
            </a:r>
          </a:p>
          <a:p>
            <a:pPr lvl="1"/>
            <a:r>
              <a:rPr lang="en-US" dirty="0"/>
              <a:t>Auto fill in missing tags and correct noisy tags for an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6D4FD-B4F7-48C0-86E3-059ED924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5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9299-F5DD-469C-B4AE-18BD2EBF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Social Bookmarking Improve Web Search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1809EC-BD73-438A-A80A-94F9EBCFC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878" y="1488559"/>
            <a:ext cx="8645599" cy="469999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43944-550E-4106-B19C-246E69AC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1E9399-9D02-4F84-9DDE-10D3307885C2}"/>
              </a:ext>
            </a:extLst>
          </p:cNvPr>
          <p:cNvSpPr txBox="1"/>
          <p:nvPr/>
        </p:nvSpPr>
        <p:spPr>
          <a:xfrm>
            <a:off x="3049056" y="6356350"/>
            <a:ext cx="673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https://web.archive.org/web/20081030224430/http://delicious.com/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EC5AB3-8DDA-4DE0-857C-8EC0712EF82B}"/>
              </a:ext>
            </a:extLst>
          </p:cNvPr>
          <p:cNvSpPr txBox="1"/>
          <p:nvPr/>
        </p:nvSpPr>
        <p:spPr>
          <a:xfrm>
            <a:off x="335576" y="4125433"/>
            <a:ext cx="1758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M bookmarks</a:t>
            </a:r>
          </a:p>
        </p:txBody>
      </p:sp>
    </p:spTree>
    <p:extLst>
      <p:ext uri="{BB962C8B-B14F-4D97-AF65-F5344CB8AC3E}">
        <p14:creationId xmlns:p14="http://schemas.microsoft.com/office/powerpoint/2010/main" val="3664191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F4BB-B571-44F9-9A92-816D74EB5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303E-72BA-4223-A969-63490856B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8078B-F46F-4E73-8C73-0F8C06A6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57AAB-7C9C-4E7B-BEFD-DB7062A50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548" y="526575"/>
            <a:ext cx="7816038" cy="601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20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9D90-BB93-4D8A-A61A-7844DED5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12BB0D-149A-4C22-9441-BFDBE1A47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8805" y="1319213"/>
            <a:ext cx="4759137" cy="48799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AC1CA-B94D-428F-ACF4-4043426F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C760D-7DC6-4071-BDF1-27DA0C3E6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19213"/>
            <a:ext cx="45339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49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6E87-4D2B-475F-8421-98243F36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Tagging accuracy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2A3CF-BBF5-4741-9947-7C90FB6D6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FA427E-25E2-41BB-AFA2-424527ABB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20 fold cross validation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Run fully tagged test set through TMC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With partially tagged images the precision goes down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TMC still significantly better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F3C03-97AB-4EF5-9E3D-BF2450EB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35261-814F-41DB-BF4E-54DFC105C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779" y="441325"/>
            <a:ext cx="3790950" cy="5915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F73574-501D-410B-9099-816CCD982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670" y="481012"/>
            <a:ext cx="1695450" cy="59340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FF679D-302B-4489-8B7A-5F7E78BDFC22}"/>
              </a:ext>
            </a:extLst>
          </p:cNvPr>
          <p:cNvSpPr/>
          <p:nvPr/>
        </p:nvSpPr>
        <p:spPr>
          <a:xfrm>
            <a:off x="9982200" y="457200"/>
            <a:ext cx="1150088" cy="53022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85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338D-8CAA-477A-AE40-6A5F64E9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Tag Query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4E102D-8AE1-4239-85B4-BD576A73A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6500" y="457200"/>
            <a:ext cx="7196522" cy="46362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233E2-960C-461E-95B1-3C884CC2C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Image retrieval experiment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A3265-6F4F-42C3-945D-A585A6AF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520A3A-7322-4704-AE59-3C9243A15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500" y="5126080"/>
            <a:ext cx="6446653" cy="148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95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EB04-9853-4EFC-B702-0492E672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Tag Query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1D69A0-F030-4AEC-A837-2222B1A9C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186" y="2488697"/>
            <a:ext cx="9744911" cy="351825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9DD8F-27C5-479E-909A-C5ABB61F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7145A-BEA1-4182-AC6C-D11D8EAD721E}"/>
              </a:ext>
            </a:extLst>
          </p:cNvPr>
          <p:cNvSpPr/>
          <p:nvPr/>
        </p:nvSpPr>
        <p:spPr>
          <a:xfrm>
            <a:off x="6096000" y="2892056"/>
            <a:ext cx="708837" cy="28707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9122C1-F870-4077-AA05-D3A57ED38669}"/>
              </a:ext>
            </a:extLst>
          </p:cNvPr>
          <p:cNvSpPr/>
          <p:nvPr/>
        </p:nvSpPr>
        <p:spPr>
          <a:xfrm>
            <a:off x="6087251" y="4534905"/>
            <a:ext cx="708837" cy="28707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CA9762-0A4B-4894-BDC8-1DD2B08FB3AD}"/>
              </a:ext>
            </a:extLst>
          </p:cNvPr>
          <p:cNvSpPr/>
          <p:nvPr/>
        </p:nvSpPr>
        <p:spPr>
          <a:xfrm>
            <a:off x="10299327" y="2892056"/>
            <a:ext cx="708837" cy="28707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A0AE21-F893-40AC-96DF-EDEA45E42F6A}"/>
              </a:ext>
            </a:extLst>
          </p:cNvPr>
          <p:cNvSpPr/>
          <p:nvPr/>
        </p:nvSpPr>
        <p:spPr>
          <a:xfrm>
            <a:off x="10299327" y="4548823"/>
            <a:ext cx="708837" cy="28707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42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D6A6-7030-4B21-BFF4-BBD893DC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Tag Query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BE5EFC-E402-451A-A679-3461F7C52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811" y="1945532"/>
            <a:ext cx="8913885" cy="45933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1E6DF-65C7-4E6F-9170-B57E00D0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96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EBF3-2426-48E9-B703-CCFF57AD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with Multiple Tags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DF09B2-F6CA-4771-8D31-7DD6EAC04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6011"/>
            <a:ext cx="10515600" cy="42705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BC104-83FB-4E9A-B774-9734DEC7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615313-4D7A-48E9-8506-00E201EEF468}"/>
              </a:ext>
            </a:extLst>
          </p:cNvPr>
          <p:cNvSpPr/>
          <p:nvPr/>
        </p:nvSpPr>
        <p:spPr>
          <a:xfrm>
            <a:off x="5904614" y="3274828"/>
            <a:ext cx="708837" cy="28707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58F536-2CD2-47BC-9F76-181AE2DC5D6A}"/>
              </a:ext>
            </a:extLst>
          </p:cNvPr>
          <p:cNvSpPr/>
          <p:nvPr/>
        </p:nvSpPr>
        <p:spPr>
          <a:xfrm>
            <a:off x="5904614" y="4827184"/>
            <a:ext cx="708837" cy="28707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A61D4B-9A2B-4A8F-B421-3FE02CAF22BA}"/>
              </a:ext>
            </a:extLst>
          </p:cNvPr>
          <p:cNvSpPr/>
          <p:nvPr/>
        </p:nvSpPr>
        <p:spPr>
          <a:xfrm>
            <a:off x="10455348" y="3278339"/>
            <a:ext cx="708837" cy="28707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67ECD8-CDDF-4634-9E43-78B3557C05EF}"/>
              </a:ext>
            </a:extLst>
          </p:cNvPr>
          <p:cNvSpPr/>
          <p:nvPr/>
        </p:nvSpPr>
        <p:spPr>
          <a:xfrm>
            <a:off x="10455347" y="4790084"/>
            <a:ext cx="708837" cy="28707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00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86D0A0-6618-44B3-BD8E-B1B2FFDE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70D571-E365-4015-91EB-B1BF879F05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 Completion For Image Retrieval    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70D91D-DB53-445B-ACAA-8E2D7CFD27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Tag completion solution combining imperfectly tagged images and image data </a:t>
            </a:r>
          </a:p>
          <a:p>
            <a:r>
              <a:rPr lang="en-US" dirty="0"/>
              <a:t>Performs significantly better than all other state of the art methods tested against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DF6CB71-6D95-49A2-BC15-482641CDA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/>
          <a:p>
            <a:r>
              <a:rPr lang="en-US" dirty="0"/>
              <a:t>Can Social Bookmarking Improve Web Search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6CBBD77-A65C-4DD0-A3C5-3D4E16F9E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n-US" dirty="0"/>
              <a:t>Bookmarks and tags don’t have enough unique and nonduplicate tags to be useful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448A0-849C-4B46-BCDC-B5CE1C82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1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2E-4092-4A80-BF8B-8F118146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Factors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315B0-53E0-4799-9227-CFC4D72660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162B7-9472-4D32-9DEE-7E480C4D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1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1F00-F04B-4530-9BCE-FF37FFA6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are Overall Accurate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28F17-D907-42D0-A98E-25EA0C0A4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user study labeling over 1000 tags as </a:t>
            </a:r>
          </a:p>
          <a:p>
            <a:pPr lvl="1"/>
            <a:r>
              <a:rPr lang="en-US" dirty="0"/>
              <a:t>Relevant</a:t>
            </a:r>
          </a:p>
          <a:p>
            <a:pPr lvl="1"/>
            <a:r>
              <a:rPr lang="en-US" dirty="0"/>
              <a:t>Subjective</a:t>
            </a:r>
          </a:p>
          <a:p>
            <a:pPr lvl="1"/>
            <a:r>
              <a:rPr lang="en-US" dirty="0"/>
              <a:t>Spam</a:t>
            </a:r>
          </a:p>
          <a:p>
            <a:r>
              <a:rPr lang="en-US" dirty="0"/>
              <a:t>Most tags were deemed relevant (93%) and objective (95%)by users.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FD7DF-4937-4BE6-83A4-EFD3EA21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3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D7E47-199B-4DD0-81CB-E251A35B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4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Pages posted to del.icio.us are often recently modified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4CF8E-3170-4A47-8882-10FFDCF6A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69672" cy="4351338"/>
          </a:xfrm>
        </p:spPr>
        <p:txBody>
          <a:bodyPr/>
          <a:lstStyle/>
          <a:p>
            <a:r>
              <a:rPr lang="en-US" dirty="0"/>
              <a:t>del.icio.us users post interesting pages that are actively updated or have been recently created.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7FE1D-BE95-4D9C-84B9-D4A7AF2B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0A49C7-2608-44E0-AC96-84BCA3F00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872" y="968375"/>
            <a:ext cx="587692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3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3CAD-79F8-426C-8C55-C911165DE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25% of URLs posted by users are new, unindexed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23D55-1FF3-4C5F-827D-2757E21A4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Yahoo! Search didn’t find result, then later found it</a:t>
            </a:r>
          </a:p>
          <a:p>
            <a:r>
              <a:rPr lang="en-US" dirty="0"/>
              <a:t>del.icio.us can serve as a (small) data source for new web pages and to help crawl ordering.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C2CFA-EC93-42F9-BA56-394E3F35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4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5F22-3507-41CC-ABAC-243D4402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9% of results for search queries are</a:t>
            </a:r>
            <a:br>
              <a:rPr lang="en-US" dirty="0"/>
            </a:br>
            <a:r>
              <a:rPr lang="en-US" dirty="0"/>
              <a:t>URLs present in del.icio.us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25F21-65D7-4F67-838C-B2D843EA1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AOL queries ran through yahoo</a:t>
            </a:r>
          </a:p>
          <a:p>
            <a:r>
              <a:rPr lang="en-US" dirty="0"/>
              <a:t>9% Resulting URLs found on del.icio.us </a:t>
            </a:r>
          </a:p>
          <a:p>
            <a:r>
              <a:rPr lang="en-US" dirty="0"/>
              <a:t>del.icio.us URLs are disproportionately common in search results compared to their coverage.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97BDE-C8A9-4A84-A165-E1C7769C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412A-79C1-437F-8995-06099337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10% of users only account for 56% of posts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DE389-C3CF-44DC-AC6B-ACAC7EB89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5979" cy="4351338"/>
          </a:xfrm>
        </p:spPr>
        <p:txBody>
          <a:bodyPr/>
          <a:lstStyle/>
          <a:p>
            <a:r>
              <a:rPr lang="en-US" dirty="0"/>
              <a:t>del.icio.us is not highly reliant on a relatively small group of users</a:t>
            </a:r>
          </a:p>
          <a:p>
            <a:r>
              <a:rPr lang="en-US" dirty="0"/>
              <a:t>10% = &lt;30,000 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3542C-A329-4F66-92FC-38647DC6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8DDE0-BB80-4A4E-9F58-6639D6BF4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51" y="1427229"/>
            <a:ext cx="58483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22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4E9A-257E-4FE4-B93A-22C6D85C7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30-40% of URLs are newly posted to del.icio.us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22A45-0D16-4023-8CA4-2F59006C4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approximately one in eight domains posted were not previously in del.icio.us</a:t>
            </a:r>
          </a:p>
          <a:p>
            <a:r>
              <a:rPr lang="en-US" dirty="0"/>
              <a:t>del.icio.us has relatively little redundancy in page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A5F97-1EBB-4FB9-BBAF-A6325085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7C39-69BC-486E-A789-EB1E62B74F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1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1479</TotalTime>
  <Words>688</Words>
  <Application>Microsoft Office PowerPoint</Application>
  <PresentationFormat>Widescreen</PresentationFormat>
  <Paragraphs>109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Presented by: Miranda Smith CS 834 Info Retrieval</vt:lpstr>
      <vt:lpstr>Can Social Bookmarking Improve Web Search</vt:lpstr>
      <vt:lpstr>Positive Factors</vt:lpstr>
      <vt:lpstr>Tags are Overall Accurate</vt:lpstr>
      <vt:lpstr>Pages posted to del.icio.us are often recently modified </vt:lpstr>
      <vt:lpstr>25% of URLs posted by users are new, unindexed pages</vt:lpstr>
      <vt:lpstr>9% of results for search queries are URLs present in del.icio.us</vt:lpstr>
      <vt:lpstr>Top 10% of users only account for 56% of posts</vt:lpstr>
      <vt:lpstr>30-40% of URLs are newly posted to del.icio.us</vt:lpstr>
      <vt:lpstr>Tags are relevant to popular queries</vt:lpstr>
      <vt:lpstr>Negative Factors</vt:lpstr>
      <vt:lpstr>Posts per day is relatively small</vt:lpstr>
      <vt:lpstr>Total posts is relatively small</vt:lpstr>
      <vt:lpstr>Tags are obvious</vt:lpstr>
      <vt:lpstr>Tags highly correlate to Domains</vt:lpstr>
      <vt:lpstr>Conclusion</vt:lpstr>
      <vt:lpstr>Tag Completion For Image Retrieval</vt:lpstr>
      <vt:lpstr>PowerPoint Presentation</vt:lpstr>
      <vt:lpstr>Tag Completion For Image Retrieval</vt:lpstr>
      <vt:lpstr>PowerPoint Presentation</vt:lpstr>
      <vt:lpstr>PowerPoint Presentation</vt:lpstr>
      <vt:lpstr>Automatic Tagging accuracy experiment</vt:lpstr>
      <vt:lpstr>Single Tag Query</vt:lpstr>
      <vt:lpstr>Single Tag Query MAP</vt:lpstr>
      <vt:lpstr>Multiple Tag Query Example</vt:lpstr>
      <vt:lpstr>Queries with Multiple Tags MAP</vt:lpstr>
      <vt:lpstr>In Review</vt:lpstr>
    </vt:vector>
  </TitlesOfParts>
  <Company>ODU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miranda smith</dc:creator>
  <cp:lastModifiedBy>Miranda S</cp:lastModifiedBy>
  <cp:revision>71</cp:revision>
  <dcterms:created xsi:type="dcterms:W3CDTF">2017-10-11T14:46:39Z</dcterms:created>
  <dcterms:modified xsi:type="dcterms:W3CDTF">2017-12-14T19:27:26Z</dcterms:modified>
</cp:coreProperties>
</file>