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71" r:id="rId10"/>
    <p:sldId id="272" r:id="rId11"/>
    <p:sldId id="269" r:id="rId12"/>
    <p:sldId id="270" r:id="rId13"/>
    <p:sldId id="273" r:id="rId14"/>
    <p:sldId id="274" r:id="rId15"/>
    <p:sldId id="260" r:id="rId16"/>
    <p:sldId id="261" r:id="rId17"/>
    <p:sldId id="263" r:id="rId18"/>
    <p:sldId id="275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D74F2-ED4D-43CE-A379-019E50FED639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E0C53-6A7A-4B2B-9FBB-AF76063A5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E0C53-6A7A-4B2B-9FBB-AF76063A5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2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4DD6-D359-4001-8C4D-E4DC053C1AAB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1243-74C4-4E8D-A2AD-CEF2C04B5E19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DC68-7836-48E5-A621-57F63EBDA24C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D40E-49EF-45A9-ADBC-69935C0B80EB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D302-06A6-4478-AC08-C3F73A232563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56AF-91AE-4369-9B55-29CFC0F52A28}" type="datetime1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4137-AB91-4593-93BE-EA7960A9E213}" type="datetime1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3E6A-058C-4B40-BCA1-AAE0FE50C797}" type="datetime1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84B9-6C80-4F93-8B30-DC41729B00B8}" type="datetime1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13A-6EDB-4C87-AA57-1E94798E8FF4}" type="datetime1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8789-0C70-4BA8-B377-6B0319AB1ECE}" type="datetime1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4BCB-6E41-4886-82D6-3EA02BB770FB}" type="datetime1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7B4A-890F-4BB2-A4B0-D8F55895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675"/>
            <a:ext cx="9144000" cy="3457875"/>
          </a:xfrm>
        </p:spPr>
        <p:txBody>
          <a:bodyPr>
            <a:normAutofit/>
          </a:bodyPr>
          <a:lstStyle/>
          <a:p>
            <a:r>
              <a:rPr lang="en-US" dirty="0"/>
              <a:t>INTEGRATING PRESERVATION FUNCTIONS INTO THE WEB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7070"/>
            <a:ext cx="9144000" cy="2509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Joan A. Smith</a:t>
            </a:r>
          </a:p>
          <a:p>
            <a:r>
              <a:rPr lang="en-US" dirty="0"/>
              <a:t>OLD DOMINION UNIVERSITY</a:t>
            </a:r>
          </a:p>
          <a:p>
            <a:r>
              <a:rPr lang="en-US" dirty="0"/>
              <a:t>August 2008</a:t>
            </a:r>
          </a:p>
          <a:p>
            <a:endParaRPr lang="en-US" dirty="0"/>
          </a:p>
          <a:p>
            <a:r>
              <a:rPr lang="en-US" dirty="0"/>
              <a:t>Presented by: Miranda Smith</a:t>
            </a:r>
          </a:p>
          <a:p>
            <a:r>
              <a:rPr lang="en-US" dirty="0"/>
              <a:t>11/29/2017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A59-4CC2-4B77-98EA-21FB3AA8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 Crumb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16F24-45F1-4565-B6A9-8532694A1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292" y="1847850"/>
            <a:ext cx="5414708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716B7-9A43-454E-93C4-8B17AE8B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8D5A3-4DD6-4443-8D63-978A074F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003" y="2102451"/>
            <a:ext cx="5272797" cy="42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3E2E-E877-407B-87BA-675D0800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Breadcrumb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15FCF-53E5-4009-8294-CBB98636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4622" y="714695"/>
            <a:ext cx="6609178" cy="60067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285F-7815-4F52-AA6D-6EBAB7CB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EEFA-010A-4C81-BE6B-8EBC933C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Buffet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684699-F536-4B5D-B779-F3BD81D0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203" y="1825625"/>
            <a:ext cx="4541593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33C8-9179-494F-A00A-A6407EBF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0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3E04-525B-423B-831E-99D4C3A4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Cooperating with Crawlers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489D-0F9C-40DC-BF71-8958B9F6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 better than deep</a:t>
            </a:r>
          </a:p>
          <a:p>
            <a:r>
              <a:rPr lang="en-US" dirty="0"/>
              <a:t>High level of indexing preferred (buffet)</a:t>
            </a:r>
          </a:p>
          <a:p>
            <a:r>
              <a:rPr lang="en-US" dirty="0"/>
              <a:t>The easier the content is to find the easier it is to archive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4262-99D4-4383-BDC4-0F25DACE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0B28-93AA-479A-8429-25DBBF4D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2984-8DDF-4DC6-BDB1-FB7855A4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Race condition</a:t>
            </a:r>
          </a:p>
          <a:p>
            <a:r>
              <a:rPr lang="en-US" dirty="0"/>
              <a:t>Automatic sitemap creation tools only able to access things a web crawler can or they imposes artificial limits</a:t>
            </a:r>
          </a:p>
          <a:p>
            <a:r>
              <a:rPr lang="en-US" dirty="0"/>
              <a:t>Site map creation best done through combination of </a:t>
            </a:r>
          </a:p>
          <a:p>
            <a:pPr lvl="1"/>
            <a:r>
              <a:rPr lang="en-US" dirty="0"/>
              <a:t>self-crawls</a:t>
            </a:r>
          </a:p>
          <a:p>
            <a:pPr lvl="2"/>
            <a:r>
              <a:rPr lang="en-US" dirty="0"/>
              <a:t>Unlinked pages</a:t>
            </a:r>
          </a:p>
          <a:p>
            <a:pPr lvl="1"/>
            <a:r>
              <a:rPr lang="en-US" dirty="0"/>
              <a:t>Logs</a:t>
            </a:r>
          </a:p>
          <a:p>
            <a:pPr lvl="2"/>
            <a:r>
              <a:rPr lang="en-US" dirty="0"/>
              <a:t>Will get dynamically created content</a:t>
            </a:r>
          </a:p>
          <a:p>
            <a:pPr lvl="2"/>
            <a:r>
              <a:rPr lang="en-US" dirty="0"/>
              <a:t>Will have deleted files</a:t>
            </a:r>
          </a:p>
          <a:p>
            <a:pPr lvl="1"/>
            <a:r>
              <a:rPr lang="en-US" dirty="0"/>
              <a:t>File system map</a:t>
            </a:r>
          </a:p>
          <a:p>
            <a:pPr lvl="2"/>
            <a:r>
              <a:rPr lang="en-US" dirty="0"/>
              <a:t>Backup files</a:t>
            </a:r>
          </a:p>
          <a:p>
            <a:pPr lvl="2"/>
            <a:r>
              <a:rPr lang="en-US" dirty="0"/>
              <a:t>Old unused files</a:t>
            </a:r>
          </a:p>
          <a:p>
            <a:pPr lvl="2"/>
            <a:r>
              <a:rPr lang="en-US" dirty="0"/>
              <a:t>Test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CF990-1159-4A1F-8D09-004A0521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get enough information about the resource to be able to represent it later when it may be deprecated?</a:t>
            </a:r>
          </a:p>
          <a:p>
            <a:r>
              <a:rPr lang="en-US" dirty="0"/>
              <a:t>Extract metadata</a:t>
            </a:r>
          </a:p>
          <a:p>
            <a:r>
              <a:rPr lang="en-US" dirty="0"/>
              <a:t>HTTP only provides enough metadata to interpret today, not future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to include metadata utilities in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Utilities tested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r>
              <a:rPr lang="en-US" dirty="0"/>
              <a:t>Invocation Method</a:t>
            </a:r>
          </a:p>
          <a:p>
            <a:pPr lvl="1"/>
            <a:r>
              <a:rPr lang="en-US" dirty="0"/>
              <a:t>Ease of Installation</a:t>
            </a:r>
          </a:p>
          <a:p>
            <a:r>
              <a:rPr lang="en-US" dirty="0"/>
              <a:t>Performance under load for MODOAI Plugin for Apache</a:t>
            </a:r>
          </a:p>
          <a:p>
            <a:pPr lvl="1"/>
            <a:r>
              <a:rPr lang="en-US" dirty="0"/>
              <a:t>able to provide 90% of the responses to regular web requests within 16 milliseconds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request a resource from a web server you can also get the metadata usually missing from the HTTP response</a:t>
            </a:r>
          </a:p>
          <a:p>
            <a:r>
              <a:rPr lang="en-US" dirty="0"/>
              <a:t>Counting Problem</a:t>
            </a:r>
          </a:p>
          <a:p>
            <a:pPr lvl="1"/>
            <a:r>
              <a:rPr lang="en-US" dirty="0"/>
              <a:t>Sitemap must exist</a:t>
            </a:r>
          </a:p>
          <a:p>
            <a:pPr lvl="1"/>
            <a:r>
              <a:rPr lang="en-US" dirty="0"/>
              <a:t>Must contain all valid accessible site resources</a:t>
            </a:r>
          </a:p>
          <a:p>
            <a:r>
              <a:rPr lang="en-US" dirty="0"/>
              <a:t>Representation problem</a:t>
            </a:r>
          </a:p>
          <a:p>
            <a:pPr lvl="1"/>
            <a:r>
              <a:rPr lang="en-US" dirty="0"/>
              <a:t>Metadata rich</a:t>
            </a:r>
          </a:p>
          <a:p>
            <a:pPr lvl="1"/>
            <a:r>
              <a:rPr lang="en-US" dirty="0"/>
              <a:t>XML tagged, most likely to be preserved</a:t>
            </a:r>
          </a:p>
          <a:p>
            <a:pPr lvl="1"/>
            <a:r>
              <a:rPr lang="en-US" dirty="0"/>
              <a:t>Automated through MODOAI module</a:t>
            </a:r>
          </a:p>
          <a:p>
            <a:pPr lvl="2"/>
            <a:r>
              <a:rPr lang="en-US" dirty="0"/>
              <a:t>Metadata extraction plugins chosen by web master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2391-A843-48D5-8446-86043282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19FE-EA7E-421F-A98D-47E9F90E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2209" cy="4351338"/>
          </a:xfrm>
        </p:spPr>
        <p:txBody>
          <a:bodyPr/>
          <a:lstStyle/>
          <a:p>
            <a:r>
              <a:rPr lang="en-US" dirty="0"/>
              <a:t>No minimum metadata requirement</a:t>
            </a:r>
          </a:p>
          <a:p>
            <a:r>
              <a:rPr lang="en-US" dirty="0"/>
              <a:t>Easier for non expert to use </a:t>
            </a:r>
          </a:p>
          <a:p>
            <a:r>
              <a:rPr lang="en-US" dirty="0"/>
              <a:t>Metadata undifferentiated</a:t>
            </a:r>
          </a:p>
          <a:p>
            <a:r>
              <a:rPr lang="en-US" dirty="0"/>
              <a:t>Flexible for large variety of metadata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34613-3555-43DC-8FAF-53C3CDA5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73033-CA4A-41A9-ABA9-25EDFEC1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335713"/>
            <a:ext cx="58483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MODOAI implementing CRATE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web server module to expose meta data</a:t>
            </a:r>
          </a:p>
          <a:p>
            <a:r>
              <a:rPr lang="en-US" dirty="0"/>
              <a:t>redesigned to accommodate CRATE</a:t>
            </a:r>
          </a:p>
          <a:p>
            <a:pPr lvl="1"/>
            <a:r>
              <a:rPr lang="en-US" dirty="0"/>
              <a:t>Recreated around plugin architecture </a:t>
            </a:r>
          </a:p>
          <a:p>
            <a:r>
              <a:rPr lang="en-US" dirty="0"/>
              <a:t>Data centric approach to preserving metadata</a:t>
            </a:r>
          </a:p>
          <a:p>
            <a:pPr lvl="2"/>
            <a:r>
              <a:rPr lang="en-US" dirty="0"/>
              <a:t>Best effort metadata at dissemination</a:t>
            </a:r>
          </a:p>
          <a:p>
            <a:pPr lvl="2"/>
            <a:r>
              <a:rPr lang="en-US" dirty="0"/>
              <a:t>Instead of strict validation during archivist collection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web server for web preservation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problem</a:t>
            </a:r>
          </a:p>
          <a:p>
            <a:r>
              <a:rPr lang="en-US" dirty="0"/>
              <a:t>Representation problem</a:t>
            </a:r>
          </a:p>
          <a:p>
            <a:r>
              <a:rPr lang="en-US" dirty="0"/>
              <a:t>Using web server for web preservation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BA87-A957-49BE-81B3-BF2F00F1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7E4E-81F3-4F24-BAB7-4235DE0A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/>
          <a:lstStyle/>
          <a:p>
            <a:r>
              <a:rPr lang="en-US" dirty="0"/>
              <a:t>Web crawler behavior</a:t>
            </a:r>
          </a:p>
          <a:p>
            <a:pPr lvl="1"/>
            <a:r>
              <a:rPr lang="en-US" dirty="0"/>
              <a:t>Prefer wide and buffet style sites</a:t>
            </a:r>
          </a:p>
          <a:p>
            <a:r>
              <a:rPr lang="en-US" dirty="0"/>
              <a:t>Compared logs, crawls, file system traversal </a:t>
            </a:r>
          </a:p>
          <a:p>
            <a:pPr lvl="1"/>
            <a:r>
              <a:rPr lang="en-US" dirty="0"/>
              <a:t>Sitemaps best created through combination</a:t>
            </a:r>
          </a:p>
          <a:p>
            <a:r>
              <a:rPr lang="en-US" dirty="0"/>
              <a:t>CRATE model</a:t>
            </a:r>
          </a:p>
          <a:p>
            <a:pPr lvl="1"/>
            <a:r>
              <a:rPr lang="en-US" dirty="0"/>
              <a:t>“Pretty good” preservation</a:t>
            </a:r>
          </a:p>
          <a:p>
            <a:pPr lvl="1"/>
            <a:r>
              <a:rPr lang="en-US" dirty="0"/>
              <a:t>Realistic and achievable</a:t>
            </a:r>
          </a:p>
          <a:p>
            <a:pPr lvl="1"/>
            <a:r>
              <a:rPr lang="en-US" dirty="0"/>
              <a:t>No formal relationship between archivist and webmaster</a:t>
            </a:r>
          </a:p>
          <a:p>
            <a:r>
              <a:rPr lang="en-US" dirty="0"/>
              <a:t>Implemented CRATE in MODOAI Apache 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11850-0081-478C-8F02-34AB71D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get all of a website’s resources?</a:t>
            </a:r>
          </a:p>
          <a:p>
            <a:r>
              <a:rPr lang="en-US" dirty="0"/>
              <a:t>Search engine coverage</a:t>
            </a:r>
          </a:p>
          <a:p>
            <a:r>
              <a:rPr lang="en-US" dirty="0"/>
              <a:t>Sitemap coverage</a:t>
            </a:r>
          </a:p>
          <a:p>
            <a:r>
              <a:rPr lang="en-US" dirty="0"/>
              <a:t>Improvements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Crawler Behavior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directory wide websites</a:t>
            </a:r>
          </a:p>
          <a:p>
            <a:r>
              <a:rPr lang="en-US" dirty="0"/>
              <a:t>Pages deleted daily over 90 day period</a:t>
            </a:r>
          </a:p>
          <a:p>
            <a:r>
              <a:rPr lang="en-US" dirty="0"/>
              <a:t>Breadth impact on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deletion of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825625"/>
            <a:ext cx="5391150" cy="468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957387"/>
            <a:ext cx="5353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Crawlers will request deleted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673293"/>
            <a:ext cx="5314950" cy="461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1637507"/>
            <a:ext cx="53625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8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better candidate for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1931" cy="4351338"/>
          </a:xfrm>
        </p:spPr>
        <p:txBody>
          <a:bodyPr/>
          <a:lstStyle/>
          <a:p>
            <a:r>
              <a:rPr lang="en-US" dirty="0"/>
              <a:t>Toe Dip pattern</a:t>
            </a:r>
          </a:p>
          <a:p>
            <a:r>
              <a:rPr lang="en-US" dirty="0"/>
              <a:t>Crawlers show preference for HTML resources</a:t>
            </a:r>
          </a:p>
          <a:p>
            <a:r>
              <a:rPr lang="en-US" dirty="0"/>
              <a:t>Images rarely crawled</a:t>
            </a:r>
          </a:p>
          <a:p>
            <a:r>
              <a:rPr lang="en-US" dirty="0"/>
              <a:t>Breadth did not impact search engine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F7E1B-E152-4710-8889-3DB23F54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5" y="1268054"/>
            <a:ext cx="6867119" cy="55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8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43F-1FC7-456A-B8A3-F1DF259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breadth affect crawler behavior?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3C0F-4C85-4119-A0B8-9FF12570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525" cy="4351338"/>
          </a:xfrm>
        </p:spPr>
        <p:txBody>
          <a:bodyPr>
            <a:normAutofit/>
          </a:bodyPr>
          <a:lstStyle/>
          <a:p>
            <a:r>
              <a:rPr lang="en-US" dirty="0"/>
              <a:t>Deep website experiment</a:t>
            </a:r>
          </a:p>
          <a:p>
            <a:r>
              <a:rPr lang="en-US" dirty="0"/>
              <a:t>100 directories wide 100 directories deep</a:t>
            </a:r>
          </a:p>
          <a:p>
            <a:r>
              <a:rPr lang="en-US" dirty="0"/>
              <a:t>2 Breadcrumb websites</a:t>
            </a:r>
          </a:p>
          <a:p>
            <a:pPr lvl="1"/>
            <a:r>
              <a:rPr lang="en-US" dirty="0"/>
              <a:t>.com &amp;  .</a:t>
            </a:r>
            <a:r>
              <a:rPr lang="en-US" dirty="0" err="1"/>
              <a:t>edu</a:t>
            </a:r>
            <a:endParaRPr lang="en-US" dirty="0"/>
          </a:p>
          <a:p>
            <a:r>
              <a:rPr lang="en-US" dirty="0"/>
              <a:t>2 Buffet websites</a:t>
            </a:r>
          </a:p>
          <a:p>
            <a:pPr lvl="1"/>
            <a:r>
              <a:rPr lang="en-US" dirty="0"/>
              <a:t>.com &amp;  .</a:t>
            </a:r>
            <a:r>
              <a:rPr lang="en-US" dirty="0" err="1"/>
              <a:t>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11205-5454-4ACB-850F-5B07DB0A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F7B15-334B-4A04-B0C0-C6D112CC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25" y="1500188"/>
            <a:ext cx="40290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3EAA-B2CD-41FB-BE4C-47A10E61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Buffet Coverage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67514-68F5-4AD8-B8FB-17B5F9384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585" y="2005012"/>
            <a:ext cx="5432415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8791-D309-4F6C-876D-1D345AE3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7B4A-890F-4BB2-A4B0-D8F5589522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C5233-E4D8-406B-8940-706A3E2E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41" y="1885156"/>
            <a:ext cx="5868259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0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488</Words>
  <Application>Microsoft Office PowerPoint</Application>
  <PresentationFormat>Widescreen</PresentationFormat>
  <Paragraphs>120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INTEGRATING PRESERVATION FUNCTIONS INTO THE WEB SERVER</vt:lpstr>
      <vt:lpstr>Using a web server for web preservation </vt:lpstr>
      <vt:lpstr>Counting problem</vt:lpstr>
      <vt:lpstr>Crawler Behavior experiment</vt:lpstr>
      <vt:lpstr>Steady deletion of pages</vt:lpstr>
      <vt:lpstr>Crawlers will request deleted pages</vt:lpstr>
      <vt:lpstr>HTML better candidate for restoration</vt:lpstr>
      <vt:lpstr>Does breadth affect crawler behavior?</vt:lpstr>
      <vt:lpstr>Buffet Coverage</vt:lpstr>
      <vt:lpstr>Bread Crumb coverage</vt:lpstr>
      <vt:lpstr>Breadcrumb site</vt:lpstr>
      <vt:lpstr>Buffet site</vt:lpstr>
      <vt:lpstr>Cooperating with Crawlers</vt:lpstr>
      <vt:lpstr>Sitemap </vt:lpstr>
      <vt:lpstr>Representation problem</vt:lpstr>
      <vt:lpstr>Practical to include metadata utilities in server?</vt:lpstr>
      <vt:lpstr>CRATE</vt:lpstr>
      <vt:lpstr>CRATE </vt:lpstr>
      <vt:lpstr>MODOAI implementing CRATE</vt:lpstr>
      <vt:lpstr>Contributions</vt:lpstr>
    </vt:vector>
  </TitlesOfParts>
  <Company>ODU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PRESERVATION FUNCTIONS INTO THE WEB SERVER</dc:title>
  <dc:creator>miranda smith</dc:creator>
  <cp:lastModifiedBy>Miranda S</cp:lastModifiedBy>
  <cp:revision>18</cp:revision>
  <dcterms:created xsi:type="dcterms:W3CDTF">2017-11-28T16:04:59Z</dcterms:created>
  <dcterms:modified xsi:type="dcterms:W3CDTF">2017-11-29T16:03:09Z</dcterms:modified>
</cp:coreProperties>
</file>