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6ed53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6ed53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36ed538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36ed538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36ed538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36ed538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36ed53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36ed53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36ed538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36ed538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6ed53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36ed53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5a8070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5a8070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a80704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5a80704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HonorNDuty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Coroutine Knowledge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" y="327075"/>
            <a:ext cx="3771900" cy="19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flipH="1" rot="10800000">
            <a:off x="3783725" y="532100"/>
            <a:ext cx="4581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4241825" y="278050"/>
            <a:ext cx="2150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Título da Janela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924125" y="953325"/>
            <a:ext cx="7761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4714875" y="938550"/>
            <a:ext cx="38799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Criando alguns inimigos na tabela vEnemy com seus elementos sendo como “uma classe” com os 2 números passados sendo parâmetros.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00900" cy="314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 flipH="1" rot="10800000">
            <a:off x="2194850" y="450775"/>
            <a:ext cx="1182300" cy="11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2727050" y="214225"/>
            <a:ext cx="60228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adquirimos o “xPos” e “yPos” em x e y locais, assim temos     eles encapsulados na “classe”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(função).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377050" y="790750"/>
            <a:ext cx="554100" cy="275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155200" y="3628525"/>
            <a:ext cx="8594700" cy="5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mp é como será a chamada dentro das funções, então, passamos  o parâmetro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2970825" y="1285875"/>
            <a:ext cx="2076600" cy="147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926475" y="1300650"/>
            <a:ext cx="2231700" cy="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897" y="4067650"/>
            <a:ext cx="5641100" cy="107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flipH="1" rot="10800000">
            <a:off x="5180450" y="2689850"/>
            <a:ext cx="798000" cy="29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5682975" y="2549575"/>
            <a:ext cx="258600" cy="16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5668325" y="2704775"/>
            <a:ext cx="273300" cy="16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5941575" y="2320050"/>
            <a:ext cx="28230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salva resultados, então, valores não são perdidos.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9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4500"/>
            <a:ext cx="381000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3931525" y="1980550"/>
            <a:ext cx="583800" cy="3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3562025" y="2320525"/>
            <a:ext cx="953400" cy="3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4567075" y="2076625"/>
            <a:ext cx="40203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O nome da função que chamará a coroutine</a:t>
            </a:r>
            <a:endParaRPr sz="1800">
              <a:solidFill>
                <a:srgbClr val="FF0000"/>
              </a:solidFill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=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coroutine”.wrap”( </a:t>
            </a:r>
            <a:r>
              <a:rPr b="1" lang="pt-BR" sz="1800">
                <a:solidFill>
                  <a:srgbClr val="FF0000"/>
                </a:solidFill>
              </a:rPr>
              <a:t>NOME DA </a:t>
            </a:r>
            <a:r>
              <a:rPr b="1" lang="pt-BR" sz="1800">
                <a:solidFill>
                  <a:srgbClr val="FF0000"/>
                </a:solidFill>
              </a:rPr>
              <a:t>FUNÇÃO</a:t>
            </a:r>
            <a:r>
              <a:rPr b="1" lang="pt-BR" sz="1800">
                <a:solidFill>
                  <a:srgbClr val="FF0000"/>
                </a:solidFill>
              </a:rPr>
              <a:t> LOCAL A SER CHAMADA E  INTERROMPIDA</a:t>
            </a:r>
            <a:r>
              <a:rPr lang="pt-BR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2350050" y="310500"/>
            <a:ext cx="761100" cy="132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2719550" y="325275"/>
            <a:ext cx="421200" cy="820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3140750" y="66500"/>
            <a:ext cx="5158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coroutine classic commands: LOOP INFINITO &amp; PAUSA</a:t>
            </a:r>
            <a:endParaRPr sz="1800">
              <a:solidFill>
                <a:srgbClr val="00FF00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3909350" y="532075"/>
            <a:ext cx="1367100" cy="687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4153225" y="842475"/>
            <a:ext cx="1116000" cy="391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4064550" y="960700"/>
            <a:ext cx="1212000" cy="288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5276550" y="1042000"/>
            <a:ext cx="2002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80000"/>
                </a:solidFill>
              </a:rPr>
              <a:t>criando imagem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940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/>
          <p:nvPr/>
        </p:nvCxnSpPr>
        <p:spPr>
          <a:xfrm flipH="1" rot="10800000">
            <a:off x="2992975" y="576500"/>
            <a:ext cx="1337700" cy="14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3961075" y="487750"/>
            <a:ext cx="399000" cy="96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flipH="1">
            <a:off x="3990625" y="598600"/>
            <a:ext cx="384300" cy="11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4456225" y="288200"/>
            <a:ext cx="440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</a:rPr>
              <a:t>DEBUG LINE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 rot="10800000">
            <a:off x="2128350" y="982925"/>
            <a:ext cx="6504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586525" y="938550"/>
            <a:ext cx="162600" cy="6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2593900" y="1005050"/>
            <a:ext cx="162600" cy="8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2756500" y="764850"/>
            <a:ext cx="6276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LOOP para criar courotine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3414225" y="1271100"/>
            <a:ext cx="406500" cy="7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3658100" y="1226750"/>
            <a:ext cx="162600" cy="7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3709700" y="1308050"/>
            <a:ext cx="88800" cy="29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3798500" y="979200"/>
            <a:ext cx="5234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FF"/>
                </a:solidFill>
              </a:rPr>
              <a:t>parará courotine se acima de elementos na lista</a:t>
            </a:r>
            <a:endParaRPr sz="1800">
              <a:solidFill>
                <a:srgbClr val="00FFFF"/>
              </a:solidFill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5343025" y="1441075"/>
            <a:ext cx="19140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7035375" y="2039625"/>
            <a:ext cx="2217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6931825" y="2276275"/>
            <a:ext cx="325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7146200" y="2106175"/>
            <a:ext cx="18870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 estou clincando em um inimigo status será true.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2749100" y="2091400"/>
            <a:ext cx="960600" cy="114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3226950" y="3125800"/>
            <a:ext cx="480300" cy="111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 flipH="1" rot="10800000">
            <a:off x="3717225" y="2845250"/>
            <a:ext cx="7500" cy="399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1540825" y="3170350"/>
            <a:ext cx="42420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status = true, então, preciso remover o elemento do respectivo ID</a:t>
            </a:r>
            <a:endParaRPr sz="1800">
              <a:solidFill>
                <a:srgbClr val="00FF00"/>
              </a:solidFill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>
            <a:off x="1485325" y="2416550"/>
            <a:ext cx="66600" cy="1891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1071325" y="4005550"/>
            <a:ext cx="414000" cy="303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 flipH="1" rot="10800000">
            <a:off x="1485400" y="4086650"/>
            <a:ext cx="273600" cy="207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628150" y="4352750"/>
            <a:ext cx="7065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</a:rPr>
              <a:t>“id” vai aumentando, assim,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</a:rPr>
              <a:t>procuramos em todos elementos da tabela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5" y="130225"/>
            <a:ext cx="3276600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 rot="10800000">
            <a:off x="2283525" y="332450"/>
            <a:ext cx="1529700" cy="22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3879800" y="130225"/>
            <a:ext cx="4618800" cy="4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Vazia.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Tudo está ocorrendo dentro das funções, então, os valores ficam lá. Imagine, por exemplo, uma bala em um jogo de tiro realista: uma bala saindo de uma AKM(calibre 7.62mm) pode perfurar gesso, mas vai perder parte de seu poder mesmo que um pouco. Então, as corotinas ajudam  a fazer update destes valores sem os mesmos serem limpos na mémoria, afinal, eles ficam vivos na memória, dentro da função, graças ao while true infinito.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 flipH="1">
            <a:off x="1699725" y="1441075"/>
            <a:ext cx="303000" cy="9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206925" y="2261375"/>
            <a:ext cx="30225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Cada elemento na tabela será desenhado através do método “.draw”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O for está passando juntamente por todas as chaves(i) atreladas ao que está escrito no elemento atrelado, isto é, a variável “enemy”.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27399" cy="29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10" y="152400"/>
            <a:ext cx="3725290" cy="29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500" y="3214675"/>
            <a:ext cx="2246742" cy="176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 flipH="1" rot="10800000">
            <a:off x="3384650" y="1603550"/>
            <a:ext cx="21210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4966150" y="1211975"/>
            <a:ext cx="5838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 rot="10800000">
            <a:off x="5040050" y="1640450"/>
            <a:ext cx="487800" cy="41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5136250" y="2763900"/>
            <a:ext cx="635400" cy="98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5143500" y="3421575"/>
            <a:ext cx="29700" cy="32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flipH="1" rot="10800000">
            <a:off x="5143500" y="3643375"/>
            <a:ext cx="362100" cy="9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" y="152400"/>
            <a:ext cx="34766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450" y="1390750"/>
            <a:ext cx="4702812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caímos ? Para aprender a nos levantar.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https://youtu.be/nCNNJVXd1O0?si=s8rbXxGCMMHtCQZ_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