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Ubuntu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9" roundtripDataSignature="AMtx7mjs23QhViJqPiafXQHmbcF2lUJu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Ubuntu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Ubuntu-italic.fntdata"/><Relationship Id="rId14" Type="http://schemas.openxmlformats.org/officeDocument/2006/relationships/slide" Target="slides/slide10.xml"/><Relationship Id="rId36" Type="http://schemas.openxmlformats.org/officeDocument/2006/relationships/font" Target="fonts/Ubuntu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Ubuntu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3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372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3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Ubuntu"/>
              <a:buNone/>
              <a:defRPr b="1" i="0" sz="6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3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3667"/>
              </a:buClr>
              <a:buSzPts val="1400"/>
              <a:buFont typeface="Ubuntu"/>
              <a:buNone/>
              <a:defRPr b="0" i="0" sz="3000" u="none" cap="none" strike="noStrike">
                <a:solidFill>
                  <a:srgbClr val="563667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372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3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372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30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24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None/>
              <a:defRPr b="0" i="0" sz="1800" u="none" cap="none" strike="noStrik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36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372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 b="1" i="0" sz="36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7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5636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7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372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56366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ggj.s3.amazonaws.com/GGJ_directory_structure.zi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bit.ly/3RA9i5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help@globalgamejam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" sz="3600"/>
              <a:t>GGJ Envio de Jogo</a:t>
            </a:r>
            <a:endParaRPr sz="3600"/>
          </a:p>
        </p:txBody>
      </p:sp>
      <p:sp>
        <p:nvSpPr>
          <p:cNvPr id="38" name="Google Shape;38;p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/>
              <a:t>Equipe da Global Game Jam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8875" y="275775"/>
            <a:ext cx="2482126" cy="248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Forneça detalhes básicos sobre seu jogo</a:t>
            </a:r>
            <a:endParaRPr/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457200" y="1182313"/>
            <a:ext cx="8229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Vai até o fim da tela e clique em Save oiu volte ao início e clique em Media ou Game Files para acessar essas seções.</a:t>
            </a:r>
            <a:endParaRPr sz="3400"/>
          </a:p>
        </p:txBody>
      </p:sp>
      <p:pic>
        <p:nvPicPr>
          <p:cNvPr id="101" name="Google Shape;1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36662"/>
            <a:ext cx="4114076" cy="2519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8600" y="2236650"/>
            <a:ext cx="3880100" cy="25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Adicionar screenshots e arquivos de mídia no seu projeto de jogo</a:t>
            </a:r>
            <a:endParaRPr sz="2800"/>
          </a:p>
        </p:txBody>
      </p:sp>
      <p:sp>
        <p:nvSpPr>
          <p:cNvPr id="108" name="Google Shape;108;p12"/>
          <p:cNvSpPr txBox="1"/>
          <p:nvPr>
            <p:ph idx="1" type="body"/>
          </p:nvPr>
        </p:nvSpPr>
        <p:spPr>
          <a:xfrm>
            <a:off x="457200" y="1200150"/>
            <a:ext cx="82296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No topo da página do jogo clique na aba mídia. Adicione um link pro vídeo se você fez ou trailer ou vídeo de game play (recomendado). A Game Featured Image é a imagem que vai aparecer quando as pessoas estiverem navegando o site da GGJ para encontrar os jogos.</a:t>
            </a:r>
            <a:endParaRPr sz="1600"/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5062" y="2236875"/>
            <a:ext cx="4211174" cy="2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Adicionar screenshots e arquivos de mídia no seu projeto de jogo</a:t>
            </a:r>
            <a:r>
              <a:rPr lang="en" sz="2400"/>
              <a:t> (cont)</a:t>
            </a:r>
            <a:endParaRPr sz="3200"/>
          </a:p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>
            <a:off x="457200" y="1200150"/>
            <a:ext cx="8229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Coloque a foto de seu time </a:t>
            </a:r>
            <a:r>
              <a:rPr lang="en" sz="2400"/>
              <a:t> (opcional)</a:t>
            </a:r>
            <a:endParaRPr sz="2400"/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200" y="2054525"/>
            <a:ext cx="7143596" cy="283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800"/>
              <a:t>Adicionar screenshots e arquivos de mídia no seu projeto de jogo</a:t>
            </a:r>
            <a:r>
              <a:rPr lang="en" sz="2400"/>
              <a:t> (cont)</a:t>
            </a:r>
            <a:endParaRPr sz="3200"/>
          </a:p>
        </p:txBody>
      </p:sp>
      <p:sp>
        <p:nvSpPr>
          <p:cNvPr id="122" name="Google Shape;122;p14"/>
          <p:cNvSpPr txBox="1"/>
          <p:nvPr>
            <p:ph idx="1" type="body"/>
          </p:nvPr>
        </p:nvSpPr>
        <p:spPr>
          <a:xfrm>
            <a:off x="457200" y="1200150"/>
            <a:ext cx="8229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000"/>
              <a:t>Adicionar screenshots para seu jogo que vão aparecer na página de seu jogo. Clique Save no fim da página ou role para adicionar mais</a:t>
            </a:r>
            <a:r>
              <a:rPr lang="en" sz="2000"/>
              <a:t>.</a:t>
            </a:r>
            <a:endParaRPr sz="2000"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076" y="2008650"/>
            <a:ext cx="6316549" cy="30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Adicionar os arquivos do jogo no seu projeto de jogo</a:t>
            </a: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457200" y="1200150"/>
            <a:ext cx="82296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/>
              <a:t>Clique na aba de Game Files na sua página do jogo e adicione o executável do jogo, arquivos fonte e instruções de instalação. Se tiver erros quando inserir, ignore.</a:t>
            </a:r>
            <a:endParaRPr sz="1700"/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975" y="2374350"/>
            <a:ext cx="6821100" cy="23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Adicionar links para a página de seu jogo</a:t>
            </a:r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457200" y="1200150"/>
            <a:ext cx="82296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Opcionalmente coloque um link adicional de download, link para repositório, e</a:t>
            </a:r>
            <a:r>
              <a:rPr lang="en" sz="2100"/>
              <a:t> links para Play Now para jogos Web. Clique Save quando estiver pronto.</a:t>
            </a:r>
            <a:endParaRPr sz="2100"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250" y="2351950"/>
            <a:ext cx="6456525" cy="26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Encontre sua página do jogo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/>
              <a:t>Para encontrar a sua página do jogo de volta, clique em My Jam Games e clique em seu jogo.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300"/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075" y="2349127"/>
            <a:ext cx="6147851" cy="23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457200" y="205975"/>
            <a:ext cx="5054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Adicionar membros ao time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14675" y="1159725"/>
            <a:ext cx="2962199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Clique em “Jammers” no topo da sua página de jogo.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9274" y="1352575"/>
            <a:ext cx="5508122" cy="36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457200" y="205975"/>
            <a:ext cx="8571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Adicionar membros ao time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214675" y="1159725"/>
            <a:ext cx="29622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</a:rPr>
              <a:t>Cli</a:t>
            </a:r>
            <a:r>
              <a:rPr lang="en"/>
              <a:t>que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 </a:t>
            </a:r>
            <a:r>
              <a:rPr lang="en"/>
              <a:t>“+ Add Jammers”</a:t>
            </a: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3625" y="1759438"/>
            <a:ext cx="5662324" cy="252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457200" y="205975"/>
            <a:ext cx="8571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Adicionar membros ao time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214675" y="1159725"/>
            <a:ext cx="2962200" cy="3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/>
              <a:t>Forneça o nome de usuário do membro do time.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/>
              <a:t>Clique no checkbox “Admin” se você quiser que eles também possam administrar a página do jogo.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/>
              <a:t>Clque no campo de contribuições e adicione os papés que o time contribuiu.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700"/>
              <a:t>(repita slides respectivos para adicionar mais membros ao time)</a:t>
            </a:r>
            <a:endParaRPr sz="1700"/>
          </a:p>
        </p:txBody>
      </p:sp>
      <p:pic>
        <p:nvPicPr>
          <p:cNvPr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4500" y="1801163"/>
            <a:ext cx="5662326" cy="244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Você precisa ser usuário do site da GGJ</a:t>
            </a:r>
            <a:r>
              <a:rPr b="1" i="0" lang="en" sz="3600" u="none" cap="none" strike="noStrike">
                <a:solidFill>
                  <a:schemeClr val="lt1"/>
                </a:solidFill>
              </a:rPr>
              <a:t>.</a:t>
            </a:r>
            <a:endParaRPr/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194475" y="3229325"/>
            <a:ext cx="86172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Para enviar um jogo você precisa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: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en" sz="1800"/>
              <a:t>Ter uma conta da Global Game Jam;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en" sz="1800"/>
              <a:t>Estar associado a uma sede do evento;</a:t>
            </a:r>
            <a:endParaRPr sz="1800"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AutoNum type="arabicPeriod"/>
            </a:pPr>
            <a:r>
              <a:rPr lang="en" sz="1800"/>
              <a:t>Estar logado em sua conta.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</a:endParaRPr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15778"/>
            <a:ext cx="8305299" cy="186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Enviando seus arquivos do jogo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Todas as submissões da GGJ </a:t>
            </a:r>
            <a:r>
              <a:rPr lang="en" u="sng"/>
              <a:t>precisam </a:t>
            </a:r>
            <a:r>
              <a:rPr lang="en"/>
              <a:t>envar seus jogos (mesmo que não estejam completos), incluindo todos os assets e código-fonte na licença CC.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Você precisa colocar em um </a:t>
            </a:r>
            <a:r>
              <a:rPr lang="en" u="sng"/>
              <a:t>arquivo zip</a:t>
            </a:r>
            <a:r>
              <a:rPr lang="en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Faça o download do modelo aqui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2400" u="sng" cap="none" strike="noStrike">
                <a:solidFill>
                  <a:schemeClr val="hlink"/>
                </a:solidFill>
                <a:hlinkClick r:id="rId3"/>
              </a:rPr>
              <a:t>http://ggj.s3.amazonaws.com/GGJ_directory_structure.zip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Estrutura de diretórios do arquivo zi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84925" y="1124675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Sua pasta principal deve ter um arquivo de licença e 4 sub-pastas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: </a:t>
            </a:r>
            <a:r>
              <a:rPr b="0" i="0" lang="en" sz="3000" u="sng" cap="none" strike="noStrike">
                <a:solidFill>
                  <a:schemeClr val="dk1"/>
                </a:solidFill>
              </a:rPr>
              <a:t>source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, </a:t>
            </a:r>
            <a:r>
              <a:rPr b="0" i="0" lang="en" sz="3000" u="sng" cap="none" strike="noStrike">
                <a:solidFill>
                  <a:schemeClr val="dk1"/>
                </a:solidFill>
              </a:rPr>
              <a:t>release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, </a:t>
            </a:r>
            <a:r>
              <a:rPr b="0" i="0" lang="en" sz="3000" u="sng" cap="none" strike="noStrike">
                <a:solidFill>
                  <a:schemeClr val="dk1"/>
                </a:solidFill>
              </a:rPr>
              <a:t>press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, and </a:t>
            </a:r>
            <a:r>
              <a:rPr b="0" i="0" lang="en" sz="3000" u="sng" cap="none" strike="noStrike">
                <a:solidFill>
                  <a:schemeClr val="dk1"/>
                </a:solidFill>
              </a:rPr>
              <a:t>other.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404" y="3328725"/>
            <a:ext cx="7699200" cy="145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lders.PNG"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400" y="3328725"/>
            <a:ext cx="2615200" cy="14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sub-pasta</a:t>
            </a:r>
            <a:r>
              <a:rPr b="1" i="0" lang="en" sz="3600" u="none" cap="none" strike="noStrike">
                <a:solidFill>
                  <a:schemeClr val="lt1"/>
                </a:solidFill>
              </a:rPr>
              <a:t>: source</a:t>
            </a:r>
            <a:endParaRPr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Este é para o código-fonte, tipo C ou C++ e assets sonoros, música e arte.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</a:rPr>
              <a:t>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u="sng"/>
              <a:t>Não inclua </a:t>
            </a:r>
            <a:r>
              <a:rPr lang="en" sz="1800"/>
              <a:t>engines ou ferramentas;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Não inclua a pasta de seu projeto Unity ou GameMaker.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Escreva um README explicando como usar seu código para executar o jogo</a:t>
            </a:r>
            <a:r>
              <a:rPr b="0" i="0" lang="en" sz="1800" u="none" cap="none" strike="noStrike">
                <a:solidFill>
                  <a:schemeClr val="dk1"/>
                </a:solidFill>
              </a:rPr>
              <a:t>.</a:t>
            </a:r>
            <a:endParaRPr b="0" i="0" sz="1800" u="none" cap="none" strike="noStrike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Para jogos não-digitais, suas instruções PDF devem ir aqui.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 para ter certeza que tudo está ok!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sub-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pasta</a:t>
            </a:r>
            <a:r>
              <a:rPr b="1" i="0" lang="en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release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É para a versão executável de seu jogo: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Se possível, inclua múltiplas versões para diferentes arquiteturas (tipo Mac OS X, Windows e APK).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Inclua um README que explique qual OS ou ambiente é necessário para executar o jogo.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</a:rPr>
              <a:t>sub-</a:t>
            </a:r>
            <a:r>
              <a:rPr lang="en"/>
              <a:t>pasta</a:t>
            </a:r>
            <a:r>
              <a:rPr b="1" i="0" lang="en" sz="3600" u="none" cap="none" strike="noStrike">
                <a:solidFill>
                  <a:schemeClr val="lt1"/>
                </a:solidFill>
              </a:rPr>
              <a:t>: </a:t>
            </a:r>
            <a:r>
              <a:rPr lang="en"/>
              <a:t>imprensa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Aqui vão screenshots e vídeos sobre seu jogo.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Inclua pelo menos 1 screenshot 1024x768.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Se tiver links para vídeos no YouTube ou outros recursos online, coloque em um arquivo texto aqui.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</a:rPr>
              <a:t>sub-</a:t>
            </a:r>
            <a:r>
              <a:rPr lang="en"/>
              <a:t>pasta</a:t>
            </a:r>
            <a:r>
              <a:rPr b="1" i="0" lang="en" sz="3600" u="none" cap="none" strike="noStrike">
                <a:solidFill>
                  <a:schemeClr val="lt1"/>
                </a:solidFill>
              </a:rPr>
              <a:t>: </a:t>
            </a:r>
            <a:r>
              <a:rPr lang="en"/>
              <a:t>outros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Qualquer outra coisa que quiser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! </a:t>
            </a:r>
            <a:r>
              <a:rPr lang="en"/>
              <a:t>Por exemplo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:</a:t>
            </a:r>
            <a:endParaRPr b="0" i="0" sz="3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/>
              <a:t>Mais licenças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/>
              <a:t>Créditos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/>
              <a:t>Informação de contato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LEMBRE-SE</a:t>
            </a:r>
            <a:r>
              <a:rPr b="1" i="0" lang="en" sz="3600" u="none" cap="none" strike="noStrike">
                <a:solidFill>
                  <a:schemeClr val="lt1"/>
                </a:solidFill>
              </a:rPr>
              <a:t>...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4800"/>
              <a:t>TODOS OS JAMMERS PRECISAM SUBMETER O FONTE NESSE FORMATO!</a:t>
            </a:r>
            <a:endParaRPr b="1"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/>
              <a:t>GGJ se reserva ao direito de remover submissões que estejam incompletas.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Como faço para comprimir algo?</a:t>
            </a:r>
            <a:endParaRPr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Para Mac OS X+ : Selecione a pasta, então clique em</a:t>
            </a:r>
            <a:endParaRPr sz="2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Arquivo &gt; Comprimir.</a:t>
            </a:r>
            <a:endParaRPr sz="2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No Windows 8.1+ : Selecione o arquivo ou pasta, clique</a:t>
            </a:r>
            <a:endParaRPr sz="2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em Share e então clique em Zip.</a:t>
            </a:r>
            <a:endParaRPr sz="2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No Windows 7: Botão direito no arquivo ou pasta, vá em</a:t>
            </a:r>
            <a:endParaRPr sz="2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Send to, clique em “Compressed (zipped) folder”</a:t>
            </a:r>
            <a:endParaRPr sz="2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Versões do Windows mais velhas: Utilizar um utilitário</a:t>
            </a:r>
            <a:endParaRPr sz="24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como o WinZip.</a:t>
            </a:r>
            <a:endParaRPr sz="2400"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Mas eu fiz um jogo para browser!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/>
              <a:t>Está tudo bem!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Você ainda precisa enviar toda fonte, screenshots 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/>
              <a:t>vídeos, mas deixe a pasta “release” vazia e coloque um link na seguinte seção da aba “edit” para a página do seu jogo.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400"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0800" y="3443175"/>
            <a:ext cx="50482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400"/>
              <a:t>E se eu fiz um jogo físico/de tabuleiro</a:t>
            </a:r>
            <a:endParaRPr sz="3400"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Excelente!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Nós temos algumas instruções separadas para esses casos aqui (em inglês):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https://bit.ly/3RA9i5o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Escolha um líder para o time</a:t>
            </a:r>
            <a:endParaRPr/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Apenas UMA pessoa de seu time precisa criar um projeto de jogo no nosso website.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Assim que ele tiver criado o projeto (veja o próximo slide) ele poderá adicionar todos os outros membros do time.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Você tem alguma pergunta</a:t>
            </a:r>
            <a:r>
              <a:rPr b="1" i="0" lang="en" sz="3600" u="none" cap="none" strike="noStrike">
                <a:solidFill>
                  <a:schemeClr val="lt1"/>
                </a:solidFill>
              </a:rPr>
              <a:t>?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 você tiver alguma dúvida sobre como criar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projeto de jogo ou tiver problemas durante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 upload, por favor, informe seu organizador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 nos contate</a:t>
            </a:r>
            <a:r>
              <a:rPr b="0" i="0" lang="en" sz="3000" u="none" cap="none" strike="noStrike">
                <a:solidFill>
                  <a:schemeClr val="dk1"/>
                </a:solidFill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lang="en"/>
            </a:br>
            <a:endParaRPr b="0" i="0" sz="3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</a:rPr>
              <a:t>Email: </a:t>
            </a:r>
            <a:r>
              <a:rPr b="0" i="0" lang="en" sz="3000" u="sng" cap="none" strike="noStrike">
                <a:solidFill>
                  <a:schemeClr val="hlink"/>
                </a:solidFill>
                <a:hlinkClick r:id="rId3"/>
              </a:rPr>
              <a:t>help@globalgamejam.org</a:t>
            </a:r>
            <a:br>
              <a:rPr b="0" i="0" lang="en" sz="3000" u="none" cap="none" strike="noStrike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Comece seu projeto cedo</a:t>
            </a:r>
            <a:endParaRPr/>
          </a:p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600"/>
              <a:t>Assim que você tiver um time e uma ideia, comece seu projeto de jogo no site da GGJ, no máximo até Sábado.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600"/>
              <a:t>Forneça pelo menos o nome de seu projeto e descrição.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600"/>
              <a:t>Crie o jogo.</a:t>
            </a:r>
            <a:endParaRPr sz="2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2600"/>
              <a:t>Você pode concluir o resto antes do final do envio às 5 da tarde de Domingo.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"/>
              <a:t>Navegue até o seu site</a:t>
            </a:r>
            <a:endParaRPr/>
          </a:p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285400" y="1406650"/>
            <a:ext cx="6040499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Ubuntu"/>
              <a:buAutoNum type="arabicPeriod"/>
            </a:pPr>
            <a:r>
              <a:rPr lang="en" sz="2300"/>
              <a:t>Clique em</a:t>
            </a:r>
            <a:r>
              <a:rPr b="0" i="0" lang="en" sz="2300" u="none" cap="none" strike="noStrike">
                <a:solidFill>
                  <a:schemeClr val="dk1"/>
                </a:solidFill>
              </a:rPr>
              <a:t> “</a:t>
            </a:r>
            <a:r>
              <a:rPr lang="en" sz="2300"/>
              <a:t>My Jam Sites</a:t>
            </a:r>
            <a:r>
              <a:rPr b="0" i="0" lang="en" sz="2300" u="none" cap="none" strike="noStrike">
                <a:solidFill>
                  <a:schemeClr val="dk1"/>
                </a:solidFill>
              </a:rPr>
              <a:t>”</a:t>
            </a:r>
            <a:r>
              <a:rPr lang="en" sz="2300"/>
              <a:t> na lateral superios direita</a:t>
            </a:r>
            <a:endParaRPr sz="2300"/>
          </a:p>
          <a:p>
            <a:pPr indent="-184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Ubuntu"/>
              <a:buAutoNum type="arabicPeriod"/>
            </a:pPr>
            <a:r>
              <a:rPr lang="en" sz="2300"/>
              <a:t>Selecione seu site na caisa de combinação.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5825" y="2682375"/>
            <a:ext cx="5108751" cy="232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Criar seu projeto de jogo</a:t>
            </a:r>
            <a:endParaRPr/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Na lateral superior esquerda clique em “Create Game”</a:t>
            </a:r>
            <a:endParaRPr/>
          </a:p>
        </p:txBody>
      </p:sp>
      <p:pic>
        <p:nvPicPr>
          <p:cNvPr id="72" name="Google Shape;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166" y="2248950"/>
            <a:ext cx="4889676" cy="28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Forneça o título do jogo e a descrição</a:t>
            </a:r>
            <a:endParaRPr/>
          </a:p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800"/>
              <a:t>Forneça o título e descrição e clique em </a:t>
            </a:r>
            <a:r>
              <a:rPr lang="en" sz="2800"/>
              <a:t>Create Game</a:t>
            </a:r>
            <a:endParaRPr sz="2800"/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554" y="2033125"/>
            <a:ext cx="5228875" cy="30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Edite seu projeto</a:t>
            </a:r>
            <a:endParaRPr/>
          </a:p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Quando você estiver pronto para adicionar arquivos, membros do time, screenshots e detalhes de seu jogo clique em Edit na sua página do jogo.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/>
          </a:p>
        </p:txBody>
      </p:sp>
      <p:pic>
        <p:nvPicPr>
          <p:cNvPr id="86" name="Google Shape;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700" y="2189275"/>
            <a:ext cx="4948449" cy="29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Forneça detalhes básicos sobre seu jogo</a:t>
            </a:r>
            <a:endParaRPr/>
          </a:p>
        </p:txBody>
      </p:sp>
      <p:pic>
        <p:nvPicPr>
          <p:cNvPr id="92" name="Google Shape;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076" y="2406950"/>
            <a:ext cx="4114076" cy="24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1050" y="2406950"/>
            <a:ext cx="3819865" cy="24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100"/>
              <a:t>Forneça um site (opcional) tags, diversificadores, plataformas que seu jogo é compatível com, idiomas usados dentro do jogo e quaisquer ferramentas e tecnologias usadas para fazer o jogo.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