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9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81" r:id="rId12"/>
  </p:sldIdLst>
  <p:sldSz cx="12188825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000AAA-8DFA-47B2-88A9-807C4A9B73CB}">
  <a:tblStyle styleId="{B6000AAA-8DFA-47B2-88A9-807C4A9B73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4e563d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Hey there folks, hope you’re having a wonderful whatever time of day it is, and welcome to a short look on the fabulous life of a Software Development Engineer!</a:t>
            </a:r>
            <a:endParaRPr/>
          </a:p>
        </p:txBody>
      </p:sp>
      <p:sp>
        <p:nvSpPr>
          <p:cNvPr id="98" name="Google Shape;98;g564e563d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69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565a9a9fe1_6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g565a9a9fe1_6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 for watching, and now we’re going to lead into a short exercise that will help you showcase skills to employers on your journey of becoming a software developer!</a:t>
            </a:r>
            <a:endParaRPr/>
          </a:p>
        </p:txBody>
      </p:sp>
      <p:sp>
        <p:nvSpPr>
          <p:cNvPr id="1160" name="Google Shape;1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g565a9a9fe1_6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g565a9a9fe1_6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565a9a9fe1_6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6" name="Google Shape;2066;g565a9a9fe1_6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g565a9a9fe1_6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g565a9a9fe1_6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565a9a9fe1_6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g565a9a9fe1_6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565a9a9fe1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8" name="Google Shape;2338;g565a9a9fe1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565a9a9fe1_6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9" name="Google Shape;2429;g565a9a9fe1_6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565a9a9fe1_6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0" name="Google Shape;2520;g565a9a9fe1_6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565a9a9fe1_6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2610;g565a9a9fe1_6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R="0" lvl="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2389095" y="5367338"/>
            <a:ext cx="7313295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L="457200" lvl="0" indent="-228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 rot="5400000">
            <a:off x="3600543" y="-1852677"/>
            <a:ext cx="4987739" cy="1096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 rot="5400000">
            <a:off x="7282379" y="1829159"/>
            <a:ext cx="5851525" cy="274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 rot="5400000">
            <a:off x="1695833" y="-811754"/>
            <a:ext cx="5851525" cy="802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5A5A5">
                  <a:alpha val="5294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  <a:defRPr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lvl="0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sz="53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/>
          <a:lstStyle>
            <a:lvl1pPr marL="457200" lvl="0" indent="-228600" algn="l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L="457200" lvl="0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6195986" y="1600201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L="457200" lvl="0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/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6191756" y="1535113"/>
            <a:ext cx="538763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/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4"/>
          </p:nvPr>
        </p:nvSpPr>
        <p:spPr>
          <a:xfrm>
            <a:off x="6191756" y="2174875"/>
            <a:ext cx="538763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4765492" y="273052"/>
            <a:ext cx="6813892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L="457200" lvl="0" indent="-50165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1pPr>
            <a:lvl2pPr marL="914400" lvl="1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marL="1371600" lvl="2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4pPr>
            <a:lvl5pPr marL="2286000" lvl="4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sz="2700"/>
            </a:lvl5pPr>
            <a:lvl6pPr marL="2743200" lvl="5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6pPr>
            <a:lvl7pPr marL="3200400" lvl="6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7pPr>
            <a:lvl8pPr marL="3657600" lvl="7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8pPr>
            <a:lvl9pPr marL="4114800" lvl="8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L="457200" lvl="0" indent="-228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81000">
              <a:srgbClr val="EEEEEE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/>
          <a:lstStyle>
            <a:lvl1pPr marL="457200" marR="0" lvl="0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ws.amazon.com/getting-started/tutorials/?nc1=h_ls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848C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lvl="0">
              <a:buClr>
                <a:schemeClr val="lt1"/>
              </a:buClr>
            </a:pPr>
            <a:r>
              <a:rPr lang="en-US" dirty="0">
                <a:solidFill>
                  <a:schemeClr val="bg1"/>
                </a:solidFill>
              </a:rPr>
              <a:t>Career Pathway </a:t>
            </a:r>
            <a:r>
              <a:rPr lang="en-US" altLang="zh-CN" dirty="0">
                <a:solidFill>
                  <a:schemeClr val="bg1"/>
                </a:solidFill>
              </a:rPr>
              <a:t>– In-class </a:t>
            </a:r>
            <a:r>
              <a:rPr lang="en-US" dirty="0">
                <a:solidFill>
                  <a:schemeClr val="lt1"/>
                </a:solidFill>
              </a:rPr>
              <a:t>activity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101" name="Google Shape;101;p15"/>
          <p:cNvGrpSpPr/>
          <p:nvPr/>
        </p:nvGrpSpPr>
        <p:grpSpPr>
          <a:xfrm>
            <a:off x="4364539" y="1667372"/>
            <a:ext cx="3459609" cy="3074513"/>
            <a:chOff x="4338638" y="2232025"/>
            <a:chExt cx="3508375" cy="3117851"/>
          </a:xfrm>
        </p:grpSpPr>
        <p:sp>
          <p:nvSpPr>
            <p:cNvPr id="102" name="Google Shape;102;p15"/>
            <p:cNvSpPr/>
            <p:nvPr/>
          </p:nvSpPr>
          <p:spPr>
            <a:xfrm>
              <a:off x="4338638" y="2232025"/>
              <a:ext cx="1752600" cy="2403475"/>
            </a:xfrm>
            <a:custGeom>
              <a:avLst/>
              <a:gdLst/>
              <a:ahLst/>
              <a:cxnLst/>
              <a:rect l="l" t="t" r="r" b="b"/>
              <a:pathLst>
                <a:path w="1104" h="1514" extrusionOk="0">
                  <a:moveTo>
                    <a:pt x="23" y="0"/>
                  </a:moveTo>
                  <a:lnTo>
                    <a:pt x="1104" y="0"/>
                  </a:lnTo>
                  <a:lnTo>
                    <a:pt x="1104" y="1514"/>
                  </a:lnTo>
                  <a:lnTo>
                    <a:pt x="0" y="1514"/>
                  </a:lnTo>
                  <a:lnTo>
                    <a:pt x="0" y="31"/>
                  </a:lnTo>
                  <a:lnTo>
                    <a:pt x="5" y="15"/>
                  </a:lnTo>
                  <a:lnTo>
                    <a:pt x="9" y="8"/>
                  </a:lnTo>
                  <a:lnTo>
                    <a:pt x="17" y="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6091238" y="2232025"/>
              <a:ext cx="1755775" cy="2403475"/>
            </a:xfrm>
            <a:custGeom>
              <a:avLst/>
              <a:gdLst/>
              <a:ahLst/>
              <a:cxnLst/>
              <a:rect l="l" t="t" r="r" b="b"/>
              <a:pathLst>
                <a:path w="1106" h="1514" extrusionOk="0">
                  <a:moveTo>
                    <a:pt x="0" y="0"/>
                  </a:moveTo>
                  <a:lnTo>
                    <a:pt x="1083" y="0"/>
                  </a:lnTo>
                  <a:lnTo>
                    <a:pt x="1089" y="4"/>
                  </a:lnTo>
                  <a:lnTo>
                    <a:pt x="1097" y="8"/>
                  </a:lnTo>
                  <a:lnTo>
                    <a:pt x="1101" y="15"/>
                  </a:lnTo>
                  <a:lnTo>
                    <a:pt x="1106" y="31"/>
                  </a:lnTo>
                  <a:lnTo>
                    <a:pt x="1106" y="1514"/>
                  </a:lnTo>
                  <a:lnTo>
                    <a:pt x="0" y="1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86426" y="4799013"/>
              <a:ext cx="935100" cy="374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686426" y="4799013"/>
              <a:ext cx="935100" cy="88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459413" y="5173663"/>
              <a:ext cx="1412875" cy="176213"/>
            </a:xfrm>
            <a:custGeom>
              <a:avLst/>
              <a:gdLst/>
              <a:ahLst/>
              <a:cxnLst/>
              <a:rect l="l" t="t" r="r" b="b"/>
              <a:pathLst>
                <a:path w="890" h="111" extrusionOk="0">
                  <a:moveTo>
                    <a:pt x="143" y="0"/>
                  </a:moveTo>
                  <a:lnTo>
                    <a:pt x="732" y="0"/>
                  </a:lnTo>
                  <a:lnTo>
                    <a:pt x="876" y="60"/>
                  </a:lnTo>
                  <a:lnTo>
                    <a:pt x="880" y="65"/>
                  </a:lnTo>
                  <a:lnTo>
                    <a:pt x="884" y="67"/>
                  </a:lnTo>
                  <a:lnTo>
                    <a:pt x="888" y="73"/>
                  </a:lnTo>
                  <a:lnTo>
                    <a:pt x="890" y="77"/>
                  </a:lnTo>
                  <a:lnTo>
                    <a:pt x="890" y="92"/>
                  </a:lnTo>
                  <a:lnTo>
                    <a:pt x="884" y="100"/>
                  </a:lnTo>
                  <a:lnTo>
                    <a:pt x="874" y="106"/>
                  </a:lnTo>
                  <a:lnTo>
                    <a:pt x="861" y="109"/>
                  </a:lnTo>
                  <a:lnTo>
                    <a:pt x="853" y="111"/>
                  </a:lnTo>
                  <a:lnTo>
                    <a:pt x="22" y="111"/>
                  </a:lnTo>
                  <a:lnTo>
                    <a:pt x="14" y="109"/>
                  </a:lnTo>
                  <a:lnTo>
                    <a:pt x="8" y="104"/>
                  </a:lnTo>
                  <a:lnTo>
                    <a:pt x="4" y="102"/>
                  </a:lnTo>
                  <a:lnTo>
                    <a:pt x="2" y="96"/>
                  </a:lnTo>
                  <a:lnTo>
                    <a:pt x="0" y="92"/>
                  </a:lnTo>
                  <a:lnTo>
                    <a:pt x="0" y="81"/>
                  </a:lnTo>
                  <a:lnTo>
                    <a:pt x="4" y="75"/>
                  </a:lnTo>
                  <a:lnTo>
                    <a:pt x="8" y="73"/>
                  </a:lnTo>
                  <a:lnTo>
                    <a:pt x="10" y="69"/>
                  </a:lnTo>
                  <a:lnTo>
                    <a:pt x="18" y="65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487863" y="2371725"/>
              <a:ext cx="3219600" cy="214140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338638" y="4635500"/>
              <a:ext cx="3508375" cy="206375"/>
            </a:xfrm>
            <a:custGeom>
              <a:avLst/>
              <a:gdLst/>
              <a:ahLst/>
              <a:cxnLst/>
              <a:rect l="l" t="t" r="r" b="b"/>
              <a:pathLst>
                <a:path w="2210" h="130" extrusionOk="0">
                  <a:moveTo>
                    <a:pt x="0" y="0"/>
                  </a:moveTo>
                  <a:lnTo>
                    <a:pt x="2210" y="0"/>
                  </a:lnTo>
                  <a:lnTo>
                    <a:pt x="2210" y="99"/>
                  </a:lnTo>
                  <a:lnTo>
                    <a:pt x="2208" y="109"/>
                  </a:lnTo>
                  <a:lnTo>
                    <a:pt x="2203" y="117"/>
                  </a:lnTo>
                  <a:lnTo>
                    <a:pt x="2197" y="124"/>
                  </a:lnTo>
                  <a:lnTo>
                    <a:pt x="2189" y="128"/>
                  </a:lnTo>
                  <a:lnTo>
                    <a:pt x="2178" y="130"/>
                  </a:lnTo>
                  <a:lnTo>
                    <a:pt x="32" y="130"/>
                  </a:lnTo>
                  <a:lnTo>
                    <a:pt x="21" y="128"/>
                  </a:lnTo>
                  <a:lnTo>
                    <a:pt x="13" y="124"/>
                  </a:lnTo>
                  <a:lnTo>
                    <a:pt x="7" y="117"/>
                  </a:lnTo>
                  <a:lnTo>
                    <a:pt x="3" y="109"/>
                  </a:lnTo>
                  <a:lnTo>
                    <a:pt x="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5"/>
          <p:cNvSpPr/>
          <p:nvPr/>
        </p:nvSpPr>
        <p:spPr>
          <a:xfrm>
            <a:off x="4265529" y="4586213"/>
            <a:ext cx="3657900" cy="9429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4380989" y="4654686"/>
            <a:ext cx="1800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4635000" y="4654687"/>
            <a:ext cx="1800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4875156" y="4654688"/>
            <a:ext cx="1800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115313" y="4654688"/>
            <a:ext cx="1800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5355469" y="4654689"/>
            <a:ext cx="1800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5595626" y="4654690"/>
            <a:ext cx="1800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5835782" y="4654691"/>
            <a:ext cx="1800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6073630" y="4654691"/>
            <a:ext cx="1824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6316095" y="4654692"/>
            <a:ext cx="1800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6553942" y="4654693"/>
            <a:ext cx="1824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6796408" y="4654694"/>
            <a:ext cx="1779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7034255" y="4654695"/>
            <a:ext cx="1824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7276720" y="4654695"/>
            <a:ext cx="1779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7507640" y="4654696"/>
            <a:ext cx="3234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4380989" y="5140220"/>
            <a:ext cx="2655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4713513" y="5140220"/>
            <a:ext cx="1800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4951361" y="5140220"/>
            <a:ext cx="1800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5193826" y="5140220"/>
            <a:ext cx="1800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5431674" y="5140220"/>
            <a:ext cx="1800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5674138" y="5140220"/>
            <a:ext cx="1779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5911986" y="5140220"/>
            <a:ext cx="1800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6154451" y="5140220"/>
            <a:ext cx="1779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6392299" y="5140220"/>
            <a:ext cx="1800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6632456" y="5140220"/>
            <a:ext cx="1800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6872612" y="5140220"/>
            <a:ext cx="1800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7112768" y="5140220"/>
            <a:ext cx="1800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7359851" y="5140220"/>
            <a:ext cx="4710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4380989" y="5314511"/>
            <a:ext cx="1824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4639619" y="5314511"/>
            <a:ext cx="1779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4877466" y="5314511"/>
            <a:ext cx="1824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5117623" y="5314511"/>
            <a:ext cx="1800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5357779" y="5314511"/>
            <a:ext cx="11916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6620908" y="5314511"/>
            <a:ext cx="1824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6863375" y="5314511"/>
            <a:ext cx="1800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7648501" y="4818094"/>
            <a:ext cx="182400" cy="28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7396799" y="4818094"/>
            <a:ext cx="1779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7154333" y="4818094"/>
            <a:ext cx="1824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6916486" y="4818094"/>
            <a:ext cx="1800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6674021" y="4818094"/>
            <a:ext cx="1824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6436173" y="4818094"/>
            <a:ext cx="1800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6193708" y="4818094"/>
            <a:ext cx="1824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5955860" y="4818094"/>
            <a:ext cx="1800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5715704" y="4818094"/>
            <a:ext cx="1800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5475547" y="4818094"/>
            <a:ext cx="1800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5235391" y="4818094"/>
            <a:ext cx="1800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4995235" y="4818094"/>
            <a:ext cx="1800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4755079" y="4818094"/>
            <a:ext cx="1800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4380989" y="4818094"/>
            <a:ext cx="321000" cy="1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7269793" y="4972155"/>
            <a:ext cx="1779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7027327" y="4972155"/>
            <a:ext cx="1824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6789481" y="4972155"/>
            <a:ext cx="1800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6547015" y="4972155"/>
            <a:ext cx="1824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6309168" y="4972155"/>
            <a:ext cx="1800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6069011" y="4972155"/>
            <a:ext cx="1800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5828855" y="4972155"/>
            <a:ext cx="1800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5588699" y="4972155"/>
            <a:ext cx="1800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5348543" y="4972155"/>
            <a:ext cx="1800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5108386" y="4972155"/>
            <a:ext cx="1800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4868230" y="4972155"/>
            <a:ext cx="1800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4380989" y="4972152"/>
            <a:ext cx="422700" cy="1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7385253" y="5303610"/>
            <a:ext cx="205500" cy="5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7385253" y="5383015"/>
            <a:ext cx="205500" cy="5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7147406" y="5382978"/>
            <a:ext cx="205500" cy="5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7625417" y="5382961"/>
            <a:ext cx="205500" cy="5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p15"/>
          <p:cNvGrpSpPr/>
          <p:nvPr/>
        </p:nvGrpSpPr>
        <p:grpSpPr>
          <a:xfrm>
            <a:off x="5159374" y="5090369"/>
            <a:ext cx="1852326" cy="1310577"/>
            <a:chOff x="8294687" y="2819400"/>
            <a:chExt cx="1685925" cy="1192844"/>
          </a:xfrm>
        </p:grpSpPr>
        <p:sp>
          <p:nvSpPr>
            <p:cNvPr id="175" name="Google Shape;175;p15"/>
            <p:cNvSpPr/>
            <p:nvPr/>
          </p:nvSpPr>
          <p:spPr>
            <a:xfrm>
              <a:off x="8294687" y="2862263"/>
              <a:ext cx="682362" cy="1141280"/>
            </a:xfrm>
            <a:custGeom>
              <a:avLst/>
              <a:gdLst/>
              <a:ahLst/>
              <a:cxnLst/>
              <a:rect l="l" t="t" r="r" b="b"/>
              <a:pathLst>
                <a:path w="397" h="664" extrusionOk="0">
                  <a:moveTo>
                    <a:pt x="248" y="0"/>
                  </a:moveTo>
                  <a:lnTo>
                    <a:pt x="257" y="0"/>
                  </a:lnTo>
                  <a:lnTo>
                    <a:pt x="263" y="2"/>
                  </a:lnTo>
                  <a:lnTo>
                    <a:pt x="269" y="9"/>
                  </a:lnTo>
                  <a:lnTo>
                    <a:pt x="276" y="19"/>
                  </a:lnTo>
                  <a:lnTo>
                    <a:pt x="278" y="36"/>
                  </a:lnTo>
                  <a:lnTo>
                    <a:pt x="278" y="336"/>
                  </a:lnTo>
                  <a:lnTo>
                    <a:pt x="282" y="334"/>
                  </a:lnTo>
                  <a:lnTo>
                    <a:pt x="290" y="326"/>
                  </a:lnTo>
                  <a:lnTo>
                    <a:pt x="301" y="314"/>
                  </a:lnTo>
                  <a:lnTo>
                    <a:pt x="311" y="299"/>
                  </a:lnTo>
                  <a:lnTo>
                    <a:pt x="317" y="284"/>
                  </a:lnTo>
                  <a:lnTo>
                    <a:pt x="319" y="268"/>
                  </a:lnTo>
                  <a:lnTo>
                    <a:pt x="321" y="253"/>
                  </a:lnTo>
                  <a:lnTo>
                    <a:pt x="326" y="236"/>
                  </a:lnTo>
                  <a:lnTo>
                    <a:pt x="336" y="224"/>
                  </a:lnTo>
                  <a:lnTo>
                    <a:pt x="351" y="215"/>
                  </a:lnTo>
                  <a:lnTo>
                    <a:pt x="369" y="211"/>
                  </a:lnTo>
                  <a:lnTo>
                    <a:pt x="392" y="211"/>
                  </a:lnTo>
                  <a:lnTo>
                    <a:pt x="397" y="213"/>
                  </a:lnTo>
                  <a:lnTo>
                    <a:pt x="397" y="236"/>
                  </a:lnTo>
                  <a:lnTo>
                    <a:pt x="392" y="259"/>
                  </a:lnTo>
                  <a:lnTo>
                    <a:pt x="390" y="284"/>
                  </a:lnTo>
                  <a:lnTo>
                    <a:pt x="388" y="307"/>
                  </a:lnTo>
                  <a:lnTo>
                    <a:pt x="384" y="324"/>
                  </a:lnTo>
                  <a:lnTo>
                    <a:pt x="380" y="339"/>
                  </a:lnTo>
                  <a:lnTo>
                    <a:pt x="369" y="362"/>
                  </a:lnTo>
                  <a:lnTo>
                    <a:pt x="359" y="389"/>
                  </a:lnTo>
                  <a:lnTo>
                    <a:pt x="347" y="416"/>
                  </a:lnTo>
                  <a:lnTo>
                    <a:pt x="336" y="443"/>
                  </a:lnTo>
                  <a:lnTo>
                    <a:pt x="326" y="464"/>
                  </a:lnTo>
                  <a:lnTo>
                    <a:pt x="319" y="479"/>
                  </a:lnTo>
                  <a:lnTo>
                    <a:pt x="313" y="489"/>
                  </a:lnTo>
                  <a:lnTo>
                    <a:pt x="303" y="506"/>
                  </a:lnTo>
                  <a:lnTo>
                    <a:pt x="290" y="520"/>
                  </a:lnTo>
                  <a:lnTo>
                    <a:pt x="278" y="537"/>
                  </a:lnTo>
                  <a:lnTo>
                    <a:pt x="265" y="550"/>
                  </a:lnTo>
                  <a:lnTo>
                    <a:pt x="255" y="558"/>
                  </a:lnTo>
                  <a:lnTo>
                    <a:pt x="246" y="558"/>
                  </a:lnTo>
                  <a:lnTo>
                    <a:pt x="242" y="556"/>
                  </a:lnTo>
                  <a:lnTo>
                    <a:pt x="240" y="554"/>
                  </a:lnTo>
                  <a:lnTo>
                    <a:pt x="240" y="556"/>
                  </a:lnTo>
                  <a:lnTo>
                    <a:pt x="242" y="556"/>
                  </a:lnTo>
                  <a:lnTo>
                    <a:pt x="242" y="558"/>
                  </a:lnTo>
                  <a:lnTo>
                    <a:pt x="244" y="558"/>
                  </a:lnTo>
                  <a:lnTo>
                    <a:pt x="246" y="560"/>
                  </a:lnTo>
                  <a:lnTo>
                    <a:pt x="246" y="662"/>
                  </a:lnTo>
                  <a:lnTo>
                    <a:pt x="36" y="664"/>
                  </a:lnTo>
                  <a:lnTo>
                    <a:pt x="36" y="552"/>
                  </a:lnTo>
                  <a:lnTo>
                    <a:pt x="34" y="550"/>
                  </a:lnTo>
                  <a:lnTo>
                    <a:pt x="25" y="545"/>
                  </a:lnTo>
                  <a:lnTo>
                    <a:pt x="17" y="537"/>
                  </a:lnTo>
                  <a:lnTo>
                    <a:pt x="9" y="522"/>
                  </a:lnTo>
                  <a:lnTo>
                    <a:pt x="2" y="502"/>
                  </a:lnTo>
                  <a:lnTo>
                    <a:pt x="0" y="474"/>
                  </a:lnTo>
                  <a:lnTo>
                    <a:pt x="0" y="188"/>
                  </a:lnTo>
                  <a:lnTo>
                    <a:pt x="2" y="182"/>
                  </a:lnTo>
                  <a:lnTo>
                    <a:pt x="6" y="174"/>
                  </a:lnTo>
                  <a:lnTo>
                    <a:pt x="17" y="167"/>
                  </a:lnTo>
                  <a:lnTo>
                    <a:pt x="34" y="163"/>
                  </a:lnTo>
                  <a:lnTo>
                    <a:pt x="46" y="165"/>
                  </a:lnTo>
                  <a:lnTo>
                    <a:pt x="54" y="174"/>
                  </a:lnTo>
                  <a:lnTo>
                    <a:pt x="59" y="184"/>
                  </a:lnTo>
                  <a:lnTo>
                    <a:pt x="59" y="242"/>
                  </a:lnTo>
                  <a:lnTo>
                    <a:pt x="69" y="234"/>
                  </a:lnTo>
                  <a:lnTo>
                    <a:pt x="69" y="144"/>
                  </a:lnTo>
                  <a:lnTo>
                    <a:pt x="75" y="132"/>
                  </a:lnTo>
                  <a:lnTo>
                    <a:pt x="88" y="123"/>
                  </a:lnTo>
                  <a:lnTo>
                    <a:pt x="96" y="121"/>
                  </a:lnTo>
                  <a:lnTo>
                    <a:pt x="111" y="121"/>
                  </a:lnTo>
                  <a:lnTo>
                    <a:pt x="121" y="123"/>
                  </a:lnTo>
                  <a:lnTo>
                    <a:pt x="130" y="132"/>
                  </a:lnTo>
                  <a:lnTo>
                    <a:pt x="134" y="153"/>
                  </a:lnTo>
                  <a:lnTo>
                    <a:pt x="134" y="234"/>
                  </a:lnTo>
                  <a:lnTo>
                    <a:pt x="144" y="234"/>
                  </a:lnTo>
                  <a:lnTo>
                    <a:pt x="144" y="119"/>
                  </a:lnTo>
                  <a:lnTo>
                    <a:pt x="146" y="111"/>
                  </a:lnTo>
                  <a:lnTo>
                    <a:pt x="150" y="105"/>
                  </a:lnTo>
                  <a:lnTo>
                    <a:pt x="161" y="96"/>
                  </a:lnTo>
                  <a:lnTo>
                    <a:pt x="178" y="94"/>
                  </a:lnTo>
                  <a:lnTo>
                    <a:pt x="180" y="94"/>
                  </a:lnTo>
                  <a:lnTo>
                    <a:pt x="188" y="96"/>
                  </a:lnTo>
                  <a:lnTo>
                    <a:pt x="194" y="100"/>
                  </a:lnTo>
                  <a:lnTo>
                    <a:pt x="203" y="111"/>
                  </a:lnTo>
                  <a:lnTo>
                    <a:pt x="205" y="128"/>
                  </a:lnTo>
                  <a:lnTo>
                    <a:pt x="205" y="224"/>
                  </a:lnTo>
                  <a:lnTo>
                    <a:pt x="223" y="224"/>
                  </a:lnTo>
                  <a:lnTo>
                    <a:pt x="223" y="23"/>
                  </a:lnTo>
                  <a:lnTo>
                    <a:pt x="226" y="17"/>
                  </a:lnTo>
                  <a:lnTo>
                    <a:pt x="228" y="13"/>
                  </a:lnTo>
                  <a:lnTo>
                    <a:pt x="236" y="4"/>
                  </a:lnTo>
                  <a:lnTo>
                    <a:pt x="240" y="2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EC8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9294812" y="2819400"/>
              <a:ext cx="685800" cy="1192844"/>
            </a:xfrm>
            <a:custGeom>
              <a:avLst/>
              <a:gdLst/>
              <a:ahLst/>
              <a:cxnLst/>
              <a:rect l="l" t="t" r="r" b="b"/>
              <a:pathLst>
                <a:path w="399" h="694" extrusionOk="0">
                  <a:moveTo>
                    <a:pt x="219" y="0"/>
                  </a:moveTo>
                  <a:lnTo>
                    <a:pt x="234" y="2"/>
                  </a:lnTo>
                  <a:lnTo>
                    <a:pt x="246" y="13"/>
                  </a:lnTo>
                  <a:lnTo>
                    <a:pt x="253" y="31"/>
                  </a:lnTo>
                  <a:lnTo>
                    <a:pt x="255" y="58"/>
                  </a:lnTo>
                  <a:lnTo>
                    <a:pt x="255" y="249"/>
                  </a:lnTo>
                  <a:lnTo>
                    <a:pt x="259" y="253"/>
                  </a:lnTo>
                  <a:lnTo>
                    <a:pt x="267" y="253"/>
                  </a:lnTo>
                  <a:lnTo>
                    <a:pt x="269" y="251"/>
                  </a:lnTo>
                  <a:lnTo>
                    <a:pt x="269" y="54"/>
                  </a:lnTo>
                  <a:lnTo>
                    <a:pt x="273" y="46"/>
                  </a:lnTo>
                  <a:lnTo>
                    <a:pt x="278" y="40"/>
                  </a:lnTo>
                  <a:lnTo>
                    <a:pt x="282" y="36"/>
                  </a:lnTo>
                  <a:lnTo>
                    <a:pt x="286" y="33"/>
                  </a:lnTo>
                  <a:lnTo>
                    <a:pt x="294" y="31"/>
                  </a:lnTo>
                  <a:lnTo>
                    <a:pt x="311" y="33"/>
                  </a:lnTo>
                  <a:lnTo>
                    <a:pt x="319" y="42"/>
                  </a:lnTo>
                  <a:lnTo>
                    <a:pt x="326" y="56"/>
                  </a:lnTo>
                  <a:lnTo>
                    <a:pt x="328" y="77"/>
                  </a:lnTo>
                  <a:lnTo>
                    <a:pt x="328" y="259"/>
                  </a:lnTo>
                  <a:lnTo>
                    <a:pt x="330" y="263"/>
                  </a:lnTo>
                  <a:lnTo>
                    <a:pt x="330" y="265"/>
                  </a:lnTo>
                  <a:lnTo>
                    <a:pt x="332" y="267"/>
                  </a:lnTo>
                  <a:lnTo>
                    <a:pt x="336" y="265"/>
                  </a:lnTo>
                  <a:lnTo>
                    <a:pt x="338" y="263"/>
                  </a:lnTo>
                  <a:lnTo>
                    <a:pt x="338" y="102"/>
                  </a:lnTo>
                  <a:lnTo>
                    <a:pt x="340" y="96"/>
                  </a:lnTo>
                  <a:lnTo>
                    <a:pt x="344" y="86"/>
                  </a:lnTo>
                  <a:lnTo>
                    <a:pt x="355" y="79"/>
                  </a:lnTo>
                  <a:lnTo>
                    <a:pt x="372" y="75"/>
                  </a:lnTo>
                  <a:lnTo>
                    <a:pt x="374" y="75"/>
                  </a:lnTo>
                  <a:lnTo>
                    <a:pt x="378" y="77"/>
                  </a:lnTo>
                  <a:lnTo>
                    <a:pt x="384" y="79"/>
                  </a:lnTo>
                  <a:lnTo>
                    <a:pt x="392" y="86"/>
                  </a:lnTo>
                  <a:lnTo>
                    <a:pt x="397" y="98"/>
                  </a:lnTo>
                  <a:lnTo>
                    <a:pt x="399" y="117"/>
                  </a:lnTo>
                  <a:lnTo>
                    <a:pt x="399" y="497"/>
                  </a:lnTo>
                  <a:lnTo>
                    <a:pt x="397" y="510"/>
                  </a:lnTo>
                  <a:lnTo>
                    <a:pt x="390" y="529"/>
                  </a:lnTo>
                  <a:lnTo>
                    <a:pt x="382" y="549"/>
                  </a:lnTo>
                  <a:lnTo>
                    <a:pt x="367" y="568"/>
                  </a:lnTo>
                  <a:lnTo>
                    <a:pt x="367" y="694"/>
                  </a:lnTo>
                  <a:lnTo>
                    <a:pt x="148" y="694"/>
                  </a:lnTo>
                  <a:lnTo>
                    <a:pt x="148" y="570"/>
                  </a:lnTo>
                  <a:lnTo>
                    <a:pt x="144" y="568"/>
                  </a:lnTo>
                  <a:lnTo>
                    <a:pt x="134" y="562"/>
                  </a:lnTo>
                  <a:lnTo>
                    <a:pt x="117" y="549"/>
                  </a:lnTo>
                  <a:lnTo>
                    <a:pt x="100" y="535"/>
                  </a:lnTo>
                  <a:lnTo>
                    <a:pt x="86" y="514"/>
                  </a:lnTo>
                  <a:lnTo>
                    <a:pt x="73" y="489"/>
                  </a:lnTo>
                  <a:lnTo>
                    <a:pt x="63" y="462"/>
                  </a:lnTo>
                  <a:lnTo>
                    <a:pt x="54" y="443"/>
                  </a:lnTo>
                  <a:lnTo>
                    <a:pt x="44" y="422"/>
                  </a:lnTo>
                  <a:lnTo>
                    <a:pt x="42" y="412"/>
                  </a:lnTo>
                  <a:lnTo>
                    <a:pt x="36" y="395"/>
                  </a:lnTo>
                  <a:lnTo>
                    <a:pt x="34" y="380"/>
                  </a:lnTo>
                  <a:lnTo>
                    <a:pt x="29" y="366"/>
                  </a:lnTo>
                  <a:lnTo>
                    <a:pt x="27" y="351"/>
                  </a:lnTo>
                  <a:lnTo>
                    <a:pt x="23" y="332"/>
                  </a:lnTo>
                  <a:lnTo>
                    <a:pt x="19" y="311"/>
                  </a:lnTo>
                  <a:lnTo>
                    <a:pt x="11" y="284"/>
                  </a:lnTo>
                  <a:lnTo>
                    <a:pt x="0" y="249"/>
                  </a:lnTo>
                  <a:lnTo>
                    <a:pt x="4" y="247"/>
                  </a:lnTo>
                  <a:lnTo>
                    <a:pt x="13" y="238"/>
                  </a:lnTo>
                  <a:lnTo>
                    <a:pt x="25" y="232"/>
                  </a:lnTo>
                  <a:lnTo>
                    <a:pt x="40" y="232"/>
                  </a:lnTo>
                  <a:lnTo>
                    <a:pt x="52" y="238"/>
                  </a:lnTo>
                  <a:lnTo>
                    <a:pt x="65" y="253"/>
                  </a:lnTo>
                  <a:lnTo>
                    <a:pt x="73" y="269"/>
                  </a:lnTo>
                  <a:lnTo>
                    <a:pt x="77" y="284"/>
                  </a:lnTo>
                  <a:lnTo>
                    <a:pt x="82" y="301"/>
                  </a:lnTo>
                  <a:lnTo>
                    <a:pt x="88" y="315"/>
                  </a:lnTo>
                  <a:lnTo>
                    <a:pt x="98" y="330"/>
                  </a:lnTo>
                  <a:lnTo>
                    <a:pt x="107" y="345"/>
                  </a:lnTo>
                  <a:lnTo>
                    <a:pt x="115" y="355"/>
                  </a:lnTo>
                  <a:lnTo>
                    <a:pt x="119" y="359"/>
                  </a:lnTo>
                  <a:lnTo>
                    <a:pt x="119" y="353"/>
                  </a:lnTo>
                  <a:lnTo>
                    <a:pt x="121" y="334"/>
                  </a:lnTo>
                  <a:lnTo>
                    <a:pt x="121" y="163"/>
                  </a:lnTo>
                  <a:lnTo>
                    <a:pt x="119" y="130"/>
                  </a:lnTo>
                  <a:lnTo>
                    <a:pt x="119" y="67"/>
                  </a:lnTo>
                  <a:lnTo>
                    <a:pt x="121" y="54"/>
                  </a:lnTo>
                  <a:lnTo>
                    <a:pt x="125" y="40"/>
                  </a:lnTo>
                  <a:lnTo>
                    <a:pt x="134" y="29"/>
                  </a:lnTo>
                  <a:lnTo>
                    <a:pt x="148" y="23"/>
                  </a:lnTo>
                  <a:lnTo>
                    <a:pt x="163" y="23"/>
                  </a:lnTo>
                  <a:lnTo>
                    <a:pt x="171" y="29"/>
                  </a:lnTo>
                  <a:lnTo>
                    <a:pt x="178" y="40"/>
                  </a:lnTo>
                  <a:lnTo>
                    <a:pt x="180" y="50"/>
                  </a:lnTo>
                  <a:lnTo>
                    <a:pt x="182" y="58"/>
                  </a:lnTo>
                  <a:lnTo>
                    <a:pt x="182" y="249"/>
                  </a:lnTo>
                  <a:lnTo>
                    <a:pt x="184" y="251"/>
                  </a:lnTo>
                  <a:lnTo>
                    <a:pt x="190" y="251"/>
                  </a:lnTo>
                  <a:lnTo>
                    <a:pt x="194" y="247"/>
                  </a:lnTo>
                  <a:lnTo>
                    <a:pt x="194" y="21"/>
                  </a:lnTo>
                  <a:lnTo>
                    <a:pt x="200" y="8"/>
                  </a:lnTo>
                  <a:lnTo>
                    <a:pt x="205" y="4"/>
                  </a:lnTo>
                  <a:lnTo>
                    <a:pt x="211" y="2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FEC8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15"/>
          <p:cNvGrpSpPr/>
          <p:nvPr/>
        </p:nvGrpSpPr>
        <p:grpSpPr>
          <a:xfrm>
            <a:off x="4797507" y="1995304"/>
            <a:ext cx="1219674" cy="1720328"/>
            <a:chOff x="2508011" y="2231734"/>
            <a:chExt cx="1219674" cy="1720328"/>
          </a:xfrm>
        </p:grpSpPr>
        <p:sp>
          <p:nvSpPr>
            <p:cNvPr id="178" name="Google Shape;178;p15"/>
            <p:cNvSpPr/>
            <p:nvPr/>
          </p:nvSpPr>
          <p:spPr>
            <a:xfrm>
              <a:off x="2508011" y="2231734"/>
              <a:ext cx="1097400" cy="7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625365" y="2368995"/>
              <a:ext cx="764400" cy="7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2771694" y="2506255"/>
              <a:ext cx="764400" cy="7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2633920" y="2643516"/>
              <a:ext cx="240000" cy="7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508011" y="2780777"/>
              <a:ext cx="240000" cy="7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2508011" y="2918037"/>
              <a:ext cx="240000" cy="7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630285" y="3055298"/>
              <a:ext cx="1097400" cy="7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768059" y="3192559"/>
              <a:ext cx="715200" cy="7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2773880" y="3329819"/>
              <a:ext cx="715200" cy="7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2773880" y="3467080"/>
              <a:ext cx="715200" cy="7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2780440" y="3604341"/>
              <a:ext cx="715200" cy="7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2633920" y="3741602"/>
              <a:ext cx="240000" cy="7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508011" y="3878862"/>
              <a:ext cx="240000" cy="7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15"/>
          <p:cNvGrpSpPr/>
          <p:nvPr/>
        </p:nvGrpSpPr>
        <p:grpSpPr>
          <a:xfrm>
            <a:off x="1349433" y="2080990"/>
            <a:ext cx="1686847" cy="2038348"/>
            <a:chOff x="2665412" y="1101969"/>
            <a:chExt cx="2362200" cy="2854430"/>
          </a:xfrm>
        </p:grpSpPr>
        <p:sp>
          <p:nvSpPr>
            <p:cNvPr id="192" name="Google Shape;192;p15"/>
            <p:cNvSpPr/>
            <p:nvPr/>
          </p:nvSpPr>
          <p:spPr>
            <a:xfrm>
              <a:off x="2665412" y="1371599"/>
              <a:ext cx="2362200" cy="25848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3" name="Google Shape;193;p15"/>
            <p:cNvGrpSpPr/>
            <p:nvPr/>
          </p:nvGrpSpPr>
          <p:grpSpPr>
            <a:xfrm>
              <a:off x="2855833" y="1524098"/>
              <a:ext cx="1575282" cy="2221818"/>
              <a:chOff x="912812" y="2514600"/>
              <a:chExt cx="762221" cy="1075056"/>
            </a:xfrm>
          </p:grpSpPr>
          <p:sp>
            <p:nvSpPr>
              <p:cNvPr id="194" name="Google Shape;194;p15"/>
              <p:cNvSpPr/>
              <p:nvPr/>
            </p:nvSpPr>
            <p:spPr>
              <a:xfrm>
                <a:off x="912812" y="2514600"/>
                <a:ext cx="685800" cy="4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986158" y="2600388"/>
                <a:ext cx="477600" cy="4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1077614" y="2686176"/>
                <a:ext cx="477600" cy="4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991505" y="2771964"/>
                <a:ext cx="150000" cy="4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912812" y="2857752"/>
                <a:ext cx="150000" cy="4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912812" y="2943540"/>
                <a:ext cx="150000" cy="4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989233" y="3029328"/>
                <a:ext cx="685800" cy="4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1075342" y="3115116"/>
                <a:ext cx="447000" cy="4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1078980" y="3200904"/>
                <a:ext cx="447000" cy="4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1078980" y="3286692"/>
                <a:ext cx="447000" cy="4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1083080" y="3372480"/>
                <a:ext cx="447000" cy="4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991505" y="3458268"/>
                <a:ext cx="150000" cy="4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912812" y="3544056"/>
                <a:ext cx="150000" cy="4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7" name="Google Shape;207;p15"/>
            <p:cNvSpPr/>
            <p:nvPr/>
          </p:nvSpPr>
          <p:spPr>
            <a:xfrm>
              <a:off x="2665412" y="1101969"/>
              <a:ext cx="2362200" cy="269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5"/>
          <p:cNvGrpSpPr/>
          <p:nvPr/>
        </p:nvGrpSpPr>
        <p:grpSpPr>
          <a:xfrm>
            <a:off x="2187713" y="1727668"/>
            <a:ext cx="1686900" cy="2695753"/>
            <a:chOff x="2187713" y="1727668"/>
            <a:chExt cx="1686900" cy="2695753"/>
          </a:xfrm>
        </p:grpSpPr>
        <p:sp>
          <p:nvSpPr>
            <p:cNvPr id="209" name="Google Shape;209;p15"/>
            <p:cNvSpPr/>
            <p:nvPr/>
          </p:nvSpPr>
          <p:spPr>
            <a:xfrm>
              <a:off x="2187713" y="1920221"/>
              <a:ext cx="1686900" cy="250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2323676" y="2029054"/>
              <a:ext cx="1012200" cy="675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2431925" y="2155666"/>
              <a:ext cx="705000" cy="675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2566902" y="2282277"/>
              <a:ext cx="705000" cy="675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2439817" y="2408889"/>
              <a:ext cx="221100" cy="675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2323676" y="2535501"/>
              <a:ext cx="221100" cy="675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2323676" y="2662113"/>
              <a:ext cx="221100" cy="675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2436463" y="2788724"/>
              <a:ext cx="1012200" cy="675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2563549" y="2915336"/>
              <a:ext cx="659700" cy="675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568918" y="3041948"/>
              <a:ext cx="659700" cy="675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2568918" y="3168559"/>
              <a:ext cx="659700" cy="675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574969" y="3295171"/>
              <a:ext cx="659700" cy="675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439817" y="3421783"/>
              <a:ext cx="221100" cy="675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2323676" y="3548395"/>
              <a:ext cx="221100" cy="675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2323676" y="3675006"/>
              <a:ext cx="1012200" cy="675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431925" y="3801618"/>
              <a:ext cx="705000" cy="675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2566902" y="3928230"/>
              <a:ext cx="705000" cy="675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2439817" y="4054841"/>
              <a:ext cx="221100" cy="675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2323676" y="4181446"/>
              <a:ext cx="221100" cy="675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2187713" y="1727668"/>
              <a:ext cx="1686900" cy="1926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15"/>
          <p:cNvSpPr/>
          <p:nvPr/>
        </p:nvSpPr>
        <p:spPr>
          <a:xfrm flipH="1">
            <a:off x="9152411" y="2273576"/>
            <a:ext cx="1686900" cy="1845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5"/>
          <p:cNvSpPr/>
          <p:nvPr/>
        </p:nvSpPr>
        <p:spPr>
          <a:xfrm flipH="1">
            <a:off x="9691147" y="2382411"/>
            <a:ext cx="1012200" cy="67500"/>
          </a:xfrm>
          <a:prstGeom prst="rect">
            <a:avLst/>
          </a:prstGeom>
          <a:solidFill>
            <a:srgbClr val="7284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5"/>
          <p:cNvSpPr/>
          <p:nvPr/>
        </p:nvSpPr>
        <p:spPr>
          <a:xfrm flipH="1">
            <a:off x="9890098" y="2509023"/>
            <a:ext cx="705000" cy="67500"/>
          </a:xfrm>
          <a:prstGeom prst="rect">
            <a:avLst/>
          </a:prstGeom>
          <a:solidFill>
            <a:srgbClr val="7284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5"/>
          <p:cNvSpPr/>
          <p:nvPr/>
        </p:nvSpPr>
        <p:spPr>
          <a:xfrm flipH="1">
            <a:off x="9755121" y="2635635"/>
            <a:ext cx="705000" cy="67500"/>
          </a:xfrm>
          <a:prstGeom prst="rect">
            <a:avLst/>
          </a:prstGeom>
          <a:solidFill>
            <a:srgbClr val="7284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5"/>
          <p:cNvSpPr/>
          <p:nvPr/>
        </p:nvSpPr>
        <p:spPr>
          <a:xfrm flipH="1">
            <a:off x="10366106" y="2762246"/>
            <a:ext cx="221100" cy="67500"/>
          </a:xfrm>
          <a:prstGeom prst="rect">
            <a:avLst/>
          </a:prstGeom>
          <a:solidFill>
            <a:srgbClr val="7284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5"/>
          <p:cNvSpPr/>
          <p:nvPr/>
        </p:nvSpPr>
        <p:spPr>
          <a:xfrm flipH="1">
            <a:off x="10482247" y="2888858"/>
            <a:ext cx="221100" cy="67500"/>
          </a:xfrm>
          <a:prstGeom prst="rect">
            <a:avLst/>
          </a:prstGeom>
          <a:solidFill>
            <a:srgbClr val="7284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5"/>
          <p:cNvSpPr/>
          <p:nvPr/>
        </p:nvSpPr>
        <p:spPr>
          <a:xfrm flipH="1">
            <a:off x="10482247" y="3015470"/>
            <a:ext cx="221100" cy="67500"/>
          </a:xfrm>
          <a:prstGeom prst="rect">
            <a:avLst/>
          </a:prstGeom>
          <a:solidFill>
            <a:srgbClr val="7284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5"/>
          <p:cNvSpPr/>
          <p:nvPr/>
        </p:nvSpPr>
        <p:spPr>
          <a:xfrm flipH="1">
            <a:off x="9578360" y="3142082"/>
            <a:ext cx="1012200" cy="67500"/>
          </a:xfrm>
          <a:prstGeom prst="rect">
            <a:avLst/>
          </a:prstGeom>
          <a:solidFill>
            <a:srgbClr val="7284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5"/>
          <p:cNvSpPr/>
          <p:nvPr/>
        </p:nvSpPr>
        <p:spPr>
          <a:xfrm flipH="1">
            <a:off x="9803775" y="3268694"/>
            <a:ext cx="659700" cy="67500"/>
          </a:xfrm>
          <a:prstGeom prst="rect">
            <a:avLst/>
          </a:prstGeom>
          <a:solidFill>
            <a:srgbClr val="7284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5"/>
          <p:cNvSpPr/>
          <p:nvPr/>
        </p:nvSpPr>
        <p:spPr>
          <a:xfrm flipH="1">
            <a:off x="9798405" y="3395306"/>
            <a:ext cx="659700" cy="67500"/>
          </a:xfrm>
          <a:prstGeom prst="rect">
            <a:avLst/>
          </a:prstGeom>
          <a:solidFill>
            <a:srgbClr val="7284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5"/>
          <p:cNvSpPr/>
          <p:nvPr/>
        </p:nvSpPr>
        <p:spPr>
          <a:xfrm flipH="1">
            <a:off x="9798405" y="3521917"/>
            <a:ext cx="659700" cy="67500"/>
          </a:xfrm>
          <a:prstGeom prst="rect">
            <a:avLst/>
          </a:prstGeom>
          <a:solidFill>
            <a:srgbClr val="7284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5"/>
          <p:cNvSpPr/>
          <p:nvPr/>
        </p:nvSpPr>
        <p:spPr>
          <a:xfrm flipH="1">
            <a:off x="9792354" y="3648529"/>
            <a:ext cx="659700" cy="67500"/>
          </a:xfrm>
          <a:prstGeom prst="rect">
            <a:avLst/>
          </a:prstGeom>
          <a:solidFill>
            <a:srgbClr val="7284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5"/>
          <p:cNvSpPr/>
          <p:nvPr/>
        </p:nvSpPr>
        <p:spPr>
          <a:xfrm flipH="1">
            <a:off x="10366106" y="3775141"/>
            <a:ext cx="221100" cy="67500"/>
          </a:xfrm>
          <a:prstGeom prst="rect">
            <a:avLst/>
          </a:prstGeom>
          <a:solidFill>
            <a:srgbClr val="7284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5"/>
          <p:cNvSpPr/>
          <p:nvPr/>
        </p:nvSpPr>
        <p:spPr>
          <a:xfrm flipH="1">
            <a:off x="10482247" y="3901753"/>
            <a:ext cx="221100" cy="67500"/>
          </a:xfrm>
          <a:prstGeom prst="rect">
            <a:avLst/>
          </a:prstGeom>
          <a:solidFill>
            <a:srgbClr val="7284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5"/>
          <p:cNvSpPr/>
          <p:nvPr/>
        </p:nvSpPr>
        <p:spPr>
          <a:xfrm flipH="1">
            <a:off x="9152411" y="2081025"/>
            <a:ext cx="1686900" cy="192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5"/>
          <p:cNvSpPr/>
          <p:nvPr/>
        </p:nvSpPr>
        <p:spPr>
          <a:xfrm flipH="1">
            <a:off x="8314211" y="1920221"/>
            <a:ext cx="1686900" cy="25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5"/>
          <p:cNvSpPr/>
          <p:nvPr/>
        </p:nvSpPr>
        <p:spPr>
          <a:xfrm flipH="1">
            <a:off x="8852947" y="2029055"/>
            <a:ext cx="1012200" cy="6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5"/>
          <p:cNvSpPr/>
          <p:nvPr/>
        </p:nvSpPr>
        <p:spPr>
          <a:xfrm flipH="1">
            <a:off x="9051898" y="2155667"/>
            <a:ext cx="705000" cy="6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5"/>
          <p:cNvSpPr/>
          <p:nvPr/>
        </p:nvSpPr>
        <p:spPr>
          <a:xfrm flipH="1">
            <a:off x="8916921" y="2282278"/>
            <a:ext cx="705000" cy="6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5"/>
          <p:cNvSpPr/>
          <p:nvPr/>
        </p:nvSpPr>
        <p:spPr>
          <a:xfrm flipH="1">
            <a:off x="9527906" y="2408890"/>
            <a:ext cx="221100" cy="6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5"/>
          <p:cNvSpPr/>
          <p:nvPr/>
        </p:nvSpPr>
        <p:spPr>
          <a:xfrm flipH="1">
            <a:off x="9644047" y="2535502"/>
            <a:ext cx="221100" cy="6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5"/>
          <p:cNvSpPr/>
          <p:nvPr/>
        </p:nvSpPr>
        <p:spPr>
          <a:xfrm flipH="1">
            <a:off x="9644047" y="2662113"/>
            <a:ext cx="221100" cy="6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5"/>
          <p:cNvSpPr/>
          <p:nvPr/>
        </p:nvSpPr>
        <p:spPr>
          <a:xfrm flipH="1">
            <a:off x="8740160" y="2788725"/>
            <a:ext cx="1012200" cy="6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5"/>
          <p:cNvSpPr/>
          <p:nvPr/>
        </p:nvSpPr>
        <p:spPr>
          <a:xfrm flipH="1">
            <a:off x="8965575" y="2915337"/>
            <a:ext cx="659700" cy="6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5"/>
          <p:cNvSpPr/>
          <p:nvPr/>
        </p:nvSpPr>
        <p:spPr>
          <a:xfrm flipH="1">
            <a:off x="8960205" y="3041948"/>
            <a:ext cx="659700" cy="6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5"/>
          <p:cNvSpPr/>
          <p:nvPr/>
        </p:nvSpPr>
        <p:spPr>
          <a:xfrm flipH="1">
            <a:off x="8960205" y="3168560"/>
            <a:ext cx="659700" cy="6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5"/>
          <p:cNvSpPr/>
          <p:nvPr/>
        </p:nvSpPr>
        <p:spPr>
          <a:xfrm flipH="1">
            <a:off x="8954154" y="3295172"/>
            <a:ext cx="659700" cy="6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5"/>
          <p:cNvSpPr/>
          <p:nvPr/>
        </p:nvSpPr>
        <p:spPr>
          <a:xfrm flipH="1">
            <a:off x="9527906" y="3421783"/>
            <a:ext cx="221100" cy="6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5"/>
          <p:cNvSpPr/>
          <p:nvPr/>
        </p:nvSpPr>
        <p:spPr>
          <a:xfrm flipH="1">
            <a:off x="9644047" y="3548395"/>
            <a:ext cx="221100" cy="6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5"/>
          <p:cNvSpPr/>
          <p:nvPr/>
        </p:nvSpPr>
        <p:spPr>
          <a:xfrm flipH="1">
            <a:off x="8852947" y="3675007"/>
            <a:ext cx="1012200" cy="6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5"/>
          <p:cNvSpPr/>
          <p:nvPr/>
        </p:nvSpPr>
        <p:spPr>
          <a:xfrm flipH="1">
            <a:off x="9051898" y="3801618"/>
            <a:ext cx="705000" cy="6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/>
          <p:nvPr/>
        </p:nvSpPr>
        <p:spPr>
          <a:xfrm flipH="1">
            <a:off x="8916921" y="3928230"/>
            <a:ext cx="705000" cy="6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5"/>
          <p:cNvSpPr/>
          <p:nvPr/>
        </p:nvSpPr>
        <p:spPr>
          <a:xfrm flipH="1">
            <a:off x="9527906" y="4054842"/>
            <a:ext cx="221100" cy="6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5"/>
          <p:cNvSpPr/>
          <p:nvPr/>
        </p:nvSpPr>
        <p:spPr>
          <a:xfrm flipH="1">
            <a:off x="9644047" y="4181446"/>
            <a:ext cx="221100" cy="6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5"/>
          <p:cNvSpPr/>
          <p:nvPr/>
        </p:nvSpPr>
        <p:spPr>
          <a:xfrm flipH="1">
            <a:off x="8314211" y="1727668"/>
            <a:ext cx="1686900" cy="192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02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848C"/>
        </a:solidFill>
        <a:effectLst/>
      </p:bgPr>
    </p:bg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56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Building Your Own Website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04" name="Google Shape;2704;p56"/>
          <p:cNvSpPr/>
          <p:nvPr/>
        </p:nvSpPr>
        <p:spPr>
          <a:xfrm>
            <a:off x="506281" y="1618142"/>
            <a:ext cx="1104000" cy="223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5" name="Google Shape;2705;p56"/>
          <p:cNvSpPr/>
          <p:nvPr/>
        </p:nvSpPr>
        <p:spPr>
          <a:xfrm>
            <a:off x="595248" y="1715099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6" name="Google Shape;2706;p56"/>
          <p:cNvSpPr/>
          <p:nvPr/>
        </p:nvSpPr>
        <p:spPr>
          <a:xfrm>
            <a:off x="666081" y="1827896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7" name="Google Shape;2707;p56"/>
          <p:cNvSpPr/>
          <p:nvPr/>
        </p:nvSpPr>
        <p:spPr>
          <a:xfrm>
            <a:off x="754403" y="1940693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8" name="Google Shape;2708;p56"/>
          <p:cNvSpPr/>
          <p:nvPr/>
        </p:nvSpPr>
        <p:spPr>
          <a:xfrm>
            <a:off x="669050" y="2391880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9" name="Google Shape;2709;p56"/>
          <p:cNvSpPr/>
          <p:nvPr/>
        </p:nvSpPr>
        <p:spPr>
          <a:xfrm>
            <a:off x="752208" y="2504676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0" name="Google Shape;2710;p56"/>
          <p:cNvSpPr/>
          <p:nvPr/>
        </p:nvSpPr>
        <p:spPr>
          <a:xfrm>
            <a:off x="755722" y="2617473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1" name="Google Shape;2711;p56"/>
          <p:cNvSpPr/>
          <p:nvPr/>
        </p:nvSpPr>
        <p:spPr>
          <a:xfrm>
            <a:off x="755722" y="2730269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2" name="Google Shape;2712;p56"/>
          <p:cNvSpPr/>
          <p:nvPr/>
        </p:nvSpPr>
        <p:spPr>
          <a:xfrm>
            <a:off x="759681" y="2843067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3" name="Google Shape;2713;p56"/>
          <p:cNvSpPr/>
          <p:nvPr/>
        </p:nvSpPr>
        <p:spPr>
          <a:xfrm>
            <a:off x="2364877" y="3294248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4" name="Google Shape;2714;p56"/>
          <p:cNvSpPr/>
          <p:nvPr/>
        </p:nvSpPr>
        <p:spPr>
          <a:xfrm>
            <a:off x="2288881" y="3407045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5" name="Google Shape;2715;p56"/>
          <p:cNvSpPr/>
          <p:nvPr/>
        </p:nvSpPr>
        <p:spPr>
          <a:xfrm>
            <a:off x="595248" y="3181456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6" name="Google Shape;2716;p56"/>
          <p:cNvSpPr/>
          <p:nvPr/>
        </p:nvSpPr>
        <p:spPr>
          <a:xfrm>
            <a:off x="666081" y="3294254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7" name="Google Shape;2717;p56"/>
          <p:cNvSpPr/>
          <p:nvPr/>
        </p:nvSpPr>
        <p:spPr>
          <a:xfrm>
            <a:off x="754403" y="3407050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8" name="Google Shape;2718;p56"/>
          <p:cNvSpPr/>
          <p:nvPr/>
        </p:nvSpPr>
        <p:spPr>
          <a:xfrm>
            <a:off x="2364877" y="3858232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9" name="Google Shape;2719;p56"/>
          <p:cNvSpPr/>
          <p:nvPr/>
        </p:nvSpPr>
        <p:spPr>
          <a:xfrm>
            <a:off x="2288881" y="3971022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0" name="Google Shape;2720;p56"/>
          <p:cNvSpPr/>
          <p:nvPr/>
        </p:nvSpPr>
        <p:spPr>
          <a:xfrm>
            <a:off x="506281" y="1446600"/>
            <a:ext cx="1104000" cy="171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1" name="Google Shape;2721;p56"/>
          <p:cNvSpPr/>
          <p:nvPr/>
        </p:nvSpPr>
        <p:spPr>
          <a:xfrm>
            <a:off x="455150" y="3265462"/>
            <a:ext cx="2186400" cy="7677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2" name="Google Shape;2722;p56"/>
          <p:cNvSpPr/>
          <p:nvPr/>
        </p:nvSpPr>
        <p:spPr>
          <a:xfrm>
            <a:off x="524165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3" name="Google Shape;2723;p56"/>
          <p:cNvSpPr/>
          <p:nvPr/>
        </p:nvSpPr>
        <p:spPr>
          <a:xfrm>
            <a:off x="675999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4" name="Google Shape;2724;p56"/>
          <p:cNvSpPr/>
          <p:nvPr/>
        </p:nvSpPr>
        <p:spPr>
          <a:xfrm>
            <a:off x="819551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5" name="Google Shape;2725;p56"/>
          <p:cNvSpPr/>
          <p:nvPr/>
        </p:nvSpPr>
        <p:spPr>
          <a:xfrm>
            <a:off x="963103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6" name="Google Shape;2726;p56"/>
          <p:cNvSpPr/>
          <p:nvPr/>
        </p:nvSpPr>
        <p:spPr>
          <a:xfrm>
            <a:off x="1106655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7" name="Google Shape;2727;p56"/>
          <p:cNvSpPr/>
          <p:nvPr/>
        </p:nvSpPr>
        <p:spPr>
          <a:xfrm>
            <a:off x="1250207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8" name="Google Shape;2728;p56"/>
          <p:cNvSpPr/>
          <p:nvPr/>
        </p:nvSpPr>
        <p:spPr>
          <a:xfrm>
            <a:off x="1393759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9" name="Google Shape;2729;p56"/>
          <p:cNvSpPr/>
          <p:nvPr/>
        </p:nvSpPr>
        <p:spPr>
          <a:xfrm>
            <a:off x="1535931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0" name="Google Shape;2730;p56"/>
          <p:cNvSpPr/>
          <p:nvPr/>
        </p:nvSpPr>
        <p:spPr>
          <a:xfrm>
            <a:off x="1680863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1" name="Google Shape;2731;p56"/>
          <p:cNvSpPr/>
          <p:nvPr/>
        </p:nvSpPr>
        <p:spPr>
          <a:xfrm>
            <a:off x="1823035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2" name="Google Shape;2732;p56"/>
          <p:cNvSpPr/>
          <p:nvPr/>
        </p:nvSpPr>
        <p:spPr>
          <a:xfrm>
            <a:off x="1967967" y="3321185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3" name="Google Shape;2733;p56"/>
          <p:cNvSpPr/>
          <p:nvPr/>
        </p:nvSpPr>
        <p:spPr>
          <a:xfrm>
            <a:off x="2110139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4" name="Google Shape;2734;p56"/>
          <p:cNvSpPr/>
          <p:nvPr/>
        </p:nvSpPr>
        <p:spPr>
          <a:xfrm>
            <a:off x="2255071" y="3321185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5" name="Google Shape;2735;p56"/>
          <p:cNvSpPr/>
          <p:nvPr/>
        </p:nvSpPr>
        <p:spPr>
          <a:xfrm>
            <a:off x="2393101" y="3321185"/>
            <a:ext cx="1929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6" name="Google Shape;2736;p56"/>
          <p:cNvSpPr/>
          <p:nvPr/>
        </p:nvSpPr>
        <p:spPr>
          <a:xfrm>
            <a:off x="524165" y="3716313"/>
            <a:ext cx="158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7" name="Google Shape;2737;p56"/>
          <p:cNvSpPr/>
          <p:nvPr/>
        </p:nvSpPr>
        <p:spPr>
          <a:xfrm>
            <a:off x="722930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8" name="Google Shape;2738;p56"/>
          <p:cNvSpPr/>
          <p:nvPr/>
        </p:nvSpPr>
        <p:spPr>
          <a:xfrm>
            <a:off x="865102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9" name="Google Shape;2739;p56"/>
          <p:cNvSpPr/>
          <p:nvPr/>
        </p:nvSpPr>
        <p:spPr>
          <a:xfrm>
            <a:off x="1010033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0" name="Google Shape;2740;p56"/>
          <p:cNvSpPr/>
          <p:nvPr/>
        </p:nvSpPr>
        <p:spPr>
          <a:xfrm>
            <a:off x="1152206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1" name="Google Shape;2741;p56"/>
          <p:cNvSpPr/>
          <p:nvPr/>
        </p:nvSpPr>
        <p:spPr>
          <a:xfrm>
            <a:off x="1297137" y="3716313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2" name="Google Shape;2742;p56"/>
          <p:cNvSpPr/>
          <p:nvPr/>
        </p:nvSpPr>
        <p:spPr>
          <a:xfrm>
            <a:off x="1439309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3" name="Google Shape;2743;p56"/>
          <p:cNvSpPr/>
          <p:nvPr/>
        </p:nvSpPr>
        <p:spPr>
          <a:xfrm>
            <a:off x="1584241" y="3716313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4" name="Google Shape;2744;p56"/>
          <p:cNvSpPr/>
          <p:nvPr/>
        </p:nvSpPr>
        <p:spPr>
          <a:xfrm>
            <a:off x="1726413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5" name="Google Shape;2745;p56"/>
          <p:cNvSpPr/>
          <p:nvPr/>
        </p:nvSpPr>
        <p:spPr>
          <a:xfrm>
            <a:off x="1869965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6" name="Google Shape;2746;p56"/>
          <p:cNvSpPr/>
          <p:nvPr/>
        </p:nvSpPr>
        <p:spPr>
          <a:xfrm>
            <a:off x="2013517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7" name="Google Shape;2747;p56"/>
          <p:cNvSpPr/>
          <p:nvPr/>
        </p:nvSpPr>
        <p:spPr>
          <a:xfrm>
            <a:off x="2157069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8" name="Google Shape;2748;p56"/>
          <p:cNvSpPr/>
          <p:nvPr/>
        </p:nvSpPr>
        <p:spPr>
          <a:xfrm>
            <a:off x="2304762" y="3716313"/>
            <a:ext cx="2811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9" name="Google Shape;2749;p56"/>
          <p:cNvSpPr/>
          <p:nvPr/>
        </p:nvSpPr>
        <p:spPr>
          <a:xfrm>
            <a:off x="524165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0" name="Google Shape;2750;p56"/>
          <p:cNvSpPr/>
          <p:nvPr/>
        </p:nvSpPr>
        <p:spPr>
          <a:xfrm>
            <a:off x="678760" y="3858155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1" name="Google Shape;2751;p56"/>
          <p:cNvSpPr/>
          <p:nvPr/>
        </p:nvSpPr>
        <p:spPr>
          <a:xfrm>
            <a:off x="820932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2" name="Google Shape;2752;p56"/>
          <p:cNvSpPr/>
          <p:nvPr/>
        </p:nvSpPr>
        <p:spPr>
          <a:xfrm>
            <a:off x="964484" y="3858155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3" name="Google Shape;2753;p56"/>
          <p:cNvSpPr/>
          <p:nvPr/>
        </p:nvSpPr>
        <p:spPr>
          <a:xfrm>
            <a:off x="1108036" y="3858155"/>
            <a:ext cx="712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4" name="Google Shape;2754;p56"/>
          <p:cNvSpPr/>
          <p:nvPr/>
        </p:nvSpPr>
        <p:spPr>
          <a:xfrm>
            <a:off x="1863063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5" name="Google Shape;2755;p56"/>
          <p:cNvSpPr/>
          <p:nvPr/>
        </p:nvSpPr>
        <p:spPr>
          <a:xfrm>
            <a:off x="2007996" y="3858155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6" name="Google Shape;2756;p56"/>
          <p:cNvSpPr/>
          <p:nvPr/>
        </p:nvSpPr>
        <p:spPr>
          <a:xfrm>
            <a:off x="2477300" y="3454161"/>
            <a:ext cx="109200" cy="22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7" name="Google Shape;2757;p56"/>
          <p:cNvSpPr/>
          <p:nvPr/>
        </p:nvSpPr>
        <p:spPr>
          <a:xfrm>
            <a:off x="2326847" y="3454161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8" name="Google Shape;2758;p56"/>
          <p:cNvSpPr/>
          <p:nvPr/>
        </p:nvSpPr>
        <p:spPr>
          <a:xfrm>
            <a:off x="2181915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9" name="Google Shape;2759;p56"/>
          <p:cNvSpPr/>
          <p:nvPr/>
        </p:nvSpPr>
        <p:spPr>
          <a:xfrm>
            <a:off x="2039743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0" name="Google Shape;2760;p56"/>
          <p:cNvSpPr/>
          <p:nvPr/>
        </p:nvSpPr>
        <p:spPr>
          <a:xfrm>
            <a:off x="1894811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1" name="Google Shape;2761;p56"/>
          <p:cNvSpPr/>
          <p:nvPr/>
        </p:nvSpPr>
        <p:spPr>
          <a:xfrm>
            <a:off x="1752639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2" name="Google Shape;2762;p56"/>
          <p:cNvSpPr/>
          <p:nvPr/>
        </p:nvSpPr>
        <p:spPr>
          <a:xfrm>
            <a:off x="1607707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3" name="Google Shape;2763;p56"/>
          <p:cNvSpPr/>
          <p:nvPr/>
        </p:nvSpPr>
        <p:spPr>
          <a:xfrm>
            <a:off x="1465535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4" name="Google Shape;2764;p56"/>
          <p:cNvSpPr/>
          <p:nvPr/>
        </p:nvSpPr>
        <p:spPr>
          <a:xfrm>
            <a:off x="1321983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5" name="Google Shape;2765;p56"/>
          <p:cNvSpPr/>
          <p:nvPr/>
        </p:nvSpPr>
        <p:spPr>
          <a:xfrm>
            <a:off x="1178431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6" name="Google Shape;2766;p56"/>
          <p:cNvSpPr/>
          <p:nvPr/>
        </p:nvSpPr>
        <p:spPr>
          <a:xfrm>
            <a:off x="1034879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7" name="Google Shape;2767;p56"/>
          <p:cNvSpPr/>
          <p:nvPr/>
        </p:nvSpPr>
        <p:spPr>
          <a:xfrm>
            <a:off x="891327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8" name="Google Shape;2768;p56"/>
          <p:cNvSpPr/>
          <p:nvPr/>
        </p:nvSpPr>
        <p:spPr>
          <a:xfrm>
            <a:off x="747775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9" name="Google Shape;2769;p56"/>
          <p:cNvSpPr/>
          <p:nvPr/>
        </p:nvSpPr>
        <p:spPr>
          <a:xfrm>
            <a:off x="524165" y="3454161"/>
            <a:ext cx="191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0" name="Google Shape;2770;p56"/>
          <p:cNvSpPr/>
          <p:nvPr/>
        </p:nvSpPr>
        <p:spPr>
          <a:xfrm>
            <a:off x="2250930" y="3579538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1" name="Google Shape;2771;p56"/>
          <p:cNvSpPr/>
          <p:nvPr/>
        </p:nvSpPr>
        <p:spPr>
          <a:xfrm>
            <a:off x="2105997" y="3579538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2" name="Google Shape;2772;p56"/>
          <p:cNvSpPr/>
          <p:nvPr/>
        </p:nvSpPr>
        <p:spPr>
          <a:xfrm>
            <a:off x="1963826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3" name="Google Shape;2773;p56"/>
          <p:cNvSpPr/>
          <p:nvPr/>
        </p:nvSpPr>
        <p:spPr>
          <a:xfrm>
            <a:off x="1818894" y="3579538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4" name="Google Shape;2774;p56"/>
          <p:cNvSpPr/>
          <p:nvPr/>
        </p:nvSpPr>
        <p:spPr>
          <a:xfrm>
            <a:off x="1676722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5" name="Google Shape;2775;p56"/>
          <p:cNvSpPr/>
          <p:nvPr/>
        </p:nvSpPr>
        <p:spPr>
          <a:xfrm>
            <a:off x="1533170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6" name="Google Shape;2776;p56"/>
          <p:cNvSpPr/>
          <p:nvPr/>
        </p:nvSpPr>
        <p:spPr>
          <a:xfrm>
            <a:off x="1389618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7" name="Google Shape;2777;p56"/>
          <p:cNvSpPr/>
          <p:nvPr/>
        </p:nvSpPr>
        <p:spPr>
          <a:xfrm>
            <a:off x="1246066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8" name="Google Shape;2778;p56"/>
          <p:cNvSpPr/>
          <p:nvPr/>
        </p:nvSpPr>
        <p:spPr>
          <a:xfrm>
            <a:off x="1102515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9" name="Google Shape;2779;p56"/>
          <p:cNvSpPr/>
          <p:nvPr/>
        </p:nvSpPr>
        <p:spPr>
          <a:xfrm>
            <a:off x="958962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0" name="Google Shape;2780;p56"/>
          <p:cNvSpPr/>
          <p:nvPr/>
        </p:nvSpPr>
        <p:spPr>
          <a:xfrm>
            <a:off x="815411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1" name="Google Shape;2781;p56"/>
          <p:cNvSpPr/>
          <p:nvPr/>
        </p:nvSpPr>
        <p:spPr>
          <a:xfrm>
            <a:off x="524165" y="3579538"/>
            <a:ext cx="2526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2" name="Google Shape;2782;p56"/>
          <p:cNvSpPr/>
          <p:nvPr/>
        </p:nvSpPr>
        <p:spPr>
          <a:xfrm>
            <a:off x="2319945" y="3849290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3" name="Google Shape;2783;p56"/>
          <p:cNvSpPr/>
          <p:nvPr/>
        </p:nvSpPr>
        <p:spPr>
          <a:xfrm>
            <a:off x="2319945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4" name="Google Shape;2784;p56"/>
          <p:cNvSpPr/>
          <p:nvPr/>
        </p:nvSpPr>
        <p:spPr>
          <a:xfrm>
            <a:off x="2177773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5" name="Google Shape;2785;p56"/>
          <p:cNvSpPr/>
          <p:nvPr/>
        </p:nvSpPr>
        <p:spPr>
          <a:xfrm>
            <a:off x="2463497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6" name="Google Shape;2786;p56"/>
          <p:cNvSpPr/>
          <p:nvPr/>
        </p:nvSpPr>
        <p:spPr>
          <a:xfrm>
            <a:off x="953654" y="3574461"/>
            <a:ext cx="448121" cy="1020435"/>
          </a:xfrm>
          <a:custGeom>
            <a:avLst/>
            <a:gdLst/>
            <a:ahLst/>
            <a:cxnLst/>
            <a:rect l="l" t="t" r="r" b="b"/>
            <a:pathLst>
              <a:path w="397" h="664" extrusionOk="0">
                <a:moveTo>
                  <a:pt x="248" y="0"/>
                </a:moveTo>
                <a:lnTo>
                  <a:pt x="257" y="0"/>
                </a:lnTo>
                <a:lnTo>
                  <a:pt x="263" y="2"/>
                </a:lnTo>
                <a:lnTo>
                  <a:pt x="269" y="9"/>
                </a:lnTo>
                <a:lnTo>
                  <a:pt x="276" y="19"/>
                </a:lnTo>
                <a:lnTo>
                  <a:pt x="278" y="36"/>
                </a:lnTo>
                <a:lnTo>
                  <a:pt x="278" y="336"/>
                </a:lnTo>
                <a:lnTo>
                  <a:pt x="282" y="334"/>
                </a:lnTo>
                <a:lnTo>
                  <a:pt x="290" y="326"/>
                </a:lnTo>
                <a:lnTo>
                  <a:pt x="301" y="314"/>
                </a:lnTo>
                <a:lnTo>
                  <a:pt x="311" y="299"/>
                </a:lnTo>
                <a:lnTo>
                  <a:pt x="317" y="284"/>
                </a:lnTo>
                <a:lnTo>
                  <a:pt x="319" y="268"/>
                </a:lnTo>
                <a:lnTo>
                  <a:pt x="321" y="253"/>
                </a:lnTo>
                <a:lnTo>
                  <a:pt x="326" y="236"/>
                </a:lnTo>
                <a:lnTo>
                  <a:pt x="336" y="224"/>
                </a:lnTo>
                <a:lnTo>
                  <a:pt x="351" y="215"/>
                </a:lnTo>
                <a:lnTo>
                  <a:pt x="369" y="211"/>
                </a:lnTo>
                <a:lnTo>
                  <a:pt x="392" y="211"/>
                </a:lnTo>
                <a:lnTo>
                  <a:pt x="397" y="213"/>
                </a:lnTo>
                <a:lnTo>
                  <a:pt x="397" y="236"/>
                </a:lnTo>
                <a:lnTo>
                  <a:pt x="392" y="259"/>
                </a:lnTo>
                <a:lnTo>
                  <a:pt x="390" y="284"/>
                </a:lnTo>
                <a:lnTo>
                  <a:pt x="388" y="307"/>
                </a:lnTo>
                <a:lnTo>
                  <a:pt x="384" y="324"/>
                </a:lnTo>
                <a:lnTo>
                  <a:pt x="380" y="339"/>
                </a:lnTo>
                <a:lnTo>
                  <a:pt x="369" y="362"/>
                </a:lnTo>
                <a:lnTo>
                  <a:pt x="359" y="389"/>
                </a:lnTo>
                <a:lnTo>
                  <a:pt x="347" y="416"/>
                </a:lnTo>
                <a:lnTo>
                  <a:pt x="336" y="443"/>
                </a:lnTo>
                <a:lnTo>
                  <a:pt x="326" y="464"/>
                </a:lnTo>
                <a:lnTo>
                  <a:pt x="319" y="479"/>
                </a:lnTo>
                <a:lnTo>
                  <a:pt x="313" y="489"/>
                </a:lnTo>
                <a:lnTo>
                  <a:pt x="303" y="506"/>
                </a:lnTo>
                <a:lnTo>
                  <a:pt x="290" y="520"/>
                </a:lnTo>
                <a:lnTo>
                  <a:pt x="278" y="537"/>
                </a:lnTo>
                <a:lnTo>
                  <a:pt x="265" y="550"/>
                </a:lnTo>
                <a:lnTo>
                  <a:pt x="255" y="558"/>
                </a:lnTo>
                <a:lnTo>
                  <a:pt x="246" y="558"/>
                </a:lnTo>
                <a:lnTo>
                  <a:pt x="242" y="556"/>
                </a:lnTo>
                <a:lnTo>
                  <a:pt x="240" y="554"/>
                </a:lnTo>
                <a:lnTo>
                  <a:pt x="240" y="556"/>
                </a:lnTo>
                <a:lnTo>
                  <a:pt x="242" y="556"/>
                </a:lnTo>
                <a:lnTo>
                  <a:pt x="242" y="558"/>
                </a:lnTo>
                <a:lnTo>
                  <a:pt x="244" y="558"/>
                </a:lnTo>
                <a:lnTo>
                  <a:pt x="246" y="560"/>
                </a:lnTo>
                <a:lnTo>
                  <a:pt x="246" y="662"/>
                </a:lnTo>
                <a:lnTo>
                  <a:pt x="36" y="664"/>
                </a:lnTo>
                <a:lnTo>
                  <a:pt x="36" y="552"/>
                </a:lnTo>
                <a:lnTo>
                  <a:pt x="34" y="550"/>
                </a:lnTo>
                <a:lnTo>
                  <a:pt x="25" y="545"/>
                </a:lnTo>
                <a:lnTo>
                  <a:pt x="17" y="537"/>
                </a:lnTo>
                <a:lnTo>
                  <a:pt x="9" y="522"/>
                </a:lnTo>
                <a:lnTo>
                  <a:pt x="2" y="502"/>
                </a:lnTo>
                <a:lnTo>
                  <a:pt x="0" y="474"/>
                </a:lnTo>
                <a:lnTo>
                  <a:pt x="0" y="188"/>
                </a:lnTo>
                <a:lnTo>
                  <a:pt x="2" y="182"/>
                </a:lnTo>
                <a:lnTo>
                  <a:pt x="6" y="174"/>
                </a:lnTo>
                <a:lnTo>
                  <a:pt x="17" y="167"/>
                </a:lnTo>
                <a:lnTo>
                  <a:pt x="34" y="163"/>
                </a:lnTo>
                <a:lnTo>
                  <a:pt x="46" y="165"/>
                </a:lnTo>
                <a:lnTo>
                  <a:pt x="54" y="174"/>
                </a:lnTo>
                <a:lnTo>
                  <a:pt x="59" y="184"/>
                </a:lnTo>
                <a:lnTo>
                  <a:pt x="59" y="242"/>
                </a:lnTo>
                <a:lnTo>
                  <a:pt x="69" y="234"/>
                </a:lnTo>
                <a:lnTo>
                  <a:pt x="69" y="144"/>
                </a:lnTo>
                <a:lnTo>
                  <a:pt x="75" y="132"/>
                </a:lnTo>
                <a:lnTo>
                  <a:pt x="88" y="123"/>
                </a:lnTo>
                <a:lnTo>
                  <a:pt x="96" y="121"/>
                </a:lnTo>
                <a:lnTo>
                  <a:pt x="111" y="121"/>
                </a:lnTo>
                <a:lnTo>
                  <a:pt x="121" y="123"/>
                </a:lnTo>
                <a:lnTo>
                  <a:pt x="130" y="132"/>
                </a:lnTo>
                <a:lnTo>
                  <a:pt x="134" y="153"/>
                </a:lnTo>
                <a:lnTo>
                  <a:pt x="134" y="234"/>
                </a:lnTo>
                <a:lnTo>
                  <a:pt x="144" y="234"/>
                </a:lnTo>
                <a:lnTo>
                  <a:pt x="144" y="119"/>
                </a:lnTo>
                <a:lnTo>
                  <a:pt x="146" y="111"/>
                </a:lnTo>
                <a:lnTo>
                  <a:pt x="150" y="105"/>
                </a:lnTo>
                <a:lnTo>
                  <a:pt x="161" y="96"/>
                </a:lnTo>
                <a:lnTo>
                  <a:pt x="178" y="94"/>
                </a:lnTo>
                <a:lnTo>
                  <a:pt x="180" y="94"/>
                </a:lnTo>
                <a:lnTo>
                  <a:pt x="188" y="96"/>
                </a:lnTo>
                <a:lnTo>
                  <a:pt x="194" y="100"/>
                </a:lnTo>
                <a:lnTo>
                  <a:pt x="203" y="111"/>
                </a:lnTo>
                <a:lnTo>
                  <a:pt x="205" y="128"/>
                </a:lnTo>
                <a:lnTo>
                  <a:pt x="205" y="224"/>
                </a:lnTo>
                <a:lnTo>
                  <a:pt x="223" y="224"/>
                </a:lnTo>
                <a:lnTo>
                  <a:pt x="223" y="23"/>
                </a:lnTo>
                <a:lnTo>
                  <a:pt x="226" y="17"/>
                </a:lnTo>
                <a:lnTo>
                  <a:pt x="228" y="13"/>
                </a:lnTo>
                <a:lnTo>
                  <a:pt x="236" y="4"/>
                </a:lnTo>
                <a:lnTo>
                  <a:pt x="240" y="2"/>
                </a:lnTo>
                <a:lnTo>
                  <a:pt x="248" y="0"/>
                </a:lnTo>
                <a:close/>
              </a:path>
            </a:pathLst>
          </a:custGeom>
          <a:solidFill>
            <a:srgbClr val="FEC89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7" name="Google Shape;2787;p56"/>
          <p:cNvSpPr/>
          <p:nvPr/>
        </p:nvSpPr>
        <p:spPr>
          <a:xfrm>
            <a:off x="1610456" y="3536136"/>
            <a:ext cx="450378" cy="1066539"/>
          </a:xfrm>
          <a:custGeom>
            <a:avLst/>
            <a:gdLst/>
            <a:ahLst/>
            <a:cxnLst/>
            <a:rect l="l" t="t" r="r" b="b"/>
            <a:pathLst>
              <a:path w="399" h="694" extrusionOk="0">
                <a:moveTo>
                  <a:pt x="219" y="0"/>
                </a:moveTo>
                <a:lnTo>
                  <a:pt x="234" y="2"/>
                </a:lnTo>
                <a:lnTo>
                  <a:pt x="246" y="13"/>
                </a:lnTo>
                <a:lnTo>
                  <a:pt x="253" y="31"/>
                </a:lnTo>
                <a:lnTo>
                  <a:pt x="255" y="58"/>
                </a:lnTo>
                <a:lnTo>
                  <a:pt x="255" y="249"/>
                </a:lnTo>
                <a:lnTo>
                  <a:pt x="259" y="253"/>
                </a:lnTo>
                <a:lnTo>
                  <a:pt x="267" y="253"/>
                </a:lnTo>
                <a:lnTo>
                  <a:pt x="269" y="251"/>
                </a:lnTo>
                <a:lnTo>
                  <a:pt x="269" y="54"/>
                </a:lnTo>
                <a:lnTo>
                  <a:pt x="273" y="46"/>
                </a:lnTo>
                <a:lnTo>
                  <a:pt x="278" y="40"/>
                </a:lnTo>
                <a:lnTo>
                  <a:pt x="282" y="36"/>
                </a:lnTo>
                <a:lnTo>
                  <a:pt x="286" y="33"/>
                </a:lnTo>
                <a:lnTo>
                  <a:pt x="294" y="31"/>
                </a:lnTo>
                <a:lnTo>
                  <a:pt x="311" y="33"/>
                </a:lnTo>
                <a:lnTo>
                  <a:pt x="319" y="42"/>
                </a:lnTo>
                <a:lnTo>
                  <a:pt x="326" y="56"/>
                </a:lnTo>
                <a:lnTo>
                  <a:pt x="328" y="77"/>
                </a:lnTo>
                <a:lnTo>
                  <a:pt x="328" y="259"/>
                </a:lnTo>
                <a:lnTo>
                  <a:pt x="330" y="263"/>
                </a:lnTo>
                <a:lnTo>
                  <a:pt x="330" y="265"/>
                </a:lnTo>
                <a:lnTo>
                  <a:pt x="332" y="267"/>
                </a:lnTo>
                <a:lnTo>
                  <a:pt x="336" y="265"/>
                </a:lnTo>
                <a:lnTo>
                  <a:pt x="338" y="263"/>
                </a:lnTo>
                <a:lnTo>
                  <a:pt x="338" y="102"/>
                </a:lnTo>
                <a:lnTo>
                  <a:pt x="340" y="96"/>
                </a:lnTo>
                <a:lnTo>
                  <a:pt x="344" y="86"/>
                </a:lnTo>
                <a:lnTo>
                  <a:pt x="355" y="79"/>
                </a:lnTo>
                <a:lnTo>
                  <a:pt x="372" y="75"/>
                </a:lnTo>
                <a:lnTo>
                  <a:pt x="374" y="75"/>
                </a:lnTo>
                <a:lnTo>
                  <a:pt x="378" y="77"/>
                </a:lnTo>
                <a:lnTo>
                  <a:pt x="384" y="79"/>
                </a:lnTo>
                <a:lnTo>
                  <a:pt x="392" y="86"/>
                </a:lnTo>
                <a:lnTo>
                  <a:pt x="397" y="98"/>
                </a:lnTo>
                <a:lnTo>
                  <a:pt x="399" y="117"/>
                </a:lnTo>
                <a:lnTo>
                  <a:pt x="399" y="497"/>
                </a:lnTo>
                <a:lnTo>
                  <a:pt x="397" y="510"/>
                </a:lnTo>
                <a:lnTo>
                  <a:pt x="390" y="529"/>
                </a:lnTo>
                <a:lnTo>
                  <a:pt x="382" y="549"/>
                </a:lnTo>
                <a:lnTo>
                  <a:pt x="367" y="568"/>
                </a:lnTo>
                <a:lnTo>
                  <a:pt x="367" y="694"/>
                </a:lnTo>
                <a:lnTo>
                  <a:pt x="148" y="694"/>
                </a:lnTo>
                <a:lnTo>
                  <a:pt x="148" y="570"/>
                </a:lnTo>
                <a:lnTo>
                  <a:pt x="144" y="568"/>
                </a:lnTo>
                <a:lnTo>
                  <a:pt x="134" y="562"/>
                </a:lnTo>
                <a:lnTo>
                  <a:pt x="117" y="549"/>
                </a:lnTo>
                <a:lnTo>
                  <a:pt x="100" y="535"/>
                </a:lnTo>
                <a:lnTo>
                  <a:pt x="86" y="514"/>
                </a:lnTo>
                <a:lnTo>
                  <a:pt x="73" y="489"/>
                </a:lnTo>
                <a:lnTo>
                  <a:pt x="63" y="462"/>
                </a:lnTo>
                <a:lnTo>
                  <a:pt x="54" y="443"/>
                </a:lnTo>
                <a:lnTo>
                  <a:pt x="44" y="422"/>
                </a:lnTo>
                <a:lnTo>
                  <a:pt x="42" y="412"/>
                </a:lnTo>
                <a:lnTo>
                  <a:pt x="36" y="395"/>
                </a:lnTo>
                <a:lnTo>
                  <a:pt x="34" y="380"/>
                </a:lnTo>
                <a:lnTo>
                  <a:pt x="29" y="366"/>
                </a:lnTo>
                <a:lnTo>
                  <a:pt x="27" y="351"/>
                </a:lnTo>
                <a:lnTo>
                  <a:pt x="23" y="332"/>
                </a:lnTo>
                <a:lnTo>
                  <a:pt x="19" y="311"/>
                </a:lnTo>
                <a:lnTo>
                  <a:pt x="11" y="284"/>
                </a:lnTo>
                <a:lnTo>
                  <a:pt x="0" y="249"/>
                </a:lnTo>
                <a:lnTo>
                  <a:pt x="4" y="247"/>
                </a:lnTo>
                <a:lnTo>
                  <a:pt x="13" y="238"/>
                </a:lnTo>
                <a:lnTo>
                  <a:pt x="25" y="232"/>
                </a:lnTo>
                <a:lnTo>
                  <a:pt x="40" y="232"/>
                </a:lnTo>
                <a:lnTo>
                  <a:pt x="52" y="238"/>
                </a:lnTo>
                <a:lnTo>
                  <a:pt x="65" y="253"/>
                </a:lnTo>
                <a:lnTo>
                  <a:pt x="73" y="269"/>
                </a:lnTo>
                <a:lnTo>
                  <a:pt x="77" y="284"/>
                </a:lnTo>
                <a:lnTo>
                  <a:pt x="82" y="301"/>
                </a:lnTo>
                <a:lnTo>
                  <a:pt x="88" y="315"/>
                </a:lnTo>
                <a:lnTo>
                  <a:pt x="98" y="330"/>
                </a:lnTo>
                <a:lnTo>
                  <a:pt x="107" y="345"/>
                </a:lnTo>
                <a:lnTo>
                  <a:pt x="115" y="355"/>
                </a:lnTo>
                <a:lnTo>
                  <a:pt x="119" y="359"/>
                </a:lnTo>
                <a:lnTo>
                  <a:pt x="119" y="353"/>
                </a:lnTo>
                <a:lnTo>
                  <a:pt x="121" y="334"/>
                </a:lnTo>
                <a:lnTo>
                  <a:pt x="121" y="163"/>
                </a:lnTo>
                <a:lnTo>
                  <a:pt x="119" y="130"/>
                </a:lnTo>
                <a:lnTo>
                  <a:pt x="119" y="67"/>
                </a:lnTo>
                <a:lnTo>
                  <a:pt x="121" y="54"/>
                </a:lnTo>
                <a:lnTo>
                  <a:pt x="125" y="40"/>
                </a:lnTo>
                <a:lnTo>
                  <a:pt x="134" y="29"/>
                </a:lnTo>
                <a:lnTo>
                  <a:pt x="148" y="23"/>
                </a:lnTo>
                <a:lnTo>
                  <a:pt x="163" y="23"/>
                </a:lnTo>
                <a:lnTo>
                  <a:pt x="171" y="29"/>
                </a:lnTo>
                <a:lnTo>
                  <a:pt x="178" y="40"/>
                </a:lnTo>
                <a:lnTo>
                  <a:pt x="180" y="50"/>
                </a:lnTo>
                <a:lnTo>
                  <a:pt x="182" y="58"/>
                </a:lnTo>
                <a:lnTo>
                  <a:pt x="182" y="249"/>
                </a:lnTo>
                <a:lnTo>
                  <a:pt x="184" y="251"/>
                </a:lnTo>
                <a:lnTo>
                  <a:pt x="190" y="251"/>
                </a:lnTo>
                <a:lnTo>
                  <a:pt x="194" y="247"/>
                </a:lnTo>
                <a:lnTo>
                  <a:pt x="194" y="21"/>
                </a:lnTo>
                <a:lnTo>
                  <a:pt x="200" y="8"/>
                </a:lnTo>
                <a:lnTo>
                  <a:pt x="205" y="4"/>
                </a:lnTo>
                <a:lnTo>
                  <a:pt x="211" y="2"/>
                </a:lnTo>
                <a:lnTo>
                  <a:pt x="219" y="0"/>
                </a:lnTo>
                <a:close/>
              </a:path>
            </a:pathLst>
          </a:custGeom>
          <a:solidFill>
            <a:srgbClr val="FEC89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8" name="Google Shape;2788;p56"/>
          <p:cNvSpPr txBox="1"/>
          <p:nvPr/>
        </p:nvSpPr>
        <p:spPr>
          <a:xfrm>
            <a:off x="2916650" y="1402400"/>
            <a:ext cx="9171900" cy="4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chemeClr val="lt1"/>
                </a:solidFill>
              </a:rPr>
              <a:t>WordPress</a:t>
            </a:r>
            <a:endParaRPr sz="3000">
              <a:solidFill>
                <a:schemeClr val="lt1"/>
              </a:solidFill>
            </a:endParaRPr>
          </a:p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endParaRPr sz="3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</a:endParaRPr>
          </a:p>
        </p:txBody>
      </p:sp>
      <p:pic>
        <p:nvPicPr>
          <p:cNvPr id="2789" name="Google Shape;278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575" y="2117975"/>
            <a:ext cx="7598800" cy="32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848C"/>
        </a:solidFill>
        <a:effectLst/>
      </p:bgPr>
    </p:bg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0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>
                <a:solidFill>
                  <a:schemeClr val="lt1"/>
                </a:solidFill>
              </a:rPr>
              <a:t>Thanks for watching!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9612E8-CC78-45AE-AEBA-A1E4BCB2B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481" y="3429000"/>
            <a:ext cx="6099809" cy="3035450"/>
          </a:xfrm>
          <a:prstGeom prst="rect">
            <a:avLst/>
          </a:prstGeom>
        </p:spPr>
      </p:pic>
      <p:sp>
        <p:nvSpPr>
          <p:cNvPr id="167" name="Google Shape;2697;p55">
            <a:extLst>
              <a:ext uri="{FF2B5EF4-FFF2-40B4-BE49-F238E27FC236}">
                <a16:creationId xmlns:a16="http://schemas.microsoft.com/office/drawing/2014/main" id="{DEB77BD9-5D99-4ED9-8975-839F45E823BE}"/>
              </a:ext>
            </a:extLst>
          </p:cNvPr>
          <p:cNvSpPr txBox="1"/>
          <p:nvPr/>
        </p:nvSpPr>
        <p:spPr>
          <a:xfrm>
            <a:off x="752570" y="1473520"/>
            <a:ext cx="9171900" cy="4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>
              <a:buClr>
                <a:srgbClr val="FFFFFF"/>
              </a:buClr>
              <a:buSzPts val="3000"/>
              <a:buChar char="●"/>
            </a:pPr>
            <a:endParaRPr lang="en-US" sz="2800" u="sng" dirty="0">
              <a:solidFill>
                <a:schemeClr val="bg1"/>
              </a:solidFill>
            </a:endParaRPr>
          </a:p>
          <a:p>
            <a:pPr marL="457200" lvl="0" indent="-419100">
              <a:buClr>
                <a:srgbClr val="FFFFFF"/>
              </a:buClr>
              <a:buSzPts val="3000"/>
              <a:buChar char="●"/>
            </a:pPr>
            <a:r>
              <a:rPr lang="en-US" sz="2800" u="sng" dirty="0">
                <a:solidFill>
                  <a:schemeClr val="bg1"/>
                </a:solidFill>
              </a:rPr>
              <a:t>I</a:t>
            </a:r>
            <a:r>
              <a:rPr lang="en-US" altLang="zh-CN" sz="2800" u="sng" dirty="0">
                <a:solidFill>
                  <a:schemeClr val="bg1"/>
                </a:solidFill>
              </a:rPr>
              <a:t>n-class activity </a:t>
            </a:r>
          </a:p>
          <a:p>
            <a:pPr marL="38100" lvl="0">
              <a:buClr>
                <a:srgbClr val="FFFFFF"/>
              </a:buClr>
              <a:buSzPts val="3000"/>
            </a:pPr>
            <a:r>
              <a:rPr lang="en-US" sz="2800" dirty="0">
                <a:solidFill>
                  <a:schemeClr val="bg1"/>
                </a:solidFill>
              </a:rPr>
              <a:t>    </a:t>
            </a:r>
            <a:r>
              <a:rPr lang="en-US" sz="2800" u="sng" dirty="0">
                <a:solidFill>
                  <a:schemeClr val="bg1"/>
                </a:solidFill>
              </a:rPr>
              <a:t>https://www.youtube.com/watch?v=3B4ih3k7XPA</a:t>
            </a: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endParaRPr sz="1800" u="sng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848C"/>
        </a:solidFill>
        <a:effectLst/>
      </p:bgPr>
    </p:bg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48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In class activity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976" name="Google Shape;1976;p48"/>
          <p:cNvSpPr/>
          <p:nvPr/>
        </p:nvSpPr>
        <p:spPr>
          <a:xfrm>
            <a:off x="506281" y="1618142"/>
            <a:ext cx="1104000" cy="223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7" name="Google Shape;1977;p48"/>
          <p:cNvSpPr/>
          <p:nvPr/>
        </p:nvSpPr>
        <p:spPr>
          <a:xfrm>
            <a:off x="595248" y="1715099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8" name="Google Shape;1978;p48"/>
          <p:cNvSpPr/>
          <p:nvPr/>
        </p:nvSpPr>
        <p:spPr>
          <a:xfrm>
            <a:off x="666081" y="1827896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9" name="Google Shape;1979;p48"/>
          <p:cNvSpPr/>
          <p:nvPr/>
        </p:nvSpPr>
        <p:spPr>
          <a:xfrm>
            <a:off x="754403" y="1940693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0" name="Google Shape;1980;p48"/>
          <p:cNvSpPr/>
          <p:nvPr/>
        </p:nvSpPr>
        <p:spPr>
          <a:xfrm>
            <a:off x="669050" y="2391880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1" name="Google Shape;1981;p48"/>
          <p:cNvSpPr/>
          <p:nvPr/>
        </p:nvSpPr>
        <p:spPr>
          <a:xfrm>
            <a:off x="752208" y="2504676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2" name="Google Shape;1982;p48"/>
          <p:cNvSpPr/>
          <p:nvPr/>
        </p:nvSpPr>
        <p:spPr>
          <a:xfrm>
            <a:off x="755722" y="2617473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3" name="Google Shape;1983;p48"/>
          <p:cNvSpPr/>
          <p:nvPr/>
        </p:nvSpPr>
        <p:spPr>
          <a:xfrm>
            <a:off x="755722" y="2730269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4" name="Google Shape;1984;p48"/>
          <p:cNvSpPr/>
          <p:nvPr/>
        </p:nvSpPr>
        <p:spPr>
          <a:xfrm>
            <a:off x="759681" y="2843067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5" name="Google Shape;1985;p48"/>
          <p:cNvSpPr/>
          <p:nvPr/>
        </p:nvSpPr>
        <p:spPr>
          <a:xfrm>
            <a:off x="2364877" y="3294248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6" name="Google Shape;1986;p48"/>
          <p:cNvSpPr/>
          <p:nvPr/>
        </p:nvSpPr>
        <p:spPr>
          <a:xfrm>
            <a:off x="2288881" y="3407045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7" name="Google Shape;1987;p48"/>
          <p:cNvSpPr/>
          <p:nvPr/>
        </p:nvSpPr>
        <p:spPr>
          <a:xfrm>
            <a:off x="595248" y="3181456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p48"/>
          <p:cNvSpPr/>
          <p:nvPr/>
        </p:nvSpPr>
        <p:spPr>
          <a:xfrm>
            <a:off x="666081" y="3294254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9" name="Google Shape;1989;p48"/>
          <p:cNvSpPr/>
          <p:nvPr/>
        </p:nvSpPr>
        <p:spPr>
          <a:xfrm>
            <a:off x="754403" y="3407050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0" name="Google Shape;1990;p48"/>
          <p:cNvSpPr/>
          <p:nvPr/>
        </p:nvSpPr>
        <p:spPr>
          <a:xfrm>
            <a:off x="2364877" y="3858232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1" name="Google Shape;1991;p48"/>
          <p:cNvSpPr/>
          <p:nvPr/>
        </p:nvSpPr>
        <p:spPr>
          <a:xfrm>
            <a:off x="2288881" y="3971022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2" name="Google Shape;1992;p48"/>
          <p:cNvSpPr/>
          <p:nvPr/>
        </p:nvSpPr>
        <p:spPr>
          <a:xfrm>
            <a:off x="506281" y="1446600"/>
            <a:ext cx="1104000" cy="171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p48"/>
          <p:cNvSpPr/>
          <p:nvPr/>
        </p:nvSpPr>
        <p:spPr>
          <a:xfrm>
            <a:off x="455150" y="3265462"/>
            <a:ext cx="2186400" cy="7677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4" name="Google Shape;1994;p48"/>
          <p:cNvSpPr/>
          <p:nvPr/>
        </p:nvSpPr>
        <p:spPr>
          <a:xfrm>
            <a:off x="524165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5" name="Google Shape;1995;p48"/>
          <p:cNvSpPr/>
          <p:nvPr/>
        </p:nvSpPr>
        <p:spPr>
          <a:xfrm>
            <a:off x="675999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6" name="Google Shape;1996;p48"/>
          <p:cNvSpPr/>
          <p:nvPr/>
        </p:nvSpPr>
        <p:spPr>
          <a:xfrm>
            <a:off x="819551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7" name="Google Shape;1997;p48"/>
          <p:cNvSpPr/>
          <p:nvPr/>
        </p:nvSpPr>
        <p:spPr>
          <a:xfrm>
            <a:off x="963103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8" name="Google Shape;1998;p48"/>
          <p:cNvSpPr/>
          <p:nvPr/>
        </p:nvSpPr>
        <p:spPr>
          <a:xfrm>
            <a:off x="1106655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9" name="Google Shape;1999;p48"/>
          <p:cNvSpPr/>
          <p:nvPr/>
        </p:nvSpPr>
        <p:spPr>
          <a:xfrm>
            <a:off x="1250207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0" name="Google Shape;2000;p48"/>
          <p:cNvSpPr/>
          <p:nvPr/>
        </p:nvSpPr>
        <p:spPr>
          <a:xfrm>
            <a:off x="1393759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1" name="Google Shape;2001;p48"/>
          <p:cNvSpPr/>
          <p:nvPr/>
        </p:nvSpPr>
        <p:spPr>
          <a:xfrm>
            <a:off x="1535931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2" name="Google Shape;2002;p48"/>
          <p:cNvSpPr/>
          <p:nvPr/>
        </p:nvSpPr>
        <p:spPr>
          <a:xfrm>
            <a:off x="1680863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3" name="Google Shape;2003;p48"/>
          <p:cNvSpPr/>
          <p:nvPr/>
        </p:nvSpPr>
        <p:spPr>
          <a:xfrm>
            <a:off x="1823035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4" name="Google Shape;2004;p48"/>
          <p:cNvSpPr/>
          <p:nvPr/>
        </p:nvSpPr>
        <p:spPr>
          <a:xfrm>
            <a:off x="1967967" y="3321185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5" name="Google Shape;2005;p48"/>
          <p:cNvSpPr/>
          <p:nvPr/>
        </p:nvSpPr>
        <p:spPr>
          <a:xfrm>
            <a:off x="2110139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6" name="Google Shape;2006;p48"/>
          <p:cNvSpPr/>
          <p:nvPr/>
        </p:nvSpPr>
        <p:spPr>
          <a:xfrm>
            <a:off x="2255071" y="3321185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7" name="Google Shape;2007;p48"/>
          <p:cNvSpPr/>
          <p:nvPr/>
        </p:nvSpPr>
        <p:spPr>
          <a:xfrm>
            <a:off x="2393101" y="3321185"/>
            <a:ext cx="1929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8" name="Google Shape;2008;p48"/>
          <p:cNvSpPr/>
          <p:nvPr/>
        </p:nvSpPr>
        <p:spPr>
          <a:xfrm>
            <a:off x="524165" y="3716313"/>
            <a:ext cx="158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9" name="Google Shape;2009;p48"/>
          <p:cNvSpPr/>
          <p:nvPr/>
        </p:nvSpPr>
        <p:spPr>
          <a:xfrm>
            <a:off x="722930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0" name="Google Shape;2010;p48"/>
          <p:cNvSpPr/>
          <p:nvPr/>
        </p:nvSpPr>
        <p:spPr>
          <a:xfrm>
            <a:off x="865102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1" name="Google Shape;2011;p48"/>
          <p:cNvSpPr/>
          <p:nvPr/>
        </p:nvSpPr>
        <p:spPr>
          <a:xfrm>
            <a:off x="1010033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2" name="Google Shape;2012;p48"/>
          <p:cNvSpPr/>
          <p:nvPr/>
        </p:nvSpPr>
        <p:spPr>
          <a:xfrm>
            <a:off x="1152206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3" name="Google Shape;2013;p48"/>
          <p:cNvSpPr/>
          <p:nvPr/>
        </p:nvSpPr>
        <p:spPr>
          <a:xfrm>
            <a:off x="1297137" y="3716313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p48"/>
          <p:cNvSpPr/>
          <p:nvPr/>
        </p:nvSpPr>
        <p:spPr>
          <a:xfrm>
            <a:off x="1439309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5" name="Google Shape;2015;p48"/>
          <p:cNvSpPr/>
          <p:nvPr/>
        </p:nvSpPr>
        <p:spPr>
          <a:xfrm>
            <a:off x="1584241" y="3716313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6" name="Google Shape;2016;p48"/>
          <p:cNvSpPr/>
          <p:nvPr/>
        </p:nvSpPr>
        <p:spPr>
          <a:xfrm>
            <a:off x="1726413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7" name="Google Shape;2017;p48"/>
          <p:cNvSpPr/>
          <p:nvPr/>
        </p:nvSpPr>
        <p:spPr>
          <a:xfrm>
            <a:off x="1869965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8" name="Google Shape;2018;p48"/>
          <p:cNvSpPr/>
          <p:nvPr/>
        </p:nvSpPr>
        <p:spPr>
          <a:xfrm>
            <a:off x="2013517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9" name="Google Shape;2019;p48"/>
          <p:cNvSpPr/>
          <p:nvPr/>
        </p:nvSpPr>
        <p:spPr>
          <a:xfrm>
            <a:off x="2157069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0" name="Google Shape;2020;p48"/>
          <p:cNvSpPr/>
          <p:nvPr/>
        </p:nvSpPr>
        <p:spPr>
          <a:xfrm>
            <a:off x="2304762" y="3716313"/>
            <a:ext cx="2811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p48"/>
          <p:cNvSpPr/>
          <p:nvPr/>
        </p:nvSpPr>
        <p:spPr>
          <a:xfrm>
            <a:off x="524165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2" name="Google Shape;2022;p48"/>
          <p:cNvSpPr/>
          <p:nvPr/>
        </p:nvSpPr>
        <p:spPr>
          <a:xfrm>
            <a:off x="678760" y="3858155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3" name="Google Shape;2023;p48"/>
          <p:cNvSpPr/>
          <p:nvPr/>
        </p:nvSpPr>
        <p:spPr>
          <a:xfrm>
            <a:off x="820932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4" name="Google Shape;2024;p48"/>
          <p:cNvSpPr/>
          <p:nvPr/>
        </p:nvSpPr>
        <p:spPr>
          <a:xfrm>
            <a:off x="964484" y="3858155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5" name="Google Shape;2025;p48"/>
          <p:cNvSpPr/>
          <p:nvPr/>
        </p:nvSpPr>
        <p:spPr>
          <a:xfrm>
            <a:off x="1108036" y="3858155"/>
            <a:ext cx="712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6" name="Google Shape;2026;p48"/>
          <p:cNvSpPr/>
          <p:nvPr/>
        </p:nvSpPr>
        <p:spPr>
          <a:xfrm>
            <a:off x="1863063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7" name="Google Shape;2027;p48"/>
          <p:cNvSpPr/>
          <p:nvPr/>
        </p:nvSpPr>
        <p:spPr>
          <a:xfrm>
            <a:off x="2007996" y="3858155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p48"/>
          <p:cNvSpPr/>
          <p:nvPr/>
        </p:nvSpPr>
        <p:spPr>
          <a:xfrm>
            <a:off x="2477300" y="3454161"/>
            <a:ext cx="109200" cy="22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9" name="Google Shape;2029;p48"/>
          <p:cNvSpPr/>
          <p:nvPr/>
        </p:nvSpPr>
        <p:spPr>
          <a:xfrm>
            <a:off x="2326847" y="3454161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0" name="Google Shape;2030;p48"/>
          <p:cNvSpPr/>
          <p:nvPr/>
        </p:nvSpPr>
        <p:spPr>
          <a:xfrm>
            <a:off x="2181915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1" name="Google Shape;2031;p48"/>
          <p:cNvSpPr/>
          <p:nvPr/>
        </p:nvSpPr>
        <p:spPr>
          <a:xfrm>
            <a:off x="2039743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2" name="Google Shape;2032;p48"/>
          <p:cNvSpPr/>
          <p:nvPr/>
        </p:nvSpPr>
        <p:spPr>
          <a:xfrm>
            <a:off x="1894811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3" name="Google Shape;2033;p48"/>
          <p:cNvSpPr/>
          <p:nvPr/>
        </p:nvSpPr>
        <p:spPr>
          <a:xfrm>
            <a:off x="1752639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4" name="Google Shape;2034;p48"/>
          <p:cNvSpPr/>
          <p:nvPr/>
        </p:nvSpPr>
        <p:spPr>
          <a:xfrm>
            <a:off x="1607707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5" name="Google Shape;2035;p48"/>
          <p:cNvSpPr/>
          <p:nvPr/>
        </p:nvSpPr>
        <p:spPr>
          <a:xfrm>
            <a:off x="1465535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p48"/>
          <p:cNvSpPr/>
          <p:nvPr/>
        </p:nvSpPr>
        <p:spPr>
          <a:xfrm>
            <a:off x="1321983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7" name="Google Shape;2037;p48"/>
          <p:cNvSpPr/>
          <p:nvPr/>
        </p:nvSpPr>
        <p:spPr>
          <a:xfrm>
            <a:off x="1178431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8" name="Google Shape;2038;p48"/>
          <p:cNvSpPr/>
          <p:nvPr/>
        </p:nvSpPr>
        <p:spPr>
          <a:xfrm>
            <a:off x="1034879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9" name="Google Shape;2039;p48"/>
          <p:cNvSpPr/>
          <p:nvPr/>
        </p:nvSpPr>
        <p:spPr>
          <a:xfrm>
            <a:off x="891327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0" name="Google Shape;2040;p48"/>
          <p:cNvSpPr/>
          <p:nvPr/>
        </p:nvSpPr>
        <p:spPr>
          <a:xfrm>
            <a:off x="747775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1" name="Google Shape;2041;p48"/>
          <p:cNvSpPr/>
          <p:nvPr/>
        </p:nvSpPr>
        <p:spPr>
          <a:xfrm>
            <a:off x="524165" y="3454161"/>
            <a:ext cx="191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2" name="Google Shape;2042;p48"/>
          <p:cNvSpPr/>
          <p:nvPr/>
        </p:nvSpPr>
        <p:spPr>
          <a:xfrm>
            <a:off x="2250930" y="3579538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3" name="Google Shape;2043;p48"/>
          <p:cNvSpPr/>
          <p:nvPr/>
        </p:nvSpPr>
        <p:spPr>
          <a:xfrm>
            <a:off x="2105997" y="3579538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4" name="Google Shape;2044;p48"/>
          <p:cNvSpPr/>
          <p:nvPr/>
        </p:nvSpPr>
        <p:spPr>
          <a:xfrm>
            <a:off x="1963826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5" name="Google Shape;2045;p48"/>
          <p:cNvSpPr/>
          <p:nvPr/>
        </p:nvSpPr>
        <p:spPr>
          <a:xfrm>
            <a:off x="1818894" y="3579538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6" name="Google Shape;2046;p48"/>
          <p:cNvSpPr/>
          <p:nvPr/>
        </p:nvSpPr>
        <p:spPr>
          <a:xfrm>
            <a:off x="1676722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7" name="Google Shape;2047;p48"/>
          <p:cNvSpPr/>
          <p:nvPr/>
        </p:nvSpPr>
        <p:spPr>
          <a:xfrm>
            <a:off x="1533170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8" name="Google Shape;2048;p48"/>
          <p:cNvSpPr/>
          <p:nvPr/>
        </p:nvSpPr>
        <p:spPr>
          <a:xfrm>
            <a:off x="1389618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9" name="Google Shape;2049;p48"/>
          <p:cNvSpPr/>
          <p:nvPr/>
        </p:nvSpPr>
        <p:spPr>
          <a:xfrm>
            <a:off x="1246066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Google Shape;2050;p48"/>
          <p:cNvSpPr/>
          <p:nvPr/>
        </p:nvSpPr>
        <p:spPr>
          <a:xfrm>
            <a:off x="1102515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1" name="Google Shape;2051;p48"/>
          <p:cNvSpPr/>
          <p:nvPr/>
        </p:nvSpPr>
        <p:spPr>
          <a:xfrm>
            <a:off x="958962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2" name="Google Shape;2052;p48"/>
          <p:cNvSpPr/>
          <p:nvPr/>
        </p:nvSpPr>
        <p:spPr>
          <a:xfrm>
            <a:off x="815411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3" name="Google Shape;2053;p48"/>
          <p:cNvSpPr/>
          <p:nvPr/>
        </p:nvSpPr>
        <p:spPr>
          <a:xfrm>
            <a:off x="524165" y="3579538"/>
            <a:ext cx="2526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4" name="Google Shape;2054;p48"/>
          <p:cNvSpPr/>
          <p:nvPr/>
        </p:nvSpPr>
        <p:spPr>
          <a:xfrm>
            <a:off x="2319945" y="3849290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5" name="Google Shape;2055;p48"/>
          <p:cNvSpPr/>
          <p:nvPr/>
        </p:nvSpPr>
        <p:spPr>
          <a:xfrm>
            <a:off x="2319945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6" name="Google Shape;2056;p48"/>
          <p:cNvSpPr/>
          <p:nvPr/>
        </p:nvSpPr>
        <p:spPr>
          <a:xfrm>
            <a:off x="2177773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7" name="Google Shape;2057;p48"/>
          <p:cNvSpPr/>
          <p:nvPr/>
        </p:nvSpPr>
        <p:spPr>
          <a:xfrm>
            <a:off x="2463497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8" name="Google Shape;2058;p48"/>
          <p:cNvSpPr/>
          <p:nvPr/>
        </p:nvSpPr>
        <p:spPr>
          <a:xfrm>
            <a:off x="953654" y="3574461"/>
            <a:ext cx="448121" cy="1020435"/>
          </a:xfrm>
          <a:custGeom>
            <a:avLst/>
            <a:gdLst/>
            <a:ahLst/>
            <a:cxnLst/>
            <a:rect l="l" t="t" r="r" b="b"/>
            <a:pathLst>
              <a:path w="397" h="664" extrusionOk="0">
                <a:moveTo>
                  <a:pt x="248" y="0"/>
                </a:moveTo>
                <a:lnTo>
                  <a:pt x="257" y="0"/>
                </a:lnTo>
                <a:lnTo>
                  <a:pt x="263" y="2"/>
                </a:lnTo>
                <a:lnTo>
                  <a:pt x="269" y="9"/>
                </a:lnTo>
                <a:lnTo>
                  <a:pt x="276" y="19"/>
                </a:lnTo>
                <a:lnTo>
                  <a:pt x="278" y="36"/>
                </a:lnTo>
                <a:lnTo>
                  <a:pt x="278" y="336"/>
                </a:lnTo>
                <a:lnTo>
                  <a:pt x="282" y="334"/>
                </a:lnTo>
                <a:lnTo>
                  <a:pt x="290" y="326"/>
                </a:lnTo>
                <a:lnTo>
                  <a:pt x="301" y="314"/>
                </a:lnTo>
                <a:lnTo>
                  <a:pt x="311" y="299"/>
                </a:lnTo>
                <a:lnTo>
                  <a:pt x="317" y="284"/>
                </a:lnTo>
                <a:lnTo>
                  <a:pt x="319" y="268"/>
                </a:lnTo>
                <a:lnTo>
                  <a:pt x="321" y="253"/>
                </a:lnTo>
                <a:lnTo>
                  <a:pt x="326" y="236"/>
                </a:lnTo>
                <a:lnTo>
                  <a:pt x="336" y="224"/>
                </a:lnTo>
                <a:lnTo>
                  <a:pt x="351" y="215"/>
                </a:lnTo>
                <a:lnTo>
                  <a:pt x="369" y="211"/>
                </a:lnTo>
                <a:lnTo>
                  <a:pt x="392" y="211"/>
                </a:lnTo>
                <a:lnTo>
                  <a:pt x="397" y="213"/>
                </a:lnTo>
                <a:lnTo>
                  <a:pt x="397" y="236"/>
                </a:lnTo>
                <a:lnTo>
                  <a:pt x="392" y="259"/>
                </a:lnTo>
                <a:lnTo>
                  <a:pt x="390" y="284"/>
                </a:lnTo>
                <a:lnTo>
                  <a:pt x="388" y="307"/>
                </a:lnTo>
                <a:lnTo>
                  <a:pt x="384" y="324"/>
                </a:lnTo>
                <a:lnTo>
                  <a:pt x="380" y="339"/>
                </a:lnTo>
                <a:lnTo>
                  <a:pt x="369" y="362"/>
                </a:lnTo>
                <a:lnTo>
                  <a:pt x="359" y="389"/>
                </a:lnTo>
                <a:lnTo>
                  <a:pt x="347" y="416"/>
                </a:lnTo>
                <a:lnTo>
                  <a:pt x="336" y="443"/>
                </a:lnTo>
                <a:lnTo>
                  <a:pt x="326" y="464"/>
                </a:lnTo>
                <a:lnTo>
                  <a:pt x="319" y="479"/>
                </a:lnTo>
                <a:lnTo>
                  <a:pt x="313" y="489"/>
                </a:lnTo>
                <a:lnTo>
                  <a:pt x="303" y="506"/>
                </a:lnTo>
                <a:lnTo>
                  <a:pt x="290" y="520"/>
                </a:lnTo>
                <a:lnTo>
                  <a:pt x="278" y="537"/>
                </a:lnTo>
                <a:lnTo>
                  <a:pt x="265" y="550"/>
                </a:lnTo>
                <a:lnTo>
                  <a:pt x="255" y="558"/>
                </a:lnTo>
                <a:lnTo>
                  <a:pt x="246" y="558"/>
                </a:lnTo>
                <a:lnTo>
                  <a:pt x="242" y="556"/>
                </a:lnTo>
                <a:lnTo>
                  <a:pt x="240" y="554"/>
                </a:lnTo>
                <a:lnTo>
                  <a:pt x="240" y="556"/>
                </a:lnTo>
                <a:lnTo>
                  <a:pt x="242" y="556"/>
                </a:lnTo>
                <a:lnTo>
                  <a:pt x="242" y="558"/>
                </a:lnTo>
                <a:lnTo>
                  <a:pt x="244" y="558"/>
                </a:lnTo>
                <a:lnTo>
                  <a:pt x="246" y="560"/>
                </a:lnTo>
                <a:lnTo>
                  <a:pt x="246" y="662"/>
                </a:lnTo>
                <a:lnTo>
                  <a:pt x="36" y="664"/>
                </a:lnTo>
                <a:lnTo>
                  <a:pt x="36" y="552"/>
                </a:lnTo>
                <a:lnTo>
                  <a:pt x="34" y="550"/>
                </a:lnTo>
                <a:lnTo>
                  <a:pt x="25" y="545"/>
                </a:lnTo>
                <a:lnTo>
                  <a:pt x="17" y="537"/>
                </a:lnTo>
                <a:lnTo>
                  <a:pt x="9" y="522"/>
                </a:lnTo>
                <a:lnTo>
                  <a:pt x="2" y="502"/>
                </a:lnTo>
                <a:lnTo>
                  <a:pt x="0" y="474"/>
                </a:lnTo>
                <a:lnTo>
                  <a:pt x="0" y="188"/>
                </a:lnTo>
                <a:lnTo>
                  <a:pt x="2" y="182"/>
                </a:lnTo>
                <a:lnTo>
                  <a:pt x="6" y="174"/>
                </a:lnTo>
                <a:lnTo>
                  <a:pt x="17" y="167"/>
                </a:lnTo>
                <a:lnTo>
                  <a:pt x="34" y="163"/>
                </a:lnTo>
                <a:lnTo>
                  <a:pt x="46" y="165"/>
                </a:lnTo>
                <a:lnTo>
                  <a:pt x="54" y="174"/>
                </a:lnTo>
                <a:lnTo>
                  <a:pt x="59" y="184"/>
                </a:lnTo>
                <a:lnTo>
                  <a:pt x="59" y="242"/>
                </a:lnTo>
                <a:lnTo>
                  <a:pt x="69" y="234"/>
                </a:lnTo>
                <a:lnTo>
                  <a:pt x="69" y="144"/>
                </a:lnTo>
                <a:lnTo>
                  <a:pt x="75" y="132"/>
                </a:lnTo>
                <a:lnTo>
                  <a:pt x="88" y="123"/>
                </a:lnTo>
                <a:lnTo>
                  <a:pt x="96" y="121"/>
                </a:lnTo>
                <a:lnTo>
                  <a:pt x="111" y="121"/>
                </a:lnTo>
                <a:lnTo>
                  <a:pt x="121" y="123"/>
                </a:lnTo>
                <a:lnTo>
                  <a:pt x="130" y="132"/>
                </a:lnTo>
                <a:lnTo>
                  <a:pt x="134" y="153"/>
                </a:lnTo>
                <a:lnTo>
                  <a:pt x="134" y="234"/>
                </a:lnTo>
                <a:lnTo>
                  <a:pt x="144" y="234"/>
                </a:lnTo>
                <a:lnTo>
                  <a:pt x="144" y="119"/>
                </a:lnTo>
                <a:lnTo>
                  <a:pt x="146" y="111"/>
                </a:lnTo>
                <a:lnTo>
                  <a:pt x="150" y="105"/>
                </a:lnTo>
                <a:lnTo>
                  <a:pt x="161" y="96"/>
                </a:lnTo>
                <a:lnTo>
                  <a:pt x="178" y="94"/>
                </a:lnTo>
                <a:lnTo>
                  <a:pt x="180" y="94"/>
                </a:lnTo>
                <a:lnTo>
                  <a:pt x="188" y="96"/>
                </a:lnTo>
                <a:lnTo>
                  <a:pt x="194" y="100"/>
                </a:lnTo>
                <a:lnTo>
                  <a:pt x="203" y="111"/>
                </a:lnTo>
                <a:lnTo>
                  <a:pt x="205" y="128"/>
                </a:lnTo>
                <a:lnTo>
                  <a:pt x="205" y="224"/>
                </a:lnTo>
                <a:lnTo>
                  <a:pt x="223" y="224"/>
                </a:lnTo>
                <a:lnTo>
                  <a:pt x="223" y="23"/>
                </a:lnTo>
                <a:lnTo>
                  <a:pt x="226" y="17"/>
                </a:lnTo>
                <a:lnTo>
                  <a:pt x="228" y="13"/>
                </a:lnTo>
                <a:lnTo>
                  <a:pt x="236" y="4"/>
                </a:lnTo>
                <a:lnTo>
                  <a:pt x="240" y="2"/>
                </a:lnTo>
                <a:lnTo>
                  <a:pt x="248" y="0"/>
                </a:lnTo>
                <a:close/>
              </a:path>
            </a:pathLst>
          </a:custGeom>
          <a:solidFill>
            <a:srgbClr val="FEC89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9" name="Google Shape;2059;p48"/>
          <p:cNvSpPr/>
          <p:nvPr/>
        </p:nvSpPr>
        <p:spPr>
          <a:xfrm>
            <a:off x="1610456" y="3536136"/>
            <a:ext cx="450378" cy="1066539"/>
          </a:xfrm>
          <a:custGeom>
            <a:avLst/>
            <a:gdLst/>
            <a:ahLst/>
            <a:cxnLst/>
            <a:rect l="l" t="t" r="r" b="b"/>
            <a:pathLst>
              <a:path w="399" h="694" extrusionOk="0">
                <a:moveTo>
                  <a:pt x="219" y="0"/>
                </a:moveTo>
                <a:lnTo>
                  <a:pt x="234" y="2"/>
                </a:lnTo>
                <a:lnTo>
                  <a:pt x="246" y="13"/>
                </a:lnTo>
                <a:lnTo>
                  <a:pt x="253" y="31"/>
                </a:lnTo>
                <a:lnTo>
                  <a:pt x="255" y="58"/>
                </a:lnTo>
                <a:lnTo>
                  <a:pt x="255" y="249"/>
                </a:lnTo>
                <a:lnTo>
                  <a:pt x="259" y="253"/>
                </a:lnTo>
                <a:lnTo>
                  <a:pt x="267" y="253"/>
                </a:lnTo>
                <a:lnTo>
                  <a:pt x="269" y="251"/>
                </a:lnTo>
                <a:lnTo>
                  <a:pt x="269" y="54"/>
                </a:lnTo>
                <a:lnTo>
                  <a:pt x="273" y="46"/>
                </a:lnTo>
                <a:lnTo>
                  <a:pt x="278" y="40"/>
                </a:lnTo>
                <a:lnTo>
                  <a:pt x="282" y="36"/>
                </a:lnTo>
                <a:lnTo>
                  <a:pt x="286" y="33"/>
                </a:lnTo>
                <a:lnTo>
                  <a:pt x="294" y="31"/>
                </a:lnTo>
                <a:lnTo>
                  <a:pt x="311" y="33"/>
                </a:lnTo>
                <a:lnTo>
                  <a:pt x="319" y="42"/>
                </a:lnTo>
                <a:lnTo>
                  <a:pt x="326" y="56"/>
                </a:lnTo>
                <a:lnTo>
                  <a:pt x="328" y="77"/>
                </a:lnTo>
                <a:lnTo>
                  <a:pt x="328" y="259"/>
                </a:lnTo>
                <a:lnTo>
                  <a:pt x="330" y="263"/>
                </a:lnTo>
                <a:lnTo>
                  <a:pt x="330" y="265"/>
                </a:lnTo>
                <a:lnTo>
                  <a:pt x="332" y="267"/>
                </a:lnTo>
                <a:lnTo>
                  <a:pt x="336" y="265"/>
                </a:lnTo>
                <a:lnTo>
                  <a:pt x="338" y="263"/>
                </a:lnTo>
                <a:lnTo>
                  <a:pt x="338" y="102"/>
                </a:lnTo>
                <a:lnTo>
                  <a:pt x="340" y="96"/>
                </a:lnTo>
                <a:lnTo>
                  <a:pt x="344" y="86"/>
                </a:lnTo>
                <a:lnTo>
                  <a:pt x="355" y="79"/>
                </a:lnTo>
                <a:lnTo>
                  <a:pt x="372" y="75"/>
                </a:lnTo>
                <a:lnTo>
                  <a:pt x="374" y="75"/>
                </a:lnTo>
                <a:lnTo>
                  <a:pt x="378" y="77"/>
                </a:lnTo>
                <a:lnTo>
                  <a:pt x="384" y="79"/>
                </a:lnTo>
                <a:lnTo>
                  <a:pt x="392" y="86"/>
                </a:lnTo>
                <a:lnTo>
                  <a:pt x="397" y="98"/>
                </a:lnTo>
                <a:lnTo>
                  <a:pt x="399" y="117"/>
                </a:lnTo>
                <a:lnTo>
                  <a:pt x="399" y="497"/>
                </a:lnTo>
                <a:lnTo>
                  <a:pt x="397" y="510"/>
                </a:lnTo>
                <a:lnTo>
                  <a:pt x="390" y="529"/>
                </a:lnTo>
                <a:lnTo>
                  <a:pt x="382" y="549"/>
                </a:lnTo>
                <a:lnTo>
                  <a:pt x="367" y="568"/>
                </a:lnTo>
                <a:lnTo>
                  <a:pt x="367" y="694"/>
                </a:lnTo>
                <a:lnTo>
                  <a:pt x="148" y="694"/>
                </a:lnTo>
                <a:lnTo>
                  <a:pt x="148" y="570"/>
                </a:lnTo>
                <a:lnTo>
                  <a:pt x="144" y="568"/>
                </a:lnTo>
                <a:lnTo>
                  <a:pt x="134" y="562"/>
                </a:lnTo>
                <a:lnTo>
                  <a:pt x="117" y="549"/>
                </a:lnTo>
                <a:lnTo>
                  <a:pt x="100" y="535"/>
                </a:lnTo>
                <a:lnTo>
                  <a:pt x="86" y="514"/>
                </a:lnTo>
                <a:lnTo>
                  <a:pt x="73" y="489"/>
                </a:lnTo>
                <a:lnTo>
                  <a:pt x="63" y="462"/>
                </a:lnTo>
                <a:lnTo>
                  <a:pt x="54" y="443"/>
                </a:lnTo>
                <a:lnTo>
                  <a:pt x="44" y="422"/>
                </a:lnTo>
                <a:lnTo>
                  <a:pt x="42" y="412"/>
                </a:lnTo>
                <a:lnTo>
                  <a:pt x="36" y="395"/>
                </a:lnTo>
                <a:lnTo>
                  <a:pt x="34" y="380"/>
                </a:lnTo>
                <a:lnTo>
                  <a:pt x="29" y="366"/>
                </a:lnTo>
                <a:lnTo>
                  <a:pt x="27" y="351"/>
                </a:lnTo>
                <a:lnTo>
                  <a:pt x="23" y="332"/>
                </a:lnTo>
                <a:lnTo>
                  <a:pt x="19" y="311"/>
                </a:lnTo>
                <a:lnTo>
                  <a:pt x="11" y="284"/>
                </a:lnTo>
                <a:lnTo>
                  <a:pt x="0" y="249"/>
                </a:lnTo>
                <a:lnTo>
                  <a:pt x="4" y="247"/>
                </a:lnTo>
                <a:lnTo>
                  <a:pt x="13" y="238"/>
                </a:lnTo>
                <a:lnTo>
                  <a:pt x="25" y="232"/>
                </a:lnTo>
                <a:lnTo>
                  <a:pt x="40" y="232"/>
                </a:lnTo>
                <a:lnTo>
                  <a:pt x="52" y="238"/>
                </a:lnTo>
                <a:lnTo>
                  <a:pt x="65" y="253"/>
                </a:lnTo>
                <a:lnTo>
                  <a:pt x="73" y="269"/>
                </a:lnTo>
                <a:lnTo>
                  <a:pt x="77" y="284"/>
                </a:lnTo>
                <a:lnTo>
                  <a:pt x="82" y="301"/>
                </a:lnTo>
                <a:lnTo>
                  <a:pt x="88" y="315"/>
                </a:lnTo>
                <a:lnTo>
                  <a:pt x="98" y="330"/>
                </a:lnTo>
                <a:lnTo>
                  <a:pt x="107" y="345"/>
                </a:lnTo>
                <a:lnTo>
                  <a:pt x="115" y="355"/>
                </a:lnTo>
                <a:lnTo>
                  <a:pt x="119" y="359"/>
                </a:lnTo>
                <a:lnTo>
                  <a:pt x="119" y="353"/>
                </a:lnTo>
                <a:lnTo>
                  <a:pt x="121" y="334"/>
                </a:lnTo>
                <a:lnTo>
                  <a:pt x="121" y="163"/>
                </a:lnTo>
                <a:lnTo>
                  <a:pt x="119" y="130"/>
                </a:lnTo>
                <a:lnTo>
                  <a:pt x="119" y="67"/>
                </a:lnTo>
                <a:lnTo>
                  <a:pt x="121" y="54"/>
                </a:lnTo>
                <a:lnTo>
                  <a:pt x="125" y="40"/>
                </a:lnTo>
                <a:lnTo>
                  <a:pt x="134" y="29"/>
                </a:lnTo>
                <a:lnTo>
                  <a:pt x="148" y="23"/>
                </a:lnTo>
                <a:lnTo>
                  <a:pt x="163" y="23"/>
                </a:lnTo>
                <a:lnTo>
                  <a:pt x="171" y="29"/>
                </a:lnTo>
                <a:lnTo>
                  <a:pt x="178" y="40"/>
                </a:lnTo>
                <a:lnTo>
                  <a:pt x="180" y="50"/>
                </a:lnTo>
                <a:lnTo>
                  <a:pt x="182" y="58"/>
                </a:lnTo>
                <a:lnTo>
                  <a:pt x="182" y="249"/>
                </a:lnTo>
                <a:lnTo>
                  <a:pt x="184" y="251"/>
                </a:lnTo>
                <a:lnTo>
                  <a:pt x="190" y="251"/>
                </a:lnTo>
                <a:lnTo>
                  <a:pt x="194" y="247"/>
                </a:lnTo>
                <a:lnTo>
                  <a:pt x="194" y="21"/>
                </a:lnTo>
                <a:lnTo>
                  <a:pt x="200" y="8"/>
                </a:lnTo>
                <a:lnTo>
                  <a:pt x="205" y="4"/>
                </a:lnTo>
                <a:lnTo>
                  <a:pt x="211" y="2"/>
                </a:lnTo>
                <a:lnTo>
                  <a:pt x="219" y="0"/>
                </a:lnTo>
                <a:close/>
              </a:path>
            </a:pathLst>
          </a:custGeom>
          <a:solidFill>
            <a:srgbClr val="FEC89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0" name="Google Shape;2060;p48"/>
          <p:cNvSpPr txBox="1"/>
          <p:nvPr/>
        </p:nvSpPr>
        <p:spPr>
          <a:xfrm>
            <a:off x="2916650" y="1402400"/>
            <a:ext cx="9171900" cy="4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Starting Point of Software Development Engineer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your own website using EC2&amp; Route 53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•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1: Launch an Amazon EC2 Instance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•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2: Configure your Instance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•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3: Make Changes to Your Website ($0)</a:t>
            </a:r>
            <a:endParaRPr sz="240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Register a Domain Name with Amazon Route 53</a:t>
            </a:r>
            <a:endParaRPr sz="3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•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1: Obtain a Static URL ($0 or $0.005/h)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FFFFFF"/>
                </a:solidFill>
              </a:rPr>
              <a:t>•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2: Register a Domain Name (.com $12)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FFFFFF"/>
                </a:solidFill>
              </a:rPr>
              <a:t>•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3: Configure DNS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</a:endParaRPr>
          </a:p>
        </p:txBody>
      </p:sp>
      <p:pic>
        <p:nvPicPr>
          <p:cNvPr id="2061" name="Google Shape;2061;p48"/>
          <p:cNvPicPr preferRelativeResize="0"/>
          <p:nvPr/>
        </p:nvPicPr>
        <p:blipFill rotWithShape="1">
          <a:blip r:embed="rId3">
            <a:alphaModFix/>
          </a:blip>
          <a:srcRect b="67130"/>
          <a:stretch/>
        </p:blipFill>
        <p:spPr>
          <a:xfrm>
            <a:off x="3423225" y="2582750"/>
            <a:ext cx="7162725" cy="170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2" name="Google Shape;2062;p48"/>
          <p:cNvPicPr preferRelativeResize="0"/>
          <p:nvPr/>
        </p:nvPicPr>
        <p:blipFill rotWithShape="1">
          <a:blip r:embed="rId3">
            <a:alphaModFix/>
          </a:blip>
          <a:srcRect t="45921" b="6955"/>
          <a:stretch/>
        </p:blipFill>
        <p:spPr>
          <a:xfrm>
            <a:off x="3423225" y="4215475"/>
            <a:ext cx="7162725" cy="24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3" name="Google Shape;2063;p48"/>
          <p:cNvPicPr preferRelativeResize="0"/>
          <p:nvPr/>
        </p:nvPicPr>
        <p:blipFill rotWithShape="1">
          <a:blip r:embed="rId4">
            <a:alphaModFix/>
          </a:blip>
          <a:srcRect l="17649" t="67421" r="33267"/>
          <a:stretch/>
        </p:blipFill>
        <p:spPr>
          <a:xfrm>
            <a:off x="1919775" y="4814800"/>
            <a:ext cx="2806826" cy="18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848C"/>
        </a:solidFill>
        <a:effectLst/>
      </p:bgPr>
    </p:bg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49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Building Your Own Website - hint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9" name="Google Shape;2069;p49"/>
          <p:cNvSpPr/>
          <p:nvPr/>
        </p:nvSpPr>
        <p:spPr>
          <a:xfrm>
            <a:off x="506281" y="1618142"/>
            <a:ext cx="1104000" cy="223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0" name="Google Shape;2070;p49"/>
          <p:cNvSpPr/>
          <p:nvPr/>
        </p:nvSpPr>
        <p:spPr>
          <a:xfrm>
            <a:off x="595248" y="1715099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1" name="Google Shape;2071;p49"/>
          <p:cNvSpPr/>
          <p:nvPr/>
        </p:nvSpPr>
        <p:spPr>
          <a:xfrm>
            <a:off x="666081" y="1827896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2" name="Google Shape;2072;p49"/>
          <p:cNvSpPr/>
          <p:nvPr/>
        </p:nvSpPr>
        <p:spPr>
          <a:xfrm>
            <a:off x="754403" y="1940693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3" name="Google Shape;2073;p49"/>
          <p:cNvSpPr/>
          <p:nvPr/>
        </p:nvSpPr>
        <p:spPr>
          <a:xfrm>
            <a:off x="669050" y="2391880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4" name="Google Shape;2074;p49"/>
          <p:cNvSpPr/>
          <p:nvPr/>
        </p:nvSpPr>
        <p:spPr>
          <a:xfrm>
            <a:off x="752208" y="2504676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5" name="Google Shape;2075;p49"/>
          <p:cNvSpPr/>
          <p:nvPr/>
        </p:nvSpPr>
        <p:spPr>
          <a:xfrm>
            <a:off x="755722" y="2617473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6" name="Google Shape;2076;p49"/>
          <p:cNvSpPr/>
          <p:nvPr/>
        </p:nvSpPr>
        <p:spPr>
          <a:xfrm>
            <a:off x="755722" y="2730269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7" name="Google Shape;2077;p49"/>
          <p:cNvSpPr/>
          <p:nvPr/>
        </p:nvSpPr>
        <p:spPr>
          <a:xfrm>
            <a:off x="759681" y="2843067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8" name="Google Shape;2078;p49"/>
          <p:cNvSpPr/>
          <p:nvPr/>
        </p:nvSpPr>
        <p:spPr>
          <a:xfrm>
            <a:off x="2364877" y="3294248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9" name="Google Shape;2079;p49"/>
          <p:cNvSpPr/>
          <p:nvPr/>
        </p:nvSpPr>
        <p:spPr>
          <a:xfrm>
            <a:off x="2288881" y="3407045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0" name="Google Shape;2080;p49"/>
          <p:cNvSpPr/>
          <p:nvPr/>
        </p:nvSpPr>
        <p:spPr>
          <a:xfrm>
            <a:off x="595248" y="3181456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1" name="Google Shape;2081;p49"/>
          <p:cNvSpPr/>
          <p:nvPr/>
        </p:nvSpPr>
        <p:spPr>
          <a:xfrm>
            <a:off x="666081" y="3294254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p49"/>
          <p:cNvSpPr/>
          <p:nvPr/>
        </p:nvSpPr>
        <p:spPr>
          <a:xfrm>
            <a:off x="754403" y="3407050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49"/>
          <p:cNvSpPr/>
          <p:nvPr/>
        </p:nvSpPr>
        <p:spPr>
          <a:xfrm>
            <a:off x="2364877" y="3858232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49"/>
          <p:cNvSpPr/>
          <p:nvPr/>
        </p:nvSpPr>
        <p:spPr>
          <a:xfrm>
            <a:off x="2288881" y="3971022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49"/>
          <p:cNvSpPr/>
          <p:nvPr/>
        </p:nvSpPr>
        <p:spPr>
          <a:xfrm>
            <a:off x="506281" y="1446600"/>
            <a:ext cx="1104000" cy="171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Google Shape;2086;p49"/>
          <p:cNvSpPr/>
          <p:nvPr/>
        </p:nvSpPr>
        <p:spPr>
          <a:xfrm>
            <a:off x="455150" y="3265462"/>
            <a:ext cx="2186400" cy="7677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49"/>
          <p:cNvSpPr/>
          <p:nvPr/>
        </p:nvSpPr>
        <p:spPr>
          <a:xfrm>
            <a:off x="524165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8" name="Google Shape;2088;p49"/>
          <p:cNvSpPr/>
          <p:nvPr/>
        </p:nvSpPr>
        <p:spPr>
          <a:xfrm>
            <a:off x="675999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9" name="Google Shape;2089;p49"/>
          <p:cNvSpPr/>
          <p:nvPr/>
        </p:nvSpPr>
        <p:spPr>
          <a:xfrm>
            <a:off x="819551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0" name="Google Shape;2090;p49"/>
          <p:cNvSpPr/>
          <p:nvPr/>
        </p:nvSpPr>
        <p:spPr>
          <a:xfrm>
            <a:off x="963103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1" name="Google Shape;2091;p49"/>
          <p:cNvSpPr/>
          <p:nvPr/>
        </p:nvSpPr>
        <p:spPr>
          <a:xfrm>
            <a:off x="1106655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2" name="Google Shape;2092;p49"/>
          <p:cNvSpPr/>
          <p:nvPr/>
        </p:nvSpPr>
        <p:spPr>
          <a:xfrm>
            <a:off x="1250207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3" name="Google Shape;2093;p49"/>
          <p:cNvSpPr/>
          <p:nvPr/>
        </p:nvSpPr>
        <p:spPr>
          <a:xfrm>
            <a:off x="1393759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4" name="Google Shape;2094;p49"/>
          <p:cNvSpPr/>
          <p:nvPr/>
        </p:nvSpPr>
        <p:spPr>
          <a:xfrm>
            <a:off x="1535931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5" name="Google Shape;2095;p49"/>
          <p:cNvSpPr/>
          <p:nvPr/>
        </p:nvSpPr>
        <p:spPr>
          <a:xfrm>
            <a:off x="1680863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6" name="Google Shape;2096;p49"/>
          <p:cNvSpPr/>
          <p:nvPr/>
        </p:nvSpPr>
        <p:spPr>
          <a:xfrm>
            <a:off x="1823035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" name="Google Shape;2097;p49"/>
          <p:cNvSpPr/>
          <p:nvPr/>
        </p:nvSpPr>
        <p:spPr>
          <a:xfrm>
            <a:off x="1967967" y="3321185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8" name="Google Shape;2098;p49"/>
          <p:cNvSpPr/>
          <p:nvPr/>
        </p:nvSpPr>
        <p:spPr>
          <a:xfrm>
            <a:off x="2110139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9" name="Google Shape;2099;p49"/>
          <p:cNvSpPr/>
          <p:nvPr/>
        </p:nvSpPr>
        <p:spPr>
          <a:xfrm>
            <a:off x="2255071" y="3321185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0" name="Google Shape;2100;p49"/>
          <p:cNvSpPr/>
          <p:nvPr/>
        </p:nvSpPr>
        <p:spPr>
          <a:xfrm>
            <a:off x="2393101" y="3321185"/>
            <a:ext cx="1929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1" name="Google Shape;2101;p49"/>
          <p:cNvSpPr/>
          <p:nvPr/>
        </p:nvSpPr>
        <p:spPr>
          <a:xfrm>
            <a:off x="524165" y="3716313"/>
            <a:ext cx="158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2" name="Google Shape;2102;p49"/>
          <p:cNvSpPr/>
          <p:nvPr/>
        </p:nvSpPr>
        <p:spPr>
          <a:xfrm>
            <a:off x="722930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3" name="Google Shape;2103;p49"/>
          <p:cNvSpPr/>
          <p:nvPr/>
        </p:nvSpPr>
        <p:spPr>
          <a:xfrm>
            <a:off x="865102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4" name="Google Shape;2104;p49"/>
          <p:cNvSpPr/>
          <p:nvPr/>
        </p:nvSpPr>
        <p:spPr>
          <a:xfrm>
            <a:off x="1010033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5" name="Google Shape;2105;p49"/>
          <p:cNvSpPr/>
          <p:nvPr/>
        </p:nvSpPr>
        <p:spPr>
          <a:xfrm>
            <a:off x="1152206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6" name="Google Shape;2106;p49"/>
          <p:cNvSpPr/>
          <p:nvPr/>
        </p:nvSpPr>
        <p:spPr>
          <a:xfrm>
            <a:off x="1297137" y="3716313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7" name="Google Shape;2107;p49"/>
          <p:cNvSpPr/>
          <p:nvPr/>
        </p:nvSpPr>
        <p:spPr>
          <a:xfrm>
            <a:off x="1439309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8" name="Google Shape;2108;p49"/>
          <p:cNvSpPr/>
          <p:nvPr/>
        </p:nvSpPr>
        <p:spPr>
          <a:xfrm>
            <a:off x="1584241" y="3716313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9" name="Google Shape;2109;p49"/>
          <p:cNvSpPr/>
          <p:nvPr/>
        </p:nvSpPr>
        <p:spPr>
          <a:xfrm>
            <a:off x="1726413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0" name="Google Shape;2110;p49"/>
          <p:cNvSpPr/>
          <p:nvPr/>
        </p:nvSpPr>
        <p:spPr>
          <a:xfrm>
            <a:off x="1869965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1" name="Google Shape;2111;p49"/>
          <p:cNvSpPr/>
          <p:nvPr/>
        </p:nvSpPr>
        <p:spPr>
          <a:xfrm>
            <a:off x="2013517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2" name="Google Shape;2112;p49"/>
          <p:cNvSpPr/>
          <p:nvPr/>
        </p:nvSpPr>
        <p:spPr>
          <a:xfrm>
            <a:off x="2157069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3" name="Google Shape;2113;p49"/>
          <p:cNvSpPr/>
          <p:nvPr/>
        </p:nvSpPr>
        <p:spPr>
          <a:xfrm>
            <a:off x="2304762" y="3716313"/>
            <a:ext cx="2811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4" name="Google Shape;2114;p49"/>
          <p:cNvSpPr/>
          <p:nvPr/>
        </p:nvSpPr>
        <p:spPr>
          <a:xfrm>
            <a:off x="524165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5" name="Google Shape;2115;p49"/>
          <p:cNvSpPr/>
          <p:nvPr/>
        </p:nvSpPr>
        <p:spPr>
          <a:xfrm>
            <a:off x="678760" y="3858155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6" name="Google Shape;2116;p49"/>
          <p:cNvSpPr/>
          <p:nvPr/>
        </p:nvSpPr>
        <p:spPr>
          <a:xfrm>
            <a:off x="820932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7" name="Google Shape;2117;p49"/>
          <p:cNvSpPr/>
          <p:nvPr/>
        </p:nvSpPr>
        <p:spPr>
          <a:xfrm>
            <a:off x="964484" y="3858155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8" name="Google Shape;2118;p49"/>
          <p:cNvSpPr/>
          <p:nvPr/>
        </p:nvSpPr>
        <p:spPr>
          <a:xfrm>
            <a:off x="1108036" y="3858155"/>
            <a:ext cx="712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9" name="Google Shape;2119;p49"/>
          <p:cNvSpPr/>
          <p:nvPr/>
        </p:nvSpPr>
        <p:spPr>
          <a:xfrm>
            <a:off x="1863063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0" name="Google Shape;2120;p49"/>
          <p:cNvSpPr/>
          <p:nvPr/>
        </p:nvSpPr>
        <p:spPr>
          <a:xfrm>
            <a:off x="2007996" y="3858155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1" name="Google Shape;2121;p49"/>
          <p:cNvSpPr/>
          <p:nvPr/>
        </p:nvSpPr>
        <p:spPr>
          <a:xfrm>
            <a:off x="2477300" y="3454161"/>
            <a:ext cx="109200" cy="22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2" name="Google Shape;2122;p49"/>
          <p:cNvSpPr/>
          <p:nvPr/>
        </p:nvSpPr>
        <p:spPr>
          <a:xfrm>
            <a:off x="2326847" y="3454161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3" name="Google Shape;2123;p49"/>
          <p:cNvSpPr/>
          <p:nvPr/>
        </p:nvSpPr>
        <p:spPr>
          <a:xfrm>
            <a:off x="2181915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4" name="Google Shape;2124;p49"/>
          <p:cNvSpPr/>
          <p:nvPr/>
        </p:nvSpPr>
        <p:spPr>
          <a:xfrm>
            <a:off x="2039743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5" name="Google Shape;2125;p49"/>
          <p:cNvSpPr/>
          <p:nvPr/>
        </p:nvSpPr>
        <p:spPr>
          <a:xfrm>
            <a:off x="1894811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6" name="Google Shape;2126;p49"/>
          <p:cNvSpPr/>
          <p:nvPr/>
        </p:nvSpPr>
        <p:spPr>
          <a:xfrm>
            <a:off x="1752639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7" name="Google Shape;2127;p49"/>
          <p:cNvSpPr/>
          <p:nvPr/>
        </p:nvSpPr>
        <p:spPr>
          <a:xfrm>
            <a:off x="1607707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8" name="Google Shape;2128;p49"/>
          <p:cNvSpPr/>
          <p:nvPr/>
        </p:nvSpPr>
        <p:spPr>
          <a:xfrm>
            <a:off x="1465535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9" name="Google Shape;2129;p49"/>
          <p:cNvSpPr/>
          <p:nvPr/>
        </p:nvSpPr>
        <p:spPr>
          <a:xfrm>
            <a:off x="1321983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0" name="Google Shape;2130;p49"/>
          <p:cNvSpPr/>
          <p:nvPr/>
        </p:nvSpPr>
        <p:spPr>
          <a:xfrm>
            <a:off x="1178431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1" name="Google Shape;2131;p49"/>
          <p:cNvSpPr/>
          <p:nvPr/>
        </p:nvSpPr>
        <p:spPr>
          <a:xfrm>
            <a:off x="1034879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2" name="Google Shape;2132;p49"/>
          <p:cNvSpPr/>
          <p:nvPr/>
        </p:nvSpPr>
        <p:spPr>
          <a:xfrm>
            <a:off x="891327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3" name="Google Shape;2133;p49"/>
          <p:cNvSpPr/>
          <p:nvPr/>
        </p:nvSpPr>
        <p:spPr>
          <a:xfrm>
            <a:off x="747775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4" name="Google Shape;2134;p49"/>
          <p:cNvSpPr/>
          <p:nvPr/>
        </p:nvSpPr>
        <p:spPr>
          <a:xfrm>
            <a:off x="524165" y="3454161"/>
            <a:ext cx="191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5" name="Google Shape;2135;p49"/>
          <p:cNvSpPr/>
          <p:nvPr/>
        </p:nvSpPr>
        <p:spPr>
          <a:xfrm>
            <a:off x="2250930" y="3579538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6" name="Google Shape;2136;p49"/>
          <p:cNvSpPr/>
          <p:nvPr/>
        </p:nvSpPr>
        <p:spPr>
          <a:xfrm>
            <a:off x="2105997" y="3579538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7" name="Google Shape;2137;p49"/>
          <p:cNvSpPr/>
          <p:nvPr/>
        </p:nvSpPr>
        <p:spPr>
          <a:xfrm>
            <a:off x="1963826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8" name="Google Shape;2138;p49"/>
          <p:cNvSpPr/>
          <p:nvPr/>
        </p:nvSpPr>
        <p:spPr>
          <a:xfrm>
            <a:off x="1818894" y="3579538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9" name="Google Shape;2139;p49"/>
          <p:cNvSpPr/>
          <p:nvPr/>
        </p:nvSpPr>
        <p:spPr>
          <a:xfrm>
            <a:off x="1676722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0" name="Google Shape;2140;p49"/>
          <p:cNvSpPr/>
          <p:nvPr/>
        </p:nvSpPr>
        <p:spPr>
          <a:xfrm>
            <a:off x="1533170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1" name="Google Shape;2141;p49"/>
          <p:cNvSpPr/>
          <p:nvPr/>
        </p:nvSpPr>
        <p:spPr>
          <a:xfrm>
            <a:off x="1389618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2" name="Google Shape;2142;p49"/>
          <p:cNvSpPr/>
          <p:nvPr/>
        </p:nvSpPr>
        <p:spPr>
          <a:xfrm>
            <a:off x="1246066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3" name="Google Shape;2143;p49"/>
          <p:cNvSpPr/>
          <p:nvPr/>
        </p:nvSpPr>
        <p:spPr>
          <a:xfrm>
            <a:off x="1102515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4" name="Google Shape;2144;p49"/>
          <p:cNvSpPr/>
          <p:nvPr/>
        </p:nvSpPr>
        <p:spPr>
          <a:xfrm>
            <a:off x="958962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5" name="Google Shape;2145;p49"/>
          <p:cNvSpPr/>
          <p:nvPr/>
        </p:nvSpPr>
        <p:spPr>
          <a:xfrm>
            <a:off x="815411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6" name="Google Shape;2146;p49"/>
          <p:cNvSpPr/>
          <p:nvPr/>
        </p:nvSpPr>
        <p:spPr>
          <a:xfrm>
            <a:off x="524165" y="3579538"/>
            <a:ext cx="2526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7" name="Google Shape;2147;p49"/>
          <p:cNvSpPr/>
          <p:nvPr/>
        </p:nvSpPr>
        <p:spPr>
          <a:xfrm>
            <a:off x="2319945" y="3849290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8" name="Google Shape;2148;p49"/>
          <p:cNvSpPr/>
          <p:nvPr/>
        </p:nvSpPr>
        <p:spPr>
          <a:xfrm>
            <a:off x="2319945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9" name="Google Shape;2149;p49"/>
          <p:cNvSpPr/>
          <p:nvPr/>
        </p:nvSpPr>
        <p:spPr>
          <a:xfrm>
            <a:off x="2177773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0" name="Google Shape;2150;p49"/>
          <p:cNvSpPr/>
          <p:nvPr/>
        </p:nvSpPr>
        <p:spPr>
          <a:xfrm>
            <a:off x="2463497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1" name="Google Shape;2151;p49"/>
          <p:cNvSpPr/>
          <p:nvPr/>
        </p:nvSpPr>
        <p:spPr>
          <a:xfrm>
            <a:off x="953654" y="3574461"/>
            <a:ext cx="448121" cy="1020435"/>
          </a:xfrm>
          <a:custGeom>
            <a:avLst/>
            <a:gdLst/>
            <a:ahLst/>
            <a:cxnLst/>
            <a:rect l="l" t="t" r="r" b="b"/>
            <a:pathLst>
              <a:path w="397" h="664" extrusionOk="0">
                <a:moveTo>
                  <a:pt x="248" y="0"/>
                </a:moveTo>
                <a:lnTo>
                  <a:pt x="257" y="0"/>
                </a:lnTo>
                <a:lnTo>
                  <a:pt x="263" y="2"/>
                </a:lnTo>
                <a:lnTo>
                  <a:pt x="269" y="9"/>
                </a:lnTo>
                <a:lnTo>
                  <a:pt x="276" y="19"/>
                </a:lnTo>
                <a:lnTo>
                  <a:pt x="278" y="36"/>
                </a:lnTo>
                <a:lnTo>
                  <a:pt x="278" y="336"/>
                </a:lnTo>
                <a:lnTo>
                  <a:pt x="282" y="334"/>
                </a:lnTo>
                <a:lnTo>
                  <a:pt x="290" y="326"/>
                </a:lnTo>
                <a:lnTo>
                  <a:pt x="301" y="314"/>
                </a:lnTo>
                <a:lnTo>
                  <a:pt x="311" y="299"/>
                </a:lnTo>
                <a:lnTo>
                  <a:pt x="317" y="284"/>
                </a:lnTo>
                <a:lnTo>
                  <a:pt x="319" y="268"/>
                </a:lnTo>
                <a:lnTo>
                  <a:pt x="321" y="253"/>
                </a:lnTo>
                <a:lnTo>
                  <a:pt x="326" y="236"/>
                </a:lnTo>
                <a:lnTo>
                  <a:pt x="336" y="224"/>
                </a:lnTo>
                <a:lnTo>
                  <a:pt x="351" y="215"/>
                </a:lnTo>
                <a:lnTo>
                  <a:pt x="369" y="211"/>
                </a:lnTo>
                <a:lnTo>
                  <a:pt x="392" y="211"/>
                </a:lnTo>
                <a:lnTo>
                  <a:pt x="397" y="213"/>
                </a:lnTo>
                <a:lnTo>
                  <a:pt x="397" y="236"/>
                </a:lnTo>
                <a:lnTo>
                  <a:pt x="392" y="259"/>
                </a:lnTo>
                <a:lnTo>
                  <a:pt x="390" y="284"/>
                </a:lnTo>
                <a:lnTo>
                  <a:pt x="388" y="307"/>
                </a:lnTo>
                <a:lnTo>
                  <a:pt x="384" y="324"/>
                </a:lnTo>
                <a:lnTo>
                  <a:pt x="380" y="339"/>
                </a:lnTo>
                <a:lnTo>
                  <a:pt x="369" y="362"/>
                </a:lnTo>
                <a:lnTo>
                  <a:pt x="359" y="389"/>
                </a:lnTo>
                <a:lnTo>
                  <a:pt x="347" y="416"/>
                </a:lnTo>
                <a:lnTo>
                  <a:pt x="336" y="443"/>
                </a:lnTo>
                <a:lnTo>
                  <a:pt x="326" y="464"/>
                </a:lnTo>
                <a:lnTo>
                  <a:pt x="319" y="479"/>
                </a:lnTo>
                <a:lnTo>
                  <a:pt x="313" y="489"/>
                </a:lnTo>
                <a:lnTo>
                  <a:pt x="303" y="506"/>
                </a:lnTo>
                <a:lnTo>
                  <a:pt x="290" y="520"/>
                </a:lnTo>
                <a:lnTo>
                  <a:pt x="278" y="537"/>
                </a:lnTo>
                <a:lnTo>
                  <a:pt x="265" y="550"/>
                </a:lnTo>
                <a:lnTo>
                  <a:pt x="255" y="558"/>
                </a:lnTo>
                <a:lnTo>
                  <a:pt x="246" y="558"/>
                </a:lnTo>
                <a:lnTo>
                  <a:pt x="242" y="556"/>
                </a:lnTo>
                <a:lnTo>
                  <a:pt x="240" y="554"/>
                </a:lnTo>
                <a:lnTo>
                  <a:pt x="240" y="556"/>
                </a:lnTo>
                <a:lnTo>
                  <a:pt x="242" y="556"/>
                </a:lnTo>
                <a:lnTo>
                  <a:pt x="242" y="558"/>
                </a:lnTo>
                <a:lnTo>
                  <a:pt x="244" y="558"/>
                </a:lnTo>
                <a:lnTo>
                  <a:pt x="246" y="560"/>
                </a:lnTo>
                <a:lnTo>
                  <a:pt x="246" y="662"/>
                </a:lnTo>
                <a:lnTo>
                  <a:pt x="36" y="664"/>
                </a:lnTo>
                <a:lnTo>
                  <a:pt x="36" y="552"/>
                </a:lnTo>
                <a:lnTo>
                  <a:pt x="34" y="550"/>
                </a:lnTo>
                <a:lnTo>
                  <a:pt x="25" y="545"/>
                </a:lnTo>
                <a:lnTo>
                  <a:pt x="17" y="537"/>
                </a:lnTo>
                <a:lnTo>
                  <a:pt x="9" y="522"/>
                </a:lnTo>
                <a:lnTo>
                  <a:pt x="2" y="502"/>
                </a:lnTo>
                <a:lnTo>
                  <a:pt x="0" y="474"/>
                </a:lnTo>
                <a:lnTo>
                  <a:pt x="0" y="188"/>
                </a:lnTo>
                <a:lnTo>
                  <a:pt x="2" y="182"/>
                </a:lnTo>
                <a:lnTo>
                  <a:pt x="6" y="174"/>
                </a:lnTo>
                <a:lnTo>
                  <a:pt x="17" y="167"/>
                </a:lnTo>
                <a:lnTo>
                  <a:pt x="34" y="163"/>
                </a:lnTo>
                <a:lnTo>
                  <a:pt x="46" y="165"/>
                </a:lnTo>
                <a:lnTo>
                  <a:pt x="54" y="174"/>
                </a:lnTo>
                <a:lnTo>
                  <a:pt x="59" y="184"/>
                </a:lnTo>
                <a:lnTo>
                  <a:pt x="59" y="242"/>
                </a:lnTo>
                <a:lnTo>
                  <a:pt x="69" y="234"/>
                </a:lnTo>
                <a:lnTo>
                  <a:pt x="69" y="144"/>
                </a:lnTo>
                <a:lnTo>
                  <a:pt x="75" y="132"/>
                </a:lnTo>
                <a:lnTo>
                  <a:pt x="88" y="123"/>
                </a:lnTo>
                <a:lnTo>
                  <a:pt x="96" y="121"/>
                </a:lnTo>
                <a:lnTo>
                  <a:pt x="111" y="121"/>
                </a:lnTo>
                <a:lnTo>
                  <a:pt x="121" y="123"/>
                </a:lnTo>
                <a:lnTo>
                  <a:pt x="130" y="132"/>
                </a:lnTo>
                <a:lnTo>
                  <a:pt x="134" y="153"/>
                </a:lnTo>
                <a:lnTo>
                  <a:pt x="134" y="234"/>
                </a:lnTo>
                <a:lnTo>
                  <a:pt x="144" y="234"/>
                </a:lnTo>
                <a:lnTo>
                  <a:pt x="144" y="119"/>
                </a:lnTo>
                <a:lnTo>
                  <a:pt x="146" y="111"/>
                </a:lnTo>
                <a:lnTo>
                  <a:pt x="150" y="105"/>
                </a:lnTo>
                <a:lnTo>
                  <a:pt x="161" y="96"/>
                </a:lnTo>
                <a:lnTo>
                  <a:pt x="178" y="94"/>
                </a:lnTo>
                <a:lnTo>
                  <a:pt x="180" y="94"/>
                </a:lnTo>
                <a:lnTo>
                  <a:pt x="188" y="96"/>
                </a:lnTo>
                <a:lnTo>
                  <a:pt x="194" y="100"/>
                </a:lnTo>
                <a:lnTo>
                  <a:pt x="203" y="111"/>
                </a:lnTo>
                <a:lnTo>
                  <a:pt x="205" y="128"/>
                </a:lnTo>
                <a:lnTo>
                  <a:pt x="205" y="224"/>
                </a:lnTo>
                <a:lnTo>
                  <a:pt x="223" y="224"/>
                </a:lnTo>
                <a:lnTo>
                  <a:pt x="223" y="23"/>
                </a:lnTo>
                <a:lnTo>
                  <a:pt x="226" y="17"/>
                </a:lnTo>
                <a:lnTo>
                  <a:pt x="228" y="13"/>
                </a:lnTo>
                <a:lnTo>
                  <a:pt x="236" y="4"/>
                </a:lnTo>
                <a:lnTo>
                  <a:pt x="240" y="2"/>
                </a:lnTo>
                <a:lnTo>
                  <a:pt x="248" y="0"/>
                </a:lnTo>
                <a:close/>
              </a:path>
            </a:pathLst>
          </a:custGeom>
          <a:solidFill>
            <a:srgbClr val="FEC89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2" name="Google Shape;2152;p49"/>
          <p:cNvSpPr/>
          <p:nvPr/>
        </p:nvSpPr>
        <p:spPr>
          <a:xfrm>
            <a:off x="1610456" y="3536136"/>
            <a:ext cx="450378" cy="1066539"/>
          </a:xfrm>
          <a:custGeom>
            <a:avLst/>
            <a:gdLst/>
            <a:ahLst/>
            <a:cxnLst/>
            <a:rect l="l" t="t" r="r" b="b"/>
            <a:pathLst>
              <a:path w="399" h="694" extrusionOk="0">
                <a:moveTo>
                  <a:pt x="219" y="0"/>
                </a:moveTo>
                <a:lnTo>
                  <a:pt x="234" y="2"/>
                </a:lnTo>
                <a:lnTo>
                  <a:pt x="246" y="13"/>
                </a:lnTo>
                <a:lnTo>
                  <a:pt x="253" y="31"/>
                </a:lnTo>
                <a:lnTo>
                  <a:pt x="255" y="58"/>
                </a:lnTo>
                <a:lnTo>
                  <a:pt x="255" y="249"/>
                </a:lnTo>
                <a:lnTo>
                  <a:pt x="259" y="253"/>
                </a:lnTo>
                <a:lnTo>
                  <a:pt x="267" y="253"/>
                </a:lnTo>
                <a:lnTo>
                  <a:pt x="269" y="251"/>
                </a:lnTo>
                <a:lnTo>
                  <a:pt x="269" y="54"/>
                </a:lnTo>
                <a:lnTo>
                  <a:pt x="273" y="46"/>
                </a:lnTo>
                <a:lnTo>
                  <a:pt x="278" y="40"/>
                </a:lnTo>
                <a:lnTo>
                  <a:pt x="282" y="36"/>
                </a:lnTo>
                <a:lnTo>
                  <a:pt x="286" y="33"/>
                </a:lnTo>
                <a:lnTo>
                  <a:pt x="294" y="31"/>
                </a:lnTo>
                <a:lnTo>
                  <a:pt x="311" y="33"/>
                </a:lnTo>
                <a:lnTo>
                  <a:pt x="319" y="42"/>
                </a:lnTo>
                <a:lnTo>
                  <a:pt x="326" y="56"/>
                </a:lnTo>
                <a:lnTo>
                  <a:pt x="328" y="77"/>
                </a:lnTo>
                <a:lnTo>
                  <a:pt x="328" y="259"/>
                </a:lnTo>
                <a:lnTo>
                  <a:pt x="330" y="263"/>
                </a:lnTo>
                <a:lnTo>
                  <a:pt x="330" y="265"/>
                </a:lnTo>
                <a:lnTo>
                  <a:pt x="332" y="267"/>
                </a:lnTo>
                <a:lnTo>
                  <a:pt x="336" y="265"/>
                </a:lnTo>
                <a:lnTo>
                  <a:pt x="338" y="263"/>
                </a:lnTo>
                <a:lnTo>
                  <a:pt x="338" y="102"/>
                </a:lnTo>
                <a:lnTo>
                  <a:pt x="340" y="96"/>
                </a:lnTo>
                <a:lnTo>
                  <a:pt x="344" y="86"/>
                </a:lnTo>
                <a:lnTo>
                  <a:pt x="355" y="79"/>
                </a:lnTo>
                <a:lnTo>
                  <a:pt x="372" y="75"/>
                </a:lnTo>
                <a:lnTo>
                  <a:pt x="374" y="75"/>
                </a:lnTo>
                <a:lnTo>
                  <a:pt x="378" y="77"/>
                </a:lnTo>
                <a:lnTo>
                  <a:pt x="384" y="79"/>
                </a:lnTo>
                <a:lnTo>
                  <a:pt x="392" y="86"/>
                </a:lnTo>
                <a:lnTo>
                  <a:pt x="397" y="98"/>
                </a:lnTo>
                <a:lnTo>
                  <a:pt x="399" y="117"/>
                </a:lnTo>
                <a:lnTo>
                  <a:pt x="399" y="497"/>
                </a:lnTo>
                <a:lnTo>
                  <a:pt x="397" y="510"/>
                </a:lnTo>
                <a:lnTo>
                  <a:pt x="390" y="529"/>
                </a:lnTo>
                <a:lnTo>
                  <a:pt x="382" y="549"/>
                </a:lnTo>
                <a:lnTo>
                  <a:pt x="367" y="568"/>
                </a:lnTo>
                <a:lnTo>
                  <a:pt x="367" y="694"/>
                </a:lnTo>
                <a:lnTo>
                  <a:pt x="148" y="694"/>
                </a:lnTo>
                <a:lnTo>
                  <a:pt x="148" y="570"/>
                </a:lnTo>
                <a:lnTo>
                  <a:pt x="144" y="568"/>
                </a:lnTo>
                <a:lnTo>
                  <a:pt x="134" y="562"/>
                </a:lnTo>
                <a:lnTo>
                  <a:pt x="117" y="549"/>
                </a:lnTo>
                <a:lnTo>
                  <a:pt x="100" y="535"/>
                </a:lnTo>
                <a:lnTo>
                  <a:pt x="86" y="514"/>
                </a:lnTo>
                <a:lnTo>
                  <a:pt x="73" y="489"/>
                </a:lnTo>
                <a:lnTo>
                  <a:pt x="63" y="462"/>
                </a:lnTo>
                <a:lnTo>
                  <a:pt x="54" y="443"/>
                </a:lnTo>
                <a:lnTo>
                  <a:pt x="44" y="422"/>
                </a:lnTo>
                <a:lnTo>
                  <a:pt x="42" y="412"/>
                </a:lnTo>
                <a:lnTo>
                  <a:pt x="36" y="395"/>
                </a:lnTo>
                <a:lnTo>
                  <a:pt x="34" y="380"/>
                </a:lnTo>
                <a:lnTo>
                  <a:pt x="29" y="366"/>
                </a:lnTo>
                <a:lnTo>
                  <a:pt x="27" y="351"/>
                </a:lnTo>
                <a:lnTo>
                  <a:pt x="23" y="332"/>
                </a:lnTo>
                <a:lnTo>
                  <a:pt x="19" y="311"/>
                </a:lnTo>
                <a:lnTo>
                  <a:pt x="11" y="284"/>
                </a:lnTo>
                <a:lnTo>
                  <a:pt x="0" y="249"/>
                </a:lnTo>
                <a:lnTo>
                  <a:pt x="4" y="247"/>
                </a:lnTo>
                <a:lnTo>
                  <a:pt x="13" y="238"/>
                </a:lnTo>
                <a:lnTo>
                  <a:pt x="25" y="232"/>
                </a:lnTo>
                <a:lnTo>
                  <a:pt x="40" y="232"/>
                </a:lnTo>
                <a:lnTo>
                  <a:pt x="52" y="238"/>
                </a:lnTo>
                <a:lnTo>
                  <a:pt x="65" y="253"/>
                </a:lnTo>
                <a:lnTo>
                  <a:pt x="73" y="269"/>
                </a:lnTo>
                <a:lnTo>
                  <a:pt x="77" y="284"/>
                </a:lnTo>
                <a:lnTo>
                  <a:pt x="82" y="301"/>
                </a:lnTo>
                <a:lnTo>
                  <a:pt x="88" y="315"/>
                </a:lnTo>
                <a:lnTo>
                  <a:pt x="98" y="330"/>
                </a:lnTo>
                <a:lnTo>
                  <a:pt x="107" y="345"/>
                </a:lnTo>
                <a:lnTo>
                  <a:pt x="115" y="355"/>
                </a:lnTo>
                <a:lnTo>
                  <a:pt x="119" y="359"/>
                </a:lnTo>
                <a:lnTo>
                  <a:pt x="119" y="353"/>
                </a:lnTo>
                <a:lnTo>
                  <a:pt x="121" y="334"/>
                </a:lnTo>
                <a:lnTo>
                  <a:pt x="121" y="163"/>
                </a:lnTo>
                <a:lnTo>
                  <a:pt x="119" y="130"/>
                </a:lnTo>
                <a:lnTo>
                  <a:pt x="119" y="67"/>
                </a:lnTo>
                <a:lnTo>
                  <a:pt x="121" y="54"/>
                </a:lnTo>
                <a:lnTo>
                  <a:pt x="125" y="40"/>
                </a:lnTo>
                <a:lnTo>
                  <a:pt x="134" y="29"/>
                </a:lnTo>
                <a:lnTo>
                  <a:pt x="148" y="23"/>
                </a:lnTo>
                <a:lnTo>
                  <a:pt x="163" y="23"/>
                </a:lnTo>
                <a:lnTo>
                  <a:pt x="171" y="29"/>
                </a:lnTo>
                <a:lnTo>
                  <a:pt x="178" y="40"/>
                </a:lnTo>
                <a:lnTo>
                  <a:pt x="180" y="50"/>
                </a:lnTo>
                <a:lnTo>
                  <a:pt x="182" y="58"/>
                </a:lnTo>
                <a:lnTo>
                  <a:pt x="182" y="249"/>
                </a:lnTo>
                <a:lnTo>
                  <a:pt x="184" y="251"/>
                </a:lnTo>
                <a:lnTo>
                  <a:pt x="190" y="251"/>
                </a:lnTo>
                <a:lnTo>
                  <a:pt x="194" y="247"/>
                </a:lnTo>
                <a:lnTo>
                  <a:pt x="194" y="21"/>
                </a:lnTo>
                <a:lnTo>
                  <a:pt x="200" y="8"/>
                </a:lnTo>
                <a:lnTo>
                  <a:pt x="205" y="4"/>
                </a:lnTo>
                <a:lnTo>
                  <a:pt x="211" y="2"/>
                </a:lnTo>
                <a:lnTo>
                  <a:pt x="219" y="0"/>
                </a:lnTo>
                <a:close/>
              </a:path>
            </a:pathLst>
          </a:custGeom>
          <a:solidFill>
            <a:srgbClr val="FEC89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3" name="Google Shape;2153;p49"/>
          <p:cNvPicPr preferRelativeResize="0"/>
          <p:nvPr/>
        </p:nvPicPr>
        <p:blipFill rotWithShape="1">
          <a:blip r:embed="rId3">
            <a:alphaModFix/>
          </a:blip>
          <a:srcRect b="67130"/>
          <a:stretch/>
        </p:blipFill>
        <p:spPr>
          <a:xfrm>
            <a:off x="2992575" y="1494525"/>
            <a:ext cx="7162725" cy="170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4" name="Google Shape;215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2579" y="1466475"/>
            <a:ext cx="7335495" cy="37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5" name="Google Shape;2155;p49"/>
          <p:cNvSpPr txBox="1"/>
          <p:nvPr/>
        </p:nvSpPr>
        <p:spPr>
          <a:xfrm>
            <a:off x="2916650" y="1402400"/>
            <a:ext cx="9171900" cy="54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endParaRPr sz="30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endParaRPr sz="30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endParaRPr sz="30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endParaRPr sz="30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endParaRPr sz="30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endParaRPr sz="30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endParaRPr sz="30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endParaRPr sz="30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endParaRPr sz="2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24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https://aws.amazon.com/getting-started/tutorials/?nc1=h_ls</a:t>
            </a:r>
            <a:endParaRPr sz="2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848C"/>
        </a:solidFill>
        <a:effectLst/>
      </p:bgPr>
    </p:bg>
    <p:spTree>
      <p:nvGrpSpPr>
        <p:cNvPr id="1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50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Building Your Own Website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1" name="Google Shape;2161;p50"/>
          <p:cNvSpPr/>
          <p:nvPr/>
        </p:nvSpPr>
        <p:spPr>
          <a:xfrm>
            <a:off x="506281" y="1618142"/>
            <a:ext cx="1104000" cy="223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2" name="Google Shape;2162;p50"/>
          <p:cNvSpPr/>
          <p:nvPr/>
        </p:nvSpPr>
        <p:spPr>
          <a:xfrm>
            <a:off x="595248" y="1715099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3" name="Google Shape;2163;p50"/>
          <p:cNvSpPr/>
          <p:nvPr/>
        </p:nvSpPr>
        <p:spPr>
          <a:xfrm>
            <a:off x="666081" y="1827896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4" name="Google Shape;2164;p50"/>
          <p:cNvSpPr/>
          <p:nvPr/>
        </p:nvSpPr>
        <p:spPr>
          <a:xfrm>
            <a:off x="754403" y="1940693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5" name="Google Shape;2165;p50"/>
          <p:cNvSpPr/>
          <p:nvPr/>
        </p:nvSpPr>
        <p:spPr>
          <a:xfrm>
            <a:off x="669050" y="2391880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6" name="Google Shape;2166;p50"/>
          <p:cNvSpPr/>
          <p:nvPr/>
        </p:nvSpPr>
        <p:spPr>
          <a:xfrm>
            <a:off x="752208" y="2504676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7" name="Google Shape;2167;p50"/>
          <p:cNvSpPr/>
          <p:nvPr/>
        </p:nvSpPr>
        <p:spPr>
          <a:xfrm>
            <a:off x="755722" y="2617473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8" name="Google Shape;2168;p50"/>
          <p:cNvSpPr/>
          <p:nvPr/>
        </p:nvSpPr>
        <p:spPr>
          <a:xfrm>
            <a:off x="755722" y="2730269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9" name="Google Shape;2169;p50"/>
          <p:cNvSpPr/>
          <p:nvPr/>
        </p:nvSpPr>
        <p:spPr>
          <a:xfrm>
            <a:off x="759681" y="2843067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0" name="Google Shape;2170;p50"/>
          <p:cNvSpPr/>
          <p:nvPr/>
        </p:nvSpPr>
        <p:spPr>
          <a:xfrm>
            <a:off x="2364877" y="3294248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1" name="Google Shape;2171;p50"/>
          <p:cNvSpPr/>
          <p:nvPr/>
        </p:nvSpPr>
        <p:spPr>
          <a:xfrm>
            <a:off x="2288881" y="3407045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2" name="Google Shape;2172;p50"/>
          <p:cNvSpPr/>
          <p:nvPr/>
        </p:nvSpPr>
        <p:spPr>
          <a:xfrm>
            <a:off x="595248" y="3181456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3" name="Google Shape;2173;p50"/>
          <p:cNvSpPr/>
          <p:nvPr/>
        </p:nvSpPr>
        <p:spPr>
          <a:xfrm>
            <a:off x="666081" y="3294254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4" name="Google Shape;2174;p50"/>
          <p:cNvSpPr/>
          <p:nvPr/>
        </p:nvSpPr>
        <p:spPr>
          <a:xfrm>
            <a:off x="754403" y="3407050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5" name="Google Shape;2175;p50"/>
          <p:cNvSpPr/>
          <p:nvPr/>
        </p:nvSpPr>
        <p:spPr>
          <a:xfrm>
            <a:off x="2364877" y="3858232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6" name="Google Shape;2176;p50"/>
          <p:cNvSpPr/>
          <p:nvPr/>
        </p:nvSpPr>
        <p:spPr>
          <a:xfrm>
            <a:off x="2288881" y="3971022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7" name="Google Shape;2177;p50"/>
          <p:cNvSpPr/>
          <p:nvPr/>
        </p:nvSpPr>
        <p:spPr>
          <a:xfrm>
            <a:off x="506281" y="1446600"/>
            <a:ext cx="1104000" cy="171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8" name="Google Shape;2178;p50"/>
          <p:cNvSpPr/>
          <p:nvPr/>
        </p:nvSpPr>
        <p:spPr>
          <a:xfrm>
            <a:off x="455150" y="3265462"/>
            <a:ext cx="2186400" cy="7677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9" name="Google Shape;2179;p50"/>
          <p:cNvSpPr/>
          <p:nvPr/>
        </p:nvSpPr>
        <p:spPr>
          <a:xfrm>
            <a:off x="524165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0" name="Google Shape;2180;p50"/>
          <p:cNvSpPr/>
          <p:nvPr/>
        </p:nvSpPr>
        <p:spPr>
          <a:xfrm>
            <a:off x="675999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1" name="Google Shape;2181;p50"/>
          <p:cNvSpPr/>
          <p:nvPr/>
        </p:nvSpPr>
        <p:spPr>
          <a:xfrm>
            <a:off x="819551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2" name="Google Shape;2182;p50"/>
          <p:cNvSpPr/>
          <p:nvPr/>
        </p:nvSpPr>
        <p:spPr>
          <a:xfrm>
            <a:off x="963103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3" name="Google Shape;2183;p50"/>
          <p:cNvSpPr/>
          <p:nvPr/>
        </p:nvSpPr>
        <p:spPr>
          <a:xfrm>
            <a:off x="1106655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4" name="Google Shape;2184;p50"/>
          <p:cNvSpPr/>
          <p:nvPr/>
        </p:nvSpPr>
        <p:spPr>
          <a:xfrm>
            <a:off x="1250207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5" name="Google Shape;2185;p50"/>
          <p:cNvSpPr/>
          <p:nvPr/>
        </p:nvSpPr>
        <p:spPr>
          <a:xfrm>
            <a:off x="1393759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6" name="Google Shape;2186;p50"/>
          <p:cNvSpPr/>
          <p:nvPr/>
        </p:nvSpPr>
        <p:spPr>
          <a:xfrm>
            <a:off x="1535931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7" name="Google Shape;2187;p50"/>
          <p:cNvSpPr/>
          <p:nvPr/>
        </p:nvSpPr>
        <p:spPr>
          <a:xfrm>
            <a:off x="1680863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8" name="Google Shape;2188;p50"/>
          <p:cNvSpPr/>
          <p:nvPr/>
        </p:nvSpPr>
        <p:spPr>
          <a:xfrm>
            <a:off x="1823035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9" name="Google Shape;2189;p50"/>
          <p:cNvSpPr/>
          <p:nvPr/>
        </p:nvSpPr>
        <p:spPr>
          <a:xfrm>
            <a:off x="1967967" y="3321185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0" name="Google Shape;2190;p50"/>
          <p:cNvSpPr/>
          <p:nvPr/>
        </p:nvSpPr>
        <p:spPr>
          <a:xfrm>
            <a:off x="2110139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1" name="Google Shape;2191;p50"/>
          <p:cNvSpPr/>
          <p:nvPr/>
        </p:nvSpPr>
        <p:spPr>
          <a:xfrm>
            <a:off x="2255071" y="3321185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2" name="Google Shape;2192;p50"/>
          <p:cNvSpPr/>
          <p:nvPr/>
        </p:nvSpPr>
        <p:spPr>
          <a:xfrm>
            <a:off x="2393101" y="3321185"/>
            <a:ext cx="1929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3" name="Google Shape;2193;p50"/>
          <p:cNvSpPr/>
          <p:nvPr/>
        </p:nvSpPr>
        <p:spPr>
          <a:xfrm>
            <a:off x="524165" y="3716313"/>
            <a:ext cx="158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4" name="Google Shape;2194;p50"/>
          <p:cNvSpPr/>
          <p:nvPr/>
        </p:nvSpPr>
        <p:spPr>
          <a:xfrm>
            <a:off x="722930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5" name="Google Shape;2195;p50"/>
          <p:cNvSpPr/>
          <p:nvPr/>
        </p:nvSpPr>
        <p:spPr>
          <a:xfrm>
            <a:off x="865102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6" name="Google Shape;2196;p50"/>
          <p:cNvSpPr/>
          <p:nvPr/>
        </p:nvSpPr>
        <p:spPr>
          <a:xfrm>
            <a:off x="1010033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7" name="Google Shape;2197;p50"/>
          <p:cNvSpPr/>
          <p:nvPr/>
        </p:nvSpPr>
        <p:spPr>
          <a:xfrm>
            <a:off x="1152206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8" name="Google Shape;2198;p50"/>
          <p:cNvSpPr/>
          <p:nvPr/>
        </p:nvSpPr>
        <p:spPr>
          <a:xfrm>
            <a:off x="1297137" y="3716313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9" name="Google Shape;2199;p50"/>
          <p:cNvSpPr/>
          <p:nvPr/>
        </p:nvSpPr>
        <p:spPr>
          <a:xfrm>
            <a:off x="1439309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0" name="Google Shape;2200;p50"/>
          <p:cNvSpPr/>
          <p:nvPr/>
        </p:nvSpPr>
        <p:spPr>
          <a:xfrm>
            <a:off x="1584241" y="3716313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1" name="Google Shape;2201;p50"/>
          <p:cNvSpPr/>
          <p:nvPr/>
        </p:nvSpPr>
        <p:spPr>
          <a:xfrm>
            <a:off x="1726413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2" name="Google Shape;2202;p50"/>
          <p:cNvSpPr/>
          <p:nvPr/>
        </p:nvSpPr>
        <p:spPr>
          <a:xfrm>
            <a:off x="1869965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3" name="Google Shape;2203;p50"/>
          <p:cNvSpPr/>
          <p:nvPr/>
        </p:nvSpPr>
        <p:spPr>
          <a:xfrm>
            <a:off x="2013517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4" name="Google Shape;2204;p50"/>
          <p:cNvSpPr/>
          <p:nvPr/>
        </p:nvSpPr>
        <p:spPr>
          <a:xfrm>
            <a:off x="2157069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5" name="Google Shape;2205;p50"/>
          <p:cNvSpPr/>
          <p:nvPr/>
        </p:nvSpPr>
        <p:spPr>
          <a:xfrm>
            <a:off x="2304762" y="3716313"/>
            <a:ext cx="2811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6" name="Google Shape;2206;p50"/>
          <p:cNvSpPr/>
          <p:nvPr/>
        </p:nvSpPr>
        <p:spPr>
          <a:xfrm>
            <a:off x="524165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7" name="Google Shape;2207;p50"/>
          <p:cNvSpPr/>
          <p:nvPr/>
        </p:nvSpPr>
        <p:spPr>
          <a:xfrm>
            <a:off x="678760" y="3858155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8" name="Google Shape;2208;p50"/>
          <p:cNvSpPr/>
          <p:nvPr/>
        </p:nvSpPr>
        <p:spPr>
          <a:xfrm>
            <a:off x="820932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9" name="Google Shape;2209;p50"/>
          <p:cNvSpPr/>
          <p:nvPr/>
        </p:nvSpPr>
        <p:spPr>
          <a:xfrm>
            <a:off x="964484" y="3858155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0" name="Google Shape;2210;p50"/>
          <p:cNvSpPr/>
          <p:nvPr/>
        </p:nvSpPr>
        <p:spPr>
          <a:xfrm>
            <a:off x="1108036" y="3858155"/>
            <a:ext cx="712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1" name="Google Shape;2211;p50"/>
          <p:cNvSpPr/>
          <p:nvPr/>
        </p:nvSpPr>
        <p:spPr>
          <a:xfrm>
            <a:off x="1863063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2" name="Google Shape;2212;p50"/>
          <p:cNvSpPr/>
          <p:nvPr/>
        </p:nvSpPr>
        <p:spPr>
          <a:xfrm>
            <a:off x="2007996" y="3858155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3" name="Google Shape;2213;p50"/>
          <p:cNvSpPr/>
          <p:nvPr/>
        </p:nvSpPr>
        <p:spPr>
          <a:xfrm>
            <a:off x="2477300" y="3454161"/>
            <a:ext cx="109200" cy="22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4" name="Google Shape;2214;p50"/>
          <p:cNvSpPr/>
          <p:nvPr/>
        </p:nvSpPr>
        <p:spPr>
          <a:xfrm>
            <a:off x="2326847" y="3454161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5" name="Google Shape;2215;p50"/>
          <p:cNvSpPr/>
          <p:nvPr/>
        </p:nvSpPr>
        <p:spPr>
          <a:xfrm>
            <a:off x="2181915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6" name="Google Shape;2216;p50"/>
          <p:cNvSpPr/>
          <p:nvPr/>
        </p:nvSpPr>
        <p:spPr>
          <a:xfrm>
            <a:off x="2039743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7" name="Google Shape;2217;p50"/>
          <p:cNvSpPr/>
          <p:nvPr/>
        </p:nvSpPr>
        <p:spPr>
          <a:xfrm>
            <a:off x="1894811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8" name="Google Shape;2218;p50"/>
          <p:cNvSpPr/>
          <p:nvPr/>
        </p:nvSpPr>
        <p:spPr>
          <a:xfrm>
            <a:off x="1752639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9" name="Google Shape;2219;p50"/>
          <p:cNvSpPr/>
          <p:nvPr/>
        </p:nvSpPr>
        <p:spPr>
          <a:xfrm>
            <a:off x="1607707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0" name="Google Shape;2220;p50"/>
          <p:cNvSpPr/>
          <p:nvPr/>
        </p:nvSpPr>
        <p:spPr>
          <a:xfrm>
            <a:off x="1465535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1" name="Google Shape;2221;p50"/>
          <p:cNvSpPr/>
          <p:nvPr/>
        </p:nvSpPr>
        <p:spPr>
          <a:xfrm>
            <a:off x="1321983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2" name="Google Shape;2222;p50"/>
          <p:cNvSpPr/>
          <p:nvPr/>
        </p:nvSpPr>
        <p:spPr>
          <a:xfrm>
            <a:off x="1178431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3" name="Google Shape;2223;p50"/>
          <p:cNvSpPr/>
          <p:nvPr/>
        </p:nvSpPr>
        <p:spPr>
          <a:xfrm>
            <a:off x="1034879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4" name="Google Shape;2224;p50"/>
          <p:cNvSpPr/>
          <p:nvPr/>
        </p:nvSpPr>
        <p:spPr>
          <a:xfrm>
            <a:off x="891327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5" name="Google Shape;2225;p50"/>
          <p:cNvSpPr/>
          <p:nvPr/>
        </p:nvSpPr>
        <p:spPr>
          <a:xfrm>
            <a:off x="747775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6" name="Google Shape;2226;p50"/>
          <p:cNvSpPr/>
          <p:nvPr/>
        </p:nvSpPr>
        <p:spPr>
          <a:xfrm>
            <a:off x="524165" y="3454161"/>
            <a:ext cx="191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7" name="Google Shape;2227;p50"/>
          <p:cNvSpPr/>
          <p:nvPr/>
        </p:nvSpPr>
        <p:spPr>
          <a:xfrm>
            <a:off x="2250930" y="3579538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8" name="Google Shape;2228;p50"/>
          <p:cNvSpPr/>
          <p:nvPr/>
        </p:nvSpPr>
        <p:spPr>
          <a:xfrm>
            <a:off x="2105997" y="3579538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9" name="Google Shape;2229;p50"/>
          <p:cNvSpPr/>
          <p:nvPr/>
        </p:nvSpPr>
        <p:spPr>
          <a:xfrm>
            <a:off x="1963826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0" name="Google Shape;2230;p50"/>
          <p:cNvSpPr/>
          <p:nvPr/>
        </p:nvSpPr>
        <p:spPr>
          <a:xfrm>
            <a:off x="1818894" y="3579538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1" name="Google Shape;2231;p50"/>
          <p:cNvSpPr/>
          <p:nvPr/>
        </p:nvSpPr>
        <p:spPr>
          <a:xfrm>
            <a:off x="1676722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2" name="Google Shape;2232;p50"/>
          <p:cNvSpPr/>
          <p:nvPr/>
        </p:nvSpPr>
        <p:spPr>
          <a:xfrm>
            <a:off x="1533170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3" name="Google Shape;2233;p50"/>
          <p:cNvSpPr/>
          <p:nvPr/>
        </p:nvSpPr>
        <p:spPr>
          <a:xfrm>
            <a:off x="1389618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4" name="Google Shape;2234;p50"/>
          <p:cNvSpPr/>
          <p:nvPr/>
        </p:nvSpPr>
        <p:spPr>
          <a:xfrm>
            <a:off x="1246066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5" name="Google Shape;2235;p50"/>
          <p:cNvSpPr/>
          <p:nvPr/>
        </p:nvSpPr>
        <p:spPr>
          <a:xfrm>
            <a:off x="1102515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6" name="Google Shape;2236;p50"/>
          <p:cNvSpPr/>
          <p:nvPr/>
        </p:nvSpPr>
        <p:spPr>
          <a:xfrm>
            <a:off x="958962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7" name="Google Shape;2237;p50"/>
          <p:cNvSpPr/>
          <p:nvPr/>
        </p:nvSpPr>
        <p:spPr>
          <a:xfrm>
            <a:off x="815411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8" name="Google Shape;2238;p50"/>
          <p:cNvSpPr/>
          <p:nvPr/>
        </p:nvSpPr>
        <p:spPr>
          <a:xfrm>
            <a:off x="524165" y="3579538"/>
            <a:ext cx="2526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9" name="Google Shape;2239;p50"/>
          <p:cNvSpPr/>
          <p:nvPr/>
        </p:nvSpPr>
        <p:spPr>
          <a:xfrm>
            <a:off x="2319945" y="3849290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0" name="Google Shape;2240;p50"/>
          <p:cNvSpPr/>
          <p:nvPr/>
        </p:nvSpPr>
        <p:spPr>
          <a:xfrm>
            <a:off x="2319945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1" name="Google Shape;2241;p50"/>
          <p:cNvSpPr/>
          <p:nvPr/>
        </p:nvSpPr>
        <p:spPr>
          <a:xfrm>
            <a:off x="2177773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2" name="Google Shape;2242;p50"/>
          <p:cNvSpPr/>
          <p:nvPr/>
        </p:nvSpPr>
        <p:spPr>
          <a:xfrm>
            <a:off x="2463497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3" name="Google Shape;2243;p50"/>
          <p:cNvSpPr/>
          <p:nvPr/>
        </p:nvSpPr>
        <p:spPr>
          <a:xfrm>
            <a:off x="953654" y="3574461"/>
            <a:ext cx="448121" cy="1020435"/>
          </a:xfrm>
          <a:custGeom>
            <a:avLst/>
            <a:gdLst/>
            <a:ahLst/>
            <a:cxnLst/>
            <a:rect l="l" t="t" r="r" b="b"/>
            <a:pathLst>
              <a:path w="397" h="664" extrusionOk="0">
                <a:moveTo>
                  <a:pt x="248" y="0"/>
                </a:moveTo>
                <a:lnTo>
                  <a:pt x="257" y="0"/>
                </a:lnTo>
                <a:lnTo>
                  <a:pt x="263" y="2"/>
                </a:lnTo>
                <a:lnTo>
                  <a:pt x="269" y="9"/>
                </a:lnTo>
                <a:lnTo>
                  <a:pt x="276" y="19"/>
                </a:lnTo>
                <a:lnTo>
                  <a:pt x="278" y="36"/>
                </a:lnTo>
                <a:lnTo>
                  <a:pt x="278" y="336"/>
                </a:lnTo>
                <a:lnTo>
                  <a:pt x="282" y="334"/>
                </a:lnTo>
                <a:lnTo>
                  <a:pt x="290" y="326"/>
                </a:lnTo>
                <a:lnTo>
                  <a:pt x="301" y="314"/>
                </a:lnTo>
                <a:lnTo>
                  <a:pt x="311" y="299"/>
                </a:lnTo>
                <a:lnTo>
                  <a:pt x="317" y="284"/>
                </a:lnTo>
                <a:lnTo>
                  <a:pt x="319" y="268"/>
                </a:lnTo>
                <a:lnTo>
                  <a:pt x="321" y="253"/>
                </a:lnTo>
                <a:lnTo>
                  <a:pt x="326" y="236"/>
                </a:lnTo>
                <a:lnTo>
                  <a:pt x="336" y="224"/>
                </a:lnTo>
                <a:lnTo>
                  <a:pt x="351" y="215"/>
                </a:lnTo>
                <a:lnTo>
                  <a:pt x="369" y="211"/>
                </a:lnTo>
                <a:lnTo>
                  <a:pt x="392" y="211"/>
                </a:lnTo>
                <a:lnTo>
                  <a:pt x="397" y="213"/>
                </a:lnTo>
                <a:lnTo>
                  <a:pt x="397" y="236"/>
                </a:lnTo>
                <a:lnTo>
                  <a:pt x="392" y="259"/>
                </a:lnTo>
                <a:lnTo>
                  <a:pt x="390" y="284"/>
                </a:lnTo>
                <a:lnTo>
                  <a:pt x="388" y="307"/>
                </a:lnTo>
                <a:lnTo>
                  <a:pt x="384" y="324"/>
                </a:lnTo>
                <a:lnTo>
                  <a:pt x="380" y="339"/>
                </a:lnTo>
                <a:lnTo>
                  <a:pt x="369" y="362"/>
                </a:lnTo>
                <a:lnTo>
                  <a:pt x="359" y="389"/>
                </a:lnTo>
                <a:lnTo>
                  <a:pt x="347" y="416"/>
                </a:lnTo>
                <a:lnTo>
                  <a:pt x="336" y="443"/>
                </a:lnTo>
                <a:lnTo>
                  <a:pt x="326" y="464"/>
                </a:lnTo>
                <a:lnTo>
                  <a:pt x="319" y="479"/>
                </a:lnTo>
                <a:lnTo>
                  <a:pt x="313" y="489"/>
                </a:lnTo>
                <a:lnTo>
                  <a:pt x="303" y="506"/>
                </a:lnTo>
                <a:lnTo>
                  <a:pt x="290" y="520"/>
                </a:lnTo>
                <a:lnTo>
                  <a:pt x="278" y="537"/>
                </a:lnTo>
                <a:lnTo>
                  <a:pt x="265" y="550"/>
                </a:lnTo>
                <a:lnTo>
                  <a:pt x="255" y="558"/>
                </a:lnTo>
                <a:lnTo>
                  <a:pt x="246" y="558"/>
                </a:lnTo>
                <a:lnTo>
                  <a:pt x="242" y="556"/>
                </a:lnTo>
                <a:lnTo>
                  <a:pt x="240" y="554"/>
                </a:lnTo>
                <a:lnTo>
                  <a:pt x="240" y="556"/>
                </a:lnTo>
                <a:lnTo>
                  <a:pt x="242" y="556"/>
                </a:lnTo>
                <a:lnTo>
                  <a:pt x="242" y="558"/>
                </a:lnTo>
                <a:lnTo>
                  <a:pt x="244" y="558"/>
                </a:lnTo>
                <a:lnTo>
                  <a:pt x="246" y="560"/>
                </a:lnTo>
                <a:lnTo>
                  <a:pt x="246" y="662"/>
                </a:lnTo>
                <a:lnTo>
                  <a:pt x="36" y="664"/>
                </a:lnTo>
                <a:lnTo>
                  <a:pt x="36" y="552"/>
                </a:lnTo>
                <a:lnTo>
                  <a:pt x="34" y="550"/>
                </a:lnTo>
                <a:lnTo>
                  <a:pt x="25" y="545"/>
                </a:lnTo>
                <a:lnTo>
                  <a:pt x="17" y="537"/>
                </a:lnTo>
                <a:lnTo>
                  <a:pt x="9" y="522"/>
                </a:lnTo>
                <a:lnTo>
                  <a:pt x="2" y="502"/>
                </a:lnTo>
                <a:lnTo>
                  <a:pt x="0" y="474"/>
                </a:lnTo>
                <a:lnTo>
                  <a:pt x="0" y="188"/>
                </a:lnTo>
                <a:lnTo>
                  <a:pt x="2" y="182"/>
                </a:lnTo>
                <a:lnTo>
                  <a:pt x="6" y="174"/>
                </a:lnTo>
                <a:lnTo>
                  <a:pt x="17" y="167"/>
                </a:lnTo>
                <a:lnTo>
                  <a:pt x="34" y="163"/>
                </a:lnTo>
                <a:lnTo>
                  <a:pt x="46" y="165"/>
                </a:lnTo>
                <a:lnTo>
                  <a:pt x="54" y="174"/>
                </a:lnTo>
                <a:lnTo>
                  <a:pt x="59" y="184"/>
                </a:lnTo>
                <a:lnTo>
                  <a:pt x="59" y="242"/>
                </a:lnTo>
                <a:lnTo>
                  <a:pt x="69" y="234"/>
                </a:lnTo>
                <a:lnTo>
                  <a:pt x="69" y="144"/>
                </a:lnTo>
                <a:lnTo>
                  <a:pt x="75" y="132"/>
                </a:lnTo>
                <a:lnTo>
                  <a:pt x="88" y="123"/>
                </a:lnTo>
                <a:lnTo>
                  <a:pt x="96" y="121"/>
                </a:lnTo>
                <a:lnTo>
                  <a:pt x="111" y="121"/>
                </a:lnTo>
                <a:lnTo>
                  <a:pt x="121" y="123"/>
                </a:lnTo>
                <a:lnTo>
                  <a:pt x="130" y="132"/>
                </a:lnTo>
                <a:lnTo>
                  <a:pt x="134" y="153"/>
                </a:lnTo>
                <a:lnTo>
                  <a:pt x="134" y="234"/>
                </a:lnTo>
                <a:lnTo>
                  <a:pt x="144" y="234"/>
                </a:lnTo>
                <a:lnTo>
                  <a:pt x="144" y="119"/>
                </a:lnTo>
                <a:lnTo>
                  <a:pt x="146" y="111"/>
                </a:lnTo>
                <a:lnTo>
                  <a:pt x="150" y="105"/>
                </a:lnTo>
                <a:lnTo>
                  <a:pt x="161" y="96"/>
                </a:lnTo>
                <a:lnTo>
                  <a:pt x="178" y="94"/>
                </a:lnTo>
                <a:lnTo>
                  <a:pt x="180" y="94"/>
                </a:lnTo>
                <a:lnTo>
                  <a:pt x="188" y="96"/>
                </a:lnTo>
                <a:lnTo>
                  <a:pt x="194" y="100"/>
                </a:lnTo>
                <a:lnTo>
                  <a:pt x="203" y="111"/>
                </a:lnTo>
                <a:lnTo>
                  <a:pt x="205" y="128"/>
                </a:lnTo>
                <a:lnTo>
                  <a:pt x="205" y="224"/>
                </a:lnTo>
                <a:lnTo>
                  <a:pt x="223" y="224"/>
                </a:lnTo>
                <a:lnTo>
                  <a:pt x="223" y="23"/>
                </a:lnTo>
                <a:lnTo>
                  <a:pt x="226" y="17"/>
                </a:lnTo>
                <a:lnTo>
                  <a:pt x="228" y="13"/>
                </a:lnTo>
                <a:lnTo>
                  <a:pt x="236" y="4"/>
                </a:lnTo>
                <a:lnTo>
                  <a:pt x="240" y="2"/>
                </a:lnTo>
                <a:lnTo>
                  <a:pt x="248" y="0"/>
                </a:lnTo>
                <a:close/>
              </a:path>
            </a:pathLst>
          </a:custGeom>
          <a:solidFill>
            <a:srgbClr val="FEC89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4" name="Google Shape;2244;p50"/>
          <p:cNvSpPr/>
          <p:nvPr/>
        </p:nvSpPr>
        <p:spPr>
          <a:xfrm>
            <a:off x="1610456" y="3536136"/>
            <a:ext cx="450378" cy="1066539"/>
          </a:xfrm>
          <a:custGeom>
            <a:avLst/>
            <a:gdLst/>
            <a:ahLst/>
            <a:cxnLst/>
            <a:rect l="l" t="t" r="r" b="b"/>
            <a:pathLst>
              <a:path w="399" h="694" extrusionOk="0">
                <a:moveTo>
                  <a:pt x="219" y="0"/>
                </a:moveTo>
                <a:lnTo>
                  <a:pt x="234" y="2"/>
                </a:lnTo>
                <a:lnTo>
                  <a:pt x="246" y="13"/>
                </a:lnTo>
                <a:lnTo>
                  <a:pt x="253" y="31"/>
                </a:lnTo>
                <a:lnTo>
                  <a:pt x="255" y="58"/>
                </a:lnTo>
                <a:lnTo>
                  <a:pt x="255" y="249"/>
                </a:lnTo>
                <a:lnTo>
                  <a:pt x="259" y="253"/>
                </a:lnTo>
                <a:lnTo>
                  <a:pt x="267" y="253"/>
                </a:lnTo>
                <a:lnTo>
                  <a:pt x="269" y="251"/>
                </a:lnTo>
                <a:lnTo>
                  <a:pt x="269" y="54"/>
                </a:lnTo>
                <a:lnTo>
                  <a:pt x="273" y="46"/>
                </a:lnTo>
                <a:lnTo>
                  <a:pt x="278" y="40"/>
                </a:lnTo>
                <a:lnTo>
                  <a:pt x="282" y="36"/>
                </a:lnTo>
                <a:lnTo>
                  <a:pt x="286" y="33"/>
                </a:lnTo>
                <a:lnTo>
                  <a:pt x="294" y="31"/>
                </a:lnTo>
                <a:lnTo>
                  <a:pt x="311" y="33"/>
                </a:lnTo>
                <a:lnTo>
                  <a:pt x="319" y="42"/>
                </a:lnTo>
                <a:lnTo>
                  <a:pt x="326" y="56"/>
                </a:lnTo>
                <a:lnTo>
                  <a:pt x="328" y="77"/>
                </a:lnTo>
                <a:lnTo>
                  <a:pt x="328" y="259"/>
                </a:lnTo>
                <a:lnTo>
                  <a:pt x="330" y="263"/>
                </a:lnTo>
                <a:lnTo>
                  <a:pt x="330" y="265"/>
                </a:lnTo>
                <a:lnTo>
                  <a:pt x="332" y="267"/>
                </a:lnTo>
                <a:lnTo>
                  <a:pt x="336" y="265"/>
                </a:lnTo>
                <a:lnTo>
                  <a:pt x="338" y="263"/>
                </a:lnTo>
                <a:lnTo>
                  <a:pt x="338" y="102"/>
                </a:lnTo>
                <a:lnTo>
                  <a:pt x="340" y="96"/>
                </a:lnTo>
                <a:lnTo>
                  <a:pt x="344" y="86"/>
                </a:lnTo>
                <a:lnTo>
                  <a:pt x="355" y="79"/>
                </a:lnTo>
                <a:lnTo>
                  <a:pt x="372" y="75"/>
                </a:lnTo>
                <a:lnTo>
                  <a:pt x="374" y="75"/>
                </a:lnTo>
                <a:lnTo>
                  <a:pt x="378" y="77"/>
                </a:lnTo>
                <a:lnTo>
                  <a:pt x="384" y="79"/>
                </a:lnTo>
                <a:lnTo>
                  <a:pt x="392" y="86"/>
                </a:lnTo>
                <a:lnTo>
                  <a:pt x="397" y="98"/>
                </a:lnTo>
                <a:lnTo>
                  <a:pt x="399" y="117"/>
                </a:lnTo>
                <a:lnTo>
                  <a:pt x="399" y="497"/>
                </a:lnTo>
                <a:lnTo>
                  <a:pt x="397" y="510"/>
                </a:lnTo>
                <a:lnTo>
                  <a:pt x="390" y="529"/>
                </a:lnTo>
                <a:lnTo>
                  <a:pt x="382" y="549"/>
                </a:lnTo>
                <a:lnTo>
                  <a:pt x="367" y="568"/>
                </a:lnTo>
                <a:lnTo>
                  <a:pt x="367" y="694"/>
                </a:lnTo>
                <a:lnTo>
                  <a:pt x="148" y="694"/>
                </a:lnTo>
                <a:lnTo>
                  <a:pt x="148" y="570"/>
                </a:lnTo>
                <a:lnTo>
                  <a:pt x="144" y="568"/>
                </a:lnTo>
                <a:lnTo>
                  <a:pt x="134" y="562"/>
                </a:lnTo>
                <a:lnTo>
                  <a:pt x="117" y="549"/>
                </a:lnTo>
                <a:lnTo>
                  <a:pt x="100" y="535"/>
                </a:lnTo>
                <a:lnTo>
                  <a:pt x="86" y="514"/>
                </a:lnTo>
                <a:lnTo>
                  <a:pt x="73" y="489"/>
                </a:lnTo>
                <a:lnTo>
                  <a:pt x="63" y="462"/>
                </a:lnTo>
                <a:lnTo>
                  <a:pt x="54" y="443"/>
                </a:lnTo>
                <a:lnTo>
                  <a:pt x="44" y="422"/>
                </a:lnTo>
                <a:lnTo>
                  <a:pt x="42" y="412"/>
                </a:lnTo>
                <a:lnTo>
                  <a:pt x="36" y="395"/>
                </a:lnTo>
                <a:lnTo>
                  <a:pt x="34" y="380"/>
                </a:lnTo>
                <a:lnTo>
                  <a:pt x="29" y="366"/>
                </a:lnTo>
                <a:lnTo>
                  <a:pt x="27" y="351"/>
                </a:lnTo>
                <a:lnTo>
                  <a:pt x="23" y="332"/>
                </a:lnTo>
                <a:lnTo>
                  <a:pt x="19" y="311"/>
                </a:lnTo>
                <a:lnTo>
                  <a:pt x="11" y="284"/>
                </a:lnTo>
                <a:lnTo>
                  <a:pt x="0" y="249"/>
                </a:lnTo>
                <a:lnTo>
                  <a:pt x="4" y="247"/>
                </a:lnTo>
                <a:lnTo>
                  <a:pt x="13" y="238"/>
                </a:lnTo>
                <a:lnTo>
                  <a:pt x="25" y="232"/>
                </a:lnTo>
                <a:lnTo>
                  <a:pt x="40" y="232"/>
                </a:lnTo>
                <a:lnTo>
                  <a:pt x="52" y="238"/>
                </a:lnTo>
                <a:lnTo>
                  <a:pt x="65" y="253"/>
                </a:lnTo>
                <a:lnTo>
                  <a:pt x="73" y="269"/>
                </a:lnTo>
                <a:lnTo>
                  <a:pt x="77" y="284"/>
                </a:lnTo>
                <a:lnTo>
                  <a:pt x="82" y="301"/>
                </a:lnTo>
                <a:lnTo>
                  <a:pt x="88" y="315"/>
                </a:lnTo>
                <a:lnTo>
                  <a:pt x="98" y="330"/>
                </a:lnTo>
                <a:lnTo>
                  <a:pt x="107" y="345"/>
                </a:lnTo>
                <a:lnTo>
                  <a:pt x="115" y="355"/>
                </a:lnTo>
                <a:lnTo>
                  <a:pt x="119" y="359"/>
                </a:lnTo>
                <a:lnTo>
                  <a:pt x="119" y="353"/>
                </a:lnTo>
                <a:lnTo>
                  <a:pt x="121" y="334"/>
                </a:lnTo>
                <a:lnTo>
                  <a:pt x="121" y="163"/>
                </a:lnTo>
                <a:lnTo>
                  <a:pt x="119" y="130"/>
                </a:lnTo>
                <a:lnTo>
                  <a:pt x="119" y="67"/>
                </a:lnTo>
                <a:lnTo>
                  <a:pt x="121" y="54"/>
                </a:lnTo>
                <a:lnTo>
                  <a:pt x="125" y="40"/>
                </a:lnTo>
                <a:lnTo>
                  <a:pt x="134" y="29"/>
                </a:lnTo>
                <a:lnTo>
                  <a:pt x="148" y="23"/>
                </a:lnTo>
                <a:lnTo>
                  <a:pt x="163" y="23"/>
                </a:lnTo>
                <a:lnTo>
                  <a:pt x="171" y="29"/>
                </a:lnTo>
                <a:lnTo>
                  <a:pt x="178" y="40"/>
                </a:lnTo>
                <a:lnTo>
                  <a:pt x="180" y="50"/>
                </a:lnTo>
                <a:lnTo>
                  <a:pt x="182" y="58"/>
                </a:lnTo>
                <a:lnTo>
                  <a:pt x="182" y="249"/>
                </a:lnTo>
                <a:lnTo>
                  <a:pt x="184" y="251"/>
                </a:lnTo>
                <a:lnTo>
                  <a:pt x="190" y="251"/>
                </a:lnTo>
                <a:lnTo>
                  <a:pt x="194" y="247"/>
                </a:lnTo>
                <a:lnTo>
                  <a:pt x="194" y="21"/>
                </a:lnTo>
                <a:lnTo>
                  <a:pt x="200" y="8"/>
                </a:lnTo>
                <a:lnTo>
                  <a:pt x="205" y="4"/>
                </a:lnTo>
                <a:lnTo>
                  <a:pt x="211" y="2"/>
                </a:lnTo>
                <a:lnTo>
                  <a:pt x="219" y="0"/>
                </a:lnTo>
                <a:close/>
              </a:path>
            </a:pathLst>
          </a:custGeom>
          <a:solidFill>
            <a:srgbClr val="FEC89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5" name="Google Shape;2245;p50"/>
          <p:cNvSpPr txBox="1"/>
          <p:nvPr/>
        </p:nvSpPr>
        <p:spPr>
          <a:xfrm>
            <a:off x="2916650" y="1402400"/>
            <a:ext cx="9171900" cy="4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 dirty="0">
                <a:solidFill>
                  <a:srgbClr val="FFFFFF"/>
                </a:solidFill>
              </a:rPr>
              <a:t>Launch a WordPress Website with Amazon EC2</a:t>
            </a:r>
            <a:endParaRPr sz="3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</a:rPr>
              <a:t>•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1: Launch an Amazon EC2 Instance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</a:rPr>
              <a:t>•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2: Configure your Instance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</a:rPr>
              <a:t>•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3: Make Changes to Your Website </a:t>
            </a:r>
            <a:r>
              <a:rPr lang="en-US" sz="24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($0)</a:t>
            </a:r>
            <a:endParaRPr sz="2400" dirty="0">
              <a:solidFill>
                <a:srgbClr val="FFFF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FFFFFF"/>
              </a:solidFill>
            </a:endParaRPr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 dirty="0">
                <a:solidFill>
                  <a:srgbClr val="FFFFFF"/>
                </a:solidFill>
              </a:rPr>
              <a:t>Register a Domain Name with Amazon Route 53</a:t>
            </a:r>
            <a:endParaRPr sz="3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</a:rPr>
              <a:t>•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1: Obtain a Static URL </a:t>
            </a:r>
            <a:r>
              <a:rPr lang="en-US" sz="24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($0 or $0.005/h)</a:t>
            </a:r>
            <a:endParaRPr sz="2400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2400" dirty="0">
                <a:solidFill>
                  <a:srgbClr val="FFFFFF"/>
                </a:solidFill>
              </a:rPr>
              <a:t>•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2: Register a Domain Name </a:t>
            </a:r>
            <a:r>
              <a:rPr lang="en-US" sz="24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(.com $12)</a:t>
            </a:r>
            <a:endParaRPr sz="2400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2400" dirty="0">
                <a:solidFill>
                  <a:srgbClr val="FFFFFF"/>
                </a:solidFill>
              </a:rPr>
              <a:t>•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3: Configure DNS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848C"/>
        </a:solidFill>
        <a:effectLst/>
      </p:bgPr>
    </p:bg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51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Building Your Own Website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1" name="Google Shape;2251;p51"/>
          <p:cNvSpPr/>
          <p:nvPr/>
        </p:nvSpPr>
        <p:spPr>
          <a:xfrm>
            <a:off x="506281" y="1618142"/>
            <a:ext cx="1104000" cy="223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2" name="Google Shape;2252;p51"/>
          <p:cNvSpPr/>
          <p:nvPr/>
        </p:nvSpPr>
        <p:spPr>
          <a:xfrm>
            <a:off x="595248" y="1715099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3" name="Google Shape;2253;p51"/>
          <p:cNvSpPr/>
          <p:nvPr/>
        </p:nvSpPr>
        <p:spPr>
          <a:xfrm>
            <a:off x="666081" y="1827896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4" name="Google Shape;2254;p51"/>
          <p:cNvSpPr/>
          <p:nvPr/>
        </p:nvSpPr>
        <p:spPr>
          <a:xfrm>
            <a:off x="754403" y="1940693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5" name="Google Shape;2255;p51"/>
          <p:cNvSpPr/>
          <p:nvPr/>
        </p:nvSpPr>
        <p:spPr>
          <a:xfrm>
            <a:off x="669050" y="2391880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6" name="Google Shape;2256;p51"/>
          <p:cNvSpPr/>
          <p:nvPr/>
        </p:nvSpPr>
        <p:spPr>
          <a:xfrm>
            <a:off x="752208" y="2504676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7" name="Google Shape;2257;p51"/>
          <p:cNvSpPr/>
          <p:nvPr/>
        </p:nvSpPr>
        <p:spPr>
          <a:xfrm>
            <a:off x="755722" y="2617473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8" name="Google Shape;2258;p51"/>
          <p:cNvSpPr/>
          <p:nvPr/>
        </p:nvSpPr>
        <p:spPr>
          <a:xfrm>
            <a:off x="755722" y="2730269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9" name="Google Shape;2259;p51"/>
          <p:cNvSpPr/>
          <p:nvPr/>
        </p:nvSpPr>
        <p:spPr>
          <a:xfrm>
            <a:off x="759681" y="2843067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0" name="Google Shape;2260;p51"/>
          <p:cNvSpPr/>
          <p:nvPr/>
        </p:nvSpPr>
        <p:spPr>
          <a:xfrm>
            <a:off x="2364877" y="3294248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1" name="Google Shape;2261;p51"/>
          <p:cNvSpPr/>
          <p:nvPr/>
        </p:nvSpPr>
        <p:spPr>
          <a:xfrm>
            <a:off x="2288881" y="3407045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2" name="Google Shape;2262;p51"/>
          <p:cNvSpPr/>
          <p:nvPr/>
        </p:nvSpPr>
        <p:spPr>
          <a:xfrm>
            <a:off x="595248" y="3181456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3" name="Google Shape;2263;p51"/>
          <p:cNvSpPr/>
          <p:nvPr/>
        </p:nvSpPr>
        <p:spPr>
          <a:xfrm>
            <a:off x="666081" y="3294254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4" name="Google Shape;2264;p51"/>
          <p:cNvSpPr/>
          <p:nvPr/>
        </p:nvSpPr>
        <p:spPr>
          <a:xfrm>
            <a:off x="754403" y="3407050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5" name="Google Shape;2265;p51"/>
          <p:cNvSpPr/>
          <p:nvPr/>
        </p:nvSpPr>
        <p:spPr>
          <a:xfrm>
            <a:off x="2364877" y="3858232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6" name="Google Shape;2266;p51"/>
          <p:cNvSpPr/>
          <p:nvPr/>
        </p:nvSpPr>
        <p:spPr>
          <a:xfrm>
            <a:off x="2288881" y="3971022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7" name="Google Shape;2267;p51"/>
          <p:cNvSpPr/>
          <p:nvPr/>
        </p:nvSpPr>
        <p:spPr>
          <a:xfrm>
            <a:off x="506281" y="1446600"/>
            <a:ext cx="1104000" cy="171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8" name="Google Shape;2268;p51"/>
          <p:cNvSpPr/>
          <p:nvPr/>
        </p:nvSpPr>
        <p:spPr>
          <a:xfrm>
            <a:off x="455150" y="3265462"/>
            <a:ext cx="2186400" cy="7677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9" name="Google Shape;2269;p51"/>
          <p:cNvSpPr/>
          <p:nvPr/>
        </p:nvSpPr>
        <p:spPr>
          <a:xfrm>
            <a:off x="524165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0" name="Google Shape;2270;p51"/>
          <p:cNvSpPr/>
          <p:nvPr/>
        </p:nvSpPr>
        <p:spPr>
          <a:xfrm>
            <a:off x="675999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1" name="Google Shape;2271;p51"/>
          <p:cNvSpPr/>
          <p:nvPr/>
        </p:nvSpPr>
        <p:spPr>
          <a:xfrm>
            <a:off x="819551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2" name="Google Shape;2272;p51"/>
          <p:cNvSpPr/>
          <p:nvPr/>
        </p:nvSpPr>
        <p:spPr>
          <a:xfrm>
            <a:off x="963103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3" name="Google Shape;2273;p51"/>
          <p:cNvSpPr/>
          <p:nvPr/>
        </p:nvSpPr>
        <p:spPr>
          <a:xfrm>
            <a:off x="1106655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4" name="Google Shape;2274;p51"/>
          <p:cNvSpPr/>
          <p:nvPr/>
        </p:nvSpPr>
        <p:spPr>
          <a:xfrm>
            <a:off x="1250207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5" name="Google Shape;2275;p51"/>
          <p:cNvSpPr/>
          <p:nvPr/>
        </p:nvSpPr>
        <p:spPr>
          <a:xfrm>
            <a:off x="1393759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6" name="Google Shape;2276;p51"/>
          <p:cNvSpPr/>
          <p:nvPr/>
        </p:nvSpPr>
        <p:spPr>
          <a:xfrm>
            <a:off x="1535931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7" name="Google Shape;2277;p51"/>
          <p:cNvSpPr/>
          <p:nvPr/>
        </p:nvSpPr>
        <p:spPr>
          <a:xfrm>
            <a:off x="1680863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8" name="Google Shape;2278;p51"/>
          <p:cNvSpPr/>
          <p:nvPr/>
        </p:nvSpPr>
        <p:spPr>
          <a:xfrm>
            <a:off x="1823035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9" name="Google Shape;2279;p51"/>
          <p:cNvSpPr/>
          <p:nvPr/>
        </p:nvSpPr>
        <p:spPr>
          <a:xfrm>
            <a:off x="1967967" y="3321185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0" name="Google Shape;2280;p51"/>
          <p:cNvSpPr/>
          <p:nvPr/>
        </p:nvSpPr>
        <p:spPr>
          <a:xfrm>
            <a:off x="2110139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1" name="Google Shape;2281;p51"/>
          <p:cNvSpPr/>
          <p:nvPr/>
        </p:nvSpPr>
        <p:spPr>
          <a:xfrm>
            <a:off x="2255071" y="3321185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2" name="Google Shape;2282;p51"/>
          <p:cNvSpPr/>
          <p:nvPr/>
        </p:nvSpPr>
        <p:spPr>
          <a:xfrm>
            <a:off x="2393101" y="3321185"/>
            <a:ext cx="1929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3" name="Google Shape;2283;p51"/>
          <p:cNvSpPr/>
          <p:nvPr/>
        </p:nvSpPr>
        <p:spPr>
          <a:xfrm>
            <a:off x="524165" y="3716313"/>
            <a:ext cx="158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4" name="Google Shape;2284;p51"/>
          <p:cNvSpPr/>
          <p:nvPr/>
        </p:nvSpPr>
        <p:spPr>
          <a:xfrm>
            <a:off x="722930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5" name="Google Shape;2285;p51"/>
          <p:cNvSpPr/>
          <p:nvPr/>
        </p:nvSpPr>
        <p:spPr>
          <a:xfrm>
            <a:off x="865102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6" name="Google Shape;2286;p51"/>
          <p:cNvSpPr/>
          <p:nvPr/>
        </p:nvSpPr>
        <p:spPr>
          <a:xfrm>
            <a:off x="1010033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7" name="Google Shape;2287;p51"/>
          <p:cNvSpPr/>
          <p:nvPr/>
        </p:nvSpPr>
        <p:spPr>
          <a:xfrm>
            <a:off x="1152206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8" name="Google Shape;2288;p51"/>
          <p:cNvSpPr/>
          <p:nvPr/>
        </p:nvSpPr>
        <p:spPr>
          <a:xfrm>
            <a:off x="1297137" y="3716313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9" name="Google Shape;2289;p51"/>
          <p:cNvSpPr/>
          <p:nvPr/>
        </p:nvSpPr>
        <p:spPr>
          <a:xfrm>
            <a:off x="1439309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0" name="Google Shape;2290;p51"/>
          <p:cNvSpPr/>
          <p:nvPr/>
        </p:nvSpPr>
        <p:spPr>
          <a:xfrm>
            <a:off x="1584241" y="3716313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1" name="Google Shape;2291;p51"/>
          <p:cNvSpPr/>
          <p:nvPr/>
        </p:nvSpPr>
        <p:spPr>
          <a:xfrm>
            <a:off x="1726413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2" name="Google Shape;2292;p51"/>
          <p:cNvSpPr/>
          <p:nvPr/>
        </p:nvSpPr>
        <p:spPr>
          <a:xfrm>
            <a:off x="1869965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3" name="Google Shape;2293;p51"/>
          <p:cNvSpPr/>
          <p:nvPr/>
        </p:nvSpPr>
        <p:spPr>
          <a:xfrm>
            <a:off x="2013517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4" name="Google Shape;2294;p51"/>
          <p:cNvSpPr/>
          <p:nvPr/>
        </p:nvSpPr>
        <p:spPr>
          <a:xfrm>
            <a:off x="2157069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5" name="Google Shape;2295;p51"/>
          <p:cNvSpPr/>
          <p:nvPr/>
        </p:nvSpPr>
        <p:spPr>
          <a:xfrm>
            <a:off x="2304762" y="3716313"/>
            <a:ext cx="2811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6" name="Google Shape;2296;p51"/>
          <p:cNvSpPr/>
          <p:nvPr/>
        </p:nvSpPr>
        <p:spPr>
          <a:xfrm>
            <a:off x="524165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7" name="Google Shape;2297;p51"/>
          <p:cNvSpPr/>
          <p:nvPr/>
        </p:nvSpPr>
        <p:spPr>
          <a:xfrm>
            <a:off x="678760" y="3858155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8" name="Google Shape;2298;p51"/>
          <p:cNvSpPr/>
          <p:nvPr/>
        </p:nvSpPr>
        <p:spPr>
          <a:xfrm>
            <a:off x="820932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9" name="Google Shape;2299;p51"/>
          <p:cNvSpPr/>
          <p:nvPr/>
        </p:nvSpPr>
        <p:spPr>
          <a:xfrm>
            <a:off x="964484" y="3858155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0" name="Google Shape;2300;p51"/>
          <p:cNvSpPr/>
          <p:nvPr/>
        </p:nvSpPr>
        <p:spPr>
          <a:xfrm>
            <a:off x="1108036" y="3858155"/>
            <a:ext cx="712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1" name="Google Shape;2301;p51"/>
          <p:cNvSpPr/>
          <p:nvPr/>
        </p:nvSpPr>
        <p:spPr>
          <a:xfrm>
            <a:off x="1863063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2" name="Google Shape;2302;p51"/>
          <p:cNvSpPr/>
          <p:nvPr/>
        </p:nvSpPr>
        <p:spPr>
          <a:xfrm>
            <a:off x="2007996" y="3858155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3" name="Google Shape;2303;p51"/>
          <p:cNvSpPr/>
          <p:nvPr/>
        </p:nvSpPr>
        <p:spPr>
          <a:xfrm>
            <a:off x="2477300" y="3454161"/>
            <a:ext cx="109200" cy="22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4" name="Google Shape;2304;p51"/>
          <p:cNvSpPr/>
          <p:nvPr/>
        </p:nvSpPr>
        <p:spPr>
          <a:xfrm>
            <a:off x="2326847" y="3454161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5" name="Google Shape;2305;p51"/>
          <p:cNvSpPr/>
          <p:nvPr/>
        </p:nvSpPr>
        <p:spPr>
          <a:xfrm>
            <a:off x="2181915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6" name="Google Shape;2306;p51"/>
          <p:cNvSpPr/>
          <p:nvPr/>
        </p:nvSpPr>
        <p:spPr>
          <a:xfrm>
            <a:off x="2039743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7" name="Google Shape;2307;p51"/>
          <p:cNvSpPr/>
          <p:nvPr/>
        </p:nvSpPr>
        <p:spPr>
          <a:xfrm>
            <a:off x="1894811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8" name="Google Shape;2308;p51"/>
          <p:cNvSpPr/>
          <p:nvPr/>
        </p:nvSpPr>
        <p:spPr>
          <a:xfrm>
            <a:off x="1752639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9" name="Google Shape;2309;p51"/>
          <p:cNvSpPr/>
          <p:nvPr/>
        </p:nvSpPr>
        <p:spPr>
          <a:xfrm>
            <a:off x="1607707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0" name="Google Shape;2310;p51"/>
          <p:cNvSpPr/>
          <p:nvPr/>
        </p:nvSpPr>
        <p:spPr>
          <a:xfrm>
            <a:off x="1465535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1" name="Google Shape;2311;p51"/>
          <p:cNvSpPr/>
          <p:nvPr/>
        </p:nvSpPr>
        <p:spPr>
          <a:xfrm>
            <a:off x="1321983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2" name="Google Shape;2312;p51"/>
          <p:cNvSpPr/>
          <p:nvPr/>
        </p:nvSpPr>
        <p:spPr>
          <a:xfrm>
            <a:off x="1178431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3" name="Google Shape;2313;p51"/>
          <p:cNvSpPr/>
          <p:nvPr/>
        </p:nvSpPr>
        <p:spPr>
          <a:xfrm>
            <a:off x="1034879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4" name="Google Shape;2314;p51"/>
          <p:cNvSpPr/>
          <p:nvPr/>
        </p:nvSpPr>
        <p:spPr>
          <a:xfrm>
            <a:off x="891327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5" name="Google Shape;2315;p51"/>
          <p:cNvSpPr/>
          <p:nvPr/>
        </p:nvSpPr>
        <p:spPr>
          <a:xfrm>
            <a:off x="747775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6" name="Google Shape;2316;p51"/>
          <p:cNvSpPr/>
          <p:nvPr/>
        </p:nvSpPr>
        <p:spPr>
          <a:xfrm>
            <a:off x="524165" y="3454161"/>
            <a:ext cx="191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7" name="Google Shape;2317;p51"/>
          <p:cNvSpPr/>
          <p:nvPr/>
        </p:nvSpPr>
        <p:spPr>
          <a:xfrm>
            <a:off x="2250930" y="3579538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8" name="Google Shape;2318;p51"/>
          <p:cNvSpPr/>
          <p:nvPr/>
        </p:nvSpPr>
        <p:spPr>
          <a:xfrm>
            <a:off x="2105997" y="3579538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9" name="Google Shape;2319;p51"/>
          <p:cNvSpPr/>
          <p:nvPr/>
        </p:nvSpPr>
        <p:spPr>
          <a:xfrm>
            <a:off x="1963826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0" name="Google Shape;2320;p51"/>
          <p:cNvSpPr/>
          <p:nvPr/>
        </p:nvSpPr>
        <p:spPr>
          <a:xfrm>
            <a:off x="1818894" y="3579538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1" name="Google Shape;2321;p51"/>
          <p:cNvSpPr/>
          <p:nvPr/>
        </p:nvSpPr>
        <p:spPr>
          <a:xfrm>
            <a:off x="1676722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2" name="Google Shape;2322;p51"/>
          <p:cNvSpPr/>
          <p:nvPr/>
        </p:nvSpPr>
        <p:spPr>
          <a:xfrm>
            <a:off x="1533170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3" name="Google Shape;2323;p51"/>
          <p:cNvSpPr/>
          <p:nvPr/>
        </p:nvSpPr>
        <p:spPr>
          <a:xfrm>
            <a:off x="1389618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4" name="Google Shape;2324;p51"/>
          <p:cNvSpPr/>
          <p:nvPr/>
        </p:nvSpPr>
        <p:spPr>
          <a:xfrm>
            <a:off x="1246066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5" name="Google Shape;2325;p51"/>
          <p:cNvSpPr/>
          <p:nvPr/>
        </p:nvSpPr>
        <p:spPr>
          <a:xfrm>
            <a:off x="1102515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6" name="Google Shape;2326;p51"/>
          <p:cNvSpPr/>
          <p:nvPr/>
        </p:nvSpPr>
        <p:spPr>
          <a:xfrm>
            <a:off x="958962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7" name="Google Shape;2327;p51"/>
          <p:cNvSpPr/>
          <p:nvPr/>
        </p:nvSpPr>
        <p:spPr>
          <a:xfrm>
            <a:off x="815411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8" name="Google Shape;2328;p51"/>
          <p:cNvSpPr/>
          <p:nvPr/>
        </p:nvSpPr>
        <p:spPr>
          <a:xfrm>
            <a:off x="524165" y="3579538"/>
            <a:ext cx="2526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9" name="Google Shape;2329;p51"/>
          <p:cNvSpPr/>
          <p:nvPr/>
        </p:nvSpPr>
        <p:spPr>
          <a:xfrm>
            <a:off x="2319945" y="3849290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0" name="Google Shape;2330;p51"/>
          <p:cNvSpPr/>
          <p:nvPr/>
        </p:nvSpPr>
        <p:spPr>
          <a:xfrm>
            <a:off x="2319945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1" name="Google Shape;2331;p51"/>
          <p:cNvSpPr/>
          <p:nvPr/>
        </p:nvSpPr>
        <p:spPr>
          <a:xfrm>
            <a:off x="2177773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2" name="Google Shape;2332;p51"/>
          <p:cNvSpPr/>
          <p:nvPr/>
        </p:nvSpPr>
        <p:spPr>
          <a:xfrm>
            <a:off x="2463497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p51"/>
          <p:cNvSpPr/>
          <p:nvPr/>
        </p:nvSpPr>
        <p:spPr>
          <a:xfrm>
            <a:off x="953654" y="3574461"/>
            <a:ext cx="448121" cy="1020435"/>
          </a:xfrm>
          <a:custGeom>
            <a:avLst/>
            <a:gdLst/>
            <a:ahLst/>
            <a:cxnLst/>
            <a:rect l="l" t="t" r="r" b="b"/>
            <a:pathLst>
              <a:path w="397" h="664" extrusionOk="0">
                <a:moveTo>
                  <a:pt x="248" y="0"/>
                </a:moveTo>
                <a:lnTo>
                  <a:pt x="257" y="0"/>
                </a:lnTo>
                <a:lnTo>
                  <a:pt x="263" y="2"/>
                </a:lnTo>
                <a:lnTo>
                  <a:pt x="269" y="9"/>
                </a:lnTo>
                <a:lnTo>
                  <a:pt x="276" y="19"/>
                </a:lnTo>
                <a:lnTo>
                  <a:pt x="278" y="36"/>
                </a:lnTo>
                <a:lnTo>
                  <a:pt x="278" y="336"/>
                </a:lnTo>
                <a:lnTo>
                  <a:pt x="282" y="334"/>
                </a:lnTo>
                <a:lnTo>
                  <a:pt x="290" y="326"/>
                </a:lnTo>
                <a:lnTo>
                  <a:pt x="301" y="314"/>
                </a:lnTo>
                <a:lnTo>
                  <a:pt x="311" y="299"/>
                </a:lnTo>
                <a:lnTo>
                  <a:pt x="317" y="284"/>
                </a:lnTo>
                <a:lnTo>
                  <a:pt x="319" y="268"/>
                </a:lnTo>
                <a:lnTo>
                  <a:pt x="321" y="253"/>
                </a:lnTo>
                <a:lnTo>
                  <a:pt x="326" y="236"/>
                </a:lnTo>
                <a:lnTo>
                  <a:pt x="336" y="224"/>
                </a:lnTo>
                <a:lnTo>
                  <a:pt x="351" y="215"/>
                </a:lnTo>
                <a:lnTo>
                  <a:pt x="369" y="211"/>
                </a:lnTo>
                <a:lnTo>
                  <a:pt x="392" y="211"/>
                </a:lnTo>
                <a:lnTo>
                  <a:pt x="397" y="213"/>
                </a:lnTo>
                <a:lnTo>
                  <a:pt x="397" y="236"/>
                </a:lnTo>
                <a:lnTo>
                  <a:pt x="392" y="259"/>
                </a:lnTo>
                <a:lnTo>
                  <a:pt x="390" y="284"/>
                </a:lnTo>
                <a:lnTo>
                  <a:pt x="388" y="307"/>
                </a:lnTo>
                <a:lnTo>
                  <a:pt x="384" y="324"/>
                </a:lnTo>
                <a:lnTo>
                  <a:pt x="380" y="339"/>
                </a:lnTo>
                <a:lnTo>
                  <a:pt x="369" y="362"/>
                </a:lnTo>
                <a:lnTo>
                  <a:pt x="359" y="389"/>
                </a:lnTo>
                <a:lnTo>
                  <a:pt x="347" y="416"/>
                </a:lnTo>
                <a:lnTo>
                  <a:pt x="336" y="443"/>
                </a:lnTo>
                <a:lnTo>
                  <a:pt x="326" y="464"/>
                </a:lnTo>
                <a:lnTo>
                  <a:pt x="319" y="479"/>
                </a:lnTo>
                <a:lnTo>
                  <a:pt x="313" y="489"/>
                </a:lnTo>
                <a:lnTo>
                  <a:pt x="303" y="506"/>
                </a:lnTo>
                <a:lnTo>
                  <a:pt x="290" y="520"/>
                </a:lnTo>
                <a:lnTo>
                  <a:pt x="278" y="537"/>
                </a:lnTo>
                <a:lnTo>
                  <a:pt x="265" y="550"/>
                </a:lnTo>
                <a:lnTo>
                  <a:pt x="255" y="558"/>
                </a:lnTo>
                <a:lnTo>
                  <a:pt x="246" y="558"/>
                </a:lnTo>
                <a:lnTo>
                  <a:pt x="242" y="556"/>
                </a:lnTo>
                <a:lnTo>
                  <a:pt x="240" y="554"/>
                </a:lnTo>
                <a:lnTo>
                  <a:pt x="240" y="556"/>
                </a:lnTo>
                <a:lnTo>
                  <a:pt x="242" y="556"/>
                </a:lnTo>
                <a:lnTo>
                  <a:pt x="242" y="558"/>
                </a:lnTo>
                <a:lnTo>
                  <a:pt x="244" y="558"/>
                </a:lnTo>
                <a:lnTo>
                  <a:pt x="246" y="560"/>
                </a:lnTo>
                <a:lnTo>
                  <a:pt x="246" y="662"/>
                </a:lnTo>
                <a:lnTo>
                  <a:pt x="36" y="664"/>
                </a:lnTo>
                <a:lnTo>
                  <a:pt x="36" y="552"/>
                </a:lnTo>
                <a:lnTo>
                  <a:pt x="34" y="550"/>
                </a:lnTo>
                <a:lnTo>
                  <a:pt x="25" y="545"/>
                </a:lnTo>
                <a:lnTo>
                  <a:pt x="17" y="537"/>
                </a:lnTo>
                <a:lnTo>
                  <a:pt x="9" y="522"/>
                </a:lnTo>
                <a:lnTo>
                  <a:pt x="2" y="502"/>
                </a:lnTo>
                <a:lnTo>
                  <a:pt x="0" y="474"/>
                </a:lnTo>
                <a:lnTo>
                  <a:pt x="0" y="188"/>
                </a:lnTo>
                <a:lnTo>
                  <a:pt x="2" y="182"/>
                </a:lnTo>
                <a:lnTo>
                  <a:pt x="6" y="174"/>
                </a:lnTo>
                <a:lnTo>
                  <a:pt x="17" y="167"/>
                </a:lnTo>
                <a:lnTo>
                  <a:pt x="34" y="163"/>
                </a:lnTo>
                <a:lnTo>
                  <a:pt x="46" y="165"/>
                </a:lnTo>
                <a:lnTo>
                  <a:pt x="54" y="174"/>
                </a:lnTo>
                <a:lnTo>
                  <a:pt x="59" y="184"/>
                </a:lnTo>
                <a:lnTo>
                  <a:pt x="59" y="242"/>
                </a:lnTo>
                <a:lnTo>
                  <a:pt x="69" y="234"/>
                </a:lnTo>
                <a:lnTo>
                  <a:pt x="69" y="144"/>
                </a:lnTo>
                <a:lnTo>
                  <a:pt x="75" y="132"/>
                </a:lnTo>
                <a:lnTo>
                  <a:pt x="88" y="123"/>
                </a:lnTo>
                <a:lnTo>
                  <a:pt x="96" y="121"/>
                </a:lnTo>
                <a:lnTo>
                  <a:pt x="111" y="121"/>
                </a:lnTo>
                <a:lnTo>
                  <a:pt x="121" y="123"/>
                </a:lnTo>
                <a:lnTo>
                  <a:pt x="130" y="132"/>
                </a:lnTo>
                <a:lnTo>
                  <a:pt x="134" y="153"/>
                </a:lnTo>
                <a:lnTo>
                  <a:pt x="134" y="234"/>
                </a:lnTo>
                <a:lnTo>
                  <a:pt x="144" y="234"/>
                </a:lnTo>
                <a:lnTo>
                  <a:pt x="144" y="119"/>
                </a:lnTo>
                <a:lnTo>
                  <a:pt x="146" y="111"/>
                </a:lnTo>
                <a:lnTo>
                  <a:pt x="150" y="105"/>
                </a:lnTo>
                <a:lnTo>
                  <a:pt x="161" y="96"/>
                </a:lnTo>
                <a:lnTo>
                  <a:pt x="178" y="94"/>
                </a:lnTo>
                <a:lnTo>
                  <a:pt x="180" y="94"/>
                </a:lnTo>
                <a:lnTo>
                  <a:pt x="188" y="96"/>
                </a:lnTo>
                <a:lnTo>
                  <a:pt x="194" y="100"/>
                </a:lnTo>
                <a:lnTo>
                  <a:pt x="203" y="111"/>
                </a:lnTo>
                <a:lnTo>
                  <a:pt x="205" y="128"/>
                </a:lnTo>
                <a:lnTo>
                  <a:pt x="205" y="224"/>
                </a:lnTo>
                <a:lnTo>
                  <a:pt x="223" y="224"/>
                </a:lnTo>
                <a:lnTo>
                  <a:pt x="223" y="23"/>
                </a:lnTo>
                <a:lnTo>
                  <a:pt x="226" y="17"/>
                </a:lnTo>
                <a:lnTo>
                  <a:pt x="228" y="13"/>
                </a:lnTo>
                <a:lnTo>
                  <a:pt x="236" y="4"/>
                </a:lnTo>
                <a:lnTo>
                  <a:pt x="240" y="2"/>
                </a:lnTo>
                <a:lnTo>
                  <a:pt x="248" y="0"/>
                </a:lnTo>
                <a:close/>
              </a:path>
            </a:pathLst>
          </a:custGeom>
          <a:solidFill>
            <a:srgbClr val="FEC89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p51"/>
          <p:cNvSpPr/>
          <p:nvPr/>
        </p:nvSpPr>
        <p:spPr>
          <a:xfrm>
            <a:off x="1610456" y="3536136"/>
            <a:ext cx="450378" cy="1066539"/>
          </a:xfrm>
          <a:custGeom>
            <a:avLst/>
            <a:gdLst/>
            <a:ahLst/>
            <a:cxnLst/>
            <a:rect l="l" t="t" r="r" b="b"/>
            <a:pathLst>
              <a:path w="399" h="694" extrusionOk="0">
                <a:moveTo>
                  <a:pt x="219" y="0"/>
                </a:moveTo>
                <a:lnTo>
                  <a:pt x="234" y="2"/>
                </a:lnTo>
                <a:lnTo>
                  <a:pt x="246" y="13"/>
                </a:lnTo>
                <a:lnTo>
                  <a:pt x="253" y="31"/>
                </a:lnTo>
                <a:lnTo>
                  <a:pt x="255" y="58"/>
                </a:lnTo>
                <a:lnTo>
                  <a:pt x="255" y="249"/>
                </a:lnTo>
                <a:lnTo>
                  <a:pt x="259" y="253"/>
                </a:lnTo>
                <a:lnTo>
                  <a:pt x="267" y="253"/>
                </a:lnTo>
                <a:lnTo>
                  <a:pt x="269" y="251"/>
                </a:lnTo>
                <a:lnTo>
                  <a:pt x="269" y="54"/>
                </a:lnTo>
                <a:lnTo>
                  <a:pt x="273" y="46"/>
                </a:lnTo>
                <a:lnTo>
                  <a:pt x="278" y="40"/>
                </a:lnTo>
                <a:lnTo>
                  <a:pt x="282" y="36"/>
                </a:lnTo>
                <a:lnTo>
                  <a:pt x="286" y="33"/>
                </a:lnTo>
                <a:lnTo>
                  <a:pt x="294" y="31"/>
                </a:lnTo>
                <a:lnTo>
                  <a:pt x="311" y="33"/>
                </a:lnTo>
                <a:lnTo>
                  <a:pt x="319" y="42"/>
                </a:lnTo>
                <a:lnTo>
                  <a:pt x="326" y="56"/>
                </a:lnTo>
                <a:lnTo>
                  <a:pt x="328" y="77"/>
                </a:lnTo>
                <a:lnTo>
                  <a:pt x="328" y="259"/>
                </a:lnTo>
                <a:lnTo>
                  <a:pt x="330" y="263"/>
                </a:lnTo>
                <a:lnTo>
                  <a:pt x="330" y="265"/>
                </a:lnTo>
                <a:lnTo>
                  <a:pt x="332" y="267"/>
                </a:lnTo>
                <a:lnTo>
                  <a:pt x="336" y="265"/>
                </a:lnTo>
                <a:lnTo>
                  <a:pt x="338" y="263"/>
                </a:lnTo>
                <a:lnTo>
                  <a:pt x="338" y="102"/>
                </a:lnTo>
                <a:lnTo>
                  <a:pt x="340" y="96"/>
                </a:lnTo>
                <a:lnTo>
                  <a:pt x="344" y="86"/>
                </a:lnTo>
                <a:lnTo>
                  <a:pt x="355" y="79"/>
                </a:lnTo>
                <a:lnTo>
                  <a:pt x="372" y="75"/>
                </a:lnTo>
                <a:lnTo>
                  <a:pt x="374" y="75"/>
                </a:lnTo>
                <a:lnTo>
                  <a:pt x="378" y="77"/>
                </a:lnTo>
                <a:lnTo>
                  <a:pt x="384" y="79"/>
                </a:lnTo>
                <a:lnTo>
                  <a:pt x="392" y="86"/>
                </a:lnTo>
                <a:lnTo>
                  <a:pt x="397" y="98"/>
                </a:lnTo>
                <a:lnTo>
                  <a:pt x="399" y="117"/>
                </a:lnTo>
                <a:lnTo>
                  <a:pt x="399" y="497"/>
                </a:lnTo>
                <a:lnTo>
                  <a:pt x="397" y="510"/>
                </a:lnTo>
                <a:lnTo>
                  <a:pt x="390" y="529"/>
                </a:lnTo>
                <a:lnTo>
                  <a:pt x="382" y="549"/>
                </a:lnTo>
                <a:lnTo>
                  <a:pt x="367" y="568"/>
                </a:lnTo>
                <a:lnTo>
                  <a:pt x="367" y="694"/>
                </a:lnTo>
                <a:lnTo>
                  <a:pt x="148" y="694"/>
                </a:lnTo>
                <a:lnTo>
                  <a:pt x="148" y="570"/>
                </a:lnTo>
                <a:lnTo>
                  <a:pt x="144" y="568"/>
                </a:lnTo>
                <a:lnTo>
                  <a:pt x="134" y="562"/>
                </a:lnTo>
                <a:lnTo>
                  <a:pt x="117" y="549"/>
                </a:lnTo>
                <a:lnTo>
                  <a:pt x="100" y="535"/>
                </a:lnTo>
                <a:lnTo>
                  <a:pt x="86" y="514"/>
                </a:lnTo>
                <a:lnTo>
                  <a:pt x="73" y="489"/>
                </a:lnTo>
                <a:lnTo>
                  <a:pt x="63" y="462"/>
                </a:lnTo>
                <a:lnTo>
                  <a:pt x="54" y="443"/>
                </a:lnTo>
                <a:lnTo>
                  <a:pt x="44" y="422"/>
                </a:lnTo>
                <a:lnTo>
                  <a:pt x="42" y="412"/>
                </a:lnTo>
                <a:lnTo>
                  <a:pt x="36" y="395"/>
                </a:lnTo>
                <a:lnTo>
                  <a:pt x="34" y="380"/>
                </a:lnTo>
                <a:lnTo>
                  <a:pt x="29" y="366"/>
                </a:lnTo>
                <a:lnTo>
                  <a:pt x="27" y="351"/>
                </a:lnTo>
                <a:lnTo>
                  <a:pt x="23" y="332"/>
                </a:lnTo>
                <a:lnTo>
                  <a:pt x="19" y="311"/>
                </a:lnTo>
                <a:lnTo>
                  <a:pt x="11" y="284"/>
                </a:lnTo>
                <a:lnTo>
                  <a:pt x="0" y="249"/>
                </a:lnTo>
                <a:lnTo>
                  <a:pt x="4" y="247"/>
                </a:lnTo>
                <a:lnTo>
                  <a:pt x="13" y="238"/>
                </a:lnTo>
                <a:lnTo>
                  <a:pt x="25" y="232"/>
                </a:lnTo>
                <a:lnTo>
                  <a:pt x="40" y="232"/>
                </a:lnTo>
                <a:lnTo>
                  <a:pt x="52" y="238"/>
                </a:lnTo>
                <a:lnTo>
                  <a:pt x="65" y="253"/>
                </a:lnTo>
                <a:lnTo>
                  <a:pt x="73" y="269"/>
                </a:lnTo>
                <a:lnTo>
                  <a:pt x="77" y="284"/>
                </a:lnTo>
                <a:lnTo>
                  <a:pt x="82" y="301"/>
                </a:lnTo>
                <a:lnTo>
                  <a:pt x="88" y="315"/>
                </a:lnTo>
                <a:lnTo>
                  <a:pt x="98" y="330"/>
                </a:lnTo>
                <a:lnTo>
                  <a:pt x="107" y="345"/>
                </a:lnTo>
                <a:lnTo>
                  <a:pt x="115" y="355"/>
                </a:lnTo>
                <a:lnTo>
                  <a:pt x="119" y="359"/>
                </a:lnTo>
                <a:lnTo>
                  <a:pt x="119" y="353"/>
                </a:lnTo>
                <a:lnTo>
                  <a:pt x="121" y="334"/>
                </a:lnTo>
                <a:lnTo>
                  <a:pt x="121" y="163"/>
                </a:lnTo>
                <a:lnTo>
                  <a:pt x="119" y="130"/>
                </a:lnTo>
                <a:lnTo>
                  <a:pt x="119" y="67"/>
                </a:lnTo>
                <a:lnTo>
                  <a:pt x="121" y="54"/>
                </a:lnTo>
                <a:lnTo>
                  <a:pt x="125" y="40"/>
                </a:lnTo>
                <a:lnTo>
                  <a:pt x="134" y="29"/>
                </a:lnTo>
                <a:lnTo>
                  <a:pt x="148" y="23"/>
                </a:lnTo>
                <a:lnTo>
                  <a:pt x="163" y="23"/>
                </a:lnTo>
                <a:lnTo>
                  <a:pt x="171" y="29"/>
                </a:lnTo>
                <a:lnTo>
                  <a:pt x="178" y="40"/>
                </a:lnTo>
                <a:lnTo>
                  <a:pt x="180" y="50"/>
                </a:lnTo>
                <a:lnTo>
                  <a:pt x="182" y="58"/>
                </a:lnTo>
                <a:lnTo>
                  <a:pt x="182" y="249"/>
                </a:lnTo>
                <a:lnTo>
                  <a:pt x="184" y="251"/>
                </a:lnTo>
                <a:lnTo>
                  <a:pt x="190" y="251"/>
                </a:lnTo>
                <a:lnTo>
                  <a:pt x="194" y="247"/>
                </a:lnTo>
                <a:lnTo>
                  <a:pt x="194" y="21"/>
                </a:lnTo>
                <a:lnTo>
                  <a:pt x="200" y="8"/>
                </a:lnTo>
                <a:lnTo>
                  <a:pt x="205" y="4"/>
                </a:lnTo>
                <a:lnTo>
                  <a:pt x="211" y="2"/>
                </a:lnTo>
                <a:lnTo>
                  <a:pt x="219" y="0"/>
                </a:lnTo>
                <a:close/>
              </a:path>
            </a:pathLst>
          </a:custGeom>
          <a:solidFill>
            <a:srgbClr val="FEC89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p51"/>
          <p:cNvSpPr txBox="1"/>
          <p:nvPr/>
        </p:nvSpPr>
        <p:spPr>
          <a:xfrm>
            <a:off x="2916650" y="1402400"/>
            <a:ext cx="9171900" cy="4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 dirty="0">
                <a:solidFill>
                  <a:srgbClr val="FFFFFF"/>
                </a:solidFill>
              </a:rPr>
              <a:t>Launch a WordPress Website with Amazon EC2</a:t>
            </a:r>
            <a:endParaRPr sz="3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rgbClr val="FFFFFF"/>
                </a:solidFill>
              </a:rPr>
              <a:t>•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1: Launch an Amazon EC2 Instance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rgbClr val="FFFFFF"/>
                </a:solidFill>
              </a:rPr>
              <a:t>•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2: Configure your Instance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rgbClr val="FFFFFF"/>
                </a:solidFill>
              </a:rPr>
              <a:t>•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a. AWS Marketplace - WordPress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rgbClr val="FFFFFF"/>
                </a:solidFill>
              </a:rPr>
              <a:t>•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b. detailed pricing page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rgbClr val="FFFFFF"/>
                </a:solidFill>
              </a:rPr>
              <a:t>•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c. free-tier eligible t2.micro instance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rgbClr val="FFFFFF"/>
                </a:solidFill>
              </a:rPr>
              <a:t>•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d. We will set a name for your instance 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rgbClr val="FFFFFF"/>
                </a:solidFill>
              </a:rPr>
              <a:t>•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e. start your Amazon EC2 instance running WordPress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rgbClr val="FFFFFF"/>
                </a:solidFill>
              </a:rPr>
              <a:t>•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f. proceed without a key pair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rgbClr val="FFFFFF"/>
                </a:solidFill>
              </a:rPr>
              <a:t>•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g. view </a:t>
            </a:r>
            <a:r>
              <a:rPr lang="en-US" sz="1800" i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Instances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rgbClr val="FFFFFF"/>
                </a:solidFill>
              </a:rPr>
              <a:t>•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h. test WordPress website and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see a Hello World blog page appear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rgbClr val="FFFFFF"/>
                </a:solidFill>
              </a:rPr>
              <a:t>•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3: Make Changes to Your Website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rgbClr val="FFFFFF"/>
                </a:solidFill>
              </a:rPr>
              <a:t>•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a. EC2 management console-Actions-Instance Setting-Get System Log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rgbClr val="FFFFFF"/>
                </a:solidFill>
              </a:rPr>
              <a:t>•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b.  find the </a:t>
            </a:r>
            <a:r>
              <a:rPr lang="en-US" sz="1800" i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that's surrounded by hash marks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 sz="1800" dirty="0">
                <a:solidFill>
                  <a:srgbClr val="FFFFFF"/>
                </a:solidFill>
              </a:rPr>
              <a:t>•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c. access the WordPress Hello World admin page</a:t>
            </a:r>
            <a:r>
              <a:rPr lang="en-US" sz="1800" dirty="0">
                <a:solidFill>
                  <a:srgbClr val="FFFFFF"/>
                </a:solidFill>
              </a:rPr>
              <a:t> and 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 your Website </a:t>
            </a:r>
            <a:r>
              <a:rPr lang="en-US" sz="1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($0)</a:t>
            </a:r>
            <a:endParaRPr sz="1800" dirty="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848C"/>
        </a:solidFill>
        <a:effectLst/>
      </p:bgPr>
    </p:bg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52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Building Your Own Website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41" name="Google Shape;2341;p52"/>
          <p:cNvSpPr/>
          <p:nvPr/>
        </p:nvSpPr>
        <p:spPr>
          <a:xfrm>
            <a:off x="506281" y="1618142"/>
            <a:ext cx="1104000" cy="223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2" name="Google Shape;2342;p52"/>
          <p:cNvSpPr/>
          <p:nvPr/>
        </p:nvSpPr>
        <p:spPr>
          <a:xfrm>
            <a:off x="595248" y="1715099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3" name="Google Shape;2343;p52"/>
          <p:cNvSpPr/>
          <p:nvPr/>
        </p:nvSpPr>
        <p:spPr>
          <a:xfrm>
            <a:off x="666081" y="1827896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4" name="Google Shape;2344;p52"/>
          <p:cNvSpPr/>
          <p:nvPr/>
        </p:nvSpPr>
        <p:spPr>
          <a:xfrm>
            <a:off x="754403" y="1940693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5" name="Google Shape;2345;p52"/>
          <p:cNvSpPr/>
          <p:nvPr/>
        </p:nvSpPr>
        <p:spPr>
          <a:xfrm>
            <a:off x="669050" y="2391880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6" name="Google Shape;2346;p52"/>
          <p:cNvSpPr/>
          <p:nvPr/>
        </p:nvSpPr>
        <p:spPr>
          <a:xfrm>
            <a:off x="752208" y="2504676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7" name="Google Shape;2347;p52"/>
          <p:cNvSpPr/>
          <p:nvPr/>
        </p:nvSpPr>
        <p:spPr>
          <a:xfrm>
            <a:off x="755722" y="2617473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8" name="Google Shape;2348;p52"/>
          <p:cNvSpPr/>
          <p:nvPr/>
        </p:nvSpPr>
        <p:spPr>
          <a:xfrm>
            <a:off x="755722" y="2730269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9" name="Google Shape;2349;p52"/>
          <p:cNvSpPr/>
          <p:nvPr/>
        </p:nvSpPr>
        <p:spPr>
          <a:xfrm>
            <a:off x="759681" y="2843067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0" name="Google Shape;2350;p52"/>
          <p:cNvSpPr/>
          <p:nvPr/>
        </p:nvSpPr>
        <p:spPr>
          <a:xfrm>
            <a:off x="2364877" y="3294248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1" name="Google Shape;2351;p52"/>
          <p:cNvSpPr/>
          <p:nvPr/>
        </p:nvSpPr>
        <p:spPr>
          <a:xfrm>
            <a:off x="2288881" y="3407045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2" name="Google Shape;2352;p52"/>
          <p:cNvSpPr/>
          <p:nvPr/>
        </p:nvSpPr>
        <p:spPr>
          <a:xfrm>
            <a:off x="595248" y="3181456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3" name="Google Shape;2353;p52"/>
          <p:cNvSpPr/>
          <p:nvPr/>
        </p:nvSpPr>
        <p:spPr>
          <a:xfrm>
            <a:off x="666081" y="3294254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52"/>
          <p:cNvSpPr/>
          <p:nvPr/>
        </p:nvSpPr>
        <p:spPr>
          <a:xfrm>
            <a:off x="754403" y="3407050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52"/>
          <p:cNvSpPr/>
          <p:nvPr/>
        </p:nvSpPr>
        <p:spPr>
          <a:xfrm>
            <a:off x="2364877" y="3858232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52"/>
          <p:cNvSpPr/>
          <p:nvPr/>
        </p:nvSpPr>
        <p:spPr>
          <a:xfrm>
            <a:off x="2288881" y="3971022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7" name="Google Shape;2357;p52"/>
          <p:cNvSpPr/>
          <p:nvPr/>
        </p:nvSpPr>
        <p:spPr>
          <a:xfrm>
            <a:off x="506281" y="1446600"/>
            <a:ext cx="1104000" cy="171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8" name="Google Shape;2358;p52"/>
          <p:cNvSpPr/>
          <p:nvPr/>
        </p:nvSpPr>
        <p:spPr>
          <a:xfrm>
            <a:off x="455150" y="3265462"/>
            <a:ext cx="2186400" cy="7677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9" name="Google Shape;2359;p52"/>
          <p:cNvSpPr/>
          <p:nvPr/>
        </p:nvSpPr>
        <p:spPr>
          <a:xfrm>
            <a:off x="524165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0" name="Google Shape;2360;p52"/>
          <p:cNvSpPr/>
          <p:nvPr/>
        </p:nvSpPr>
        <p:spPr>
          <a:xfrm>
            <a:off x="675999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1" name="Google Shape;2361;p52"/>
          <p:cNvSpPr/>
          <p:nvPr/>
        </p:nvSpPr>
        <p:spPr>
          <a:xfrm>
            <a:off x="819551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2" name="Google Shape;2362;p52"/>
          <p:cNvSpPr/>
          <p:nvPr/>
        </p:nvSpPr>
        <p:spPr>
          <a:xfrm>
            <a:off x="963103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3" name="Google Shape;2363;p52"/>
          <p:cNvSpPr/>
          <p:nvPr/>
        </p:nvSpPr>
        <p:spPr>
          <a:xfrm>
            <a:off x="1106655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4" name="Google Shape;2364;p52"/>
          <p:cNvSpPr/>
          <p:nvPr/>
        </p:nvSpPr>
        <p:spPr>
          <a:xfrm>
            <a:off x="1250207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5" name="Google Shape;2365;p52"/>
          <p:cNvSpPr/>
          <p:nvPr/>
        </p:nvSpPr>
        <p:spPr>
          <a:xfrm>
            <a:off x="1393759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6" name="Google Shape;2366;p52"/>
          <p:cNvSpPr/>
          <p:nvPr/>
        </p:nvSpPr>
        <p:spPr>
          <a:xfrm>
            <a:off x="1535931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7" name="Google Shape;2367;p52"/>
          <p:cNvSpPr/>
          <p:nvPr/>
        </p:nvSpPr>
        <p:spPr>
          <a:xfrm>
            <a:off x="1680863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8" name="Google Shape;2368;p52"/>
          <p:cNvSpPr/>
          <p:nvPr/>
        </p:nvSpPr>
        <p:spPr>
          <a:xfrm>
            <a:off x="1823035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9" name="Google Shape;2369;p52"/>
          <p:cNvSpPr/>
          <p:nvPr/>
        </p:nvSpPr>
        <p:spPr>
          <a:xfrm>
            <a:off x="1967967" y="3321185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0" name="Google Shape;2370;p52"/>
          <p:cNvSpPr/>
          <p:nvPr/>
        </p:nvSpPr>
        <p:spPr>
          <a:xfrm>
            <a:off x="2110139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1" name="Google Shape;2371;p52"/>
          <p:cNvSpPr/>
          <p:nvPr/>
        </p:nvSpPr>
        <p:spPr>
          <a:xfrm>
            <a:off x="2255071" y="3321185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2" name="Google Shape;2372;p52"/>
          <p:cNvSpPr/>
          <p:nvPr/>
        </p:nvSpPr>
        <p:spPr>
          <a:xfrm>
            <a:off x="2393101" y="3321185"/>
            <a:ext cx="1929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3" name="Google Shape;2373;p52"/>
          <p:cNvSpPr/>
          <p:nvPr/>
        </p:nvSpPr>
        <p:spPr>
          <a:xfrm>
            <a:off x="524165" y="3716313"/>
            <a:ext cx="158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4" name="Google Shape;2374;p52"/>
          <p:cNvSpPr/>
          <p:nvPr/>
        </p:nvSpPr>
        <p:spPr>
          <a:xfrm>
            <a:off x="722930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5" name="Google Shape;2375;p52"/>
          <p:cNvSpPr/>
          <p:nvPr/>
        </p:nvSpPr>
        <p:spPr>
          <a:xfrm>
            <a:off x="865102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6" name="Google Shape;2376;p52"/>
          <p:cNvSpPr/>
          <p:nvPr/>
        </p:nvSpPr>
        <p:spPr>
          <a:xfrm>
            <a:off x="1010033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7" name="Google Shape;2377;p52"/>
          <p:cNvSpPr/>
          <p:nvPr/>
        </p:nvSpPr>
        <p:spPr>
          <a:xfrm>
            <a:off x="1152206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8" name="Google Shape;2378;p52"/>
          <p:cNvSpPr/>
          <p:nvPr/>
        </p:nvSpPr>
        <p:spPr>
          <a:xfrm>
            <a:off x="1297137" y="3716313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9" name="Google Shape;2379;p52"/>
          <p:cNvSpPr/>
          <p:nvPr/>
        </p:nvSpPr>
        <p:spPr>
          <a:xfrm>
            <a:off x="1439309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0" name="Google Shape;2380;p52"/>
          <p:cNvSpPr/>
          <p:nvPr/>
        </p:nvSpPr>
        <p:spPr>
          <a:xfrm>
            <a:off x="1584241" y="3716313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1" name="Google Shape;2381;p52"/>
          <p:cNvSpPr/>
          <p:nvPr/>
        </p:nvSpPr>
        <p:spPr>
          <a:xfrm>
            <a:off x="1726413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2" name="Google Shape;2382;p52"/>
          <p:cNvSpPr/>
          <p:nvPr/>
        </p:nvSpPr>
        <p:spPr>
          <a:xfrm>
            <a:off x="1869965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3" name="Google Shape;2383;p52"/>
          <p:cNvSpPr/>
          <p:nvPr/>
        </p:nvSpPr>
        <p:spPr>
          <a:xfrm>
            <a:off x="2013517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4" name="Google Shape;2384;p52"/>
          <p:cNvSpPr/>
          <p:nvPr/>
        </p:nvSpPr>
        <p:spPr>
          <a:xfrm>
            <a:off x="2157069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5" name="Google Shape;2385;p52"/>
          <p:cNvSpPr/>
          <p:nvPr/>
        </p:nvSpPr>
        <p:spPr>
          <a:xfrm>
            <a:off x="2304762" y="3716313"/>
            <a:ext cx="2811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6" name="Google Shape;2386;p52"/>
          <p:cNvSpPr/>
          <p:nvPr/>
        </p:nvSpPr>
        <p:spPr>
          <a:xfrm>
            <a:off x="524165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7" name="Google Shape;2387;p52"/>
          <p:cNvSpPr/>
          <p:nvPr/>
        </p:nvSpPr>
        <p:spPr>
          <a:xfrm>
            <a:off x="678760" y="3858155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8" name="Google Shape;2388;p52"/>
          <p:cNvSpPr/>
          <p:nvPr/>
        </p:nvSpPr>
        <p:spPr>
          <a:xfrm>
            <a:off x="820932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9" name="Google Shape;2389;p52"/>
          <p:cNvSpPr/>
          <p:nvPr/>
        </p:nvSpPr>
        <p:spPr>
          <a:xfrm>
            <a:off x="964484" y="3858155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0" name="Google Shape;2390;p52"/>
          <p:cNvSpPr/>
          <p:nvPr/>
        </p:nvSpPr>
        <p:spPr>
          <a:xfrm>
            <a:off x="1108036" y="3858155"/>
            <a:ext cx="712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1" name="Google Shape;2391;p52"/>
          <p:cNvSpPr/>
          <p:nvPr/>
        </p:nvSpPr>
        <p:spPr>
          <a:xfrm>
            <a:off x="1863063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2" name="Google Shape;2392;p52"/>
          <p:cNvSpPr/>
          <p:nvPr/>
        </p:nvSpPr>
        <p:spPr>
          <a:xfrm>
            <a:off x="2007996" y="3858155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3" name="Google Shape;2393;p52"/>
          <p:cNvSpPr/>
          <p:nvPr/>
        </p:nvSpPr>
        <p:spPr>
          <a:xfrm>
            <a:off x="2477300" y="3454161"/>
            <a:ext cx="109200" cy="22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4" name="Google Shape;2394;p52"/>
          <p:cNvSpPr/>
          <p:nvPr/>
        </p:nvSpPr>
        <p:spPr>
          <a:xfrm>
            <a:off x="2326847" y="3454161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5" name="Google Shape;2395;p52"/>
          <p:cNvSpPr/>
          <p:nvPr/>
        </p:nvSpPr>
        <p:spPr>
          <a:xfrm>
            <a:off x="2181915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6" name="Google Shape;2396;p52"/>
          <p:cNvSpPr/>
          <p:nvPr/>
        </p:nvSpPr>
        <p:spPr>
          <a:xfrm>
            <a:off x="2039743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7" name="Google Shape;2397;p52"/>
          <p:cNvSpPr/>
          <p:nvPr/>
        </p:nvSpPr>
        <p:spPr>
          <a:xfrm>
            <a:off x="1894811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8" name="Google Shape;2398;p52"/>
          <p:cNvSpPr/>
          <p:nvPr/>
        </p:nvSpPr>
        <p:spPr>
          <a:xfrm>
            <a:off x="1752639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9" name="Google Shape;2399;p52"/>
          <p:cNvSpPr/>
          <p:nvPr/>
        </p:nvSpPr>
        <p:spPr>
          <a:xfrm>
            <a:off x="1607707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0" name="Google Shape;2400;p52"/>
          <p:cNvSpPr/>
          <p:nvPr/>
        </p:nvSpPr>
        <p:spPr>
          <a:xfrm>
            <a:off x="1465535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1" name="Google Shape;2401;p52"/>
          <p:cNvSpPr/>
          <p:nvPr/>
        </p:nvSpPr>
        <p:spPr>
          <a:xfrm>
            <a:off x="1321983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2" name="Google Shape;2402;p52"/>
          <p:cNvSpPr/>
          <p:nvPr/>
        </p:nvSpPr>
        <p:spPr>
          <a:xfrm>
            <a:off x="1178431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3" name="Google Shape;2403;p52"/>
          <p:cNvSpPr/>
          <p:nvPr/>
        </p:nvSpPr>
        <p:spPr>
          <a:xfrm>
            <a:off x="1034879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4" name="Google Shape;2404;p52"/>
          <p:cNvSpPr/>
          <p:nvPr/>
        </p:nvSpPr>
        <p:spPr>
          <a:xfrm>
            <a:off x="891327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5" name="Google Shape;2405;p52"/>
          <p:cNvSpPr/>
          <p:nvPr/>
        </p:nvSpPr>
        <p:spPr>
          <a:xfrm>
            <a:off x="747775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6" name="Google Shape;2406;p52"/>
          <p:cNvSpPr/>
          <p:nvPr/>
        </p:nvSpPr>
        <p:spPr>
          <a:xfrm>
            <a:off x="524165" y="3454161"/>
            <a:ext cx="191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7" name="Google Shape;2407;p52"/>
          <p:cNvSpPr/>
          <p:nvPr/>
        </p:nvSpPr>
        <p:spPr>
          <a:xfrm>
            <a:off x="2250930" y="3579538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8" name="Google Shape;2408;p52"/>
          <p:cNvSpPr/>
          <p:nvPr/>
        </p:nvSpPr>
        <p:spPr>
          <a:xfrm>
            <a:off x="2105997" y="3579538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9" name="Google Shape;2409;p52"/>
          <p:cNvSpPr/>
          <p:nvPr/>
        </p:nvSpPr>
        <p:spPr>
          <a:xfrm>
            <a:off x="1963826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0" name="Google Shape;2410;p52"/>
          <p:cNvSpPr/>
          <p:nvPr/>
        </p:nvSpPr>
        <p:spPr>
          <a:xfrm>
            <a:off x="1818894" y="3579538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1" name="Google Shape;2411;p52"/>
          <p:cNvSpPr/>
          <p:nvPr/>
        </p:nvSpPr>
        <p:spPr>
          <a:xfrm>
            <a:off x="1676722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2" name="Google Shape;2412;p52"/>
          <p:cNvSpPr/>
          <p:nvPr/>
        </p:nvSpPr>
        <p:spPr>
          <a:xfrm>
            <a:off x="1533170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3" name="Google Shape;2413;p52"/>
          <p:cNvSpPr/>
          <p:nvPr/>
        </p:nvSpPr>
        <p:spPr>
          <a:xfrm>
            <a:off x="1389618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4" name="Google Shape;2414;p52"/>
          <p:cNvSpPr/>
          <p:nvPr/>
        </p:nvSpPr>
        <p:spPr>
          <a:xfrm>
            <a:off x="1246066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5" name="Google Shape;2415;p52"/>
          <p:cNvSpPr/>
          <p:nvPr/>
        </p:nvSpPr>
        <p:spPr>
          <a:xfrm>
            <a:off x="1102515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6" name="Google Shape;2416;p52"/>
          <p:cNvSpPr/>
          <p:nvPr/>
        </p:nvSpPr>
        <p:spPr>
          <a:xfrm>
            <a:off x="958962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7" name="Google Shape;2417;p52"/>
          <p:cNvSpPr/>
          <p:nvPr/>
        </p:nvSpPr>
        <p:spPr>
          <a:xfrm>
            <a:off x="815411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8" name="Google Shape;2418;p52"/>
          <p:cNvSpPr/>
          <p:nvPr/>
        </p:nvSpPr>
        <p:spPr>
          <a:xfrm>
            <a:off x="524165" y="3579538"/>
            <a:ext cx="2526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9" name="Google Shape;2419;p52"/>
          <p:cNvSpPr/>
          <p:nvPr/>
        </p:nvSpPr>
        <p:spPr>
          <a:xfrm>
            <a:off x="2319945" y="3849290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0" name="Google Shape;2420;p52"/>
          <p:cNvSpPr/>
          <p:nvPr/>
        </p:nvSpPr>
        <p:spPr>
          <a:xfrm>
            <a:off x="2319945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1" name="Google Shape;2421;p52"/>
          <p:cNvSpPr/>
          <p:nvPr/>
        </p:nvSpPr>
        <p:spPr>
          <a:xfrm>
            <a:off x="2177773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2" name="Google Shape;2422;p52"/>
          <p:cNvSpPr/>
          <p:nvPr/>
        </p:nvSpPr>
        <p:spPr>
          <a:xfrm>
            <a:off x="2463497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3" name="Google Shape;2423;p52"/>
          <p:cNvSpPr/>
          <p:nvPr/>
        </p:nvSpPr>
        <p:spPr>
          <a:xfrm>
            <a:off x="953654" y="3574461"/>
            <a:ext cx="448121" cy="1020435"/>
          </a:xfrm>
          <a:custGeom>
            <a:avLst/>
            <a:gdLst/>
            <a:ahLst/>
            <a:cxnLst/>
            <a:rect l="l" t="t" r="r" b="b"/>
            <a:pathLst>
              <a:path w="397" h="664" extrusionOk="0">
                <a:moveTo>
                  <a:pt x="248" y="0"/>
                </a:moveTo>
                <a:lnTo>
                  <a:pt x="257" y="0"/>
                </a:lnTo>
                <a:lnTo>
                  <a:pt x="263" y="2"/>
                </a:lnTo>
                <a:lnTo>
                  <a:pt x="269" y="9"/>
                </a:lnTo>
                <a:lnTo>
                  <a:pt x="276" y="19"/>
                </a:lnTo>
                <a:lnTo>
                  <a:pt x="278" y="36"/>
                </a:lnTo>
                <a:lnTo>
                  <a:pt x="278" y="336"/>
                </a:lnTo>
                <a:lnTo>
                  <a:pt x="282" y="334"/>
                </a:lnTo>
                <a:lnTo>
                  <a:pt x="290" y="326"/>
                </a:lnTo>
                <a:lnTo>
                  <a:pt x="301" y="314"/>
                </a:lnTo>
                <a:lnTo>
                  <a:pt x="311" y="299"/>
                </a:lnTo>
                <a:lnTo>
                  <a:pt x="317" y="284"/>
                </a:lnTo>
                <a:lnTo>
                  <a:pt x="319" y="268"/>
                </a:lnTo>
                <a:lnTo>
                  <a:pt x="321" y="253"/>
                </a:lnTo>
                <a:lnTo>
                  <a:pt x="326" y="236"/>
                </a:lnTo>
                <a:lnTo>
                  <a:pt x="336" y="224"/>
                </a:lnTo>
                <a:lnTo>
                  <a:pt x="351" y="215"/>
                </a:lnTo>
                <a:lnTo>
                  <a:pt x="369" y="211"/>
                </a:lnTo>
                <a:lnTo>
                  <a:pt x="392" y="211"/>
                </a:lnTo>
                <a:lnTo>
                  <a:pt x="397" y="213"/>
                </a:lnTo>
                <a:lnTo>
                  <a:pt x="397" y="236"/>
                </a:lnTo>
                <a:lnTo>
                  <a:pt x="392" y="259"/>
                </a:lnTo>
                <a:lnTo>
                  <a:pt x="390" y="284"/>
                </a:lnTo>
                <a:lnTo>
                  <a:pt x="388" y="307"/>
                </a:lnTo>
                <a:lnTo>
                  <a:pt x="384" y="324"/>
                </a:lnTo>
                <a:lnTo>
                  <a:pt x="380" y="339"/>
                </a:lnTo>
                <a:lnTo>
                  <a:pt x="369" y="362"/>
                </a:lnTo>
                <a:lnTo>
                  <a:pt x="359" y="389"/>
                </a:lnTo>
                <a:lnTo>
                  <a:pt x="347" y="416"/>
                </a:lnTo>
                <a:lnTo>
                  <a:pt x="336" y="443"/>
                </a:lnTo>
                <a:lnTo>
                  <a:pt x="326" y="464"/>
                </a:lnTo>
                <a:lnTo>
                  <a:pt x="319" y="479"/>
                </a:lnTo>
                <a:lnTo>
                  <a:pt x="313" y="489"/>
                </a:lnTo>
                <a:lnTo>
                  <a:pt x="303" y="506"/>
                </a:lnTo>
                <a:lnTo>
                  <a:pt x="290" y="520"/>
                </a:lnTo>
                <a:lnTo>
                  <a:pt x="278" y="537"/>
                </a:lnTo>
                <a:lnTo>
                  <a:pt x="265" y="550"/>
                </a:lnTo>
                <a:lnTo>
                  <a:pt x="255" y="558"/>
                </a:lnTo>
                <a:lnTo>
                  <a:pt x="246" y="558"/>
                </a:lnTo>
                <a:lnTo>
                  <a:pt x="242" y="556"/>
                </a:lnTo>
                <a:lnTo>
                  <a:pt x="240" y="554"/>
                </a:lnTo>
                <a:lnTo>
                  <a:pt x="240" y="556"/>
                </a:lnTo>
                <a:lnTo>
                  <a:pt x="242" y="556"/>
                </a:lnTo>
                <a:lnTo>
                  <a:pt x="242" y="558"/>
                </a:lnTo>
                <a:lnTo>
                  <a:pt x="244" y="558"/>
                </a:lnTo>
                <a:lnTo>
                  <a:pt x="246" y="560"/>
                </a:lnTo>
                <a:lnTo>
                  <a:pt x="246" y="662"/>
                </a:lnTo>
                <a:lnTo>
                  <a:pt x="36" y="664"/>
                </a:lnTo>
                <a:lnTo>
                  <a:pt x="36" y="552"/>
                </a:lnTo>
                <a:lnTo>
                  <a:pt x="34" y="550"/>
                </a:lnTo>
                <a:lnTo>
                  <a:pt x="25" y="545"/>
                </a:lnTo>
                <a:lnTo>
                  <a:pt x="17" y="537"/>
                </a:lnTo>
                <a:lnTo>
                  <a:pt x="9" y="522"/>
                </a:lnTo>
                <a:lnTo>
                  <a:pt x="2" y="502"/>
                </a:lnTo>
                <a:lnTo>
                  <a:pt x="0" y="474"/>
                </a:lnTo>
                <a:lnTo>
                  <a:pt x="0" y="188"/>
                </a:lnTo>
                <a:lnTo>
                  <a:pt x="2" y="182"/>
                </a:lnTo>
                <a:lnTo>
                  <a:pt x="6" y="174"/>
                </a:lnTo>
                <a:lnTo>
                  <a:pt x="17" y="167"/>
                </a:lnTo>
                <a:lnTo>
                  <a:pt x="34" y="163"/>
                </a:lnTo>
                <a:lnTo>
                  <a:pt x="46" y="165"/>
                </a:lnTo>
                <a:lnTo>
                  <a:pt x="54" y="174"/>
                </a:lnTo>
                <a:lnTo>
                  <a:pt x="59" y="184"/>
                </a:lnTo>
                <a:lnTo>
                  <a:pt x="59" y="242"/>
                </a:lnTo>
                <a:lnTo>
                  <a:pt x="69" y="234"/>
                </a:lnTo>
                <a:lnTo>
                  <a:pt x="69" y="144"/>
                </a:lnTo>
                <a:lnTo>
                  <a:pt x="75" y="132"/>
                </a:lnTo>
                <a:lnTo>
                  <a:pt x="88" y="123"/>
                </a:lnTo>
                <a:lnTo>
                  <a:pt x="96" y="121"/>
                </a:lnTo>
                <a:lnTo>
                  <a:pt x="111" y="121"/>
                </a:lnTo>
                <a:lnTo>
                  <a:pt x="121" y="123"/>
                </a:lnTo>
                <a:lnTo>
                  <a:pt x="130" y="132"/>
                </a:lnTo>
                <a:lnTo>
                  <a:pt x="134" y="153"/>
                </a:lnTo>
                <a:lnTo>
                  <a:pt x="134" y="234"/>
                </a:lnTo>
                <a:lnTo>
                  <a:pt x="144" y="234"/>
                </a:lnTo>
                <a:lnTo>
                  <a:pt x="144" y="119"/>
                </a:lnTo>
                <a:lnTo>
                  <a:pt x="146" y="111"/>
                </a:lnTo>
                <a:lnTo>
                  <a:pt x="150" y="105"/>
                </a:lnTo>
                <a:lnTo>
                  <a:pt x="161" y="96"/>
                </a:lnTo>
                <a:lnTo>
                  <a:pt x="178" y="94"/>
                </a:lnTo>
                <a:lnTo>
                  <a:pt x="180" y="94"/>
                </a:lnTo>
                <a:lnTo>
                  <a:pt x="188" y="96"/>
                </a:lnTo>
                <a:lnTo>
                  <a:pt x="194" y="100"/>
                </a:lnTo>
                <a:lnTo>
                  <a:pt x="203" y="111"/>
                </a:lnTo>
                <a:lnTo>
                  <a:pt x="205" y="128"/>
                </a:lnTo>
                <a:lnTo>
                  <a:pt x="205" y="224"/>
                </a:lnTo>
                <a:lnTo>
                  <a:pt x="223" y="224"/>
                </a:lnTo>
                <a:lnTo>
                  <a:pt x="223" y="23"/>
                </a:lnTo>
                <a:lnTo>
                  <a:pt x="226" y="17"/>
                </a:lnTo>
                <a:lnTo>
                  <a:pt x="228" y="13"/>
                </a:lnTo>
                <a:lnTo>
                  <a:pt x="236" y="4"/>
                </a:lnTo>
                <a:lnTo>
                  <a:pt x="240" y="2"/>
                </a:lnTo>
                <a:lnTo>
                  <a:pt x="248" y="0"/>
                </a:lnTo>
                <a:close/>
              </a:path>
            </a:pathLst>
          </a:custGeom>
          <a:solidFill>
            <a:srgbClr val="FEC89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4" name="Google Shape;2424;p52"/>
          <p:cNvSpPr/>
          <p:nvPr/>
        </p:nvSpPr>
        <p:spPr>
          <a:xfrm>
            <a:off x="1610456" y="3536136"/>
            <a:ext cx="450378" cy="1066539"/>
          </a:xfrm>
          <a:custGeom>
            <a:avLst/>
            <a:gdLst/>
            <a:ahLst/>
            <a:cxnLst/>
            <a:rect l="l" t="t" r="r" b="b"/>
            <a:pathLst>
              <a:path w="399" h="694" extrusionOk="0">
                <a:moveTo>
                  <a:pt x="219" y="0"/>
                </a:moveTo>
                <a:lnTo>
                  <a:pt x="234" y="2"/>
                </a:lnTo>
                <a:lnTo>
                  <a:pt x="246" y="13"/>
                </a:lnTo>
                <a:lnTo>
                  <a:pt x="253" y="31"/>
                </a:lnTo>
                <a:lnTo>
                  <a:pt x="255" y="58"/>
                </a:lnTo>
                <a:lnTo>
                  <a:pt x="255" y="249"/>
                </a:lnTo>
                <a:lnTo>
                  <a:pt x="259" y="253"/>
                </a:lnTo>
                <a:lnTo>
                  <a:pt x="267" y="253"/>
                </a:lnTo>
                <a:lnTo>
                  <a:pt x="269" y="251"/>
                </a:lnTo>
                <a:lnTo>
                  <a:pt x="269" y="54"/>
                </a:lnTo>
                <a:lnTo>
                  <a:pt x="273" y="46"/>
                </a:lnTo>
                <a:lnTo>
                  <a:pt x="278" y="40"/>
                </a:lnTo>
                <a:lnTo>
                  <a:pt x="282" y="36"/>
                </a:lnTo>
                <a:lnTo>
                  <a:pt x="286" y="33"/>
                </a:lnTo>
                <a:lnTo>
                  <a:pt x="294" y="31"/>
                </a:lnTo>
                <a:lnTo>
                  <a:pt x="311" y="33"/>
                </a:lnTo>
                <a:lnTo>
                  <a:pt x="319" y="42"/>
                </a:lnTo>
                <a:lnTo>
                  <a:pt x="326" y="56"/>
                </a:lnTo>
                <a:lnTo>
                  <a:pt x="328" y="77"/>
                </a:lnTo>
                <a:lnTo>
                  <a:pt x="328" y="259"/>
                </a:lnTo>
                <a:lnTo>
                  <a:pt x="330" y="263"/>
                </a:lnTo>
                <a:lnTo>
                  <a:pt x="330" y="265"/>
                </a:lnTo>
                <a:lnTo>
                  <a:pt x="332" y="267"/>
                </a:lnTo>
                <a:lnTo>
                  <a:pt x="336" y="265"/>
                </a:lnTo>
                <a:lnTo>
                  <a:pt x="338" y="263"/>
                </a:lnTo>
                <a:lnTo>
                  <a:pt x="338" y="102"/>
                </a:lnTo>
                <a:lnTo>
                  <a:pt x="340" y="96"/>
                </a:lnTo>
                <a:lnTo>
                  <a:pt x="344" y="86"/>
                </a:lnTo>
                <a:lnTo>
                  <a:pt x="355" y="79"/>
                </a:lnTo>
                <a:lnTo>
                  <a:pt x="372" y="75"/>
                </a:lnTo>
                <a:lnTo>
                  <a:pt x="374" y="75"/>
                </a:lnTo>
                <a:lnTo>
                  <a:pt x="378" y="77"/>
                </a:lnTo>
                <a:lnTo>
                  <a:pt x="384" y="79"/>
                </a:lnTo>
                <a:lnTo>
                  <a:pt x="392" y="86"/>
                </a:lnTo>
                <a:lnTo>
                  <a:pt x="397" y="98"/>
                </a:lnTo>
                <a:lnTo>
                  <a:pt x="399" y="117"/>
                </a:lnTo>
                <a:lnTo>
                  <a:pt x="399" y="497"/>
                </a:lnTo>
                <a:lnTo>
                  <a:pt x="397" y="510"/>
                </a:lnTo>
                <a:lnTo>
                  <a:pt x="390" y="529"/>
                </a:lnTo>
                <a:lnTo>
                  <a:pt x="382" y="549"/>
                </a:lnTo>
                <a:lnTo>
                  <a:pt x="367" y="568"/>
                </a:lnTo>
                <a:lnTo>
                  <a:pt x="367" y="694"/>
                </a:lnTo>
                <a:lnTo>
                  <a:pt x="148" y="694"/>
                </a:lnTo>
                <a:lnTo>
                  <a:pt x="148" y="570"/>
                </a:lnTo>
                <a:lnTo>
                  <a:pt x="144" y="568"/>
                </a:lnTo>
                <a:lnTo>
                  <a:pt x="134" y="562"/>
                </a:lnTo>
                <a:lnTo>
                  <a:pt x="117" y="549"/>
                </a:lnTo>
                <a:lnTo>
                  <a:pt x="100" y="535"/>
                </a:lnTo>
                <a:lnTo>
                  <a:pt x="86" y="514"/>
                </a:lnTo>
                <a:lnTo>
                  <a:pt x="73" y="489"/>
                </a:lnTo>
                <a:lnTo>
                  <a:pt x="63" y="462"/>
                </a:lnTo>
                <a:lnTo>
                  <a:pt x="54" y="443"/>
                </a:lnTo>
                <a:lnTo>
                  <a:pt x="44" y="422"/>
                </a:lnTo>
                <a:lnTo>
                  <a:pt x="42" y="412"/>
                </a:lnTo>
                <a:lnTo>
                  <a:pt x="36" y="395"/>
                </a:lnTo>
                <a:lnTo>
                  <a:pt x="34" y="380"/>
                </a:lnTo>
                <a:lnTo>
                  <a:pt x="29" y="366"/>
                </a:lnTo>
                <a:lnTo>
                  <a:pt x="27" y="351"/>
                </a:lnTo>
                <a:lnTo>
                  <a:pt x="23" y="332"/>
                </a:lnTo>
                <a:lnTo>
                  <a:pt x="19" y="311"/>
                </a:lnTo>
                <a:lnTo>
                  <a:pt x="11" y="284"/>
                </a:lnTo>
                <a:lnTo>
                  <a:pt x="0" y="249"/>
                </a:lnTo>
                <a:lnTo>
                  <a:pt x="4" y="247"/>
                </a:lnTo>
                <a:lnTo>
                  <a:pt x="13" y="238"/>
                </a:lnTo>
                <a:lnTo>
                  <a:pt x="25" y="232"/>
                </a:lnTo>
                <a:lnTo>
                  <a:pt x="40" y="232"/>
                </a:lnTo>
                <a:lnTo>
                  <a:pt x="52" y="238"/>
                </a:lnTo>
                <a:lnTo>
                  <a:pt x="65" y="253"/>
                </a:lnTo>
                <a:lnTo>
                  <a:pt x="73" y="269"/>
                </a:lnTo>
                <a:lnTo>
                  <a:pt x="77" y="284"/>
                </a:lnTo>
                <a:lnTo>
                  <a:pt x="82" y="301"/>
                </a:lnTo>
                <a:lnTo>
                  <a:pt x="88" y="315"/>
                </a:lnTo>
                <a:lnTo>
                  <a:pt x="98" y="330"/>
                </a:lnTo>
                <a:lnTo>
                  <a:pt x="107" y="345"/>
                </a:lnTo>
                <a:lnTo>
                  <a:pt x="115" y="355"/>
                </a:lnTo>
                <a:lnTo>
                  <a:pt x="119" y="359"/>
                </a:lnTo>
                <a:lnTo>
                  <a:pt x="119" y="353"/>
                </a:lnTo>
                <a:lnTo>
                  <a:pt x="121" y="334"/>
                </a:lnTo>
                <a:lnTo>
                  <a:pt x="121" y="163"/>
                </a:lnTo>
                <a:lnTo>
                  <a:pt x="119" y="130"/>
                </a:lnTo>
                <a:lnTo>
                  <a:pt x="119" y="67"/>
                </a:lnTo>
                <a:lnTo>
                  <a:pt x="121" y="54"/>
                </a:lnTo>
                <a:lnTo>
                  <a:pt x="125" y="40"/>
                </a:lnTo>
                <a:lnTo>
                  <a:pt x="134" y="29"/>
                </a:lnTo>
                <a:lnTo>
                  <a:pt x="148" y="23"/>
                </a:lnTo>
                <a:lnTo>
                  <a:pt x="163" y="23"/>
                </a:lnTo>
                <a:lnTo>
                  <a:pt x="171" y="29"/>
                </a:lnTo>
                <a:lnTo>
                  <a:pt x="178" y="40"/>
                </a:lnTo>
                <a:lnTo>
                  <a:pt x="180" y="50"/>
                </a:lnTo>
                <a:lnTo>
                  <a:pt x="182" y="58"/>
                </a:lnTo>
                <a:lnTo>
                  <a:pt x="182" y="249"/>
                </a:lnTo>
                <a:lnTo>
                  <a:pt x="184" y="251"/>
                </a:lnTo>
                <a:lnTo>
                  <a:pt x="190" y="251"/>
                </a:lnTo>
                <a:lnTo>
                  <a:pt x="194" y="247"/>
                </a:lnTo>
                <a:lnTo>
                  <a:pt x="194" y="21"/>
                </a:lnTo>
                <a:lnTo>
                  <a:pt x="200" y="8"/>
                </a:lnTo>
                <a:lnTo>
                  <a:pt x="205" y="4"/>
                </a:lnTo>
                <a:lnTo>
                  <a:pt x="211" y="2"/>
                </a:lnTo>
                <a:lnTo>
                  <a:pt x="219" y="0"/>
                </a:lnTo>
                <a:close/>
              </a:path>
            </a:pathLst>
          </a:custGeom>
          <a:solidFill>
            <a:srgbClr val="FEC89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5" name="Google Shape;2425;p52"/>
          <p:cNvSpPr txBox="1"/>
          <p:nvPr/>
        </p:nvSpPr>
        <p:spPr>
          <a:xfrm>
            <a:off x="2916650" y="1402400"/>
            <a:ext cx="9171900" cy="4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Amazon EC2</a:t>
            </a:r>
            <a:endParaRPr sz="300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</a:endParaRPr>
          </a:p>
        </p:txBody>
      </p:sp>
      <p:pic>
        <p:nvPicPr>
          <p:cNvPr id="2426" name="Google Shape;242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650" y="2265844"/>
            <a:ext cx="7281699" cy="4405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848C"/>
        </a:solidFill>
        <a:effectLst/>
      </p:bgPr>
    </p:bg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53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Building Your Own Website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32" name="Google Shape;2432;p53"/>
          <p:cNvSpPr/>
          <p:nvPr/>
        </p:nvSpPr>
        <p:spPr>
          <a:xfrm>
            <a:off x="506281" y="1618142"/>
            <a:ext cx="1104000" cy="223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3" name="Google Shape;2433;p53"/>
          <p:cNvSpPr/>
          <p:nvPr/>
        </p:nvSpPr>
        <p:spPr>
          <a:xfrm>
            <a:off x="595248" y="1715099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4" name="Google Shape;2434;p53"/>
          <p:cNvSpPr/>
          <p:nvPr/>
        </p:nvSpPr>
        <p:spPr>
          <a:xfrm>
            <a:off x="666081" y="1827896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5" name="Google Shape;2435;p53"/>
          <p:cNvSpPr/>
          <p:nvPr/>
        </p:nvSpPr>
        <p:spPr>
          <a:xfrm>
            <a:off x="754403" y="1940693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6" name="Google Shape;2436;p53"/>
          <p:cNvSpPr/>
          <p:nvPr/>
        </p:nvSpPr>
        <p:spPr>
          <a:xfrm>
            <a:off x="669050" y="2391880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7" name="Google Shape;2437;p53"/>
          <p:cNvSpPr/>
          <p:nvPr/>
        </p:nvSpPr>
        <p:spPr>
          <a:xfrm>
            <a:off x="752208" y="2504676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8" name="Google Shape;2438;p53"/>
          <p:cNvSpPr/>
          <p:nvPr/>
        </p:nvSpPr>
        <p:spPr>
          <a:xfrm>
            <a:off x="755722" y="2617473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9" name="Google Shape;2439;p53"/>
          <p:cNvSpPr/>
          <p:nvPr/>
        </p:nvSpPr>
        <p:spPr>
          <a:xfrm>
            <a:off x="755722" y="2730269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0" name="Google Shape;2440;p53"/>
          <p:cNvSpPr/>
          <p:nvPr/>
        </p:nvSpPr>
        <p:spPr>
          <a:xfrm>
            <a:off x="759681" y="2843067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1" name="Google Shape;2441;p53"/>
          <p:cNvSpPr/>
          <p:nvPr/>
        </p:nvSpPr>
        <p:spPr>
          <a:xfrm>
            <a:off x="2364877" y="3294248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2" name="Google Shape;2442;p53"/>
          <p:cNvSpPr/>
          <p:nvPr/>
        </p:nvSpPr>
        <p:spPr>
          <a:xfrm>
            <a:off x="2288881" y="3407045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3" name="Google Shape;2443;p53"/>
          <p:cNvSpPr/>
          <p:nvPr/>
        </p:nvSpPr>
        <p:spPr>
          <a:xfrm>
            <a:off x="595248" y="3181456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4" name="Google Shape;2444;p53"/>
          <p:cNvSpPr/>
          <p:nvPr/>
        </p:nvSpPr>
        <p:spPr>
          <a:xfrm>
            <a:off x="666081" y="3294254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5" name="Google Shape;2445;p53"/>
          <p:cNvSpPr/>
          <p:nvPr/>
        </p:nvSpPr>
        <p:spPr>
          <a:xfrm>
            <a:off x="754403" y="3407050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6" name="Google Shape;2446;p53"/>
          <p:cNvSpPr/>
          <p:nvPr/>
        </p:nvSpPr>
        <p:spPr>
          <a:xfrm>
            <a:off x="2364877" y="3858232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7" name="Google Shape;2447;p53"/>
          <p:cNvSpPr/>
          <p:nvPr/>
        </p:nvSpPr>
        <p:spPr>
          <a:xfrm>
            <a:off x="2288881" y="3971022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8" name="Google Shape;2448;p53"/>
          <p:cNvSpPr/>
          <p:nvPr/>
        </p:nvSpPr>
        <p:spPr>
          <a:xfrm>
            <a:off x="506281" y="1446600"/>
            <a:ext cx="1104000" cy="171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9" name="Google Shape;2449;p53"/>
          <p:cNvSpPr/>
          <p:nvPr/>
        </p:nvSpPr>
        <p:spPr>
          <a:xfrm>
            <a:off x="455150" y="3265462"/>
            <a:ext cx="2186400" cy="7677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0" name="Google Shape;2450;p53"/>
          <p:cNvSpPr/>
          <p:nvPr/>
        </p:nvSpPr>
        <p:spPr>
          <a:xfrm>
            <a:off x="524165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1" name="Google Shape;2451;p53"/>
          <p:cNvSpPr/>
          <p:nvPr/>
        </p:nvSpPr>
        <p:spPr>
          <a:xfrm>
            <a:off x="675999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2" name="Google Shape;2452;p53"/>
          <p:cNvSpPr/>
          <p:nvPr/>
        </p:nvSpPr>
        <p:spPr>
          <a:xfrm>
            <a:off x="819551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3" name="Google Shape;2453;p53"/>
          <p:cNvSpPr/>
          <p:nvPr/>
        </p:nvSpPr>
        <p:spPr>
          <a:xfrm>
            <a:off x="963103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4" name="Google Shape;2454;p53"/>
          <p:cNvSpPr/>
          <p:nvPr/>
        </p:nvSpPr>
        <p:spPr>
          <a:xfrm>
            <a:off x="1106655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5" name="Google Shape;2455;p53"/>
          <p:cNvSpPr/>
          <p:nvPr/>
        </p:nvSpPr>
        <p:spPr>
          <a:xfrm>
            <a:off x="1250207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6" name="Google Shape;2456;p53"/>
          <p:cNvSpPr/>
          <p:nvPr/>
        </p:nvSpPr>
        <p:spPr>
          <a:xfrm>
            <a:off x="1393759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7" name="Google Shape;2457;p53"/>
          <p:cNvSpPr/>
          <p:nvPr/>
        </p:nvSpPr>
        <p:spPr>
          <a:xfrm>
            <a:off x="1535931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8" name="Google Shape;2458;p53"/>
          <p:cNvSpPr/>
          <p:nvPr/>
        </p:nvSpPr>
        <p:spPr>
          <a:xfrm>
            <a:off x="1680863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9" name="Google Shape;2459;p53"/>
          <p:cNvSpPr/>
          <p:nvPr/>
        </p:nvSpPr>
        <p:spPr>
          <a:xfrm>
            <a:off x="1823035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0" name="Google Shape;2460;p53"/>
          <p:cNvSpPr/>
          <p:nvPr/>
        </p:nvSpPr>
        <p:spPr>
          <a:xfrm>
            <a:off x="1967967" y="3321185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1" name="Google Shape;2461;p53"/>
          <p:cNvSpPr/>
          <p:nvPr/>
        </p:nvSpPr>
        <p:spPr>
          <a:xfrm>
            <a:off x="2110139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2" name="Google Shape;2462;p53"/>
          <p:cNvSpPr/>
          <p:nvPr/>
        </p:nvSpPr>
        <p:spPr>
          <a:xfrm>
            <a:off x="2255071" y="3321185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3" name="Google Shape;2463;p53"/>
          <p:cNvSpPr/>
          <p:nvPr/>
        </p:nvSpPr>
        <p:spPr>
          <a:xfrm>
            <a:off x="2393101" y="3321185"/>
            <a:ext cx="1929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4" name="Google Shape;2464;p53"/>
          <p:cNvSpPr/>
          <p:nvPr/>
        </p:nvSpPr>
        <p:spPr>
          <a:xfrm>
            <a:off x="524165" y="3716313"/>
            <a:ext cx="158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5" name="Google Shape;2465;p53"/>
          <p:cNvSpPr/>
          <p:nvPr/>
        </p:nvSpPr>
        <p:spPr>
          <a:xfrm>
            <a:off x="722930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6" name="Google Shape;2466;p53"/>
          <p:cNvSpPr/>
          <p:nvPr/>
        </p:nvSpPr>
        <p:spPr>
          <a:xfrm>
            <a:off x="865102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7" name="Google Shape;2467;p53"/>
          <p:cNvSpPr/>
          <p:nvPr/>
        </p:nvSpPr>
        <p:spPr>
          <a:xfrm>
            <a:off x="1010033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8" name="Google Shape;2468;p53"/>
          <p:cNvSpPr/>
          <p:nvPr/>
        </p:nvSpPr>
        <p:spPr>
          <a:xfrm>
            <a:off x="1152206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9" name="Google Shape;2469;p53"/>
          <p:cNvSpPr/>
          <p:nvPr/>
        </p:nvSpPr>
        <p:spPr>
          <a:xfrm>
            <a:off x="1297137" y="3716313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0" name="Google Shape;2470;p53"/>
          <p:cNvSpPr/>
          <p:nvPr/>
        </p:nvSpPr>
        <p:spPr>
          <a:xfrm>
            <a:off x="1439309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1" name="Google Shape;2471;p53"/>
          <p:cNvSpPr/>
          <p:nvPr/>
        </p:nvSpPr>
        <p:spPr>
          <a:xfrm>
            <a:off x="1584241" y="3716313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2" name="Google Shape;2472;p53"/>
          <p:cNvSpPr/>
          <p:nvPr/>
        </p:nvSpPr>
        <p:spPr>
          <a:xfrm>
            <a:off x="1726413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3" name="Google Shape;2473;p53"/>
          <p:cNvSpPr/>
          <p:nvPr/>
        </p:nvSpPr>
        <p:spPr>
          <a:xfrm>
            <a:off x="1869965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4" name="Google Shape;2474;p53"/>
          <p:cNvSpPr/>
          <p:nvPr/>
        </p:nvSpPr>
        <p:spPr>
          <a:xfrm>
            <a:off x="2013517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5" name="Google Shape;2475;p53"/>
          <p:cNvSpPr/>
          <p:nvPr/>
        </p:nvSpPr>
        <p:spPr>
          <a:xfrm>
            <a:off x="2157069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6" name="Google Shape;2476;p53"/>
          <p:cNvSpPr/>
          <p:nvPr/>
        </p:nvSpPr>
        <p:spPr>
          <a:xfrm>
            <a:off x="2304762" y="3716313"/>
            <a:ext cx="2811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7" name="Google Shape;2477;p53"/>
          <p:cNvSpPr/>
          <p:nvPr/>
        </p:nvSpPr>
        <p:spPr>
          <a:xfrm>
            <a:off x="524165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8" name="Google Shape;2478;p53"/>
          <p:cNvSpPr/>
          <p:nvPr/>
        </p:nvSpPr>
        <p:spPr>
          <a:xfrm>
            <a:off x="678760" y="3858155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9" name="Google Shape;2479;p53"/>
          <p:cNvSpPr/>
          <p:nvPr/>
        </p:nvSpPr>
        <p:spPr>
          <a:xfrm>
            <a:off x="820932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0" name="Google Shape;2480;p53"/>
          <p:cNvSpPr/>
          <p:nvPr/>
        </p:nvSpPr>
        <p:spPr>
          <a:xfrm>
            <a:off x="964484" y="3858155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1" name="Google Shape;2481;p53"/>
          <p:cNvSpPr/>
          <p:nvPr/>
        </p:nvSpPr>
        <p:spPr>
          <a:xfrm>
            <a:off x="1108036" y="3858155"/>
            <a:ext cx="712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2" name="Google Shape;2482;p53"/>
          <p:cNvSpPr/>
          <p:nvPr/>
        </p:nvSpPr>
        <p:spPr>
          <a:xfrm>
            <a:off x="1863063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3" name="Google Shape;2483;p53"/>
          <p:cNvSpPr/>
          <p:nvPr/>
        </p:nvSpPr>
        <p:spPr>
          <a:xfrm>
            <a:off x="2007996" y="3858155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4" name="Google Shape;2484;p53"/>
          <p:cNvSpPr/>
          <p:nvPr/>
        </p:nvSpPr>
        <p:spPr>
          <a:xfrm>
            <a:off x="2477300" y="3454161"/>
            <a:ext cx="109200" cy="22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5" name="Google Shape;2485;p53"/>
          <p:cNvSpPr/>
          <p:nvPr/>
        </p:nvSpPr>
        <p:spPr>
          <a:xfrm>
            <a:off x="2326847" y="3454161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6" name="Google Shape;2486;p53"/>
          <p:cNvSpPr/>
          <p:nvPr/>
        </p:nvSpPr>
        <p:spPr>
          <a:xfrm>
            <a:off x="2181915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7" name="Google Shape;2487;p53"/>
          <p:cNvSpPr/>
          <p:nvPr/>
        </p:nvSpPr>
        <p:spPr>
          <a:xfrm>
            <a:off x="2039743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8" name="Google Shape;2488;p53"/>
          <p:cNvSpPr/>
          <p:nvPr/>
        </p:nvSpPr>
        <p:spPr>
          <a:xfrm>
            <a:off x="1894811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9" name="Google Shape;2489;p53"/>
          <p:cNvSpPr/>
          <p:nvPr/>
        </p:nvSpPr>
        <p:spPr>
          <a:xfrm>
            <a:off x="1752639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0" name="Google Shape;2490;p53"/>
          <p:cNvSpPr/>
          <p:nvPr/>
        </p:nvSpPr>
        <p:spPr>
          <a:xfrm>
            <a:off x="1607707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1" name="Google Shape;2491;p53"/>
          <p:cNvSpPr/>
          <p:nvPr/>
        </p:nvSpPr>
        <p:spPr>
          <a:xfrm>
            <a:off x="1465535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2" name="Google Shape;2492;p53"/>
          <p:cNvSpPr/>
          <p:nvPr/>
        </p:nvSpPr>
        <p:spPr>
          <a:xfrm>
            <a:off x="1321983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3" name="Google Shape;2493;p53"/>
          <p:cNvSpPr/>
          <p:nvPr/>
        </p:nvSpPr>
        <p:spPr>
          <a:xfrm>
            <a:off x="1178431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4" name="Google Shape;2494;p53"/>
          <p:cNvSpPr/>
          <p:nvPr/>
        </p:nvSpPr>
        <p:spPr>
          <a:xfrm>
            <a:off x="1034879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5" name="Google Shape;2495;p53"/>
          <p:cNvSpPr/>
          <p:nvPr/>
        </p:nvSpPr>
        <p:spPr>
          <a:xfrm>
            <a:off x="891327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6" name="Google Shape;2496;p53"/>
          <p:cNvSpPr/>
          <p:nvPr/>
        </p:nvSpPr>
        <p:spPr>
          <a:xfrm>
            <a:off x="747775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7" name="Google Shape;2497;p53"/>
          <p:cNvSpPr/>
          <p:nvPr/>
        </p:nvSpPr>
        <p:spPr>
          <a:xfrm>
            <a:off x="524165" y="3454161"/>
            <a:ext cx="191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8" name="Google Shape;2498;p53"/>
          <p:cNvSpPr/>
          <p:nvPr/>
        </p:nvSpPr>
        <p:spPr>
          <a:xfrm>
            <a:off x="2250930" y="3579538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9" name="Google Shape;2499;p53"/>
          <p:cNvSpPr/>
          <p:nvPr/>
        </p:nvSpPr>
        <p:spPr>
          <a:xfrm>
            <a:off x="2105997" y="3579538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0" name="Google Shape;2500;p53"/>
          <p:cNvSpPr/>
          <p:nvPr/>
        </p:nvSpPr>
        <p:spPr>
          <a:xfrm>
            <a:off x="1963826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1" name="Google Shape;2501;p53"/>
          <p:cNvSpPr/>
          <p:nvPr/>
        </p:nvSpPr>
        <p:spPr>
          <a:xfrm>
            <a:off x="1818894" y="3579538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2" name="Google Shape;2502;p53"/>
          <p:cNvSpPr/>
          <p:nvPr/>
        </p:nvSpPr>
        <p:spPr>
          <a:xfrm>
            <a:off x="1676722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3" name="Google Shape;2503;p53"/>
          <p:cNvSpPr/>
          <p:nvPr/>
        </p:nvSpPr>
        <p:spPr>
          <a:xfrm>
            <a:off x="1533170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4" name="Google Shape;2504;p53"/>
          <p:cNvSpPr/>
          <p:nvPr/>
        </p:nvSpPr>
        <p:spPr>
          <a:xfrm>
            <a:off x="1389618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5" name="Google Shape;2505;p53"/>
          <p:cNvSpPr/>
          <p:nvPr/>
        </p:nvSpPr>
        <p:spPr>
          <a:xfrm>
            <a:off x="1246066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6" name="Google Shape;2506;p53"/>
          <p:cNvSpPr/>
          <p:nvPr/>
        </p:nvSpPr>
        <p:spPr>
          <a:xfrm>
            <a:off x="1102515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7" name="Google Shape;2507;p53"/>
          <p:cNvSpPr/>
          <p:nvPr/>
        </p:nvSpPr>
        <p:spPr>
          <a:xfrm>
            <a:off x="958962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8" name="Google Shape;2508;p53"/>
          <p:cNvSpPr/>
          <p:nvPr/>
        </p:nvSpPr>
        <p:spPr>
          <a:xfrm>
            <a:off x="815411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9" name="Google Shape;2509;p53"/>
          <p:cNvSpPr/>
          <p:nvPr/>
        </p:nvSpPr>
        <p:spPr>
          <a:xfrm>
            <a:off x="524165" y="3579538"/>
            <a:ext cx="2526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0" name="Google Shape;2510;p53"/>
          <p:cNvSpPr/>
          <p:nvPr/>
        </p:nvSpPr>
        <p:spPr>
          <a:xfrm>
            <a:off x="2319945" y="3849290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1" name="Google Shape;2511;p53"/>
          <p:cNvSpPr/>
          <p:nvPr/>
        </p:nvSpPr>
        <p:spPr>
          <a:xfrm>
            <a:off x="2319945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2" name="Google Shape;2512;p53"/>
          <p:cNvSpPr/>
          <p:nvPr/>
        </p:nvSpPr>
        <p:spPr>
          <a:xfrm>
            <a:off x="2177773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3" name="Google Shape;2513;p53"/>
          <p:cNvSpPr/>
          <p:nvPr/>
        </p:nvSpPr>
        <p:spPr>
          <a:xfrm>
            <a:off x="2463497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4" name="Google Shape;2514;p53"/>
          <p:cNvSpPr/>
          <p:nvPr/>
        </p:nvSpPr>
        <p:spPr>
          <a:xfrm>
            <a:off x="953654" y="3574461"/>
            <a:ext cx="448121" cy="1020435"/>
          </a:xfrm>
          <a:custGeom>
            <a:avLst/>
            <a:gdLst/>
            <a:ahLst/>
            <a:cxnLst/>
            <a:rect l="l" t="t" r="r" b="b"/>
            <a:pathLst>
              <a:path w="397" h="664" extrusionOk="0">
                <a:moveTo>
                  <a:pt x="248" y="0"/>
                </a:moveTo>
                <a:lnTo>
                  <a:pt x="257" y="0"/>
                </a:lnTo>
                <a:lnTo>
                  <a:pt x="263" y="2"/>
                </a:lnTo>
                <a:lnTo>
                  <a:pt x="269" y="9"/>
                </a:lnTo>
                <a:lnTo>
                  <a:pt x="276" y="19"/>
                </a:lnTo>
                <a:lnTo>
                  <a:pt x="278" y="36"/>
                </a:lnTo>
                <a:lnTo>
                  <a:pt x="278" y="336"/>
                </a:lnTo>
                <a:lnTo>
                  <a:pt x="282" y="334"/>
                </a:lnTo>
                <a:lnTo>
                  <a:pt x="290" y="326"/>
                </a:lnTo>
                <a:lnTo>
                  <a:pt x="301" y="314"/>
                </a:lnTo>
                <a:lnTo>
                  <a:pt x="311" y="299"/>
                </a:lnTo>
                <a:lnTo>
                  <a:pt x="317" y="284"/>
                </a:lnTo>
                <a:lnTo>
                  <a:pt x="319" y="268"/>
                </a:lnTo>
                <a:lnTo>
                  <a:pt x="321" y="253"/>
                </a:lnTo>
                <a:lnTo>
                  <a:pt x="326" y="236"/>
                </a:lnTo>
                <a:lnTo>
                  <a:pt x="336" y="224"/>
                </a:lnTo>
                <a:lnTo>
                  <a:pt x="351" y="215"/>
                </a:lnTo>
                <a:lnTo>
                  <a:pt x="369" y="211"/>
                </a:lnTo>
                <a:lnTo>
                  <a:pt x="392" y="211"/>
                </a:lnTo>
                <a:lnTo>
                  <a:pt x="397" y="213"/>
                </a:lnTo>
                <a:lnTo>
                  <a:pt x="397" y="236"/>
                </a:lnTo>
                <a:lnTo>
                  <a:pt x="392" y="259"/>
                </a:lnTo>
                <a:lnTo>
                  <a:pt x="390" y="284"/>
                </a:lnTo>
                <a:lnTo>
                  <a:pt x="388" y="307"/>
                </a:lnTo>
                <a:lnTo>
                  <a:pt x="384" y="324"/>
                </a:lnTo>
                <a:lnTo>
                  <a:pt x="380" y="339"/>
                </a:lnTo>
                <a:lnTo>
                  <a:pt x="369" y="362"/>
                </a:lnTo>
                <a:lnTo>
                  <a:pt x="359" y="389"/>
                </a:lnTo>
                <a:lnTo>
                  <a:pt x="347" y="416"/>
                </a:lnTo>
                <a:lnTo>
                  <a:pt x="336" y="443"/>
                </a:lnTo>
                <a:lnTo>
                  <a:pt x="326" y="464"/>
                </a:lnTo>
                <a:lnTo>
                  <a:pt x="319" y="479"/>
                </a:lnTo>
                <a:lnTo>
                  <a:pt x="313" y="489"/>
                </a:lnTo>
                <a:lnTo>
                  <a:pt x="303" y="506"/>
                </a:lnTo>
                <a:lnTo>
                  <a:pt x="290" y="520"/>
                </a:lnTo>
                <a:lnTo>
                  <a:pt x="278" y="537"/>
                </a:lnTo>
                <a:lnTo>
                  <a:pt x="265" y="550"/>
                </a:lnTo>
                <a:lnTo>
                  <a:pt x="255" y="558"/>
                </a:lnTo>
                <a:lnTo>
                  <a:pt x="246" y="558"/>
                </a:lnTo>
                <a:lnTo>
                  <a:pt x="242" y="556"/>
                </a:lnTo>
                <a:lnTo>
                  <a:pt x="240" y="554"/>
                </a:lnTo>
                <a:lnTo>
                  <a:pt x="240" y="556"/>
                </a:lnTo>
                <a:lnTo>
                  <a:pt x="242" y="556"/>
                </a:lnTo>
                <a:lnTo>
                  <a:pt x="242" y="558"/>
                </a:lnTo>
                <a:lnTo>
                  <a:pt x="244" y="558"/>
                </a:lnTo>
                <a:lnTo>
                  <a:pt x="246" y="560"/>
                </a:lnTo>
                <a:lnTo>
                  <a:pt x="246" y="662"/>
                </a:lnTo>
                <a:lnTo>
                  <a:pt x="36" y="664"/>
                </a:lnTo>
                <a:lnTo>
                  <a:pt x="36" y="552"/>
                </a:lnTo>
                <a:lnTo>
                  <a:pt x="34" y="550"/>
                </a:lnTo>
                <a:lnTo>
                  <a:pt x="25" y="545"/>
                </a:lnTo>
                <a:lnTo>
                  <a:pt x="17" y="537"/>
                </a:lnTo>
                <a:lnTo>
                  <a:pt x="9" y="522"/>
                </a:lnTo>
                <a:lnTo>
                  <a:pt x="2" y="502"/>
                </a:lnTo>
                <a:lnTo>
                  <a:pt x="0" y="474"/>
                </a:lnTo>
                <a:lnTo>
                  <a:pt x="0" y="188"/>
                </a:lnTo>
                <a:lnTo>
                  <a:pt x="2" y="182"/>
                </a:lnTo>
                <a:lnTo>
                  <a:pt x="6" y="174"/>
                </a:lnTo>
                <a:lnTo>
                  <a:pt x="17" y="167"/>
                </a:lnTo>
                <a:lnTo>
                  <a:pt x="34" y="163"/>
                </a:lnTo>
                <a:lnTo>
                  <a:pt x="46" y="165"/>
                </a:lnTo>
                <a:lnTo>
                  <a:pt x="54" y="174"/>
                </a:lnTo>
                <a:lnTo>
                  <a:pt x="59" y="184"/>
                </a:lnTo>
                <a:lnTo>
                  <a:pt x="59" y="242"/>
                </a:lnTo>
                <a:lnTo>
                  <a:pt x="69" y="234"/>
                </a:lnTo>
                <a:lnTo>
                  <a:pt x="69" y="144"/>
                </a:lnTo>
                <a:lnTo>
                  <a:pt x="75" y="132"/>
                </a:lnTo>
                <a:lnTo>
                  <a:pt x="88" y="123"/>
                </a:lnTo>
                <a:lnTo>
                  <a:pt x="96" y="121"/>
                </a:lnTo>
                <a:lnTo>
                  <a:pt x="111" y="121"/>
                </a:lnTo>
                <a:lnTo>
                  <a:pt x="121" y="123"/>
                </a:lnTo>
                <a:lnTo>
                  <a:pt x="130" y="132"/>
                </a:lnTo>
                <a:lnTo>
                  <a:pt x="134" y="153"/>
                </a:lnTo>
                <a:lnTo>
                  <a:pt x="134" y="234"/>
                </a:lnTo>
                <a:lnTo>
                  <a:pt x="144" y="234"/>
                </a:lnTo>
                <a:lnTo>
                  <a:pt x="144" y="119"/>
                </a:lnTo>
                <a:lnTo>
                  <a:pt x="146" y="111"/>
                </a:lnTo>
                <a:lnTo>
                  <a:pt x="150" y="105"/>
                </a:lnTo>
                <a:lnTo>
                  <a:pt x="161" y="96"/>
                </a:lnTo>
                <a:lnTo>
                  <a:pt x="178" y="94"/>
                </a:lnTo>
                <a:lnTo>
                  <a:pt x="180" y="94"/>
                </a:lnTo>
                <a:lnTo>
                  <a:pt x="188" y="96"/>
                </a:lnTo>
                <a:lnTo>
                  <a:pt x="194" y="100"/>
                </a:lnTo>
                <a:lnTo>
                  <a:pt x="203" y="111"/>
                </a:lnTo>
                <a:lnTo>
                  <a:pt x="205" y="128"/>
                </a:lnTo>
                <a:lnTo>
                  <a:pt x="205" y="224"/>
                </a:lnTo>
                <a:lnTo>
                  <a:pt x="223" y="224"/>
                </a:lnTo>
                <a:lnTo>
                  <a:pt x="223" y="23"/>
                </a:lnTo>
                <a:lnTo>
                  <a:pt x="226" y="17"/>
                </a:lnTo>
                <a:lnTo>
                  <a:pt x="228" y="13"/>
                </a:lnTo>
                <a:lnTo>
                  <a:pt x="236" y="4"/>
                </a:lnTo>
                <a:lnTo>
                  <a:pt x="240" y="2"/>
                </a:lnTo>
                <a:lnTo>
                  <a:pt x="248" y="0"/>
                </a:lnTo>
                <a:close/>
              </a:path>
            </a:pathLst>
          </a:custGeom>
          <a:solidFill>
            <a:srgbClr val="FEC89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5" name="Google Shape;2515;p53"/>
          <p:cNvSpPr/>
          <p:nvPr/>
        </p:nvSpPr>
        <p:spPr>
          <a:xfrm>
            <a:off x="1610456" y="3536136"/>
            <a:ext cx="450378" cy="1066539"/>
          </a:xfrm>
          <a:custGeom>
            <a:avLst/>
            <a:gdLst/>
            <a:ahLst/>
            <a:cxnLst/>
            <a:rect l="l" t="t" r="r" b="b"/>
            <a:pathLst>
              <a:path w="399" h="694" extrusionOk="0">
                <a:moveTo>
                  <a:pt x="219" y="0"/>
                </a:moveTo>
                <a:lnTo>
                  <a:pt x="234" y="2"/>
                </a:lnTo>
                <a:lnTo>
                  <a:pt x="246" y="13"/>
                </a:lnTo>
                <a:lnTo>
                  <a:pt x="253" y="31"/>
                </a:lnTo>
                <a:lnTo>
                  <a:pt x="255" y="58"/>
                </a:lnTo>
                <a:lnTo>
                  <a:pt x="255" y="249"/>
                </a:lnTo>
                <a:lnTo>
                  <a:pt x="259" y="253"/>
                </a:lnTo>
                <a:lnTo>
                  <a:pt x="267" y="253"/>
                </a:lnTo>
                <a:lnTo>
                  <a:pt x="269" y="251"/>
                </a:lnTo>
                <a:lnTo>
                  <a:pt x="269" y="54"/>
                </a:lnTo>
                <a:lnTo>
                  <a:pt x="273" y="46"/>
                </a:lnTo>
                <a:lnTo>
                  <a:pt x="278" y="40"/>
                </a:lnTo>
                <a:lnTo>
                  <a:pt x="282" y="36"/>
                </a:lnTo>
                <a:lnTo>
                  <a:pt x="286" y="33"/>
                </a:lnTo>
                <a:lnTo>
                  <a:pt x="294" y="31"/>
                </a:lnTo>
                <a:lnTo>
                  <a:pt x="311" y="33"/>
                </a:lnTo>
                <a:lnTo>
                  <a:pt x="319" y="42"/>
                </a:lnTo>
                <a:lnTo>
                  <a:pt x="326" y="56"/>
                </a:lnTo>
                <a:lnTo>
                  <a:pt x="328" y="77"/>
                </a:lnTo>
                <a:lnTo>
                  <a:pt x="328" y="259"/>
                </a:lnTo>
                <a:lnTo>
                  <a:pt x="330" y="263"/>
                </a:lnTo>
                <a:lnTo>
                  <a:pt x="330" y="265"/>
                </a:lnTo>
                <a:lnTo>
                  <a:pt x="332" y="267"/>
                </a:lnTo>
                <a:lnTo>
                  <a:pt x="336" y="265"/>
                </a:lnTo>
                <a:lnTo>
                  <a:pt x="338" y="263"/>
                </a:lnTo>
                <a:lnTo>
                  <a:pt x="338" y="102"/>
                </a:lnTo>
                <a:lnTo>
                  <a:pt x="340" y="96"/>
                </a:lnTo>
                <a:lnTo>
                  <a:pt x="344" y="86"/>
                </a:lnTo>
                <a:lnTo>
                  <a:pt x="355" y="79"/>
                </a:lnTo>
                <a:lnTo>
                  <a:pt x="372" y="75"/>
                </a:lnTo>
                <a:lnTo>
                  <a:pt x="374" y="75"/>
                </a:lnTo>
                <a:lnTo>
                  <a:pt x="378" y="77"/>
                </a:lnTo>
                <a:lnTo>
                  <a:pt x="384" y="79"/>
                </a:lnTo>
                <a:lnTo>
                  <a:pt x="392" y="86"/>
                </a:lnTo>
                <a:lnTo>
                  <a:pt x="397" y="98"/>
                </a:lnTo>
                <a:lnTo>
                  <a:pt x="399" y="117"/>
                </a:lnTo>
                <a:lnTo>
                  <a:pt x="399" y="497"/>
                </a:lnTo>
                <a:lnTo>
                  <a:pt x="397" y="510"/>
                </a:lnTo>
                <a:lnTo>
                  <a:pt x="390" y="529"/>
                </a:lnTo>
                <a:lnTo>
                  <a:pt x="382" y="549"/>
                </a:lnTo>
                <a:lnTo>
                  <a:pt x="367" y="568"/>
                </a:lnTo>
                <a:lnTo>
                  <a:pt x="367" y="694"/>
                </a:lnTo>
                <a:lnTo>
                  <a:pt x="148" y="694"/>
                </a:lnTo>
                <a:lnTo>
                  <a:pt x="148" y="570"/>
                </a:lnTo>
                <a:lnTo>
                  <a:pt x="144" y="568"/>
                </a:lnTo>
                <a:lnTo>
                  <a:pt x="134" y="562"/>
                </a:lnTo>
                <a:lnTo>
                  <a:pt x="117" y="549"/>
                </a:lnTo>
                <a:lnTo>
                  <a:pt x="100" y="535"/>
                </a:lnTo>
                <a:lnTo>
                  <a:pt x="86" y="514"/>
                </a:lnTo>
                <a:lnTo>
                  <a:pt x="73" y="489"/>
                </a:lnTo>
                <a:lnTo>
                  <a:pt x="63" y="462"/>
                </a:lnTo>
                <a:lnTo>
                  <a:pt x="54" y="443"/>
                </a:lnTo>
                <a:lnTo>
                  <a:pt x="44" y="422"/>
                </a:lnTo>
                <a:lnTo>
                  <a:pt x="42" y="412"/>
                </a:lnTo>
                <a:lnTo>
                  <a:pt x="36" y="395"/>
                </a:lnTo>
                <a:lnTo>
                  <a:pt x="34" y="380"/>
                </a:lnTo>
                <a:lnTo>
                  <a:pt x="29" y="366"/>
                </a:lnTo>
                <a:lnTo>
                  <a:pt x="27" y="351"/>
                </a:lnTo>
                <a:lnTo>
                  <a:pt x="23" y="332"/>
                </a:lnTo>
                <a:lnTo>
                  <a:pt x="19" y="311"/>
                </a:lnTo>
                <a:lnTo>
                  <a:pt x="11" y="284"/>
                </a:lnTo>
                <a:lnTo>
                  <a:pt x="0" y="249"/>
                </a:lnTo>
                <a:lnTo>
                  <a:pt x="4" y="247"/>
                </a:lnTo>
                <a:lnTo>
                  <a:pt x="13" y="238"/>
                </a:lnTo>
                <a:lnTo>
                  <a:pt x="25" y="232"/>
                </a:lnTo>
                <a:lnTo>
                  <a:pt x="40" y="232"/>
                </a:lnTo>
                <a:lnTo>
                  <a:pt x="52" y="238"/>
                </a:lnTo>
                <a:lnTo>
                  <a:pt x="65" y="253"/>
                </a:lnTo>
                <a:lnTo>
                  <a:pt x="73" y="269"/>
                </a:lnTo>
                <a:lnTo>
                  <a:pt x="77" y="284"/>
                </a:lnTo>
                <a:lnTo>
                  <a:pt x="82" y="301"/>
                </a:lnTo>
                <a:lnTo>
                  <a:pt x="88" y="315"/>
                </a:lnTo>
                <a:lnTo>
                  <a:pt x="98" y="330"/>
                </a:lnTo>
                <a:lnTo>
                  <a:pt x="107" y="345"/>
                </a:lnTo>
                <a:lnTo>
                  <a:pt x="115" y="355"/>
                </a:lnTo>
                <a:lnTo>
                  <a:pt x="119" y="359"/>
                </a:lnTo>
                <a:lnTo>
                  <a:pt x="119" y="353"/>
                </a:lnTo>
                <a:lnTo>
                  <a:pt x="121" y="334"/>
                </a:lnTo>
                <a:lnTo>
                  <a:pt x="121" y="163"/>
                </a:lnTo>
                <a:lnTo>
                  <a:pt x="119" y="130"/>
                </a:lnTo>
                <a:lnTo>
                  <a:pt x="119" y="67"/>
                </a:lnTo>
                <a:lnTo>
                  <a:pt x="121" y="54"/>
                </a:lnTo>
                <a:lnTo>
                  <a:pt x="125" y="40"/>
                </a:lnTo>
                <a:lnTo>
                  <a:pt x="134" y="29"/>
                </a:lnTo>
                <a:lnTo>
                  <a:pt x="148" y="23"/>
                </a:lnTo>
                <a:lnTo>
                  <a:pt x="163" y="23"/>
                </a:lnTo>
                <a:lnTo>
                  <a:pt x="171" y="29"/>
                </a:lnTo>
                <a:lnTo>
                  <a:pt x="178" y="40"/>
                </a:lnTo>
                <a:lnTo>
                  <a:pt x="180" y="50"/>
                </a:lnTo>
                <a:lnTo>
                  <a:pt x="182" y="58"/>
                </a:lnTo>
                <a:lnTo>
                  <a:pt x="182" y="249"/>
                </a:lnTo>
                <a:lnTo>
                  <a:pt x="184" y="251"/>
                </a:lnTo>
                <a:lnTo>
                  <a:pt x="190" y="251"/>
                </a:lnTo>
                <a:lnTo>
                  <a:pt x="194" y="247"/>
                </a:lnTo>
                <a:lnTo>
                  <a:pt x="194" y="21"/>
                </a:lnTo>
                <a:lnTo>
                  <a:pt x="200" y="8"/>
                </a:lnTo>
                <a:lnTo>
                  <a:pt x="205" y="4"/>
                </a:lnTo>
                <a:lnTo>
                  <a:pt x="211" y="2"/>
                </a:lnTo>
                <a:lnTo>
                  <a:pt x="219" y="0"/>
                </a:lnTo>
                <a:close/>
              </a:path>
            </a:pathLst>
          </a:custGeom>
          <a:solidFill>
            <a:srgbClr val="FEC89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p53"/>
          <p:cNvSpPr txBox="1"/>
          <p:nvPr/>
        </p:nvSpPr>
        <p:spPr>
          <a:xfrm>
            <a:off x="2916650" y="1402400"/>
            <a:ext cx="9171900" cy="4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WordPress</a:t>
            </a:r>
            <a:endParaRPr sz="300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</a:endParaRPr>
          </a:p>
        </p:txBody>
      </p:sp>
      <p:pic>
        <p:nvPicPr>
          <p:cNvPr id="2517" name="Google Shape;251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650" y="2265850"/>
            <a:ext cx="7281701" cy="414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848C"/>
        </a:solidFill>
        <a:effectLst/>
      </p:bgPr>
    </p:bg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54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Building Your Own Website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3" name="Google Shape;2523;p54"/>
          <p:cNvSpPr/>
          <p:nvPr/>
        </p:nvSpPr>
        <p:spPr>
          <a:xfrm>
            <a:off x="506281" y="1618142"/>
            <a:ext cx="1104000" cy="223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4" name="Google Shape;2524;p54"/>
          <p:cNvSpPr/>
          <p:nvPr/>
        </p:nvSpPr>
        <p:spPr>
          <a:xfrm>
            <a:off x="595248" y="1715099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5" name="Google Shape;2525;p54"/>
          <p:cNvSpPr/>
          <p:nvPr/>
        </p:nvSpPr>
        <p:spPr>
          <a:xfrm>
            <a:off x="666081" y="1827896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6" name="Google Shape;2526;p54"/>
          <p:cNvSpPr/>
          <p:nvPr/>
        </p:nvSpPr>
        <p:spPr>
          <a:xfrm>
            <a:off x="754403" y="1940693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7" name="Google Shape;2527;p54"/>
          <p:cNvSpPr/>
          <p:nvPr/>
        </p:nvSpPr>
        <p:spPr>
          <a:xfrm>
            <a:off x="669050" y="2391880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8" name="Google Shape;2528;p54"/>
          <p:cNvSpPr/>
          <p:nvPr/>
        </p:nvSpPr>
        <p:spPr>
          <a:xfrm>
            <a:off x="752208" y="2504676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9" name="Google Shape;2529;p54"/>
          <p:cNvSpPr/>
          <p:nvPr/>
        </p:nvSpPr>
        <p:spPr>
          <a:xfrm>
            <a:off x="755722" y="2617473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0" name="Google Shape;2530;p54"/>
          <p:cNvSpPr/>
          <p:nvPr/>
        </p:nvSpPr>
        <p:spPr>
          <a:xfrm>
            <a:off x="755722" y="2730269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1" name="Google Shape;2531;p54"/>
          <p:cNvSpPr/>
          <p:nvPr/>
        </p:nvSpPr>
        <p:spPr>
          <a:xfrm>
            <a:off x="759681" y="2843067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2" name="Google Shape;2532;p54"/>
          <p:cNvSpPr/>
          <p:nvPr/>
        </p:nvSpPr>
        <p:spPr>
          <a:xfrm>
            <a:off x="2364877" y="3294248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3" name="Google Shape;2533;p54"/>
          <p:cNvSpPr/>
          <p:nvPr/>
        </p:nvSpPr>
        <p:spPr>
          <a:xfrm>
            <a:off x="2288881" y="3407045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4" name="Google Shape;2534;p54"/>
          <p:cNvSpPr/>
          <p:nvPr/>
        </p:nvSpPr>
        <p:spPr>
          <a:xfrm>
            <a:off x="595248" y="3181456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5" name="Google Shape;2535;p54"/>
          <p:cNvSpPr/>
          <p:nvPr/>
        </p:nvSpPr>
        <p:spPr>
          <a:xfrm>
            <a:off x="666081" y="3294254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6" name="Google Shape;2536;p54"/>
          <p:cNvSpPr/>
          <p:nvPr/>
        </p:nvSpPr>
        <p:spPr>
          <a:xfrm>
            <a:off x="754403" y="3407050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p54"/>
          <p:cNvSpPr/>
          <p:nvPr/>
        </p:nvSpPr>
        <p:spPr>
          <a:xfrm>
            <a:off x="2364877" y="3858232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8" name="Google Shape;2538;p54"/>
          <p:cNvSpPr/>
          <p:nvPr/>
        </p:nvSpPr>
        <p:spPr>
          <a:xfrm>
            <a:off x="2288881" y="3971022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9" name="Google Shape;2539;p54"/>
          <p:cNvSpPr/>
          <p:nvPr/>
        </p:nvSpPr>
        <p:spPr>
          <a:xfrm>
            <a:off x="506281" y="1446600"/>
            <a:ext cx="1104000" cy="171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0" name="Google Shape;2540;p54"/>
          <p:cNvSpPr/>
          <p:nvPr/>
        </p:nvSpPr>
        <p:spPr>
          <a:xfrm>
            <a:off x="455150" y="3265462"/>
            <a:ext cx="2186400" cy="7677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1" name="Google Shape;2541;p54"/>
          <p:cNvSpPr/>
          <p:nvPr/>
        </p:nvSpPr>
        <p:spPr>
          <a:xfrm>
            <a:off x="524165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2" name="Google Shape;2542;p54"/>
          <p:cNvSpPr/>
          <p:nvPr/>
        </p:nvSpPr>
        <p:spPr>
          <a:xfrm>
            <a:off x="675999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3" name="Google Shape;2543;p54"/>
          <p:cNvSpPr/>
          <p:nvPr/>
        </p:nvSpPr>
        <p:spPr>
          <a:xfrm>
            <a:off x="819551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4" name="Google Shape;2544;p54"/>
          <p:cNvSpPr/>
          <p:nvPr/>
        </p:nvSpPr>
        <p:spPr>
          <a:xfrm>
            <a:off x="963103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5" name="Google Shape;2545;p54"/>
          <p:cNvSpPr/>
          <p:nvPr/>
        </p:nvSpPr>
        <p:spPr>
          <a:xfrm>
            <a:off x="1106655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6" name="Google Shape;2546;p54"/>
          <p:cNvSpPr/>
          <p:nvPr/>
        </p:nvSpPr>
        <p:spPr>
          <a:xfrm>
            <a:off x="1250207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7" name="Google Shape;2547;p54"/>
          <p:cNvSpPr/>
          <p:nvPr/>
        </p:nvSpPr>
        <p:spPr>
          <a:xfrm>
            <a:off x="1393759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8" name="Google Shape;2548;p54"/>
          <p:cNvSpPr/>
          <p:nvPr/>
        </p:nvSpPr>
        <p:spPr>
          <a:xfrm>
            <a:off x="1535931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9" name="Google Shape;2549;p54"/>
          <p:cNvSpPr/>
          <p:nvPr/>
        </p:nvSpPr>
        <p:spPr>
          <a:xfrm>
            <a:off x="1680863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0" name="Google Shape;2550;p54"/>
          <p:cNvSpPr/>
          <p:nvPr/>
        </p:nvSpPr>
        <p:spPr>
          <a:xfrm>
            <a:off x="1823035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1" name="Google Shape;2551;p54"/>
          <p:cNvSpPr/>
          <p:nvPr/>
        </p:nvSpPr>
        <p:spPr>
          <a:xfrm>
            <a:off x="1967967" y="3321185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2" name="Google Shape;2552;p54"/>
          <p:cNvSpPr/>
          <p:nvPr/>
        </p:nvSpPr>
        <p:spPr>
          <a:xfrm>
            <a:off x="2110139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3" name="Google Shape;2553;p54"/>
          <p:cNvSpPr/>
          <p:nvPr/>
        </p:nvSpPr>
        <p:spPr>
          <a:xfrm>
            <a:off x="2255071" y="3321185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4" name="Google Shape;2554;p54"/>
          <p:cNvSpPr/>
          <p:nvPr/>
        </p:nvSpPr>
        <p:spPr>
          <a:xfrm>
            <a:off x="2393101" y="3321185"/>
            <a:ext cx="1929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5" name="Google Shape;2555;p54"/>
          <p:cNvSpPr/>
          <p:nvPr/>
        </p:nvSpPr>
        <p:spPr>
          <a:xfrm>
            <a:off x="524165" y="3716313"/>
            <a:ext cx="158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6" name="Google Shape;2556;p54"/>
          <p:cNvSpPr/>
          <p:nvPr/>
        </p:nvSpPr>
        <p:spPr>
          <a:xfrm>
            <a:off x="722930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7" name="Google Shape;2557;p54"/>
          <p:cNvSpPr/>
          <p:nvPr/>
        </p:nvSpPr>
        <p:spPr>
          <a:xfrm>
            <a:off x="865102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8" name="Google Shape;2558;p54"/>
          <p:cNvSpPr/>
          <p:nvPr/>
        </p:nvSpPr>
        <p:spPr>
          <a:xfrm>
            <a:off x="1010033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9" name="Google Shape;2559;p54"/>
          <p:cNvSpPr/>
          <p:nvPr/>
        </p:nvSpPr>
        <p:spPr>
          <a:xfrm>
            <a:off x="1152206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0" name="Google Shape;2560;p54"/>
          <p:cNvSpPr/>
          <p:nvPr/>
        </p:nvSpPr>
        <p:spPr>
          <a:xfrm>
            <a:off x="1297137" y="3716313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1" name="Google Shape;2561;p54"/>
          <p:cNvSpPr/>
          <p:nvPr/>
        </p:nvSpPr>
        <p:spPr>
          <a:xfrm>
            <a:off x="1439309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2" name="Google Shape;2562;p54"/>
          <p:cNvSpPr/>
          <p:nvPr/>
        </p:nvSpPr>
        <p:spPr>
          <a:xfrm>
            <a:off x="1584241" y="3716313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3" name="Google Shape;2563;p54"/>
          <p:cNvSpPr/>
          <p:nvPr/>
        </p:nvSpPr>
        <p:spPr>
          <a:xfrm>
            <a:off x="1726413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4" name="Google Shape;2564;p54"/>
          <p:cNvSpPr/>
          <p:nvPr/>
        </p:nvSpPr>
        <p:spPr>
          <a:xfrm>
            <a:off x="1869965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5" name="Google Shape;2565;p54"/>
          <p:cNvSpPr/>
          <p:nvPr/>
        </p:nvSpPr>
        <p:spPr>
          <a:xfrm>
            <a:off x="2013517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6" name="Google Shape;2566;p54"/>
          <p:cNvSpPr/>
          <p:nvPr/>
        </p:nvSpPr>
        <p:spPr>
          <a:xfrm>
            <a:off x="2157069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7" name="Google Shape;2567;p54"/>
          <p:cNvSpPr/>
          <p:nvPr/>
        </p:nvSpPr>
        <p:spPr>
          <a:xfrm>
            <a:off x="2304762" y="3716313"/>
            <a:ext cx="2811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8" name="Google Shape;2568;p54"/>
          <p:cNvSpPr/>
          <p:nvPr/>
        </p:nvSpPr>
        <p:spPr>
          <a:xfrm>
            <a:off x="524165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9" name="Google Shape;2569;p54"/>
          <p:cNvSpPr/>
          <p:nvPr/>
        </p:nvSpPr>
        <p:spPr>
          <a:xfrm>
            <a:off x="678760" y="3858155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0" name="Google Shape;2570;p54"/>
          <p:cNvSpPr/>
          <p:nvPr/>
        </p:nvSpPr>
        <p:spPr>
          <a:xfrm>
            <a:off x="820932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1" name="Google Shape;2571;p54"/>
          <p:cNvSpPr/>
          <p:nvPr/>
        </p:nvSpPr>
        <p:spPr>
          <a:xfrm>
            <a:off x="964484" y="3858155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2" name="Google Shape;2572;p54"/>
          <p:cNvSpPr/>
          <p:nvPr/>
        </p:nvSpPr>
        <p:spPr>
          <a:xfrm>
            <a:off x="1108036" y="3858155"/>
            <a:ext cx="712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3" name="Google Shape;2573;p54"/>
          <p:cNvSpPr/>
          <p:nvPr/>
        </p:nvSpPr>
        <p:spPr>
          <a:xfrm>
            <a:off x="1863063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4" name="Google Shape;2574;p54"/>
          <p:cNvSpPr/>
          <p:nvPr/>
        </p:nvSpPr>
        <p:spPr>
          <a:xfrm>
            <a:off x="2007996" y="3858155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5" name="Google Shape;2575;p54"/>
          <p:cNvSpPr/>
          <p:nvPr/>
        </p:nvSpPr>
        <p:spPr>
          <a:xfrm>
            <a:off x="2477300" y="3454161"/>
            <a:ext cx="109200" cy="22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6" name="Google Shape;2576;p54"/>
          <p:cNvSpPr/>
          <p:nvPr/>
        </p:nvSpPr>
        <p:spPr>
          <a:xfrm>
            <a:off x="2326847" y="3454161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7" name="Google Shape;2577;p54"/>
          <p:cNvSpPr/>
          <p:nvPr/>
        </p:nvSpPr>
        <p:spPr>
          <a:xfrm>
            <a:off x="2181915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8" name="Google Shape;2578;p54"/>
          <p:cNvSpPr/>
          <p:nvPr/>
        </p:nvSpPr>
        <p:spPr>
          <a:xfrm>
            <a:off x="2039743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9" name="Google Shape;2579;p54"/>
          <p:cNvSpPr/>
          <p:nvPr/>
        </p:nvSpPr>
        <p:spPr>
          <a:xfrm>
            <a:off x="1894811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0" name="Google Shape;2580;p54"/>
          <p:cNvSpPr/>
          <p:nvPr/>
        </p:nvSpPr>
        <p:spPr>
          <a:xfrm>
            <a:off x="1752639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1" name="Google Shape;2581;p54"/>
          <p:cNvSpPr/>
          <p:nvPr/>
        </p:nvSpPr>
        <p:spPr>
          <a:xfrm>
            <a:off x="1607707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2" name="Google Shape;2582;p54"/>
          <p:cNvSpPr/>
          <p:nvPr/>
        </p:nvSpPr>
        <p:spPr>
          <a:xfrm>
            <a:off x="1465535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3" name="Google Shape;2583;p54"/>
          <p:cNvSpPr/>
          <p:nvPr/>
        </p:nvSpPr>
        <p:spPr>
          <a:xfrm>
            <a:off x="1321983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4" name="Google Shape;2584;p54"/>
          <p:cNvSpPr/>
          <p:nvPr/>
        </p:nvSpPr>
        <p:spPr>
          <a:xfrm>
            <a:off x="1178431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5" name="Google Shape;2585;p54"/>
          <p:cNvSpPr/>
          <p:nvPr/>
        </p:nvSpPr>
        <p:spPr>
          <a:xfrm>
            <a:off x="1034879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6" name="Google Shape;2586;p54"/>
          <p:cNvSpPr/>
          <p:nvPr/>
        </p:nvSpPr>
        <p:spPr>
          <a:xfrm>
            <a:off x="891327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7" name="Google Shape;2587;p54"/>
          <p:cNvSpPr/>
          <p:nvPr/>
        </p:nvSpPr>
        <p:spPr>
          <a:xfrm>
            <a:off x="747775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8" name="Google Shape;2588;p54"/>
          <p:cNvSpPr/>
          <p:nvPr/>
        </p:nvSpPr>
        <p:spPr>
          <a:xfrm>
            <a:off x="524165" y="3454161"/>
            <a:ext cx="191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9" name="Google Shape;2589;p54"/>
          <p:cNvSpPr/>
          <p:nvPr/>
        </p:nvSpPr>
        <p:spPr>
          <a:xfrm>
            <a:off x="2250930" y="3579538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0" name="Google Shape;2590;p54"/>
          <p:cNvSpPr/>
          <p:nvPr/>
        </p:nvSpPr>
        <p:spPr>
          <a:xfrm>
            <a:off x="2105997" y="3579538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1" name="Google Shape;2591;p54"/>
          <p:cNvSpPr/>
          <p:nvPr/>
        </p:nvSpPr>
        <p:spPr>
          <a:xfrm>
            <a:off x="1963826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2" name="Google Shape;2592;p54"/>
          <p:cNvSpPr/>
          <p:nvPr/>
        </p:nvSpPr>
        <p:spPr>
          <a:xfrm>
            <a:off x="1818894" y="3579538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3" name="Google Shape;2593;p54"/>
          <p:cNvSpPr/>
          <p:nvPr/>
        </p:nvSpPr>
        <p:spPr>
          <a:xfrm>
            <a:off x="1676722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4" name="Google Shape;2594;p54"/>
          <p:cNvSpPr/>
          <p:nvPr/>
        </p:nvSpPr>
        <p:spPr>
          <a:xfrm>
            <a:off x="1533170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5" name="Google Shape;2595;p54"/>
          <p:cNvSpPr/>
          <p:nvPr/>
        </p:nvSpPr>
        <p:spPr>
          <a:xfrm>
            <a:off x="1389618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6" name="Google Shape;2596;p54"/>
          <p:cNvSpPr/>
          <p:nvPr/>
        </p:nvSpPr>
        <p:spPr>
          <a:xfrm>
            <a:off x="1246066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7" name="Google Shape;2597;p54"/>
          <p:cNvSpPr/>
          <p:nvPr/>
        </p:nvSpPr>
        <p:spPr>
          <a:xfrm>
            <a:off x="1102515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8" name="Google Shape;2598;p54"/>
          <p:cNvSpPr/>
          <p:nvPr/>
        </p:nvSpPr>
        <p:spPr>
          <a:xfrm>
            <a:off x="958962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9" name="Google Shape;2599;p54"/>
          <p:cNvSpPr/>
          <p:nvPr/>
        </p:nvSpPr>
        <p:spPr>
          <a:xfrm>
            <a:off x="815411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0" name="Google Shape;2600;p54"/>
          <p:cNvSpPr/>
          <p:nvPr/>
        </p:nvSpPr>
        <p:spPr>
          <a:xfrm>
            <a:off x="524165" y="3579538"/>
            <a:ext cx="2526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1" name="Google Shape;2601;p54"/>
          <p:cNvSpPr/>
          <p:nvPr/>
        </p:nvSpPr>
        <p:spPr>
          <a:xfrm>
            <a:off x="2319945" y="3849290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2" name="Google Shape;2602;p54"/>
          <p:cNvSpPr/>
          <p:nvPr/>
        </p:nvSpPr>
        <p:spPr>
          <a:xfrm>
            <a:off x="2319945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3" name="Google Shape;2603;p54"/>
          <p:cNvSpPr/>
          <p:nvPr/>
        </p:nvSpPr>
        <p:spPr>
          <a:xfrm>
            <a:off x="2177773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4" name="Google Shape;2604;p54"/>
          <p:cNvSpPr/>
          <p:nvPr/>
        </p:nvSpPr>
        <p:spPr>
          <a:xfrm>
            <a:off x="2463497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5" name="Google Shape;2605;p54"/>
          <p:cNvSpPr/>
          <p:nvPr/>
        </p:nvSpPr>
        <p:spPr>
          <a:xfrm>
            <a:off x="953654" y="3574461"/>
            <a:ext cx="448121" cy="1020435"/>
          </a:xfrm>
          <a:custGeom>
            <a:avLst/>
            <a:gdLst/>
            <a:ahLst/>
            <a:cxnLst/>
            <a:rect l="l" t="t" r="r" b="b"/>
            <a:pathLst>
              <a:path w="397" h="664" extrusionOk="0">
                <a:moveTo>
                  <a:pt x="248" y="0"/>
                </a:moveTo>
                <a:lnTo>
                  <a:pt x="257" y="0"/>
                </a:lnTo>
                <a:lnTo>
                  <a:pt x="263" y="2"/>
                </a:lnTo>
                <a:lnTo>
                  <a:pt x="269" y="9"/>
                </a:lnTo>
                <a:lnTo>
                  <a:pt x="276" y="19"/>
                </a:lnTo>
                <a:lnTo>
                  <a:pt x="278" y="36"/>
                </a:lnTo>
                <a:lnTo>
                  <a:pt x="278" y="336"/>
                </a:lnTo>
                <a:lnTo>
                  <a:pt x="282" y="334"/>
                </a:lnTo>
                <a:lnTo>
                  <a:pt x="290" y="326"/>
                </a:lnTo>
                <a:lnTo>
                  <a:pt x="301" y="314"/>
                </a:lnTo>
                <a:lnTo>
                  <a:pt x="311" y="299"/>
                </a:lnTo>
                <a:lnTo>
                  <a:pt x="317" y="284"/>
                </a:lnTo>
                <a:lnTo>
                  <a:pt x="319" y="268"/>
                </a:lnTo>
                <a:lnTo>
                  <a:pt x="321" y="253"/>
                </a:lnTo>
                <a:lnTo>
                  <a:pt x="326" y="236"/>
                </a:lnTo>
                <a:lnTo>
                  <a:pt x="336" y="224"/>
                </a:lnTo>
                <a:lnTo>
                  <a:pt x="351" y="215"/>
                </a:lnTo>
                <a:lnTo>
                  <a:pt x="369" y="211"/>
                </a:lnTo>
                <a:lnTo>
                  <a:pt x="392" y="211"/>
                </a:lnTo>
                <a:lnTo>
                  <a:pt x="397" y="213"/>
                </a:lnTo>
                <a:lnTo>
                  <a:pt x="397" y="236"/>
                </a:lnTo>
                <a:lnTo>
                  <a:pt x="392" y="259"/>
                </a:lnTo>
                <a:lnTo>
                  <a:pt x="390" y="284"/>
                </a:lnTo>
                <a:lnTo>
                  <a:pt x="388" y="307"/>
                </a:lnTo>
                <a:lnTo>
                  <a:pt x="384" y="324"/>
                </a:lnTo>
                <a:lnTo>
                  <a:pt x="380" y="339"/>
                </a:lnTo>
                <a:lnTo>
                  <a:pt x="369" y="362"/>
                </a:lnTo>
                <a:lnTo>
                  <a:pt x="359" y="389"/>
                </a:lnTo>
                <a:lnTo>
                  <a:pt x="347" y="416"/>
                </a:lnTo>
                <a:lnTo>
                  <a:pt x="336" y="443"/>
                </a:lnTo>
                <a:lnTo>
                  <a:pt x="326" y="464"/>
                </a:lnTo>
                <a:lnTo>
                  <a:pt x="319" y="479"/>
                </a:lnTo>
                <a:lnTo>
                  <a:pt x="313" y="489"/>
                </a:lnTo>
                <a:lnTo>
                  <a:pt x="303" y="506"/>
                </a:lnTo>
                <a:lnTo>
                  <a:pt x="290" y="520"/>
                </a:lnTo>
                <a:lnTo>
                  <a:pt x="278" y="537"/>
                </a:lnTo>
                <a:lnTo>
                  <a:pt x="265" y="550"/>
                </a:lnTo>
                <a:lnTo>
                  <a:pt x="255" y="558"/>
                </a:lnTo>
                <a:lnTo>
                  <a:pt x="246" y="558"/>
                </a:lnTo>
                <a:lnTo>
                  <a:pt x="242" y="556"/>
                </a:lnTo>
                <a:lnTo>
                  <a:pt x="240" y="554"/>
                </a:lnTo>
                <a:lnTo>
                  <a:pt x="240" y="556"/>
                </a:lnTo>
                <a:lnTo>
                  <a:pt x="242" y="556"/>
                </a:lnTo>
                <a:lnTo>
                  <a:pt x="242" y="558"/>
                </a:lnTo>
                <a:lnTo>
                  <a:pt x="244" y="558"/>
                </a:lnTo>
                <a:lnTo>
                  <a:pt x="246" y="560"/>
                </a:lnTo>
                <a:lnTo>
                  <a:pt x="246" y="662"/>
                </a:lnTo>
                <a:lnTo>
                  <a:pt x="36" y="664"/>
                </a:lnTo>
                <a:lnTo>
                  <a:pt x="36" y="552"/>
                </a:lnTo>
                <a:lnTo>
                  <a:pt x="34" y="550"/>
                </a:lnTo>
                <a:lnTo>
                  <a:pt x="25" y="545"/>
                </a:lnTo>
                <a:lnTo>
                  <a:pt x="17" y="537"/>
                </a:lnTo>
                <a:lnTo>
                  <a:pt x="9" y="522"/>
                </a:lnTo>
                <a:lnTo>
                  <a:pt x="2" y="502"/>
                </a:lnTo>
                <a:lnTo>
                  <a:pt x="0" y="474"/>
                </a:lnTo>
                <a:lnTo>
                  <a:pt x="0" y="188"/>
                </a:lnTo>
                <a:lnTo>
                  <a:pt x="2" y="182"/>
                </a:lnTo>
                <a:lnTo>
                  <a:pt x="6" y="174"/>
                </a:lnTo>
                <a:lnTo>
                  <a:pt x="17" y="167"/>
                </a:lnTo>
                <a:lnTo>
                  <a:pt x="34" y="163"/>
                </a:lnTo>
                <a:lnTo>
                  <a:pt x="46" y="165"/>
                </a:lnTo>
                <a:lnTo>
                  <a:pt x="54" y="174"/>
                </a:lnTo>
                <a:lnTo>
                  <a:pt x="59" y="184"/>
                </a:lnTo>
                <a:lnTo>
                  <a:pt x="59" y="242"/>
                </a:lnTo>
                <a:lnTo>
                  <a:pt x="69" y="234"/>
                </a:lnTo>
                <a:lnTo>
                  <a:pt x="69" y="144"/>
                </a:lnTo>
                <a:lnTo>
                  <a:pt x="75" y="132"/>
                </a:lnTo>
                <a:lnTo>
                  <a:pt x="88" y="123"/>
                </a:lnTo>
                <a:lnTo>
                  <a:pt x="96" y="121"/>
                </a:lnTo>
                <a:lnTo>
                  <a:pt x="111" y="121"/>
                </a:lnTo>
                <a:lnTo>
                  <a:pt x="121" y="123"/>
                </a:lnTo>
                <a:lnTo>
                  <a:pt x="130" y="132"/>
                </a:lnTo>
                <a:lnTo>
                  <a:pt x="134" y="153"/>
                </a:lnTo>
                <a:lnTo>
                  <a:pt x="134" y="234"/>
                </a:lnTo>
                <a:lnTo>
                  <a:pt x="144" y="234"/>
                </a:lnTo>
                <a:lnTo>
                  <a:pt x="144" y="119"/>
                </a:lnTo>
                <a:lnTo>
                  <a:pt x="146" y="111"/>
                </a:lnTo>
                <a:lnTo>
                  <a:pt x="150" y="105"/>
                </a:lnTo>
                <a:lnTo>
                  <a:pt x="161" y="96"/>
                </a:lnTo>
                <a:lnTo>
                  <a:pt x="178" y="94"/>
                </a:lnTo>
                <a:lnTo>
                  <a:pt x="180" y="94"/>
                </a:lnTo>
                <a:lnTo>
                  <a:pt x="188" y="96"/>
                </a:lnTo>
                <a:lnTo>
                  <a:pt x="194" y="100"/>
                </a:lnTo>
                <a:lnTo>
                  <a:pt x="203" y="111"/>
                </a:lnTo>
                <a:lnTo>
                  <a:pt x="205" y="128"/>
                </a:lnTo>
                <a:lnTo>
                  <a:pt x="205" y="224"/>
                </a:lnTo>
                <a:lnTo>
                  <a:pt x="223" y="224"/>
                </a:lnTo>
                <a:lnTo>
                  <a:pt x="223" y="23"/>
                </a:lnTo>
                <a:lnTo>
                  <a:pt x="226" y="17"/>
                </a:lnTo>
                <a:lnTo>
                  <a:pt x="228" y="13"/>
                </a:lnTo>
                <a:lnTo>
                  <a:pt x="236" y="4"/>
                </a:lnTo>
                <a:lnTo>
                  <a:pt x="240" y="2"/>
                </a:lnTo>
                <a:lnTo>
                  <a:pt x="248" y="0"/>
                </a:lnTo>
                <a:close/>
              </a:path>
            </a:pathLst>
          </a:custGeom>
          <a:solidFill>
            <a:srgbClr val="FEC89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6" name="Google Shape;2606;p54"/>
          <p:cNvSpPr/>
          <p:nvPr/>
        </p:nvSpPr>
        <p:spPr>
          <a:xfrm>
            <a:off x="1610456" y="3536136"/>
            <a:ext cx="450378" cy="1066539"/>
          </a:xfrm>
          <a:custGeom>
            <a:avLst/>
            <a:gdLst/>
            <a:ahLst/>
            <a:cxnLst/>
            <a:rect l="l" t="t" r="r" b="b"/>
            <a:pathLst>
              <a:path w="399" h="694" extrusionOk="0">
                <a:moveTo>
                  <a:pt x="219" y="0"/>
                </a:moveTo>
                <a:lnTo>
                  <a:pt x="234" y="2"/>
                </a:lnTo>
                <a:lnTo>
                  <a:pt x="246" y="13"/>
                </a:lnTo>
                <a:lnTo>
                  <a:pt x="253" y="31"/>
                </a:lnTo>
                <a:lnTo>
                  <a:pt x="255" y="58"/>
                </a:lnTo>
                <a:lnTo>
                  <a:pt x="255" y="249"/>
                </a:lnTo>
                <a:lnTo>
                  <a:pt x="259" y="253"/>
                </a:lnTo>
                <a:lnTo>
                  <a:pt x="267" y="253"/>
                </a:lnTo>
                <a:lnTo>
                  <a:pt x="269" y="251"/>
                </a:lnTo>
                <a:lnTo>
                  <a:pt x="269" y="54"/>
                </a:lnTo>
                <a:lnTo>
                  <a:pt x="273" y="46"/>
                </a:lnTo>
                <a:lnTo>
                  <a:pt x="278" y="40"/>
                </a:lnTo>
                <a:lnTo>
                  <a:pt x="282" y="36"/>
                </a:lnTo>
                <a:lnTo>
                  <a:pt x="286" y="33"/>
                </a:lnTo>
                <a:lnTo>
                  <a:pt x="294" y="31"/>
                </a:lnTo>
                <a:lnTo>
                  <a:pt x="311" y="33"/>
                </a:lnTo>
                <a:lnTo>
                  <a:pt x="319" y="42"/>
                </a:lnTo>
                <a:lnTo>
                  <a:pt x="326" y="56"/>
                </a:lnTo>
                <a:lnTo>
                  <a:pt x="328" y="77"/>
                </a:lnTo>
                <a:lnTo>
                  <a:pt x="328" y="259"/>
                </a:lnTo>
                <a:lnTo>
                  <a:pt x="330" y="263"/>
                </a:lnTo>
                <a:lnTo>
                  <a:pt x="330" y="265"/>
                </a:lnTo>
                <a:lnTo>
                  <a:pt x="332" y="267"/>
                </a:lnTo>
                <a:lnTo>
                  <a:pt x="336" y="265"/>
                </a:lnTo>
                <a:lnTo>
                  <a:pt x="338" y="263"/>
                </a:lnTo>
                <a:lnTo>
                  <a:pt x="338" y="102"/>
                </a:lnTo>
                <a:lnTo>
                  <a:pt x="340" y="96"/>
                </a:lnTo>
                <a:lnTo>
                  <a:pt x="344" y="86"/>
                </a:lnTo>
                <a:lnTo>
                  <a:pt x="355" y="79"/>
                </a:lnTo>
                <a:lnTo>
                  <a:pt x="372" y="75"/>
                </a:lnTo>
                <a:lnTo>
                  <a:pt x="374" y="75"/>
                </a:lnTo>
                <a:lnTo>
                  <a:pt x="378" y="77"/>
                </a:lnTo>
                <a:lnTo>
                  <a:pt x="384" y="79"/>
                </a:lnTo>
                <a:lnTo>
                  <a:pt x="392" y="86"/>
                </a:lnTo>
                <a:lnTo>
                  <a:pt x="397" y="98"/>
                </a:lnTo>
                <a:lnTo>
                  <a:pt x="399" y="117"/>
                </a:lnTo>
                <a:lnTo>
                  <a:pt x="399" y="497"/>
                </a:lnTo>
                <a:lnTo>
                  <a:pt x="397" y="510"/>
                </a:lnTo>
                <a:lnTo>
                  <a:pt x="390" y="529"/>
                </a:lnTo>
                <a:lnTo>
                  <a:pt x="382" y="549"/>
                </a:lnTo>
                <a:lnTo>
                  <a:pt x="367" y="568"/>
                </a:lnTo>
                <a:lnTo>
                  <a:pt x="367" y="694"/>
                </a:lnTo>
                <a:lnTo>
                  <a:pt x="148" y="694"/>
                </a:lnTo>
                <a:lnTo>
                  <a:pt x="148" y="570"/>
                </a:lnTo>
                <a:lnTo>
                  <a:pt x="144" y="568"/>
                </a:lnTo>
                <a:lnTo>
                  <a:pt x="134" y="562"/>
                </a:lnTo>
                <a:lnTo>
                  <a:pt x="117" y="549"/>
                </a:lnTo>
                <a:lnTo>
                  <a:pt x="100" y="535"/>
                </a:lnTo>
                <a:lnTo>
                  <a:pt x="86" y="514"/>
                </a:lnTo>
                <a:lnTo>
                  <a:pt x="73" y="489"/>
                </a:lnTo>
                <a:lnTo>
                  <a:pt x="63" y="462"/>
                </a:lnTo>
                <a:lnTo>
                  <a:pt x="54" y="443"/>
                </a:lnTo>
                <a:lnTo>
                  <a:pt x="44" y="422"/>
                </a:lnTo>
                <a:lnTo>
                  <a:pt x="42" y="412"/>
                </a:lnTo>
                <a:lnTo>
                  <a:pt x="36" y="395"/>
                </a:lnTo>
                <a:lnTo>
                  <a:pt x="34" y="380"/>
                </a:lnTo>
                <a:lnTo>
                  <a:pt x="29" y="366"/>
                </a:lnTo>
                <a:lnTo>
                  <a:pt x="27" y="351"/>
                </a:lnTo>
                <a:lnTo>
                  <a:pt x="23" y="332"/>
                </a:lnTo>
                <a:lnTo>
                  <a:pt x="19" y="311"/>
                </a:lnTo>
                <a:lnTo>
                  <a:pt x="11" y="284"/>
                </a:lnTo>
                <a:lnTo>
                  <a:pt x="0" y="249"/>
                </a:lnTo>
                <a:lnTo>
                  <a:pt x="4" y="247"/>
                </a:lnTo>
                <a:lnTo>
                  <a:pt x="13" y="238"/>
                </a:lnTo>
                <a:lnTo>
                  <a:pt x="25" y="232"/>
                </a:lnTo>
                <a:lnTo>
                  <a:pt x="40" y="232"/>
                </a:lnTo>
                <a:lnTo>
                  <a:pt x="52" y="238"/>
                </a:lnTo>
                <a:lnTo>
                  <a:pt x="65" y="253"/>
                </a:lnTo>
                <a:lnTo>
                  <a:pt x="73" y="269"/>
                </a:lnTo>
                <a:lnTo>
                  <a:pt x="77" y="284"/>
                </a:lnTo>
                <a:lnTo>
                  <a:pt x="82" y="301"/>
                </a:lnTo>
                <a:lnTo>
                  <a:pt x="88" y="315"/>
                </a:lnTo>
                <a:lnTo>
                  <a:pt x="98" y="330"/>
                </a:lnTo>
                <a:lnTo>
                  <a:pt x="107" y="345"/>
                </a:lnTo>
                <a:lnTo>
                  <a:pt x="115" y="355"/>
                </a:lnTo>
                <a:lnTo>
                  <a:pt x="119" y="359"/>
                </a:lnTo>
                <a:lnTo>
                  <a:pt x="119" y="353"/>
                </a:lnTo>
                <a:lnTo>
                  <a:pt x="121" y="334"/>
                </a:lnTo>
                <a:lnTo>
                  <a:pt x="121" y="163"/>
                </a:lnTo>
                <a:lnTo>
                  <a:pt x="119" y="130"/>
                </a:lnTo>
                <a:lnTo>
                  <a:pt x="119" y="67"/>
                </a:lnTo>
                <a:lnTo>
                  <a:pt x="121" y="54"/>
                </a:lnTo>
                <a:lnTo>
                  <a:pt x="125" y="40"/>
                </a:lnTo>
                <a:lnTo>
                  <a:pt x="134" y="29"/>
                </a:lnTo>
                <a:lnTo>
                  <a:pt x="148" y="23"/>
                </a:lnTo>
                <a:lnTo>
                  <a:pt x="163" y="23"/>
                </a:lnTo>
                <a:lnTo>
                  <a:pt x="171" y="29"/>
                </a:lnTo>
                <a:lnTo>
                  <a:pt x="178" y="40"/>
                </a:lnTo>
                <a:lnTo>
                  <a:pt x="180" y="50"/>
                </a:lnTo>
                <a:lnTo>
                  <a:pt x="182" y="58"/>
                </a:lnTo>
                <a:lnTo>
                  <a:pt x="182" y="249"/>
                </a:lnTo>
                <a:lnTo>
                  <a:pt x="184" y="251"/>
                </a:lnTo>
                <a:lnTo>
                  <a:pt x="190" y="251"/>
                </a:lnTo>
                <a:lnTo>
                  <a:pt x="194" y="247"/>
                </a:lnTo>
                <a:lnTo>
                  <a:pt x="194" y="21"/>
                </a:lnTo>
                <a:lnTo>
                  <a:pt x="200" y="8"/>
                </a:lnTo>
                <a:lnTo>
                  <a:pt x="205" y="4"/>
                </a:lnTo>
                <a:lnTo>
                  <a:pt x="211" y="2"/>
                </a:lnTo>
                <a:lnTo>
                  <a:pt x="219" y="0"/>
                </a:lnTo>
                <a:close/>
              </a:path>
            </a:pathLst>
          </a:custGeom>
          <a:solidFill>
            <a:srgbClr val="FEC89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7" name="Google Shape;2607;p54"/>
          <p:cNvSpPr txBox="1"/>
          <p:nvPr/>
        </p:nvSpPr>
        <p:spPr>
          <a:xfrm>
            <a:off x="2916650" y="1402400"/>
            <a:ext cx="9171900" cy="4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 dirty="0">
                <a:solidFill>
                  <a:srgbClr val="FFFFFF"/>
                </a:solidFill>
              </a:rPr>
              <a:t>Register a Domain Name with Amazon Route 53</a:t>
            </a:r>
            <a:endParaRPr sz="3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</a:rPr>
              <a:t>•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1: Obtain a Static URL </a:t>
            </a:r>
            <a:r>
              <a:rPr lang="en-US" sz="24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($0 or $0.005/h)</a:t>
            </a:r>
            <a:endParaRPr sz="2400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FFFFFF"/>
                </a:solidFill>
              </a:rPr>
              <a:t>•</a:t>
            </a:r>
            <a:r>
              <a:rPr lang="en-US" sz="1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a. open the </a:t>
            </a:r>
            <a:r>
              <a:rPr lang="en-US" sz="1900" i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Elastic IP</a:t>
            </a:r>
            <a:r>
              <a:rPr lang="en-US" sz="1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 part of the </a:t>
            </a:r>
            <a:r>
              <a:rPr lang="en-US" sz="1900" i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EC2 console</a:t>
            </a:r>
            <a:r>
              <a:rPr lang="en-US" sz="1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dirty="0">
                <a:solidFill>
                  <a:srgbClr val="FFFFFF"/>
                </a:solidFill>
              </a:rPr>
              <a:t>•</a:t>
            </a:r>
            <a:r>
              <a:rPr lang="en-US" sz="1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b. Set </a:t>
            </a:r>
            <a:r>
              <a:rPr lang="en-US" sz="1900" i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EIP used in:</a:t>
            </a:r>
            <a:r>
              <a:rPr lang="en-US" sz="1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to VPC and click Yes, Allocate</a:t>
            </a:r>
            <a:endParaRPr sz="19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dirty="0">
                <a:solidFill>
                  <a:srgbClr val="FFFFFF"/>
                </a:solidFill>
              </a:rPr>
              <a:t>•</a:t>
            </a:r>
            <a:r>
              <a:rPr lang="en-US" sz="1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c. Note your new </a:t>
            </a:r>
            <a:r>
              <a:rPr lang="en-US" sz="1900" i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IP address</a:t>
            </a:r>
            <a:endParaRPr sz="19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dirty="0">
                <a:solidFill>
                  <a:srgbClr val="FFFFFF"/>
                </a:solidFill>
              </a:rPr>
              <a:t>•</a:t>
            </a:r>
            <a:r>
              <a:rPr lang="en-US" sz="1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d. Select the new IP address with the Associate Address option</a:t>
            </a:r>
            <a:endParaRPr sz="19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dirty="0">
                <a:solidFill>
                  <a:srgbClr val="FFFFFF"/>
                </a:solidFill>
              </a:rPr>
              <a:t>•</a:t>
            </a:r>
            <a:r>
              <a:rPr lang="en-US" sz="1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e. Instance text box and choose instance name</a:t>
            </a:r>
            <a:endParaRPr sz="19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dirty="0">
                <a:solidFill>
                  <a:srgbClr val="FFFFFF"/>
                </a:solidFill>
              </a:rPr>
              <a:t>•</a:t>
            </a:r>
            <a:r>
              <a:rPr lang="en-US" sz="1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f.  Verify that your new Elastic IP address is working</a:t>
            </a:r>
            <a:endParaRPr sz="19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</a:rPr>
              <a:t>•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2: Register a Domain Name </a:t>
            </a:r>
            <a:r>
              <a:rPr lang="en-US" sz="24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(.com $12)</a:t>
            </a:r>
            <a:endParaRPr sz="2400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dirty="0">
                <a:solidFill>
                  <a:srgbClr val="FFFFFF"/>
                </a:solidFill>
              </a:rPr>
              <a:t>•</a:t>
            </a:r>
            <a:r>
              <a:rPr lang="en-US" sz="1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a. open the Route 53 console (AWS’s DNS service)</a:t>
            </a:r>
            <a:endParaRPr sz="19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dirty="0">
                <a:solidFill>
                  <a:srgbClr val="FFFFFF"/>
                </a:solidFill>
              </a:rPr>
              <a:t>•</a:t>
            </a:r>
            <a:r>
              <a:rPr lang="en-US" sz="1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b. Register Domain button</a:t>
            </a:r>
            <a:endParaRPr sz="19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dirty="0">
                <a:solidFill>
                  <a:srgbClr val="FFFFFF"/>
                </a:solidFill>
              </a:rPr>
              <a:t>•</a:t>
            </a:r>
            <a:r>
              <a:rPr lang="en-US" sz="1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c. Enter your Contact Details</a:t>
            </a:r>
            <a:endParaRPr sz="19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FFFFFF"/>
                </a:solidFill>
              </a:rPr>
              <a:t>•</a:t>
            </a:r>
            <a:r>
              <a:rPr lang="en-US" sz="1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d. Complete purchase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</a:rPr>
              <a:t>•</a:t>
            </a:r>
            <a:r>
              <a:rPr lang="en-US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3: Configure DNS</a:t>
            </a:r>
            <a:endParaRPr sz="3000" dirty="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848C"/>
        </a:solidFill>
        <a:effectLst/>
      </p:bgPr>
    </p:bg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55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Building Your Own Website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3" name="Google Shape;2613;p55"/>
          <p:cNvSpPr/>
          <p:nvPr/>
        </p:nvSpPr>
        <p:spPr>
          <a:xfrm>
            <a:off x="506281" y="1618142"/>
            <a:ext cx="1104000" cy="223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4" name="Google Shape;2614;p55"/>
          <p:cNvSpPr/>
          <p:nvPr/>
        </p:nvSpPr>
        <p:spPr>
          <a:xfrm>
            <a:off x="595248" y="1715099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5" name="Google Shape;2615;p55"/>
          <p:cNvSpPr/>
          <p:nvPr/>
        </p:nvSpPr>
        <p:spPr>
          <a:xfrm>
            <a:off x="666081" y="1827896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6" name="Google Shape;2616;p55"/>
          <p:cNvSpPr/>
          <p:nvPr/>
        </p:nvSpPr>
        <p:spPr>
          <a:xfrm>
            <a:off x="754403" y="1940693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7" name="Google Shape;2617;p55"/>
          <p:cNvSpPr/>
          <p:nvPr/>
        </p:nvSpPr>
        <p:spPr>
          <a:xfrm>
            <a:off x="669050" y="2391880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8" name="Google Shape;2618;p55"/>
          <p:cNvSpPr/>
          <p:nvPr/>
        </p:nvSpPr>
        <p:spPr>
          <a:xfrm>
            <a:off x="752208" y="2504676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9" name="Google Shape;2619;p55"/>
          <p:cNvSpPr/>
          <p:nvPr/>
        </p:nvSpPr>
        <p:spPr>
          <a:xfrm>
            <a:off x="755722" y="2617473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0" name="Google Shape;2620;p55"/>
          <p:cNvSpPr/>
          <p:nvPr/>
        </p:nvSpPr>
        <p:spPr>
          <a:xfrm>
            <a:off x="755722" y="2730269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1" name="Google Shape;2621;p55"/>
          <p:cNvSpPr/>
          <p:nvPr/>
        </p:nvSpPr>
        <p:spPr>
          <a:xfrm>
            <a:off x="759681" y="2843067"/>
            <a:ext cx="432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2" name="Google Shape;2622;p55"/>
          <p:cNvSpPr/>
          <p:nvPr/>
        </p:nvSpPr>
        <p:spPr>
          <a:xfrm>
            <a:off x="2364877" y="3294248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3" name="Google Shape;2623;p55"/>
          <p:cNvSpPr/>
          <p:nvPr/>
        </p:nvSpPr>
        <p:spPr>
          <a:xfrm>
            <a:off x="2288881" y="3407045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4" name="Google Shape;2624;p55"/>
          <p:cNvSpPr/>
          <p:nvPr/>
        </p:nvSpPr>
        <p:spPr>
          <a:xfrm>
            <a:off x="595248" y="3181456"/>
            <a:ext cx="6630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5" name="Google Shape;2625;p55"/>
          <p:cNvSpPr/>
          <p:nvPr/>
        </p:nvSpPr>
        <p:spPr>
          <a:xfrm>
            <a:off x="666081" y="3294254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6" name="Google Shape;2626;p55"/>
          <p:cNvSpPr/>
          <p:nvPr/>
        </p:nvSpPr>
        <p:spPr>
          <a:xfrm>
            <a:off x="754403" y="3407050"/>
            <a:ext cx="461400" cy="60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7" name="Google Shape;2627;p55"/>
          <p:cNvSpPr/>
          <p:nvPr/>
        </p:nvSpPr>
        <p:spPr>
          <a:xfrm>
            <a:off x="2364877" y="3858232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8" name="Google Shape;2628;p55"/>
          <p:cNvSpPr/>
          <p:nvPr/>
        </p:nvSpPr>
        <p:spPr>
          <a:xfrm>
            <a:off x="2288881" y="3971022"/>
            <a:ext cx="144900" cy="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9" name="Google Shape;2629;p55"/>
          <p:cNvSpPr/>
          <p:nvPr/>
        </p:nvSpPr>
        <p:spPr>
          <a:xfrm>
            <a:off x="506281" y="1446600"/>
            <a:ext cx="1104000" cy="171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0" name="Google Shape;2630;p55"/>
          <p:cNvSpPr/>
          <p:nvPr/>
        </p:nvSpPr>
        <p:spPr>
          <a:xfrm>
            <a:off x="455150" y="3265462"/>
            <a:ext cx="2186400" cy="7677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1" name="Google Shape;2631;p55"/>
          <p:cNvSpPr/>
          <p:nvPr/>
        </p:nvSpPr>
        <p:spPr>
          <a:xfrm>
            <a:off x="524165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2" name="Google Shape;2632;p55"/>
          <p:cNvSpPr/>
          <p:nvPr/>
        </p:nvSpPr>
        <p:spPr>
          <a:xfrm>
            <a:off x="675999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3" name="Google Shape;2633;p55"/>
          <p:cNvSpPr/>
          <p:nvPr/>
        </p:nvSpPr>
        <p:spPr>
          <a:xfrm>
            <a:off x="819551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4" name="Google Shape;2634;p55"/>
          <p:cNvSpPr/>
          <p:nvPr/>
        </p:nvSpPr>
        <p:spPr>
          <a:xfrm>
            <a:off x="963103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5" name="Google Shape;2635;p55"/>
          <p:cNvSpPr/>
          <p:nvPr/>
        </p:nvSpPr>
        <p:spPr>
          <a:xfrm>
            <a:off x="1106655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6" name="Google Shape;2636;p55"/>
          <p:cNvSpPr/>
          <p:nvPr/>
        </p:nvSpPr>
        <p:spPr>
          <a:xfrm>
            <a:off x="1250207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7" name="Google Shape;2637;p55"/>
          <p:cNvSpPr/>
          <p:nvPr/>
        </p:nvSpPr>
        <p:spPr>
          <a:xfrm>
            <a:off x="1393759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8" name="Google Shape;2638;p55"/>
          <p:cNvSpPr/>
          <p:nvPr/>
        </p:nvSpPr>
        <p:spPr>
          <a:xfrm>
            <a:off x="1535931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9" name="Google Shape;2639;p55"/>
          <p:cNvSpPr/>
          <p:nvPr/>
        </p:nvSpPr>
        <p:spPr>
          <a:xfrm>
            <a:off x="1680863" y="3321185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0" name="Google Shape;2640;p55"/>
          <p:cNvSpPr/>
          <p:nvPr/>
        </p:nvSpPr>
        <p:spPr>
          <a:xfrm>
            <a:off x="1823035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1" name="Google Shape;2641;p55"/>
          <p:cNvSpPr/>
          <p:nvPr/>
        </p:nvSpPr>
        <p:spPr>
          <a:xfrm>
            <a:off x="1967967" y="3321185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2" name="Google Shape;2642;p55"/>
          <p:cNvSpPr/>
          <p:nvPr/>
        </p:nvSpPr>
        <p:spPr>
          <a:xfrm>
            <a:off x="2110139" y="3321185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3" name="Google Shape;2643;p55"/>
          <p:cNvSpPr/>
          <p:nvPr/>
        </p:nvSpPr>
        <p:spPr>
          <a:xfrm>
            <a:off x="2255071" y="3321185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4" name="Google Shape;2644;p55"/>
          <p:cNvSpPr/>
          <p:nvPr/>
        </p:nvSpPr>
        <p:spPr>
          <a:xfrm>
            <a:off x="2393101" y="3321185"/>
            <a:ext cx="1929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5" name="Google Shape;2645;p55"/>
          <p:cNvSpPr/>
          <p:nvPr/>
        </p:nvSpPr>
        <p:spPr>
          <a:xfrm>
            <a:off x="524165" y="3716313"/>
            <a:ext cx="158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6" name="Google Shape;2646;p55"/>
          <p:cNvSpPr/>
          <p:nvPr/>
        </p:nvSpPr>
        <p:spPr>
          <a:xfrm>
            <a:off x="722930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7" name="Google Shape;2647;p55"/>
          <p:cNvSpPr/>
          <p:nvPr/>
        </p:nvSpPr>
        <p:spPr>
          <a:xfrm>
            <a:off x="865102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8" name="Google Shape;2648;p55"/>
          <p:cNvSpPr/>
          <p:nvPr/>
        </p:nvSpPr>
        <p:spPr>
          <a:xfrm>
            <a:off x="1010033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9" name="Google Shape;2649;p55"/>
          <p:cNvSpPr/>
          <p:nvPr/>
        </p:nvSpPr>
        <p:spPr>
          <a:xfrm>
            <a:off x="1152206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0" name="Google Shape;2650;p55"/>
          <p:cNvSpPr/>
          <p:nvPr/>
        </p:nvSpPr>
        <p:spPr>
          <a:xfrm>
            <a:off x="1297137" y="3716313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1" name="Google Shape;2651;p55"/>
          <p:cNvSpPr/>
          <p:nvPr/>
        </p:nvSpPr>
        <p:spPr>
          <a:xfrm>
            <a:off x="1439309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2" name="Google Shape;2652;p55"/>
          <p:cNvSpPr/>
          <p:nvPr/>
        </p:nvSpPr>
        <p:spPr>
          <a:xfrm>
            <a:off x="1584241" y="3716313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3" name="Google Shape;2653;p55"/>
          <p:cNvSpPr/>
          <p:nvPr/>
        </p:nvSpPr>
        <p:spPr>
          <a:xfrm>
            <a:off x="1726413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4" name="Google Shape;2654;p55"/>
          <p:cNvSpPr/>
          <p:nvPr/>
        </p:nvSpPr>
        <p:spPr>
          <a:xfrm>
            <a:off x="1869965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5" name="Google Shape;2655;p55"/>
          <p:cNvSpPr/>
          <p:nvPr/>
        </p:nvSpPr>
        <p:spPr>
          <a:xfrm>
            <a:off x="2013517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6" name="Google Shape;2656;p55"/>
          <p:cNvSpPr/>
          <p:nvPr/>
        </p:nvSpPr>
        <p:spPr>
          <a:xfrm>
            <a:off x="2157069" y="3716313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7" name="Google Shape;2657;p55"/>
          <p:cNvSpPr/>
          <p:nvPr/>
        </p:nvSpPr>
        <p:spPr>
          <a:xfrm>
            <a:off x="2304762" y="3716313"/>
            <a:ext cx="2811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8" name="Google Shape;2658;p55"/>
          <p:cNvSpPr/>
          <p:nvPr/>
        </p:nvSpPr>
        <p:spPr>
          <a:xfrm>
            <a:off x="524165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9" name="Google Shape;2659;p55"/>
          <p:cNvSpPr/>
          <p:nvPr/>
        </p:nvSpPr>
        <p:spPr>
          <a:xfrm>
            <a:off x="678760" y="3858155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0" name="Google Shape;2660;p55"/>
          <p:cNvSpPr/>
          <p:nvPr/>
        </p:nvSpPr>
        <p:spPr>
          <a:xfrm>
            <a:off x="820932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1" name="Google Shape;2661;p55"/>
          <p:cNvSpPr/>
          <p:nvPr/>
        </p:nvSpPr>
        <p:spPr>
          <a:xfrm>
            <a:off x="964484" y="3858155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2" name="Google Shape;2662;p55"/>
          <p:cNvSpPr/>
          <p:nvPr/>
        </p:nvSpPr>
        <p:spPr>
          <a:xfrm>
            <a:off x="1108036" y="3858155"/>
            <a:ext cx="712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3" name="Google Shape;2663;p55"/>
          <p:cNvSpPr/>
          <p:nvPr/>
        </p:nvSpPr>
        <p:spPr>
          <a:xfrm>
            <a:off x="1863063" y="3858155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4" name="Google Shape;2664;p55"/>
          <p:cNvSpPr/>
          <p:nvPr/>
        </p:nvSpPr>
        <p:spPr>
          <a:xfrm>
            <a:off x="2007996" y="3858155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5" name="Google Shape;2665;p55"/>
          <p:cNvSpPr/>
          <p:nvPr/>
        </p:nvSpPr>
        <p:spPr>
          <a:xfrm>
            <a:off x="2477300" y="3454161"/>
            <a:ext cx="109200" cy="22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6" name="Google Shape;2666;p55"/>
          <p:cNvSpPr/>
          <p:nvPr/>
        </p:nvSpPr>
        <p:spPr>
          <a:xfrm>
            <a:off x="2326847" y="3454161"/>
            <a:ext cx="1065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7" name="Google Shape;2667;p55"/>
          <p:cNvSpPr/>
          <p:nvPr/>
        </p:nvSpPr>
        <p:spPr>
          <a:xfrm>
            <a:off x="2181915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8" name="Google Shape;2668;p55"/>
          <p:cNvSpPr/>
          <p:nvPr/>
        </p:nvSpPr>
        <p:spPr>
          <a:xfrm>
            <a:off x="2039743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9" name="Google Shape;2669;p55"/>
          <p:cNvSpPr/>
          <p:nvPr/>
        </p:nvSpPr>
        <p:spPr>
          <a:xfrm>
            <a:off x="1894811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0" name="Google Shape;2670;p55"/>
          <p:cNvSpPr/>
          <p:nvPr/>
        </p:nvSpPr>
        <p:spPr>
          <a:xfrm>
            <a:off x="1752639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1" name="Google Shape;2671;p55"/>
          <p:cNvSpPr/>
          <p:nvPr/>
        </p:nvSpPr>
        <p:spPr>
          <a:xfrm>
            <a:off x="1607707" y="3454161"/>
            <a:ext cx="1092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2" name="Google Shape;2672;p55"/>
          <p:cNvSpPr/>
          <p:nvPr/>
        </p:nvSpPr>
        <p:spPr>
          <a:xfrm>
            <a:off x="1465535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3" name="Google Shape;2673;p55"/>
          <p:cNvSpPr/>
          <p:nvPr/>
        </p:nvSpPr>
        <p:spPr>
          <a:xfrm>
            <a:off x="1321983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4" name="Google Shape;2674;p55"/>
          <p:cNvSpPr/>
          <p:nvPr/>
        </p:nvSpPr>
        <p:spPr>
          <a:xfrm>
            <a:off x="1178431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5" name="Google Shape;2675;p55"/>
          <p:cNvSpPr/>
          <p:nvPr/>
        </p:nvSpPr>
        <p:spPr>
          <a:xfrm>
            <a:off x="1034879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6" name="Google Shape;2676;p55"/>
          <p:cNvSpPr/>
          <p:nvPr/>
        </p:nvSpPr>
        <p:spPr>
          <a:xfrm>
            <a:off x="891327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7" name="Google Shape;2677;p55"/>
          <p:cNvSpPr/>
          <p:nvPr/>
        </p:nvSpPr>
        <p:spPr>
          <a:xfrm>
            <a:off x="747775" y="3454161"/>
            <a:ext cx="107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8" name="Google Shape;2678;p55"/>
          <p:cNvSpPr/>
          <p:nvPr/>
        </p:nvSpPr>
        <p:spPr>
          <a:xfrm>
            <a:off x="524165" y="3454161"/>
            <a:ext cx="191400" cy="10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9" name="Google Shape;2679;p55"/>
          <p:cNvSpPr/>
          <p:nvPr/>
        </p:nvSpPr>
        <p:spPr>
          <a:xfrm>
            <a:off x="2250930" y="3579538"/>
            <a:ext cx="1065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0" name="Google Shape;2680;p55"/>
          <p:cNvSpPr/>
          <p:nvPr/>
        </p:nvSpPr>
        <p:spPr>
          <a:xfrm>
            <a:off x="2105997" y="3579538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1" name="Google Shape;2681;p55"/>
          <p:cNvSpPr/>
          <p:nvPr/>
        </p:nvSpPr>
        <p:spPr>
          <a:xfrm>
            <a:off x="1963826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2" name="Google Shape;2682;p55"/>
          <p:cNvSpPr/>
          <p:nvPr/>
        </p:nvSpPr>
        <p:spPr>
          <a:xfrm>
            <a:off x="1818894" y="3579538"/>
            <a:ext cx="1092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3" name="Google Shape;2683;p55"/>
          <p:cNvSpPr/>
          <p:nvPr/>
        </p:nvSpPr>
        <p:spPr>
          <a:xfrm>
            <a:off x="1676722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4" name="Google Shape;2684;p55"/>
          <p:cNvSpPr/>
          <p:nvPr/>
        </p:nvSpPr>
        <p:spPr>
          <a:xfrm>
            <a:off x="1533170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5" name="Google Shape;2685;p55"/>
          <p:cNvSpPr/>
          <p:nvPr/>
        </p:nvSpPr>
        <p:spPr>
          <a:xfrm>
            <a:off x="1389618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6" name="Google Shape;2686;p55"/>
          <p:cNvSpPr/>
          <p:nvPr/>
        </p:nvSpPr>
        <p:spPr>
          <a:xfrm>
            <a:off x="1246066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7" name="Google Shape;2687;p55"/>
          <p:cNvSpPr/>
          <p:nvPr/>
        </p:nvSpPr>
        <p:spPr>
          <a:xfrm>
            <a:off x="1102515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8" name="Google Shape;2688;p55"/>
          <p:cNvSpPr/>
          <p:nvPr/>
        </p:nvSpPr>
        <p:spPr>
          <a:xfrm>
            <a:off x="958962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9" name="Google Shape;2689;p55"/>
          <p:cNvSpPr/>
          <p:nvPr/>
        </p:nvSpPr>
        <p:spPr>
          <a:xfrm>
            <a:off x="815411" y="3579538"/>
            <a:ext cx="1074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0" name="Google Shape;2690;p55"/>
          <p:cNvSpPr/>
          <p:nvPr/>
        </p:nvSpPr>
        <p:spPr>
          <a:xfrm>
            <a:off x="524165" y="3579538"/>
            <a:ext cx="252600" cy="1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1" name="Google Shape;2691;p55"/>
          <p:cNvSpPr/>
          <p:nvPr/>
        </p:nvSpPr>
        <p:spPr>
          <a:xfrm>
            <a:off x="2319945" y="3849290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2" name="Google Shape;2692;p55"/>
          <p:cNvSpPr/>
          <p:nvPr/>
        </p:nvSpPr>
        <p:spPr>
          <a:xfrm>
            <a:off x="2319945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3" name="Google Shape;2693;p55"/>
          <p:cNvSpPr/>
          <p:nvPr/>
        </p:nvSpPr>
        <p:spPr>
          <a:xfrm>
            <a:off x="2177773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4" name="Google Shape;2694;p55"/>
          <p:cNvSpPr/>
          <p:nvPr/>
        </p:nvSpPr>
        <p:spPr>
          <a:xfrm>
            <a:off x="2463497" y="3913877"/>
            <a:ext cx="122400" cy="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5" name="Google Shape;2695;p55"/>
          <p:cNvSpPr/>
          <p:nvPr/>
        </p:nvSpPr>
        <p:spPr>
          <a:xfrm>
            <a:off x="953654" y="3574461"/>
            <a:ext cx="448121" cy="1020435"/>
          </a:xfrm>
          <a:custGeom>
            <a:avLst/>
            <a:gdLst/>
            <a:ahLst/>
            <a:cxnLst/>
            <a:rect l="l" t="t" r="r" b="b"/>
            <a:pathLst>
              <a:path w="397" h="664" extrusionOk="0">
                <a:moveTo>
                  <a:pt x="248" y="0"/>
                </a:moveTo>
                <a:lnTo>
                  <a:pt x="257" y="0"/>
                </a:lnTo>
                <a:lnTo>
                  <a:pt x="263" y="2"/>
                </a:lnTo>
                <a:lnTo>
                  <a:pt x="269" y="9"/>
                </a:lnTo>
                <a:lnTo>
                  <a:pt x="276" y="19"/>
                </a:lnTo>
                <a:lnTo>
                  <a:pt x="278" y="36"/>
                </a:lnTo>
                <a:lnTo>
                  <a:pt x="278" y="336"/>
                </a:lnTo>
                <a:lnTo>
                  <a:pt x="282" y="334"/>
                </a:lnTo>
                <a:lnTo>
                  <a:pt x="290" y="326"/>
                </a:lnTo>
                <a:lnTo>
                  <a:pt x="301" y="314"/>
                </a:lnTo>
                <a:lnTo>
                  <a:pt x="311" y="299"/>
                </a:lnTo>
                <a:lnTo>
                  <a:pt x="317" y="284"/>
                </a:lnTo>
                <a:lnTo>
                  <a:pt x="319" y="268"/>
                </a:lnTo>
                <a:lnTo>
                  <a:pt x="321" y="253"/>
                </a:lnTo>
                <a:lnTo>
                  <a:pt x="326" y="236"/>
                </a:lnTo>
                <a:lnTo>
                  <a:pt x="336" y="224"/>
                </a:lnTo>
                <a:lnTo>
                  <a:pt x="351" y="215"/>
                </a:lnTo>
                <a:lnTo>
                  <a:pt x="369" y="211"/>
                </a:lnTo>
                <a:lnTo>
                  <a:pt x="392" y="211"/>
                </a:lnTo>
                <a:lnTo>
                  <a:pt x="397" y="213"/>
                </a:lnTo>
                <a:lnTo>
                  <a:pt x="397" y="236"/>
                </a:lnTo>
                <a:lnTo>
                  <a:pt x="392" y="259"/>
                </a:lnTo>
                <a:lnTo>
                  <a:pt x="390" y="284"/>
                </a:lnTo>
                <a:lnTo>
                  <a:pt x="388" y="307"/>
                </a:lnTo>
                <a:lnTo>
                  <a:pt x="384" y="324"/>
                </a:lnTo>
                <a:lnTo>
                  <a:pt x="380" y="339"/>
                </a:lnTo>
                <a:lnTo>
                  <a:pt x="369" y="362"/>
                </a:lnTo>
                <a:lnTo>
                  <a:pt x="359" y="389"/>
                </a:lnTo>
                <a:lnTo>
                  <a:pt x="347" y="416"/>
                </a:lnTo>
                <a:lnTo>
                  <a:pt x="336" y="443"/>
                </a:lnTo>
                <a:lnTo>
                  <a:pt x="326" y="464"/>
                </a:lnTo>
                <a:lnTo>
                  <a:pt x="319" y="479"/>
                </a:lnTo>
                <a:lnTo>
                  <a:pt x="313" y="489"/>
                </a:lnTo>
                <a:lnTo>
                  <a:pt x="303" y="506"/>
                </a:lnTo>
                <a:lnTo>
                  <a:pt x="290" y="520"/>
                </a:lnTo>
                <a:lnTo>
                  <a:pt x="278" y="537"/>
                </a:lnTo>
                <a:lnTo>
                  <a:pt x="265" y="550"/>
                </a:lnTo>
                <a:lnTo>
                  <a:pt x="255" y="558"/>
                </a:lnTo>
                <a:lnTo>
                  <a:pt x="246" y="558"/>
                </a:lnTo>
                <a:lnTo>
                  <a:pt x="242" y="556"/>
                </a:lnTo>
                <a:lnTo>
                  <a:pt x="240" y="554"/>
                </a:lnTo>
                <a:lnTo>
                  <a:pt x="240" y="556"/>
                </a:lnTo>
                <a:lnTo>
                  <a:pt x="242" y="556"/>
                </a:lnTo>
                <a:lnTo>
                  <a:pt x="242" y="558"/>
                </a:lnTo>
                <a:lnTo>
                  <a:pt x="244" y="558"/>
                </a:lnTo>
                <a:lnTo>
                  <a:pt x="246" y="560"/>
                </a:lnTo>
                <a:lnTo>
                  <a:pt x="246" y="662"/>
                </a:lnTo>
                <a:lnTo>
                  <a:pt x="36" y="664"/>
                </a:lnTo>
                <a:lnTo>
                  <a:pt x="36" y="552"/>
                </a:lnTo>
                <a:lnTo>
                  <a:pt x="34" y="550"/>
                </a:lnTo>
                <a:lnTo>
                  <a:pt x="25" y="545"/>
                </a:lnTo>
                <a:lnTo>
                  <a:pt x="17" y="537"/>
                </a:lnTo>
                <a:lnTo>
                  <a:pt x="9" y="522"/>
                </a:lnTo>
                <a:lnTo>
                  <a:pt x="2" y="502"/>
                </a:lnTo>
                <a:lnTo>
                  <a:pt x="0" y="474"/>
                </a:lnTo>
                <a:lnTo>
                  <a:pt x="0" y="188"/>
                </a:lnTo>
                <a:lnTo>
                  <a:pt x="2" y="182"/>
                </a:lnTo>
                <a:lnTo>
                  <a:pt x="6" y="174"/>
                </a:lnTo>
                <a:lnTo>
                  <a:pt x="17" y="167"/>
                </a:lnTo>
                <a:lnTo>
                  <a:pt x="34" y="163"/>
                </a:lnTo>
                <a:lnTo>
                  <a:pt x="46" y="165"/>
                </a:lnTo>
                <a:lnTo>
                  <a:pt x="54" y="174"/>
                </a:lnTo>
                <a:lnTo>
                  <a:pt x="59" y="184"/>
                </a:lnTo>
                <a:lnTo>
                  <a:pt x="59" y="242"/>
                </a:lnTo>
                <a:lnTo>
                  <a:pt x="69" y="234"/>
                </a:lnTo>
                <a:lnTo>
                  <a:pt x="69" y="144"/>
                </a:lnTo>
                <a:lnTo>
                  <a:pt x="75" y="132"/>
                </a:lnTo>
                <a:lnTo>
                  <a:pt x="88" y="123"/>
                </a:lnTo>
                <a:lnTo>
                  <a:pt x="96" y="121"/>
                </a:lnTo>
                <a:lnTo>
                  <a:pt x="111" y="121"/>
                </a:lnTo>
                <a:lnTo>
                  <a:pt x="121" y="123"/>
                </a:lnTo>
                <a:lnTo>
                  <a:pt x="130" y="132"/>
                </a:lnTo>
                <a:lnTo>
                  <a:pt x="134" y="153"/>
                </a:lnTo>
                <a:lnTo>
                  <a:pt x="134" y="234"/>
                </a:lnTo>
                <a:lnTo>
                  <a:pt x="144" y="234"/>
                </a:lnTo>
                <a:lnTo>
                  <a:pt x="144" y="119"/>
                </a:lnTo>
                <a:lnTo>
                  <a:pt x="146" y="111"/>
                </a:lnTo>
                <a:lnTo>
                  <a:pt x="150" y="105"/>
                </a:lnTo>
                <a:lnTo>
                  <a:pt x="161" y="96"/>
                </a:lnTo>
                <a:lnTo>
                  <a:pt x="178" y="94"/>
                </a:lnTo>
                <a:lnTo>
                  <a:pt x="180" y="94"/>
                </a:lnTo>
                <a:lnTo>
                  <a:pt x="188" y="96"/>
                </a:lnTo>
                <a:lnTo>
                  <a:pt x="194" y="100"/>
                </a:lnTo>
                <a:lnTo>
                  <a:pt x="203" y="111"/>
                </a:lnTo>
                <a:lnTo>
                  <a:pt x="205" y="128"/>
                </a:lnTo>
                <a:lnTo>
                  <a:pt x="205" y="224"/>
                </a:lnTo>
                <a:lnTo>
                  <a:pt x="223" y="224"/>
                </a:lnTo>
                <a:lnTo>
                  <a:pt x="223" y="23"/>
                </a:lnTo>
                <a:lnTo>
                  <a:pt x="226" y="17"/>
                </a:lnTo>
                <a:lnTo>
                  <a:pt x="228" y="13"/>
                </a:lnTo>
                <a:lnTo>
                  <a:pt x="236" y="4"/>
                </a:lnTo>
                <a:lnTo>
                  <a:pt x="240" y="2"/>
                </a:lnTo>
                <a:lnTo>
                  <a:pt x="248" y="0"/>
                </a:lnTo>
                <a:close/>
              </a:path>
            </a:pathLst>
          </a:custGeom>
          <a:solidFill>
            <a:srgbClr val="FEC89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6" name="Google Shape;2696;p55"/>
          <p:cNvSpPr/>
          <p:nvPr/>
        </p:nvSpPr>
        <p:spPr>
          <a:xfrm>
            <a:off x="1610456" y="3536136"/>
            <a:ext cx="450378" cy="1066539"/>
          </a:xfrm>
          <a:custGeom>
            <a:avLst/>
            <a:gdLst/>
            <a:ahLst/>
            <a:cxnLst/>
            <a:rect l="l" t="t" r="r" b="b"/>
            <a:pathLst>
              <a:path w="399" h="694" extrusionOk="0">
                <a:moveTo>
                  <a:pt x="219" y="0"/>
                </a:moveTo>
                <a:lnTo>
                  <a:pt x="234" y="2"/>
                </a:lnTo>
                <a:lnTo>
                  <a:pt x="246" y="13"/>
                </a:lnTo>
                <a:lnTo>
                  <a:pt x="253" y="31"/>
                </a:lnTo>
                <a:lnTo>
                  <a:pt x="255" y="58"/>
                </a:lnTo>
                <a:lnTo>
                  <a:pt x="255" y="249"/>
                </a:lnTo>
                <a:lnTo>
                  <a:pt x="259" y="253"/>
                </a:lnTo>
                <a:lnTo>
                  <a:pt x="267" y="253"/>
                </a:lnTo>
                <a:lnTo>
                  <a:pt x="269" y="251"/>
                </a:lnTo>
                <a:lnTo>
                  <a:pt x="269" y="54"/>
                </a:lnTo>
                <a:lnTo>
                  <a:pt x="273" y="46"/>
                </a:lnTo>
                <a:lnTo>
                  <a:pt x="278" y="40"/>
                </a:lnTo>
                <a:lnTo>
                  <a:pt x="282" y="36"/>
                </a:lnTo>
                <a:lnTo>
                  <a:pt x="286" y="33"/>
                </a:lnTo>
                <a:lnTo>
                  <a:pt x="294" y="31"/>
                </a:lnTo>
                <a:lnTo>
                  <a:pt x="311" y="33"/>
                </a:lnTo>
                <a:lnTo>
                  <a:pt x="319" y="42"/>
                </a:lnTo>
                <a:lnTo>
                  <a:pt x="326" y="56"/>
                </a:lnTo>
                <a:lnTo>
                  <a:pt x="328" y="77"/>
                </a:lnTo>
                <a:lnTo>
                  <a:pt x="328" y="259"/>
                </a:lnTo>
                <a:lnTo>
                  <a:pt x="330" y="263"/>
                </a:lnTo>
                <a:lnTo>
                  <a:pt x="330" y="265"/>
                </a:lnTo>
                <a:lnTo>
                  <a:pt x="332" y="267"/>
                </a:lnTo>
                <a:lnTo>
                  <a:pt x="336" y="265"/>
                </a:lnTo>
                <a:lnTo>
                  <a:pt x="338" y="263"/>
                </a:lnTo>
                <a:lnTo>
                  <a:pt x="338" y="102"/>
                </a:lnTo>
                <a:lnTo>
                  <a:pt x="340" y="96"/>
                </a:lnTo>
                <a:lnTo>
                  <a:pt x="344" y="86"/>
                </a:lnTo>
                <a:lnTo>
                  <a:pt x="355" y="79"/>
                </a:lnTo>
                <a:lnTo>
                  <a:pt x="372" y="75"/>
                </a:lnTo>
                <a:lnTo>
                  <a:pt x="374" y="75"/>
                </a:lnTo>
                <a:lnTo>
                  <a:pt x="378" y="77"/>
                </a:lnTo>
                <a:lnTo>
                  <a:pt x="384" y="79"/>
                </a:lnTo>
                <a:lnTo>
                  <a:pt x="392" y="86"/>
                </a:lnTo>
                <a:lnTo>
                  <a:pt x="397" y="98"/>
                </a:lnTo>
                <a:lnTo>
                  <a:pt x="399" y="117"/>
                </a:lnTo>
                <a:lnTo>
                  <a:pt x="399" y="497"/>
                </a:lnTo>
                <a:lnTo>
                  <a:pt x="397" y="510"/>
                </a:lnTo>
                <a:lnTo>
                  <a:pt x="390" y="529"/>
                </a:lnTo>
                <a:lnTo>
                  <a:pt x="382" y="549"/>
                </a:lnTo>
                <a:lnTo>
                  <a:pt x="367" y="568"/>
                </a:lnTo>
                <a:lnTo>
                  <a:pt x="367" y="694"/>
                </a:lnTo>
                <a:lnTo>
                  <a:pt x="148" y="694"/>
                </a:lnTo>
                <a:lnTo>
                  <a:pt x="148" y="570"/>
                </a:lnTo>
                <a:lnTo>
                  <a:pt x="144" y="568"/>
                </a:lnTo>
                <a:lnTo>
                  <a:pt x="134" y="562"/>
                </a:lnTo>
                <a:lnTo>
                  <a:pt x="117" y="549"/>
                </a:lnTo>
                <a:lnTo>
                  <a:pt x="100" y="535"/>
                </a:lnTo>
                <a:lnTo>
                  <a:pt x="86" y="514"/>
                </a:lnTo>
                <a:lnTo>
                  <a:pt x="73" y="489"/>
                </a:lnTo>
                <a:lnTo>
                  <a:pt x="63" y="462"/>
                </a:lnTo>
                <a:lnTo>
                  <a:pt x="54" y="443"/>
                </a:lnTo>
                <a:lnTo>
                  <a:pt x="44" y="422"/>
                </a:lnTo>
                <a:lnTo>
                  <a:pt x="42" y="412"/>
                </a:lnTo>
                <a:lnTo>
                  <a:pt x="36" y="395"/>
                </a:lnTo>
                <a:lnTo>
                  <a:pt x="34" y="380"/>
                </a:lnTo>
                <a:lnTo>
                  <a:pt x="29" y="366"/>
                </a:lnTo>
                <a:lnTo>
                  <a:pt x="27" y="351"/>
                </a:lnTo>
                <a:lnTo>
                  <a:pt x="23" y="332"/>
                </a:lnTo>
                <a:lnTo>
                  <a:pt x="19" y="311"/>
                </a:lnTo>
                <a:lnTo>
                  <a:pt x="11" y="284"/>
                </a:lnTo>
                <a:lnTo>
                  <a:pt x="0" y="249"/>
                </a:lnTo>
                <a:lnTo>
                  <a:pt x="4" y="247"/>
                </a:lnTo>
                <a:lnTo>
                  <a:pt x="13" y="238"/>
                </a:lnTo>
                <a:lnTo>
                  <a:pt x="25" y="232"/>
                </a:lnTo>
                <a:lnTo>
                  <a:pt x="40" y="232"/>
                </a:lnTo>
                <a:lnTo>
                  <a:pt x="52" y="238"/>
                </a:lnTo>
                <a:lnTo>
                  <a:pt x="65" y="253"/>
                </a:lnTo>
                <a:lnTo>
                  <a:pt x="73" y="269"/>
                </a:lnTo>
                <a:lnTo>
                  <a:pt x="77" y="284"/>
                </a:lnTo>
                <a:lnTo>
                  <a:pt x="82" y="301"/>
                </a:lnTo>
                <a:lnTo>
                  <a:pt x="88" y="315"/>
                </a:lnTo>
                <a:lnTo>
                  <a:pt x="98" y="330"/>
                </a:lnTo>
                <a:lnTo>
                  <a:pt x="107" y="345"/>
                </a:lnTo>
                <a:lnTo>
                  <a:pt x="115" y="355"/>
                </a:lnTo>
                <a:lnTo>
                  <a:pt x="119" y="359"/>
                </a:lnTo>
                <a:lnTo>
                  <a:pt x="119" y="353"/>
                </a:lnTo>
                <a:lnTo>
                  <a:pt x="121" y="334"/>
                </a:lnTo>
                <a:lnTo>
                  <a:pt x="121" y="163"/>
                </a:lnTo>
                <a:lnTo>
                  <a:pt x="119" y="130"/>
                </a:lnTo>
                <a:lnTo>
                  <a:pt x="119" y="67"/>
                </a:lnTo>
                <a:lnTo>
                  <a:pt x="121" y="54"/>
                </a:lnTo>
                <a:lnTo>
                  <a:pt x="125" y="40"/>
                </a:lnTo>
                <a:lnTo>
                  <a:pt x="134" y="29"/>
                </a:lnTo>
                <a:lnTo>
                  <a:pt x="148" y="23"/>
                </a:lnTo>
                <a:lnTo>
                  <a:pt x="163" y="23"/>
                </a:lnTo>
                <a:lnTo>
                  <a:pt x="171" y="29"/>
                </a:lnTo>
                <a:lnTo>
                  <a:pt x="178" y="40"/>
                </a:lnTo>
                <a:lnTo>
                  <a:pt x="180" y="50"/>
                </a:lnTo>
                <a:lnTo>
                  <a:pt x="182" y="58"/>
                </a:lnTo>
                <a:lnTo>
                  <a:pt x="182" y="249"/>
                </a:lnTo>
                <a:lnTo>
                  <a:pt x="184" y="251"/>
                </a:lnTo>
                <a:lnTo>
                  <a:pt x="190" y="251"/>
                </a:lnTo>
                <a:lnTo>
                  <a:pt x="194" y="247"/>
                </a:lnTo>
                <a:lnTo>
                  <a:pt x="194" y="21"/>
                </a:lnTo>
                <a:lnTo>
                  <a:pt x="200" y="8"/>
                </a:lnTo>
                <a:lnTo>
                  <a:pt x="205" y="4"/>
                </a:lnTo>
                <a:lnTo>
                  <a:pt x="211" y="2"/>
                </a:lnTo>
                <a:lnTo>
                  <a:pt x="219" y="0"/>
                </a:lnTo>
                <a:close/>
              </a:path>
            </a:pathLst>
          </a:custGeom>
          <a:solidFill>
            <a:srgbClr val="FEC89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7" name="Google Shape;2697;p55"/>
          <p:cNvSpPr txBox="1"/>
          <p:nvPr/>
        </p:nvSpPr>
        <p:spPr>
          <a:xfrm>
            <a:off x="2916650" y="1402400"/>
            <a:ext cx="9171900" cy="4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 dirty="0">
                <a:solidFill>
                  <a:srgbClr val="FFFFFF"/>
                </a:solidFill>
              </a:rPr>
              <a:t>Amazon Route 53</a:t>
            </a:r>
            <a:endParaRPr sz="30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3000" dirty="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2698" name="Google Shape;269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975" y="1965575"/>
            <a:ext cx="7869850" cy="3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deModelTheme-15">
      <a:dk1>
        <a:srgbClr val="000000"/>
      </a:dk1>
      <a:lt1>
        <a:srgbClr val="FFFFFF"/>
      </a:lt1>
      <a:dk2>
        <a:srgbClr val="5D6E7F"/>
      </a:dk2>
      <a:lt2>
        <a:srgbClr val="DF2D25"/>
      </a:lt2>
      <a:accent1>
        <a:srgbClr val="3F1314"/>
      </a:accent1>
      <a:accent2>
        <a:srgbClr val="16B0BB"/>
      </a:accent2>
      <a:accent3>
        <a:srgbClr val="F4D225"/>
      </a:accent3>
      <a:accent4>
        <a:srgbClr val="99B13B"/>
      </a:accent4>
      <a:accent5>
        <a:srgbClr val="F8B740"/>
      </a:accent5>
      <a:accent6>
        <a:srgbClr val="29B49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525</Words>
  <Application>Microsoft Office PowerPoint</Application>
  <PresentationFormat>Custom</PresentationFormat>
  <Paragraphs>125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Arial</vt:lpstr>
      <vt:lpstr>Office Theme</vt:lpstr>
      <vt:lpstr>Career Pathway – In-class activity</vt:lpstr>
      <vt:lpstr>In class activity</vt:lpstr>
      <vt:lpstr>Building Your Own Website - hint</vt:lpstr>
      <vt:lpstr>Building Your Own Website</vt:lpstr>
      <vt:lpstr>Building Your Own Website</vt:lpstr>
      <vt:lpstr>Building Your Own Website</vt:lpstr>
      <vt:lpstr>Building Your Own Website</vt:lpstr>
      <vt:lpstr>Building Your Own Website</vt:lpstr>
      <vt:lpstr>Building Your Own Website</vt:lpstr>
      <vt:lpstr>Building Your Own Website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Engineer </dc:title>
  <cp:lastModifiedBy>Miranda Zhao</cp:lastModifiedBy>
  <cp:revision>7</cp:revision>
  <dcterms:modified xsi:type="dcterms:W3CDTF">2019-04-15T00:17:30Z</dcterms:modified>
</cp:coreProperties>
</file>