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Vinícius" initials="MV" lastIdx="1" clrIdx="0">
    <p:extLst>
      <p:ext uri="{19B8F6BF-5375-455C-9EA6-DF929625EA0E}">
        <p15:presenceInfo xmlns:p15="http://schemas.microsoft.com/office/powerpoint/2012/main" userId="b91be995cbbb7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5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15F4B-1339-4E6F-8BC6-8E5BD44C10BC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3BFED49-4CD3-42F4-8A55-27F1B1DB2DBA}">
      <dgm:prSet phldrT="[Texto]"/>
      <dgm:spPr/>
      <dgm:t>
        <a:bodyPr/>
        <a:lstStyle/>
        <a:p>
          <a:endParaRPr lang="pt-BR" dirty="0" smtClean="0">
            <a:hlinkClick xmlns:r="http://schemas.openxmlformats.org/officeDocument/2006/relationships" r:id="rId1" action="ppaction://hlinksldjump"/>
          </a:endParaRPr>
        </a:p>
        <a:p>
          <a:r>
            <a:rPr lang="pt-BR" dirty="0" smtClean="0">
              <a:hlinkClick xmlns:r="http://schemas.openxmlformats.org/officeDocument/2006/relationships" r:id="rId1" action="ppaction://hlinksldjump"/>
            </a:rPr>
            <a:t>Servidor</a:t>
          </a:r>
          <a:endParaRPr lang="pt-BR" dirty="0"/>
        </a:p>
      </dgm:t>
    </dgm:pt>
    <dgm:pt modelId="{CF0B181B-6E9C-400F-87BB-0A71FB12F5BB}" type="parTrans" cxnId="{CEEC9832-2A06-4DA2-9D19-802C4CFD00CD}">
      <dgm:prSet/>
      <dgm:spPr/>
      <dgm:t>
        <a:bodyPr/>
        <a:lstStyle/>
        <a:p>
          <a:endParaRPr lang="pt-BR"/>
        </a:p>
      </dgm:t>
    </dgm:pt>
    <dgm:pt modelId="{04007250-B4DB-4EBB-9D62-3D2376E068E8}" type="sibTrans" cxnId="{CEEC9832-2A06-4DA2-9D19-802C4CFD00CD}">
      <dgm:prSet/>
      <dgm:spPr/>
      <dgm:t>
        <a:bodyPr/>
        <a:lstStyle/>
        <a:p>
          <a:endParaRPr lang="pt-BR"/>
        </a:p>
      </dgm:t>
    </dgm:pt>
    <dgm:pt modelId="{9FDDB5EF-1BD0-494C-80CC-FB290B182678}">
      <dgm:prSet phldrT="[Texto]"/>
      <dgm:spPr/>
      <dgm:t>
        <a:bodyPr/>
        <a:lstStyle/>
        <a:p>
          <a:endParaRPr lang="pt-BR" dirty="0" smtClean="0"/>
        </a:p>
        <a:p>
          <a:r>
            <a:rPr lang="pt-BR" dirty="0" smtClean="0"/>
            <a:t>Cliente</a:t>
          </a:r>
          <a:endParaRPr lang="pt-BR" dirty="0"/>
        </a:p>
      </dgm:t>
    </dgm:pt>
    <dgm:pt modelId="{05E49427-8FCA-40CA-81C7-E6EBE5018677}" type="parTrans" cxnId="{2E38B6C1-94A5-418D-8397-7E6F44E3CAED}">
      <dgm:prSet/>
      <dgm:spPr/>
      <dgm:t>
        <a:bodyPr/>
        <a:lstStyle/>
        <a:p>
          <a:endParaRPr lang="pt-BR"/>
        </a:p>
      </dgm:t>
    </dgm:pt>
    <dgm:pt modelId="{B8946F73-0F9A-43EF-8793-556C391263E9}" type="sibTrans" cxnId="{2E38B6C1-94A5-418D-8397-7E6F44E3CAED}">
      <dgm:prSet/>
      <dgm:spPr/>
      <dgm:t>
        <a:bodyPr/>
        <a:lstStyle/>
        <a:p>
          <a:endParaRPr lang="pt-BR"/>
        </a:p>
      </dgm:t>
    </dgm:pt>
    <dgm:pt modelId="{7136F8FF-4E07-4715-BBE8-D91D0D83025B}" type="pres">
      <dgm:prSet presAssocID="{36F15F4B-1339-4E6F-8BC6-8E5BD44C10BC}" presName="Name0" presStyleCnt="0">
        <dgm:presLayoutVars>
          <dgm:chMax val="2"/>
          <dgm:chPref val="2"/>
          <dgm:animLvl val="lvl"/>
        </dgm:presLayoutVars>
      </dgm:prSet>
      <dgm:spPr/>
    </dgm:pt>
    <dgm:pt modelId="{A009DB8C-BB07-450E-8465-F84C6B81D687}" type="pres">
      <dgm:prSet presAssocID="{36F15F4B-1339-4E6F-8BC6-8E5BD44C10BC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D29F6B-169F-4073-AAD5-EF2BE6F9CBCD}" type="pres">
      <dgm:prSet presAssocID="{36F15F4B-1339-4E6F-8BC6-8E5BD44C10BC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pt-BR"/>
        </a:p>
      </dgm:t>
    </dgm:pt>
    <dgm:pt modelId="{A41002A2-CD00-4C37-A9D9-DEE8921C2F73}" type="pres">
      <dgm:prSet presAssocID="{36F15F4B-1339-4E6F-8BC6-8E5BD44C10BC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02E3DC-DDCC-4CAB-9664-E93858EDE829}" type="pres">
      <dgm:prSet presAssocID="{36F15F4B-1339-4E6F-8BC6-8E5BD44C10BC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06A531A-A6AF-4356-BD57-CC742D947DE9}" type="pres">
      <dgm:prSet presAssocID="{36F15F4B-1339-4E6F-8BC6-8E5BD44C10BC}" presName="TopArrow" presStyleLbl="node1" presStyleIdx="0" presStyleCnt="2"/>
      <dgm:spPr/>
    </dgm:pt>
    <dgm:pt modelId="{E01639D5-B2B3-4C17-9457-2EEF76076BF1}" type="pres">
      <dgm:prSet presAssocID="{36F15F4B-1339-4E6F-8BC6-8E5BD44C10BC}" presName="BottomArrow" presStyleLbl="node1" presStyleIdx="1" presStyleCnt="2"/>
      <dgm:spPr/>
    </dgm:pt>
  </dgm:ptLst>
  <dgm:cxnLst>
    <dgm:cxn modelId="{CEEC9832-2A06-4DA2-9D19-802C4CFD00CD}" srcId="{36F15F4B-1339-4E6F-8BC6-8E5BD44C10BC}" destId="{E3BFED49-4CD3-42F4-8A55-27F1B1DB2DBA}" srcOrd="0" destOrd="0" parTransId="{CF0B181B-6E9C-400F-87BB-0A71FB12F5BB}" sibTransId="{04007250-B4DB-4EBB-9D62-3D2376E068E8}"/>
    <dgm:cxn modelId="{2E38B6C1-94A5-418D-8397-7E6F44E3CAED}" srcId="{36F15F4B-1339-4E6F-8BC6-8E5BD44C10BC}" destId="{9FDDB5EF-1BD0-494C-80CC-FB290B182678}" srcOrd="1" destOrd="0" parTransId="{05E49427-8FCA-40CA-81C7-E6EBE5018677}" sibTransId="{B8946F73-0F9A-43EF-8793-556C391263E9}"/>
    <dgm:cxn modelId="{A2F7A683-DF02-4981-8081-209669FA5130}" type="presOf" srcId="{9FDDB5EF-1BD0-494C-80CC-FB290B182678}" destId="{D802E3DC-DDCC-4CAB-9664-E93858EDE829}" srcOrd="1" destOrd="0" presId="urn:microsoft.com/office/officeart/2009/layout/ReverseList"/>
    <dgm:cxn modelId="{4841AAB3-EC65-472C-B154-9B8363F0AAB7}" type="presOf" srcId="{9FDDB5EF-1BD0-494C-80CC-FB290B182678}" destId="{A41002A2-CD00-4C37-A9D9-DEE8921C2F73}" srcOrd="0" destOrd="0" presId="urn:microsoft.com/office/officeart/2009/layout/ReverseList"/>
    <dgm:cxn modelId="{09968472-0F69-44FF-B955-4143F6D39435}" type="presOf" srcId="{36F15F4B-1339-4E6F-8BC6-8E5BD44C10BC}" destId="{7136F8FF-4E07-4715-BBE8-D91D0D83025B}" srcOrd="0" destOrd="0" presId="urn:microsoft.com/office/officeart/2009/layout/ReverseList"/>
    <dgm:cxn modelId="{15F0AF11-EBF5-42F1-BEB8-F8C421761232}" type="presOf" srcId="{E3BFED49-4CD3-42F4-8A55-27F1B1DB2DBA}" destId="{E5D29F6B-169F-4073-AAD5-EF2BE6F9CBCD}" srcOrd="1" destOrd="0" presId="urn:microsoft.com/office/officeart/2009/layout/ReverseList"/>
    <dgm:cxn modelId="{EAA181AB-EC81-460E-91C2-59D50E607F84}" type="presOf" srcId="{E3BFED49-4CD3-42F4-8A55-27F1B1DB2DBA}" destId="{A009DB8C-BB07-450E-8465-F84C6B81D687}" srcOrd="0" destOrd="0" presId="urn:microsoft.com/office/officeart/2009/layout/ReverseList"/>
    <dgm:cxn modelId="{C510EA27-FC21-47FB-88F3-7D6BC6B1A03A}" type="presParOf" srcId="{7136F8FF-4E07-4715-BBE8-D91D0D83025B}" destId="{A009DB8C-BB07-450E-8465-F84C6B81D687}" srcOrd="0" destOrd="0" presId="urn:microsoft.com/office/officeart/2009/layout/ReverseList"/>
    <dgm:cxn modelId="{8E52CDA3-C038-42DC-B571-A541559EA288}" type="presParOf" srcId="{7136F8FF-4E07-4715-BBE8-D91D0D83025B}" destId="{E5D29F6B-169F-4073-AAD5-EF2BE6F9CBCD}" srcOrd="1" destOrd="0" presId="urn:microsoft.com/office/officeart/2009/layout/ReverseList"/>
    <dgm:cxn modelId="{C3505060-48AC-4F9A-AC8C-9B85889807C5}" type="presParOf" srcId="{7136F8FF-4E07-4715-BBE8-D91D0D83025B}" destId="{A41002A2-CD00-4C37-A9D9-DEE8921C2F73}" srcOrd="2" destOrd="0" presId="urn:microsoft.com/office/officeart/2009/layout/ReverseList"/>
    <dgm:cxn modelId="{E83AD8CC-F73C-4578-B1BE-DEF7DD4C6B41}" type="presParOf" srcId="{7136F8FF-4E07-4715-BBE8-D91D0D83025B}" destId="{D802E3DC-DDCC-4CAB-9664-E93858EDE829}" srcOrd="3" destOrd="0" presId="urn:microsoft.com/office/officeart/2009/layout/ReverseList"/>
    <dgm:cxn modelId="{FD66A347-FB72-4D88-AA53-01DA9F5ADF34}" type="presParOf" srcId="{7136F8FF-4E07-4715-BBE8-D91D0D83025B}" destId="{906A531A-A6AF-4356-BD57-CC742D947DE9}" srcOrd="4" destOrd="0" presId="urn:microsoft.com/office/officeart/2009/layout/ReverseList"/>
    <dgm:cxn modelId="{6101295C-445D-48AD-8C4A-287627949408}" type="presParOf" srcId="{7136F8FF-4E07-4715-BBE8-D91D0D83025B}" destId="{E01639D5-B2B3-4C17-9457-2EEF76076BF1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5B71A-2D2A-4580-83D3-DB2C2C5E941B}" type="doc">
      <dgm:prSet loTypeId="urn:microsoft.com/office/officeart/2005/8/layout/hProcess3" loCatId="process" qsTypeId="urn:microsoft.com/office/officeart/2005/8/quickstyle/3d3" qsCatId="3D" csTypeId="urn:microsoft.com/office/officeart/2005/8/colors/accent1_2" csCatId="accent1" phldr="1"/>
      <dgm:spPr/>
    </dgm:pt>
    <dgm:pt modelId="{66341336-85A2-411C-A31A-AD2A321D7C8C}">
      <dgm:prSet phldrT="[Texto]"/>
      <dgm:spPr/>
      <dgm:t>
        <a:bodyPr/>
        <a:lstStyle/>
        <a:p>
          <a:r>
            <a:rPr lang="pt-BR" b="1" dirty="0" smtClean="0">
              <a:hlinkClick xmlns:r="http://schemas.openxmlformats.org/officeDocument/2006/relationships" r:id="rId1" action="ppaction://hlinksldjump"/>
            </a:rPr>
            <a:t>Voltar</a:t>
          </a:r>
          <a:endParaRPr lang="pt-BR" b="1" dirty="0"/>
        </a:p>
      </dgm:t>
    </dgm:pt>
    <dgm:pt modelId="{0C0C594F-AE70-4CFD-AFC0-580226EC1941}" type="parTrans" cxnId="{CB8E2D64-C533-4011-B56D-1A7C5C7A08D9}">
      <dgm:prSet/>
      <dgm:spPr/>
      <dgm:t>
        <a:bodyPr/>
        <a:lstStyle/>
        <a:p>
          <a:endParaRPr lang="pt-BR"/>
        </a:p>
      </dgm:t>
    </dgm:pt>
    <dgm:pt modelId="{E044D3D4-AA5C-461D-B2B4-3B6811744F87}" type="sibTrans" cxnId="{CB8E2D64-C533-4011-B56D-1A7C5C7A08D9}">
      <dgm:prSet/>
      <dgm:spPr/>
      <dgm:t>
        <a:bodyPr/>
        <a:lstStyle/>
        <a:p>
          <a:endParaRPr lang="pt-BR"/>
        </a:p>
      </dgm:t>
    </dgm:pt>
    <dgm:pt modelId="{51765A78-B9E8-48F3-8388-7FF34FB7FF79}" type="pres">
      <dgm:prSet presAssocID="{89D5B71A-2D2A-4580-83D3-DB2C2C5E941B}" presName="Name0" presStyleCnt="0">
        <dgm:presLayoutVars>
          <dgm:dir/>
          <dgm:animLvl val="lvl"/>
          <dgm:resizeHandles val="exact"/>
        </dgm:presLayoutVars>
      </dgm:prSet>
      <dgm:spPr/>
    </dgm:pt>
    <dgm:pt modelId="{CA5414DF-CCD1-4D44-9C10-46B8FEE09ABE}" type="pres">
      <dgm:prSet presAssocID="{89D5B71A-2D2A-4580-83D3-DB2C2C5E941B}" presName="dummy" presStyleCnt="0"/>
      <dgm:spPr/>
    </dgm:pt>
    <dgm:pt modelId="{EDE283EF-5F7E-4D80-BAF9-655853BD18C7}" type="pres">
      <dgm:prSet presAssocID="{89D5B71A-2D2A-4580-83D3-DB2C2C5E941B}" presName="linH" presStyleCnt="0"/>
      <dgm:spPr/>
    </dgm:pt>
    <dgm:pt modelId="{28CAEE92-D836-47F6-8CE8-495836C12ABF}" type="pres">
      <dgm:prSet presAssocID="{89D5B71A-2D2A-4580-83D3-DB2C2C5E941B}" presName="padding1" presStyleCnt="0"/>
      <dgm:spPr/>
    </dgm:pt>
    <dgm:pt modelId="{305779F7-F9CC-4831-B058-155C1523D60E}" type="pres">
      <dgm:prSet presAssocID="{66341336-85A2-411C-A31A-AD2A321D7C8C}" presName="linV" presStyleCnt="0"/>
      <dgm:spPr/>
    </dgm:pt>
    <dgm:pt modelId="{86D0A94B-FAE0-4471-B8BB-C6A62704CC59}" type="pres">
      <dgm:prSet presAssocID="{66341336-85A2-411C-A31A-AD2A321D7C8C}" presName="spVertical1" presStyleCnt="0"/>
      <dgm:spPr/>
    </dgm:pt>
    <dgm:pt modelId="{34DBC463-57FE-449F-993A-FE6B802D55BA}" type="pres">
      <dgm:prSet presAssocID="{66341336-85A2-411C-A31A-AD2A321D7C8C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FB9198-766A-4A76-92F2-25F73A7BB283}" type="pres">
      <dgm:prSet presAssocID="{66341336-85A2-411C-A31A-AD2A321D7C8C}" presName="spVertical2" presStyleCnt="0"/>
      <dgm:spPr/>
    </dgm:pt>
    <dgm:pt modelId="{D74360DD-AF00-4099-BFE2-053DE64D919B}" type="pres">
      <dgm:prSet presAssocID="{66341336-85A2-411C-A31A-AD2A321D7C8C}" presName="spVertical3" presStyleCnt="0"/>
      <dgm:spPr/>
    </dgm:pt>
    <dgm:pt modelId="{88BAAF48-CD82-4B1D-8575-EC8CADA57199}" type="pres">
      <dgm:prSet presAssocID="{89D5B71A-2D2A-4580-83D3-DB2C2C5E941B}" presName="padding2" presStyleCnt="0"/>
      <dgm:spPr/>
    </dgm:pt>
    <dgm:pt modelId="{5EE3EC1D-8F10-4676-A420-7D24FED91981}" type="pres">
      <dgm:prSet presAssocID="{89D5B71A-2D2A-4580-83D3-DB2C2C5E941B}" presName="negArrow" presStyleCnt="0"/>
      <dgm:spPr/>
    </dgm:pt>
    <dgm:pt modelId="{AE04402A-AEA5-49E5-8769-0079CEE793FA}" type="pres">
      <dgm:prSet presAssocID="{89D5B71A-2D2A-4580-83D3-DB2C2C5E941B}" presName="backgroundArrow" presStyleLbl="node1" presStyleIdx="0" presStyleCnt="1" custAng="10800000" custLinFactY="26033" custLinFactNeighborX="28622" custLinFactNeighborY="10000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CB8E2D64-C533-4011-B56D-1A7C5C7A08D9}" srcId="{89D5B71A-2D2A-4580-83D3-DB2C2C5E941B}" destId="{66341336-85A2-411C-A31A-AD2A321D7C8C}" srcOrd="0" destOrd="0" parTransId="{0C0C594F-AE70-4CFD-AFC0-580226EC1941}" sibTransId="{E044D3D4-AA5C-461D-B2B4-3B6811744F87}"/>
    <dgm:cxn modelId="{23327700-DA8A-40A9-B72D-3EED2A86D6EC}" type="presOf" srcId="{89D5B71A-2D2A-4580-83D3-DB2C2C5E941B}" destId="{51765A78-B9E8-48F3-8388-7FF34FB7FF79}" srcOrd="0" destOrd="0" presId="urn:microsoft.com/office/officeart/2005/8/layout/hProcess3"/>
    <dgm:cxn modelId="{340C7627-D252-4046-B16A-A0196A2E9339}" type="presOf" srcId="{66341336-85A2-411C-A31A-AD2A321D7C8C}" destId="{34DBC463-57FE-449F-993A-FE6B802D55BA}" srcOrd="0" destOrd="0" presId="urn:microsoft.com/office/officeart/2005/8/layout/hProcess3"/>
    <dgm:cxn modelId="{BCA510D2-8AFF-4364-A7EA-832FE8733F80}" type="presParOf" srcId="{51765A78-B9E8-48F3-8388-7FF34FB7FF79}" destId="{CA5414DF-CCD1-4D44-9C10-46B8FEE09ABE}" srcOrd="0" destOrd="0" presId="urn:microsoft.com/office/officeart/2005/8/layout/hProcess3"/>
    <dgm:cxn modelId="{4AB0E0C5-C04A-4BB7-9722-262D1F6F64AC}" type="presParOf" srcId="{51765A78-B9E8-48F3-8388-7FF34FB7FF79}" destId="{EDE283EF-5F7E-4D80-BAF9-655853BD18C7}" srcOrd="1" destOrd="0" presId="urn:microsoft.com/office/officeart/2005/8/layout/hProcess3"/>
    <dgm:cxn modelId="{56CBFBA4-DECF-445D-ADB0-186A47EACF1F}" type="presParOf" srcId="{EDE283EF-5F7E-4D80-BAF9-655853BD18C7}" destId="{28CAEE92-D836-47F6-8CE8-495836C12ABF}" srcOrd="0" destOrd="0" presId="urn:microsoft.com/office/officeart/2005/8/layout/hProcess3"/>
    <dgm:cxn modelId="{63D2BC3C-5745-4F29-95C1-722CDA774742}" type="presParOf" srcId="{EDE283EF-5F7E-4D80-BAF9-655853BD18C7}" destId="{305779F7-F9CC-4831-B058-155C1523D60E}" srcOrd="1" destOrd="0" presId="urn:microsoft.com/office/officeart/2005/8/layout/hProcess3"/>
    <dgm:cxn modelId="{8E61C489-30A4-4F34-BBE9-AF2274179408}" type="presParOf" srcId="{305779F7-F9CC-4831-B058-155C1523D60E}" destId="{86D0A94B-FAE0-4471-B8BB-C6A62704CC59}" srcOrd="0" destOrd="0" presId="urn:microsoft.com/office/officeart/2005/8/layout/hProcess3"/>
    <dgm:cxn modelId="{96D517B6-7250-4758-B208-EA96A58C165C}" type="presParOf" srcId="{305779F7-F9CC-4831-B058-155C1523D60E}" destId="{34DBC463-57FE-449F-993A-FE6B802D55BA}" srcOrd="1" destOrd="0" presId="urn:microsoft.com/office/officeart/2005/8/layout/hProcess3"/>
    <dgm:cxn modelId="{B7A1D488-E0E6-4F8C-AC3C-CCEA4CFC3254}" type="presParOf" srcId="{305779F7-F9CC-4831-B058-155C1523D60E}" destId="{12FB9198-766A-4A76-92F2-25F73A7BB283}" srcOrd="2" destOrd="0" presId="urn:microsoft.com/office/officeart/2005/8/layout/hProcess3"/>
    <dgm:cxn modelId="{B7DC7BAF-B17E-4E25-AE45-FA0125A812F1}" type="presParOf" srcId="{305779F7-F9CC-4831-B058-155C1523D60E}" destId="{D74360DD-AF00-4099-BFE2-053DE64D919B}" srcOrd="3" destOrd="0" presId="urn:microsoft.com/office/officeart/2005/8/layout/hProcess3"/>
    <dgm:cxn modelId="{339FA0AA-4BB1-4AD8-99A0-6FD3E785FF55}" type="presParOf" srcId="{EDE283EF-5F7E-4D80-BAF9-655853BD18C7}" destId="{88BAAF48-CD82-4B1D-8575-EC8CADA57199}" srcOrd="2" destOrd="0" presId="urn:microsoft.com/office/officeart/2005/8/layout/hProcess3"/>
    <dgm:cxn modelId="{803F6497-4AC2-473E-8C24-1E4F108F7230}" type="presParOf" srcId="{EDE283EF-5F7E-4D80-BAF9-655853BD18C7}" destId="{5EE3EC1D-8F10-4676-A420-7D24FED91981}" srcOrd="3" destOrd="0" presId="urn:microsoft.com/office/officeart/2005/8/layout/hProcess3"/>
    <dgm:cxn modelId="{4652645D-11C8-43D9-8996-40CA757115B3}" type="presParOf" srcId="{EDE283EF-5F7E-4D80-BAF9-655853BD18C7}" destId="{AE04402A-AEA5-49E5-8769-0079CEE793F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D5B71A-2D2A-4580-83D3-DB2C2C5E941B}" type="doc">
      <dgm:prSet loTypeId="urn:microsoft.com/office/officeart/2005/8/layout/hProcess3" loCatId="process" qsTypeId="urn:microsoft.com/office/officeart/2005/8/quickstyle/3d3" qsCatId="3D" csTypeId="urn:microsoft.com/office/officeart/2005/8/colors/accent1_2" csCatId="accent1" phldr="1"/>
      <dgm:spPr/>
    </dgm:pt>
    <dgm:pt modelId="{66341336-85A2-411C-A31A-AD2A321D7C8C}">
      <dgm:prSet phldrT="[Texto]"/>
      <dgm:spPr/>
      <dgm:t>
        <a:bodyPr/>
        <a:lstStyle/>
        <a:p>
          <a:r>
            <a:rPr lang="pt-BR" b="1" dirty="0" smtClean="0">
              <a:hlinkClick xmlns:r="http://schemas.openxmlformats.org/officeDocument/2006/relationships" r:id="rId1" action="ppaction://hlinksldjump"/>
            </a:rPr>
            <a:t>Voltar</a:t>
          </a:r>
          <a:endParaRPr lang="pt-BR" b="1" dirty="0"/>
        </a:p>
      </dgm:t>
    </dgm:pt>
    <dgm:pt modelId="{0C0C594F-AE70-4CFD-AFC0-580226EC1941}" type="parTrans" cxnId="{CB8E2D64-C533-4011-B56D-1A7C5C7A08D9}">
      <dgm:prSet/>
      <dgm:spPr/>
      <dgm:t>
        <a:bodyPr/>
        <a:lstStyle/>
        <a:p>
          <a:endParaRPr lang="pt-BR"/>
        </a:p>
      </dgm:t>
    </dgm:pt>
    <dgm:pt modelId="{E044D3D4-AA5C-461D-B2B4-3B6811744F87}" type="sibTrans" cxnId="{CB8E2D64-C533-4011-B56D-1A7C5C7A08D9}">
      <dgm:prSet/>
      <dgm:spPr/>
      <dgm:t>
        <a:bodyPr/>
        <a:lstStyle/>
        <a:p>
          <a:endParaRPr lang="pt-BR"/>
        </a:p>
      </dgm:t>
    </dgm:pt>
    <dgm:pt modelId="{51765A78-B9E8-48F3-8388-7FF34FB7FF79}" type="pres">
      <dgm:prSet presAssocID="{89D5B71A-2D2A-4580-83D3-DB2C2C5E941B}" presName="Name0" presStyleCnt="0">
        <dgm:presLayoutVars>
          <dgm:dir/>
          <dgm:animLvl val="lvl"/>
          <dgm:resizeHandles val="exact"/>
        </dgm:presLayoutVars>
      </dgm:prSet>
      <dgm:spPr/>
    </dgm:pt>
    <dgm:pt modelId="{CA5414DF-CCD1-4D44-9C10-46B8FEE09ABE}" type="pres">
      <dgm:prSet presAssocID="{89D5B71A-2D2A-4580-83D3-DB2C2C5E941B}" presName="dummy" presStyleCnt="0"/>
      <dgm:spPr/>
    </dgm:pt>
    <dgm:pt modelId="{EDE283EF-5F7E-4D80-BAF9-655853BD18C7}" type="pres">
      <dgm:prSet presAssocID="{89D5B71A-2D2A-4580-83D3-DB2C2C5E941B}" presName="linH" presStyleCnt="0"/>
      <dgm:spPr/>
    </dgm:pt>
    <dgm:pt modelId="{28CAEE92-D836-47F6-8CE8-495836C12ABF}" type="pres">
      <dgm:prSet presAssocID="{89D5B71A-2D2A-4580-83D3-DB2C2C5E941B}" presName="padding1" presStyleCnt="0"/>
      <dgm:spPr/>
    </dgm:pt>
    <dgm:pt modelId="{305779F7-F9CC-4831-B058-155C1523D60E}" type="pres">
      <dgm:prSet presAssocID="{66341336-85A2-411C-A31A-AD2A321D7C8C}" presName="linV" presStyleCnt="0"/>
      <dgm:spPr/>
    </dgm:pt>
    <dgm:pt modelId="{86D0A94B-FAE0-4471-B8BB-C6A62704CC59}" type="pres">
      <dgm:prSet presAssocID="{66341336-85A2-411C-A31A-AD2A321D7C8C}" presName="spVertical1" presStyleCnt="0"/>
      <dgm:spPr/>
    </dgm:pt>
    <dgm:pt modelId="{34DBC463-57FE-449F-993A-FE6B802D55BA}" type="pres">
      <dgm:prSet presAssocID="{66341336-85A2-411C-A31A-AD2A321D7C8C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FB9198-766A-4A76-92F2-25F73A7BB283}" type="pres">
      <dgm:prSet presAssocID="{66341336-85A2-411C-A31A-AD2A321D7C8C}" presName="spVertical2" presStyleCnt="0"/>
      <dgm:spPr/>
    </dgm:pt>
    <dgm:pt modelId="{D74360DD-AF00-4099-BFE2-053DE64D919B}" type="pres">
      <dgm:prSet presAssocID="{66341336-85A2-411C-A31A-AD2A321D7C8C}" presName="spVertical3" presStyleCnt="0"/>
      <dgm:spPr/>
    </dgm:pt>
    <dgm:pt modelId="{88BAAF48-CD82-4B1D-8575-EC8CADA57199}" type="pres">
      <dgm:prSet presAssocID="{89D5B71A-2D2A-4580-83D3-DB2C2C5E941B}" presName="padding2" presStyleCnt="0"/>
      <dgm:spPr/>
    </dgm:pt>
    <dgm:pt modelId="{5EE3EC1D-8F10-4676-A420-7D24FED91981}" type="pres">
      <dgm:prSet presAssocID="{89D5B71A-2D2A-4580-83D3-DB2C2C5E941B}" presName="negArrow" presStyleCnt="0"/>
      <dgm:spPr/>
    </dgm:pt>
    <dgm:pt modelId="{AE04402A-AEA5-49E5-8769-0079CEE793FA}" type="pres">
      <dgm:prSet presAssocID="{89D5B71A-2D2A-4580-83D3-DB2C2C5E941B}" presName="backgroundArrow" presStyleLbl="node1" presStyleIdx="0" presStyleCnt="1" custAng="10800000" custLinFactY="26033" custLinFactNeighborX="28622" custLinFactNeighborY="10000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CB8E2D64-C533-4011-B56D-1A7C5C7A08D9}" srcId="{89D5B71A-2D2A-4580-83D3-DB2C2C5E941B}" destId="{66341336-85A2-411C-A31A-AD2A321D7C8C}" srcOrd="0" destOrd="0" parTransId="{0C0C594F-AE70-4CFD-AFC0-580226EC1941}" sibTransId="{E044D3D4-AA5C-461D-B2B4-3B6811744F87}"/>
    <dgm:cxn modelId="{340C7627-D252-4046-B16A-A0196A2E9339}" type="presOf" srcId="{66341336-85A2-411C-A31A-AD2A321D7C8C}" destId="{34DBC463-57FE-449F-993A-FE6B802D55BA}" srcOrd="0" destOrd="0" presId="urn:microsoft.com/office/officeart/2005/8/layout/hProcess3"/>
    <dgm:cxn modelId="{23327700-DA8A-40A9-B72D-3EED2A86D6EC}" type="presOf" srcId="{89D5B71A-2D2A-4580-83D3-DB2C2C5E941B}" destId="{51765A78-B9E8-48F3-8388-7FF34FB7FF79}" srcOrd="0" destOrd="0" presId="urn:microsoft.com/office/officeart/2005/8/layout/hProcess3"/>
    <dgm:cxn modelId="{BCA510D2-8AFF-4364-A7EA-832FE8733F80}" type="presParOf" srcId="{51765A78-B9E8-48F3-8388-7FF34FB7FF79}" destId="{CA5414DF-CCD1-4D44-9C10-46B8FEE09ABE}" srcOrd="0" destOrd="0" presId="urn:microsoft.com/office/officeart/2005/8/layout/hProcess3"/>
    <dgm:cxn modelId="{4AB0E0C5-C04A-4BB7-9722-262D1F6F64AC}" type="presParOf" srcId="{51765A78-B9E8-48F3-8388-7FF34FB7FF79}" destId="{EDE283EF-5F7E-4D80-BAF9-655853BD18C7}" srcOrd="1" destOrd="0" presId="urn:microsoft.com/office/officeart/2005/8/layout/hProcess3"/>
    <dgm:cxn modelId="{56CBFBA4-DECF-445D-ADB0-186A47EACF1F}" type="presParOf" srcId="{EDE283EF-5F7E-4D80-BAF9-655853BD18C7}" destId="{28CAEE92-D836-47F6-8CE8-495836C12ABF}" srcOrd="0" destOrd="0" presId="urn:microsoft.com/office/officeart/2005/8/layout/hProcess3"/>
    <dgm:cxn modelId="{63D2BC3C-5745-4F29-95C1-722CDA774742}" type="presParOf" srcId="{EDE283EF-5F7E-4D80-BAF9-655853BD18C7}" destId="{305779F7-F9CC-4831-B058-155C1523D60E}" srcOrd="1" destOrd="0" presId="urn:microsoft.com/office/officeart/2005/8/layout/hProcess3"/>
    <dgm:cxn modelId="{8E61C489-30A4-4F34-BBE9-AF2274179408}" type="presParOf" srcId="{305779F7-F9CC-4831-B058-155C1523D60E}" destId="{86D0A94B-FAE0-4471-B8BB-C6A62704CC59}" srcOrd="0" destOrd="0" presId="urn:microsoft.com/office/officeart/2005/8/layout/hProcess3"/>
    <dgm:cxn modelId="{96D517B6-7250-4758-B208-EA96A58C165C}" type="presParOf" srcId="{305779F7-F9CC-4831-B058-155C1523D60E}" destId="{34DBC463-57FE-449F-993A-FE6B802D55BA}" srcOrd="1" destOrd="0" presId="urn:microsoft.com/office/officeart/2005/8/layout/hProcess3"/>
    <dgm:cxn modelId="{B7A1D488-E0E6-4F8C-AC3C-CCEA4CFC3254}" type="presParOf" srcId="{305779F7-F9CC-4831-B058-155C1523D60E}" destId="{12FB9198-766A-4A76-92F2-25F73A7BB283}" srcOrd="2" destOrd="0" presId="urn:microsoft.com/office/officeart/2005/8/layout/hProcess3"/>
    <dgm:cxn modelId="{B7DC7BAF-B17E-4E25-AE45-FA0125A812F1}" type="presParOf" srcId="{305779F7-F9CC-4831-B058-155C1523D60E}" destId="{D74360DD-AF00-4099-BFE2-053DE64D919B}" srcOrd="3" destOrd="0" presId="urn:microsoft.com/office/officeart/2005/8/layout/hProcess3"/>
    <dgm:cxn modelId="{339FA0AA-4BB1-4AD8-99A0-6FD3E785FF55}" type="presParOf" srcId="{EDE283EF-5F7E-4D80-BAF9-655853BD18C7}" destId="{88BAAF48-CD82-4B1D-8575-EC8CADA57199}" srcOrd="2" destOrd="0" presId="urn:microsoft.com/office/officeart/2005/8/layout/hProcess3"/>
    <dgm:cxn modelId="{803F6497-4AC2-473E-8C24-1E4F108F7230}" type="presParOf" srcId="{EDE283EF-5F7E-4D80-BAF9-655853BD18C7}" destId="{5EE3EC1D-8F10-4676-A420-7D24FED91981}" srcOrd="3" destOrd="0" presId="urn:microsoft.com/office/officeart/2005/8/layout/hProcess3"/>
    <dgm:cxn modelId="{4652645D-11C8-43D9-8996-40CA757115B3}" type="presParOf" srcId="{EDE283EF-5F7E-4D80-BAF9-655853BD18C7}" destId="{AE04402A-AEA5-49E5-8769-0079CEE793F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45DE5-1B5E-4924-9652-6F62B8B1F0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0BAA00D-C46A-47E9-92D0-F1DA82011663}">
      <dgm:prSet phldrT="[Texto]"/>
      <dgm:spPr/>
      <dgm:t>
        <a:bodyPr/>
        <a:lstStyle/>
        <a:p>
          <a:r>
            <a:rPr lang="pt-BR" dirty="0" smtClean="0"/>
            <a:t>Servidor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BCFC615-499B-4F91-BC61-9114960C1FDF}" type="parTrans" cxnId="{0ED8FFCC-2E11-4DD3-AE47-82E1D46DADE2}">
      <dgm:prSet/>
      <dgm:spPr/>
      <dgm:t>
        <a:bodyPr/>
        <a:lstStyle/>
        <a:p>
          <a:endParaRPr lang="pt-BR"/>
        </a:p>
      </dgm:t>
    </dgm:pt>
    <dgm:pt modelId="{C22510D7-156D-456A-BC4C-32B67CF0E515}" type="sibTrans" cxnId="{0ED8FFCC-2E11-4DD3-AE47-82E1D46DADE2}">
      <dgm:prSet/>
      <dgm:spPr/>
      <dgm:t>
        <a:bodyPr/>
        <a:lstStyle/>
        <a:p>
          <a:endParaRPr lang="pt-BR"/>
        </a:p>
      </dgm:t>
    </dgm:pt>
    <dgm:pt modelId="{92EF740E-3A8B-43ED-9CA5-E0B0172BE3B9}">
      <dgm:prSet phldrT="[Texto]"/>
      <dgm:spPr/>
      <dgm:t>
        <a:bodyPr/>
        <a:lstStyle/>
        <a:p>
          <a:r>
            <a:rPr lang="pt-BR" dirty="0" smtClean="0"/>
            <a:t>Chat Messenger</a:t>
          </a:r>
          <a:endParaRPr lang="pt-BR" dirty="0"/>
        </a:p>
      </dgm:t>
    </dgm:pt>
    <dgm:pt modelId="{A8B02D31-0769-48C0-A0D9-9753E16C5E56}" type="parTrans" cxnId="{BC6FE85A-ABEC-46A8-BBA3-5C5779CE2B3F}">
      <dgm:prSet/>
      <dgm:spPr/>
      <dgm:t>
        <a:bodyPr/>
        <a:lstStyle/>
        <a:p>
          <a:endParaRPr lang="pt-BR"/>
        </a:p>
      </dgm:t>
    </dgm:pt>
    <dgm:pt modelId="{A027C825-9294-4661-A9D7-B3466F51F534}" type="sibTrans" cxnId="{BC6FE85A-ABEC-46A8-BBA3-5C5779CE2B3F}">
      <dgm:prSet/>
      <dgm:spPr/>
      <dgm:t>
        <a:bodyPr/>
        <a:lstStyle/>
        <a:p>
          <a:endParaRPr lang="pt-BR"/>
        </a:p>
      </dgm:t>
    </dgm:pt>
    <dgm:pt modelId="{1EAC086E-B11B-4FE3-851E-E130796D4840}">
      <dgm:prSet phldrT="[Texto]"/>
      <dgm:spPr/>
      <dgm:t>
        <a:bodyPr/>
        <a:lstStyle/>
        <a:p>
          <a:r>
            <a:rPr lang="pt-BR" dirty="0" err="1" smtClean="0"/>
            <a:t>ServidorService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62AA688-7467-47C1-B618-788DCF36DDA4}" type="parTrans" cxnId="{E8F7B33D-BC8B-4A3C-8A4C-3D814832D86F}">
      <dgm:prSet/>
      <dgm:spPr/>
      <dgm:t>
        <a:bodyPr/>
        <a:lstStyle/>
        <a:p>
          <a:endParaRPr lang="pt-BR"/>
        </a:p>
      </dgm:t>
    </dgm:pt>
    <dgm:pt modelId="{366C7331-80BC-474F-A701-F98D5D70A6FB}" type="sibTrans" cxnId="{E8F7B33D-BC8B-4A3C-8A4C-3D814832D86F}">
      <dgm:prSet/>
      <dgm:spPr/>
      <dgm:t>
        <a:bodyPr/>
        <a:lstStyle/>
        <a:p>
          <a:endParaRPr lang="pt-BR"/>
        </a:p>
      </dgm:t>
    </dgm:pt>
    <dgm:pt modelId="{22A90787-43D8-42D0-A0FB-52E18E50E07C}" type="pres">
      <dgm:prSet presAssocID="{38645DE5-1B5E-4924-9652-6F62B8B1F0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9DA387-23BD-4ABD-89B7-0A85E09D43F5}" type="pres">
      <dgm:prSet presAssocID="{20BAA00D-C46A-47E9-92D0-F1DA82011663}" presName="root1" presStyleCnt="0"/>
      <dgm:spPr/>
    </dgm:pt>
    <dgm:pt modelId="{1ED206FC-1DB1-4885-B59F-994510D15398}" type="pres">
      <dgm:prSet presAssocID="{20BAA00D-C46A-47E9-92D0-F1DA82011663}" presName="LevelOneTextNode" presStyleLbl="node0" presStyleIdx="0" presStyleCnt="1" custLinFactNeighborX="-12694" custLinFactNeighborY="16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08AA50-4D49-424B-9A3C-ACCF2ECD0339}" type="pres">
      <dgm:prSet presAssocID="{20BAA00D-C46A-47E9-92D0-F1DA82011663}" presName="level2hierChild" presStyleCnt="0"/>
      <dgm:spPr/>
    </dgm:pt>
    <dgm:pt modelId="{9B45909B-014E-4F89-A199-2866787D0014}" type="pres">
      <dgm:prSet presAssocID="{A8B02D31-0769-48C0-A0D9-9753E16C5E56}" presName="conn2-1" presStyleLbl="parChTrans1D2" presStyleIdx="0" presStyleCnt="2"/>
      <dgm:spPr/>
    </dgm:pt>
    <dgm:pt modelId="{A4349C2F-09E7-46E4-B1DC-57F7AFE8BD48}" type="pres">
      <dgm:prSet presAssocID="{A8B02D31-0769-48C0-A0D9-9753E16C5E56}" presName="connTx" presStyleLbl="parChTrans1D2" presStyleIdx="0" presStyleCnt="2"/>
      <dgm:spPr/>
    </dgm:pt>
    <dgm:pt modelId="{C0B3CB17-8C2C-4728-A768-3E9B3DC2DDCC}" type="pres">
      <dgm:prSet presAssocID="{92EF740E-3A8B-43ED-9CA5-E0B0172BE3B9}" presName="root2" presStyleCnt="0"/>
      <dgm:spPr/>
    </dgm:pt>
    <dgm:pt modelId="{C9C1AF3C-67F2-4DE9-A44E-3B279188ED93}" type="pres">
      <dgm:prSet presAssocID="{92EF740E-3A8B-43ED-9CA5-E0B0172BE3B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14E9CE-5B0A-44A3-9E32-217CBAC39125}" type="pres">
      <dgm:prSet presAssocID="{92EF740E-3A8B-43ED-9CA5-E0B0172BE3B9}" presName="level3hierChild" presStyleCnt="0"/>
      <dgm:spPr/>
    </dgm:pt>
    <dgm:pt modelId="{DEAFAC27-E89E-49E9-A935-5EA33CBBB8F2}" type="pres">
      <dgm:prSet presAssocID="{162AA688-7467-47C1-B618-788DCF36DDA4}" presName="conn2-1" presStyleLbl="parChTrans1D2" presStyleIdx="1" presStyleCnt="2"/>
      <dgm:spPr/>
    </dgm:pt>
    <dgm:pt modelId="{73E088FC-3FBC-48A7-822E-A6F4FFB34A9B}" type="pres">
      <dgm:prSet presAssocID="{162AA688-7467-47C1-B618-788DCF36DDA4}" presName="connTx" presStyleLbl="parChTrans1D2" presStyleIdx="1" presStyleCnt="2"/>
      <dgm:spPr/>
    </dgm:pt>
    <dgm:pt modelId="{B357E693-0635-400F-8AE5-2A3F64D6D63A}" type="pres">
      <dgm:prSet presAssocID="{1EAC086E-B11B-4FE3-851E-E130796D4840}" presName="root2" presStyleCnt="0"/>
      <dgm:spPr/>
    </dgm:pt>
    <dgm:pt modelId="{3AC49455-A616-45AB-9209-6BE101A7C6EF}" type="pres">
      <dgm:prSet presAssocID="{1EAC086E-B11B-4FE3-851E-E130796D4840}" presName="LevelTwoTextNode" presStyleLbl="node2" presStyleIdx="1" presStyleCnt="2">
        <dgm:presLayoutVars>
          <dgm:chPref val="3"/>
        </dgm:presLayoutVars>
      </dgm:prSet>
      <dgm:spPr/>
    </dgm:pt>
    <dgm:pt modelId="{311B0E4A-114D-4500-90CC-587583803287}" type="pres">
      <dgm:prSet presAssocID="{1EAC086E-B11B-4FE3-851E-E130796D4840}" presName="level3hierChild" presStyleCnt="0"/>
      <dgm:spPr/>
    </dgm:pt>
  </dgm:ptLst>
  <dgm:cxnLst>
    <dgm:cxn modelId="{3B4CF481-7A3C-4117-9048-D3FDCCBE6C61}" type="presOf" srcId="{A8B02D31-0769-48C0-A0D9-9753E16C5E56}" destId="{9B45909B-014E-4F89-A199-2866787D0014}" srcOrd="0" destOrd="0" presId="urn:microsoft.com/office/officeart/2005/8/layout/hierarchy2"/>
    <dgm:cxn modelId="{0ED8FFCC-2E11-4DD3-AE47-82E1D46DADE2}" srcId="{38645DE5-1B5E-4924-9652-6F62B8B1F02D}" destId="{20BAA00D-C46A-47E9-92D0-F1DA82011663}" srcOrd="0" destOrd="0" parTransId="{0BCFC615-499B-4F91-BC61-9114960C1FDF}" sibTransId="{C22510D7-156D-456A-BC4C-32B67CF0E515}"/>
    <dgm:cxn modelId="{DDE81DC6-2D82-4612-A16C-5A3BC7CEFA6F}" type="presOf" srcId="{20BAA00D-C46A-47E9-92D0-F1DA82011663}" destId="{1ED206FC-1DB1-4885-B59F-994510D15398}" srcOrd="0" destOrd="0" presId="urn:microsoft.com/office/officeart/2005/8/layout/hierarchy2"/>
    <dgm:cxn modelId="{4C6C3113-38AE-4C71-BBD6-81E0328A25C3}" type="presOf" srcId="{38645DE5-1B5E-4924-9652-6F62B8B1F02D}" destId="{22A90787-43D8-42D0-A0FB-52E18E50E07C}" srcOrd="0" destOrd="0" presId="urn:microsoft.com/office/officeart/2005/8/layout/hierarchy2"/>
    <dgm:cxn modelId="{BC6FE85A-ABEC-46A8-BBA3-5C5779CE2B3F}" srcId="{20BAA00D-C46A-47E9-92D0-F1DA82011663}" destId="{92EF740E-3A8B-43ED-9CA5-E0B0172BE3B9}" srcOrd="0" destOrd="0" parTransId="{A8B02D31-0769-48C0-A0D9-9753E16C5E56}" sibTransId="{A027C825-9294-4661-A9D7-B3466F51F534}"/>
    <dgm:cxn modelId="{1F023A5A-799D-4301-8E97-481C17B67360}" type="presOf" srcId="{A8B02D31-0769-48C0-A0D9-9753E16C5E56}" destId="{A4349C2F-09E7-46E4-B1DC-57F7AFE8BD48}" srcOrd="1" destOrd="0" presId="urn:microsoft.com/office/officeart/2005/8/layout/hierarchy2"/>
    <dgm:cxn modelId="{2253E8E0-595C-42B0-8BFA-EDED7A35F065}" type="presOf" srcId="{92EF740E-3A8B-43ED-9CA5-E0B0172BE3B9}" destId="{C9C1AF3C-67F2-4DE9-A44E-3B279188ED93}" srcOrd="0" destOrd="0" presId="urn:microsoft.com/office/officeart/2005/8/layout/hierarchy2"/>
    <dgm:cxn modelId="{37DC81F9-03F8-4D05-B879-E62178FF4910}" type="presOf" srcId="{162AA688-7467-47C1-B618-788DCF36DDA4}" destId="{DEAFAC27-E89E-49E9-A935-5EA33CBBB8F2}" srcOrd="0" destOrd="0" presId="urn:microsoft.com/office/officeart/2005/8/layout/hierarchy2"/>
    <dgm:cxn modelId="{FF4209F4-579D-490F-9ADB-01E3E771E99C}" type="presOf" srcId="{162AA688-7467-47C1-B618-788DCF36DDA4}" destId="{73E088FC-3FBC-48A7-822E-A6F4FFB34A9B}" srcOrd="1" destOrd="0" presId="urn:microsoft.com/office/officeart/2005/8/layout/hierarchy2"/>
    <dgm:cxn modelId="{E8F7B33D-BC8B-4A3C-8A4C-3D814832D86F}" srcId="{20BAA00D-C46A-47E9-92D0-F1DA82011663}" destId="{1EAC086E-B11B-4FE3-851E-E130796D4840}" srcOrd="1" destOrd="0" parTransId="{162AA688-7467-47C1-B618-788DCF36DDA4}" sibTransId="{366C7331-80BC-474F-A701-F98D5D70A6FB}"/>
    <dgm:cxn modelId="{457E7AA9-E227-46AE-811E-D4234F32EC3B}" type="presOf" srcId="{1EAC086E-B11B-4FE3-851E-E130796D4840}" destId="{3AC49455-A616-45AB-9209-6BE101A7C6EF}" srcOrd="0" destOrd="0" presId="urn:microsoft.com/office/officeart/2005/8/layout/hierarchy2"/>
    <dgm:cxn modelId="{5D888A53-7BC5-495A-AF7A-6E669FA9B256}" type="presParOf" srcId="{22A90787-43D8-42D0-A0FB-52E18E50E07C}" destId="{919DA387-23BD-4ABD-89B7-0A85E09D43F5}" srcOrd="0" destOrd="0" presId="urn:microsoft.com/office/officeart/2005/8/layout/hierarchy2"/>
    <dgm:cxn modelId="{86389988-88FC-4D7C-AB16-28A7C16B5A21}" type="presParOf" srcId="{919DA387-23BD-4ABD-89B7-0A85E09D43F5}" destId="{1ED206FC-1DB1-4885-B59F-994510D15398}" srcOrd="0" destOrd="0" presId="urn:microsoft.com/office/officeart/2005/8/layout/hierarchy2"/>
    <dgm:cxn modelId="{D0EFE9A9-ED9A-4A61-B337-AAAF82E4A0D2}" type="presParOf" srcId="{919DA387-23BD-4ABD-89B7-0A85E09D43F5}" destId="{9108AA50-4D49-424B-9A3C-ACCF2ECD0339}" srcOrd="1" destOrd="0" presId="urn:microsoft.com/office/officeart/2005/8/layout/hierarchy2"/>
    <dgm:cxn modelId="{93A03D13-EFD0-4836-A7E0-4F6DB3CEA541}" type="presParOf" srcId="{9108AA50-4D49-424B-9A3C-ACCF2ECD0339}" destId="{9B45909B-014E-4F89-A199-2866787D0014}" srcOrd="0" destOrd="0" presId="urn:microsoft.com/office/officeart/2005/8/layout/hierarchy2"/>
    <dgm:cxn modelId="{9EC1E76D-B2D2-4449-80B6-0952A1D014A2}" type="presParOf" srcId="{9B45909B-014E-4F89-A199-2866787D0014}" destId="{A4349C2F-09E7-46E4-B1DC-57F7AFE8BD48}" srcOrd="0" destOrd="0" presId="urn:microsoft.com/office/officeart/2005/8/layout/hierarchy2"/>
    <dgm:cxn modelId="{1510BEFB-956F-47C6-9DC5-F28D1B3246BB}" type="presParOf" srcId="{9108AA50-4D49-424B-9A3C-ACCF2ECD0339}" destId="{C0B3CB17-8C2C-4728-A768-3E9B3DC2DDCC}" srcOrd="1" destOrd="0" presId="urn:microsoft.com/office/officeart/2005/8/layout/hierarchy2"/>
    <dgm:cxn modelId="{F83A4672-8757-4024-B282-4FBB8B86A57B}" type="presParOf" srcId="{C0B3CB17-8C2C-4728-A768-3E9B3DC2DDCC}" destId="{C9C1AF3C-67F2-4DE9-A44E-3B279188ED93}" srcOrd="0" destOrd="0" presId="urn:microsoft.com/office/officeart/2005/8/layout/hierarchy2"/>
    <dgm:cxn modelId="{F9DACCF0-8A89-44D4-BBF9-3B5C358E9F2F}" type="presParOf" srcId="{C0B3CB17-8C2C-4728-A768-3E9B3DC2DDCC}" destId="{2E14E9CE-5B0A-44A3-9E32-217CBAC39125}" srcOrd="1" destOrd="0" presId="urn:microsoft.com/office/officeart/2005/8/layout/hierarchy2"/>
    <dgm:cxn modelId="{963A924D-57E3-4AA3-981C-A21E3472AA51}" type="presParOf" srcId="{9108AA50-4D49-424B-9A3C-ACCF2ECD0339}" destId="{DEAFAC27-E89E-49E9-A935-5EA33CBBB8F2}" srcOrd="2" destOrd="0" presId="urn:microsoft.com/office/officeart/2005/8/layout/hierarchy2"/>
    <dgm:cxn modelId="{B083ACCD-DCE1-4569-97CA-1F3EDE59B4BF}" type="presParOf" srcId="{DEAFAC27-E89E-49E9-A935-5EA33CBBB8F2}" destId="{73E088FC-3FBC-48A7-822E-A6F4FFB34A9B}" srcOrd="0" destOrd="0" presId="urn:microsoft.com/office/officeart/2005/8/layout/hierarchy2"/>
    <dgm:cxn modelId="{712FDA4E-DD12-4212-85AB-3DEF0894E0D4}" type="presParOf" srcId="{9108AA50-4D49-424B-9A3C-ACCF2ECD0339}" destId="{B357E693-0635-400F-8AE5-2A3F64D6D63A}" srcOrd="3" destOrd="0" presId="urn:microsoft.com/office/officeart/2005/8/layout/hierarchy2"/>
    <dgm:cxn modelId="{0417102C-275E-4DB6-A36B-1D44ADF7D520}" type="presParOf" srcId="{B357E693-0635-400F-8AE5-2A3F64D6D63A}" destId="{3AC49455-A616-45AB-9209-6BE101A7C6EF}" srcOrd="0" destOrd="0" presId="urn:microsoft.com/office/officeart/2005/8/layout/hierarchy2"/>
    <dgm:cxn modelId="{939D3B48-7998-49C8-AFEE-EAF52C592FFB}" type="presParOf" srcId="{B357E693-0635-400F-8AE5-2A3F64D6D63A}" destId="{311B0E4A-114D-4500-90CC-5875838032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250102-ACCF-4E15-9B38-1A5D120E2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25666-45E5-4163-8304-809A2DFF82A5}">
      <dgm:prSet phldrT="[Texto]"/>
      <dgm:spPr/>
      <dgm:t>
        <a:bodyPr/>
        <a:lstStyle/>
        <a:p>
          <a:r>
            <a:rPr lang="pt-BR" dirty="0" smtClean="0"/>
            <a:t>Inicia a classe </a:t>
          </a:r>
          <a:r>
            <a:rPr lang="pt-BR" dirty="0" err="1" smtClean="0"/>
            <a:t>ServidorService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CA568F1-DAE0-458B-BBA8-2AE23E022792}" type="parTrans" cxnId="{9323A6A0-BF5A-4EC8-9EB6-CE2C221AEBBF}">
      <dgm:prSet/>
      <dgm:spPr/>
      <dgm:t>
        <a:bodyPr/>
        <a:lstStyle/>
        <a:p>
          <a:endParaRPr lang="pt-BR"/>
        </a:p>
      </dgm:t>
    </dgm:pt>
    <dgm:pt modelId="{A0C07438-5574-49C8-9790-A91C2E358426}" type="sibTrans" cxnId="{9323A6A0-BF5A-4EC8-9EB6-CE2C221AEBBF}">
      <dgm:prSet/>
      <dgm:spPr/>
      <dgm:t>
        <a:bodyPr/>
        <a:lstStyle/>
        <a:p>
          <a:endParaRPr lang="pt-BR"/>
        </a:p>
      </dgm:t>
    </dgm:pt>
    <dgm:pt modelId="{DDE2CC3B-487B-4C32-B891-82856DAC366F}" type="pres">
      <dgm:prSet presAssocID="{19250102-ACCF-4E15-9B38-1A5D120E2886}" presName="Name0" presStyleCnt="0">
        <dgm:presLayoutVars>
          <dgm:dir/>
          <dgm:animLvl val="lvl"/>
          <dgm:resizeHandles val="exact"/>
        </dgm:presLayoutVars>
      </dgm:prSet>
      <dgm:spPr/>
    </dgm:pt>
    <dgm:pt modelId="{65F61022-D73B-4C42-B27D-2A55778DE48D}" type="pres">
      <dgm:prSet presAssocID="{2DD25666-45E5-4163-8304-809A2DFF82A5}" presName="parTxOnly" presStyleLbl="node1" presStyleIdx="0" presStyleCnt="1" custScaleX="74820" custScaleY="31908" custLinFactNeighborX="-4632" custLinFactNeighborY="21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323A6A0-BF5A-4EC8-9EB6-CE2C221AEBBF}" srcId="{19250102-ACCF-4E15-9B38-1A5D120E2886}" destId="{2DD25666-45E5-4163-8304-809A2DFF82A5}" srcOrd="0" destOrd="0" parTransId="{3CA568F1-DAE0-458B-BBA8-2AE23E022792}" sibTransId="{A0C07438-5574-49C8-9790-A91C2E358426}"/>
    <dgm:cxn modelId="{25103AFB-EBD1-4B38-AC17-59BD4EC349E1}" type="presOf" srcId="{2DD25666-45E5-4163-8304-809A2DFF82A5}" destId="{65F61022-D73B-4C42-B27D-2A55778DE48D}" srcOrd="0" destOrd="0" presId="urn:microsoft.com/office/officeart/2005/8/layout/chevron1"/>
    <dgm:cxn modelId="{42A0AF2D-F386-4DD5-938D-D0F144DD083C}" type="presOf" srcId="{19250102-ACCF-4E15-9B38-1A5D120E2886}" destId="{DDE2CC3B-487B-4C32-B891-82856DAC366F}" srcOrd="0" destOrd="0" presId="urn:microsoft.com/office/officeart/2005/8/layout/chevron1"/>
    <dgm:cxn modelId="{B34B0203-8426-40E3-BF2A-82F9000BF6BC}" type="presParOf" srcId="{DDE2CC3B-487B-4C32-B891-82856DAC366F}" destId="{65F61022-D73B-4C42-B27D-2A55778DE48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D5B71A-2D2A-4580-83D3-DB2C2C5E941B}" type="doc">
      <dgm:prSet loTypeId="urn:microsoft.com/office/officeart/2005/8/layout/hProcess3" loCatId="process" qsTypeId="urn:microsoft.com/office/officeart/2005/8/quickstyle/3d3" qsCatId="3D" csTypeId="urn:microsoft.com/office/officeart/2005/8/colors/accent1_2" csCatId="accent1" phldr="1"/>
      <dgm:spPr/>
    </dgm:pt>
    <dgm:pt modelId="{66341336-85A2-411C-A31A-AD2A321D7C8C}">
      <dgm:prSet phldrT="[Texto]"/>
      <dgm:spPr/>
      <dgm:t>
        <a:bodyPr/>
        <a:lstStyle/>
        <a:p>
          <a:r>
            <a:rPr lang="pt-BR" b="1" dirty="0" smtClean="0"/>
            <a:t>continua</a:t>
          </a:r>
          <a:endParaRPr lang="pt-BR" b="1" dirty="0"/>
        </a:p>
      </dgm:t>
    </dgm:pt>
    <dgm:pt modelId="{0C0C594F-AE70-4CFD-AFC0-580226EC1941}" type="parTrans" cxnId="{CB8E2D64-C533-4011-B56D-1A7C5C7A08D9}">
      <dgm:prSet/>
      <dgm:spPr/>
      <dgm:t>
        <a:bodyPr/>
        <a:lstStyle/>
        <a:p>
          <a:endParaRPr lang="pt-BR"/>
        </a:p>
      </dgm:t>
    </dgm:pt>
    <dgm:pt modelId="{E044D3D4-AA5C-461D-B2B4-3B6811744F87}" type="sibTrans" cxnId="{CB8E2D64-C533-4011-B56D-1A7C5C7A08D9}">
      <dgm:prSet/>
      <dgm:spPr/>
      <dgm:t>
        <a:bodyPr/>
        <a:lstStyle/>
        <a:p>
          <a:endParaRPr lang="pt-BR"/>
        </a:p>
      </dgm:t>
    </dgm:pt>
    <dgm:pt modelId="{51765A78-B9E8-48F3-8388-7FF34FB7FF79}" type="pres">
      <dgm:prSet presAssocID="{89D5B71A-2D2A-4580-83D3-DB2C2C5E941B}" presName="Name0" presStyleCnt="0">
        <dgm:presLayoutVars>
          <dgm:dir/>
          <dgm:animLvl val="lvl"/>
          <dgm:resizeHandles val="exact"/>
        </dgm:presLayoutVars>
      </dgm:prSet>
      <dgm:spPr/>
    </dgm:pt>
    <dgm:pt modelId="{CA5414DF-CCD1-4D44-9C10-46B8FEE09ABE}" type="pres">
      <dgm:prSet presAssocID="{89D5B71A-2D2A-4580-83D3-DB2C2C5E941B}" presName="dummy" presStyleCnt="0"/>
      <dgm:spPr/>
    </dgm:pt>
    <dgm:pt modelId="{EDE283EF-5F7E-4D80-BAF9-655853BD18C7}" type="pres">
      <dgm:prSet presAssocID="{89D5B71A-2D2A-4580-83D3-DB2C2C5E941B}" presName="linH" presStyleCnt="0"/>
      <dgm:spPr/>
    </dgm:pt>
    <dgm:pt modelId="{28CAEE92-D836-47F6-8CE8-495836C12ABF}" type="pres">
      <dgm:prSet presAssocID="{89D5B71A-2D2A-4580-83D3-DB2C2C5E941B}" presName="padding1" presStyleCnt="0"/>
      <dgm:spPr/>
    </dgm:pt>
    <dgm:pt modelId="{305779F7-F9CC-4831-B058-155C1523D60E}" type="pres">
      <dgm:prSet presAssocID="{66341336-85A2-411C-A31A-AD2A321D7C8C}" presName="linV" presStyleCnt="0"/>
      <dgm:spPr/>
    </dgm:pt>
    <dgm:pt modelId="{86D0A94B-FAE0-4471-B8BB-C6A62704CC59}" type="pres">
      <dgm:prSet presAssocID="{66341336-85A2-411C-A31A-AD2A321D7C8C}" presName="spVertical1" presStyleCnt="0"/>
      <dgm:spPr/>
    </dgm:pt>
    <dgm:pt modelId="{34DBC463-57FE-449F-993A-FE6B802D55BA}" type="pres">
      <dgm:prSet presAssocID="{66341336-85A2-411C-A31A-AD2A321D7C8C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FB9198-766A-4A76-92F2-25F73A7BB283}" type="pres">
      <dgm:prSet presAssocID="{66341336-85A2-411C-A31A-AD2A321D7C8C}" presName="spVertical2" presStyleCnt="0"/>
      <dgm:spPr/>
    </dgm:pt>
    <dgm:pt modelId="{D74360DD-AF00-4099-BFE2-053DE64D919B}" type="pres">
      <dgm:prSet presAssocID="{66341336-85A2-411C-A31A-AD2A321D7C8C}" presName="spVertical3" presStyleCnt="0"/>
      <dgm:spPr/>
    </dgm:pt>
    <dgm:pt modelId="{88BAAF48-CD82-4B1D-8575-EC8CADA57199}" type="pres">
      <dgm:prSet presAssocID="{89D5B71A-2D2A-4580-83D3-DB2C2C5E941B}" presName="padding2" presStyleCnt="0"/>
      <dgm:spPr/>
    </dgm:pt>
    <dgm:pt modelId="{5EE3EC1D-8F10-4676-A420-7D24FED91981}" type="pres">
      <dgm:prSet presAssocID="{89D5B71A-2D2A-4580-83D3-DB2C2C5E941B}" presName="negArrow" presStyleCnt="0"/>
      <dgm:spPr/>
    </dgm:pt>
    <dgm:pt modelId="{AE04402A-AEA5-49E5-8769-0079CEE793FA}" type="pres">
      <dgm:prSet presAssocID="{89D5B71A-2D2A-4580-83D3-DB2C2C5E941B}" presName="backgroundArrow" presStyleLbl="node1" presStyleIdx="0" presStyleCnt="1" custLinFactNeighborX="-2484" custLinFactNeighborY="44288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CB8E2D64-C533-4011-B56D-1A7C5C7A08D9}" srcId="{89D5B71A-2D2A-4580-83D3-DB2C2C5E941B}" destId="{66341336-85A2-411C-A31A-AD2A321D7C8C}" srcOrd="0" destOrd="0" parTransId="{0C0C594F-AE70-4CFD-AFC0-580226EC1941}" sibTransId="{E044D3D4-AA5C-461D-B2B4-3B6811744F87}"/>
    <dgm:cxn modelId="{340C7627-D252-4046-B16A-A0196A2E9339}" type="presOf" srcId="{66341336-85A2-411C-A31A-AD2A321D7C8C}" destId="{34DBC463-57FE-449F-993A-FE6B802D55BA}" srcOrd="0" destOrd="0" presId="urn:microsoft.com/office/officeart/2005/8/layout/hProcess3"/>
    <dgm:cxn modelId="{23327700-DA8A-40A9-B72D-3EED2A86D6EC}" type="presOf" srcId="{89D5B71A-2D2A-4580-83D3-DB2C2C5E941B}" destId="{51765A78-B9E8-48F3-8388-7FF34FB7FF79}" srcOrd="0" destOrd="0" presId="urn:microsoft.com/office/officeart/2005/8/layout/hProcess3"/>
    <dgm:cxn modelId="{BCA510D2-8AFF-4364-A7EA-832FE8733F80}" type="presParOf" srcId="{51765A78-B9E8-48F3-8388-7FF34FB7FF79}" destId="{CA5414DF-CCD1-4D44-9C10-46B8FEE09ABE}" srcOrd="0" destOrd="0" presId="urn:microsoft.com/office/officeart/2005/8/layout/hProcess3"/>
    <dgm:cxn modelId="{4AB0E0C5-C04A-4BB7-9722-262D1F6F64AC}" type="presParOf" srcId="{51765A78-B9E8-48F3-8388-7FF34FB7FF79}" destId="{EDE283EF-5F7E-4D80-BAF9-655853BD18C7}" srcOrd="1" destOrd="0" presId="urn:microsoft.com/office/officeart/2005/8/layout/hProcess3"/>
    <dgm:cxn modelId="{56CBFBA4-DECF-445D-ADB0-186A47EACF1F}" type="presParOf" srcId="{EDE283EF-5F7E-4D80-BAF9-655853BD18C7}" destId="{28CAEE92-D836-47F6-8CE8-495836C12ABF}" srcOrd="0" destOrd="0" presId="urn:microsoft.com/office/officeart/2005/8/layout/hProcess3"/>
    <dgm:cxn modelId="{63D2BC3C-5745-4F29-95C1-722CDA774742}" type="presParOf" srcId="{EDE283EF-5F7E-4D80-BAF9-655853BD18C7}" destId="{305779F7-F9CC-4831-B058-155C1523D60E}" srcOrd="1" destOrd="0" presId="urn:microsoft.com/office/officeart/2005/8/layout/hProcess3"/>
    <dgm:cxn modelId="{8E61C489-30A4-4F34-BBE9-AF2274179408}" type="presParOf" srcId="{305779F7-F9CC-4831-B058-155C1523D60E}" destId="{86D0A94B-FAE0-4471-B8BB-C6A62704CC59}" srcOrd="0" destOrd="0" presId="urn:microsoft.com/office/officeart/2005/8/layout/hProcess3"/>
    <dgm:cxn modelId="{96D517B6-7250-4758-B208-EA96A58C165C}" type="presParOf" srcId="{305779F7-F9CC-4831-B058-155C1523D60E}" destId="{34DBC463-57FE-449F-993A-FE6B802D55BA}" srcOrd="1" destOrd="0" presId="urn:microsoft.com/office/officeart/2005/8/layout/hProcess3"/>
    <dgm:cxn modelId="{B7A1D488-E0E6-4F8C-AC3C-CCEA4CFC3254}" type="presParOf" srcId="{305779F7-F9CC-4831-B058-155C1523D60E}" destId="{12FB9198-766A-4A76-92F2-25F73A7BB283}" srcOrd="2" destOrd="0" presId="urn:microsoft.com/office/officeart/2005/8/layout/hProcess3"/>
    <dgm:cxn modelId="{B7DC7BAF-B17E-4E25-AE45-FA0125A812F1}" type="presParOf" srcId="{305779F7-F9CC-4831-B058-155C1523D60E}" destId="{D74360DD-AF00-4099-BFE2-053DE64D919B}" srcOrd="3" destOrd="0" presId="urn:microsoft.com/office/officeart/2005/8/layout/hProcess3"/>
    <dgm:cxn modelId="{339FA0AA-4BB1-4AD8-99A0-6FD3E785FF55}" type="presParOf" srcId="{EDE283EF-5F7E-4D80-BAF9-655853BD18C7}" destId="{88BAAF48-CD82-4B1D-8575-EC8CADA57199}" srcOrd="2" destOrd="0" presId="urn:microsoft.com/office/officeart/2005/8/layout/hProcess3"/>
    <dgm:cxn modelId="{803F6497-4AC2-473E-8C24-1E4F108F7230}" type="presParOf" srcId="{EDE283EF-5F7E-4D80-BAF9-655853BD18C7}" destId="{5EE3EC1D-8F10-4676-A420-7D24FED91981}" srcOrd="3" destOrd="0" presId="urn:microsoft.com/office/officeart/2005/8/layout/hProcess3"/>
    <dgm:cxn modelId="{4652645D-11C8-43D9-8996-40CA757115B3}" type="presParOf" srcId="{EDE283EF-5F7E-4D80-BAF9-655853BD18C7}" destId="{AE04402A-AEA5-49E5-8769-0079CEE793F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29F6B-169F-4073-AAD5-EF2BE6F9CBCD}">
      <dsp:nvSpPr>
        <dsp:cNvPr id="0" name=""/>
        <dsp:cNvSpPr/>
      </dsp:nvSpPr>
      <dsp:spPr>
        <a:xfrm rot="16200000">
          <a:off x="1209392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215900" rIns="194310" bIns="21590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400" kern="1200" dirty="0" smtClean="0">
            <a:hlinkClick xmlns:r="http://schemas.openxmlformats.org/officeDocument/2006/relationships" r:id=""/>
          </a:endParaRP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>
              <a:hlinkClick xmlns:r="http://schemas.openxmlformats.org/officeDocument/2006/relationships" r:id=""/>
            </a:rPr>
            <a:t>Servidor</a:t>
          </a:r>
          <a:endParaRPr lang="pt-BR" sz="3400" kern="1200" dirty="0"/>
        </a:p>
      </dsp:txBody>
      <dsp:txXfrm rot="5400000">
        <a:off x="1990721" y="1071716"/>
        <a:ext cx="2024944" cy="3275777"/>
      </dsp:txXfrm>
    </dsp:sp>
    <dsp:sp modelId="{D802E3DC-DDCC-4CAB-9664-E93858EDE829}">
      <dsp:nvSpPr>
        <dsp:cNvPr id="0" name=""/>
        <dsp:cNvSpPr/>
      </dsp:nvSpPr>
      <dsp:spPr>
        <a:xfrm rot="5400000">
          <a:off x="3434946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215900" rIns="129540" bIns="21590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400" kern="1200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Cliente</a:t>
          </a:r>
          <a:endParaRPr lang="pt-BR" sz="3400" kern="1200" dirty="0"/>
        </a:p>
      </dsp:txBody>
      <dsp:txXfrm rot="-5400000">
        <a:off x="4112333" y="1071716"/>
        <a:ext cx="2024944" cy="3275777"/>
      </dsp:txXfrm>
    </dsp:sp>
    <dsp:sp modelId="{906A531A-A6AF-4356-BD57-CC742D947DE9}">
      <dsp:nvSpPr>
        <dsp:cNvPr id="0" name=""/>
        <dsp:cNvSpPr/>
      </dsp:nvSpPr>
      <dsp:spPr>
        <a:xfrm>
          <a:off x="2951004" y="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39D5-B2B3-4C17-9457-2EEF76076BF1}">
      <dsp:nvSpPr>
        <dsp:cNvPr id="0" name=""/>
        <dsp:cNvSpPr/>
      </dsp:nvSpPr>
      <dsp:spPr>
        <a:xfrm rot="10800000">
          <a:off x="2951004" y="319322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4402A-AEA5-49E5-8769-0079CEE793FA}">
      <dsp:nvSpPr>
        <dsp:cNvPr id="0" name=""/>
        <dsp:cNvSpPr/>
      </dsp:nvSpPr>
      <dsp:spPr>
        <a:xfrm rot="10800000">
          <a:off x="0" y="9221"/>
          <a:ext cx="1714500" cy="129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BC463-57FE-449F-993A-FE6B802D55BA}">
      <dsp:nvSpPr>
        <dsp:cNvPr id="0" name=""/>
        <dsp:cNvSpPr/>
      </dsp:nvSpPr>
      <dsp:spPr>
        <a:xfrm>
          <a:off x="138298" y="328610"/>
          <a:ext cx="1404751" cy="6480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hlinkClick xmlns:r="http://schemas.openxmlformats.org/officeDocument/2006/relationships" r:id=""/>
            </a:rPr>
            <a:t>Voltar</a:t>
          </a:r>
          <a:endParaRPr lang="pt-BR" sz="1800" b="1" kern="1200" dirty="0"/>
        </a:p>
      </dsp:txBody>
      <dsp:txXfrm>
        <a:off x="138298" y="328610"/>
        <a:ext cx="1404751" cy="64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4402A-AEA5-49E5-8769-0079CEE793FA}">
      <dsp:nvSpPr>
        <dsp:cNvPr id="0" name=""/>
        <dsp:cNvSpPr/>
      </dsp:nvSpPr>
      <dsp:spPr>
        <a:xfrm rot="10800000">
          <a:off x="0" y="9221"/>
          <a:ext cx="1714500" cy="129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BC463-57FE-449F-993A-FE6B802D55BA}">
      <dsp:nvSpPr>
        <dsp:cNvPr id="0" name=""/>
        <dsp:cNvSpPr/>
      </dsp:nvSpPr>
      <dsp:spPr>
        <a:xfrm>
          <a:off x="138298" y="328610"/>
          <a:ext cx="1404751" cy="6480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hlinkClick xmlns:r="http://schemas.openxmlformats.org/officeDocument/2006/relationships" r:id=""/>
            </a:rPr>
            <a:t>Voltar</a:t>
          </a:r>
          <a:endParaRPr lang="pt-BR" sz="1800" b="1" kern="1200" dirty="0"/>
        </a:p>
      </dsp:txBody>
      <dsp:txXfrm>
        <a:off x="138298" y="328610"/>
        <a:ext cx="1404751" cy="64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06FC-1DB1-4885-B59F-994510D15398}">
      <dsp:nvSpPr>
        <dsp:cNvPr id="0" name=""/>
        <dsp:cNvSpPr/>
      </dsp:nvSpPr>
      <dsp:spPr>
        <a:xfrm>
          <a:off x="73750" y="1107826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Servidor</a:t>
          </a:r>
          <a:endParaRPr lang="pt-BR" sz="3800" kern="1200" dirty="0"/>
        </a:p>
      </dsp:txBody>
      <dsp:txXfrm>
        <a:off x="128519" y="1162595"/>
        <a:ext cx="3630339" cy="1760400"/>
      </dsp:txXfrm>
    </dsp:sp>
    <dsp:sp modelId="{9B45909B-014E-4F89-A199-2866787D0014}">
      <dsp:nvSpPr>
        <dsp:cNvPr id="0" name=""/>
        <dsp:cNvSpPr/>
      </dsp:nvSpPr>
      <dsp:spPr>
        <a:xfrm rot="19841008">
          <a:off x="3668896" y="1447636"/>
          <a:ext cx="226015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2260153" y="418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742469" y="1432968"/>
        <a:ext cx="113007" cy="113007"/>
      </dsp:txXfrm>
    </dsp:sp>
    <dsp:sp modelId="{C9C1AF3C-67F2-4DE9-A44E-3B279188ED93}">
      <dsp:nvSpPr>
        <dsp:cNvPr id="0" name=""/>
        <dsp:cNvSpPr/>
      </dsp:nvSpPr>
      <dsp:spPr>
        <a:xfrm>
          <a:off x="5784318" y="1178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Chat Messenger</a:t>
          </a:r>
          <a:endParaRPr lang="pt-BR" sz="3800" kern="1200" dirty="0"/>
        </a:p>
      </dsp:txBody>
      <dsp:txXfrm>
        <a:off x="5839087" y="55947"/>
        <a:ext cx="3630339" cy="1760400"/>
      </dsp:txXfrm>
    </dsp:sp>
    <dsp:sp modelId="{DEAFAC27-E89E-49E9-A935-5EA33CBBB8F2}">
      <dsp:nvSpPr>
        <dsp:cNvPr id="0" name=""/>
        <dsp:cNvSpPr/>
      </dsp:nvSpPr>
      <dsp:spPr>
        <a:xfrm rot="1674482">
          <a:off x="3683950" y="2522850"/>
          <a:ext cx="223004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2230045" y="418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4743222" y="2508935"/>
        <a:ext cx="111502" cy="111502"/>
      </dsp:txXfrm>
    </dsp:sp>
    <dsp:sp modelId="{3AC49455-A616-45AB-9209-6BE101A7C6EF}">
      <dsp:nvSpPr>
        <dsp:cNvPr id="0" name=""/>
        <dsp:cNvSpPr/>
      </dsp:nvSpPr>
      <dsp:spPr>
        <a:xfrm>
          <a:off x="5784318" y="2151607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ServidorService</a:t>
          </a:r>
          <a:endParaRPr lang="pt-BR" sz="3800" kern="1200" dirty="0"/>
        </a:p>
      </dsp:txBody>
      <dsp:txXfrm>
        <a:off x="5839087" y="2206376"/>
        <a:ext cx="3630339" cy="176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1022-D73B-4C42-B27D-2A55778DE48D}">
      <dsp:nvSpPr>
        <dsp:cNvPr id="0" name=""/>
        <dsp:cNvSpPr/>
      </dsp:nvSpPr>
      <dsp:spPr>
        <a:xfrm>
          <a:off x="347435" y="778126"/>
          <a:ext cx="3266542" cy="557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Inicia a classe </a:t>
          </a:r>
          <a:r>
            <a:rPr lang="pt-BR" sz="1800" kern="1200" dirty="0" err="1" smtClean="0"/>
            <a:t>ServidorService</a:t>
          </a:r>
          <a:endParaRPr lang="pt-BR" sz="1800" kern="1200" dirty="0"/>
        </a:p>
      </dsp:txBody>
      <dsp:txXfrm>
        <a:off x="626047" y="778126"/>
        <a:ext cx="2709318" cy="557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4402A-AEA5-49E5-8769-0079CEE793FA}">
      <dsp:nvSpPr>
        <dsp:cNvPr id="0" name=""/>
        <dsp:cNvSpPr/>
      </dsp:nvSpPr>
      <dsp:spPr>
        <a:xfrm>
          <a:off x="0" y="15721"/>
          <a:ext cx="2990850" cy="7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BC463-57FE-449F-993A-FE6B802D55BA}">
      <dsp:nvSpPr>
        <dsp:cNvPr id="0" name=""/>
        <dsp:cNvSpPr/>
      </dsp:nvSpPr>
      <dsp:spPr>
        <a:xfrm>
          <a:off x="242024" y="205860"/>
          <a:ext cx="2546895" cy="3960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continua</a:t>
          </a:r>
          <a:endParaRPr lang="pt-BR" sz="1100" b="1" kern="1200" dirty="0"/>
        </a:p>
      </dsp:txBody>
      <dsp:txXfrm>
        <a:off x="242024" y="205860"/>
        <a:ext cx="2546895" cy="3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0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00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1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5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0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4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9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67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slide" Target="slide3.xml"/><Relationship Id="rId7" Type="http://schemas.openxmlformats.org/officeDocument/2006/relationships/diagramQuickStyle" Target="../diagrams/quickStyl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" Target="slide7.xml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LP2</a:t>
            </a:r>
            <a:endParaRPr lang="pt-BR" dirty="0"/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15829088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35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28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5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doc</a:t>
            </a:r>
            <a:r>
              <a:rPr lang="pt-BR" dirty="0" smtClean="0"/>
              <a:t> </a:t>
            </a:r>
            <a:r>
              <a:rPr lang="pt-BR" dirty="0" err="1" smtClean="0"/>
              <a:t>ServerSocket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Esta classe implementa soquetes de servidor. Um soquete de servidor aguarda a solicitação de entrar na rede. Ele realiza alguma operação com base nessa solicitação, e, em seguida, possivelmente retorna um resultado para o solicitante.</a:t>
            </a:r>
            <a:endParaRPr kumimoji="0" lang="pt-BR" alt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O trabalho real do soquete do servidor é realizado por uma instância da classe. Um aplicativo pode alterar a fábrica de tomadas que cria a implementação do soquete para se configurar para criar tomadas apropriadas ao firewall local.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SocketImpl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87905" y="2078643"/>
            <a:ext cx="7151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 classe implementa soquetes de servidor. Um soquete de servidor aguarda a solicitação de entrar na rede. Ele realiza alguma operação com base nessa solicitação, e, em seguida, possivelmente retorna um resultado para o solicitante.</a:t>
            </a:r>
          </a:p>
          <a:p>
            <a:r>
              <a:rPr lang="pt-BR" dirty="0"/>
              <a:t>O trabalho real do soquete do servidor é realizado por uma instância da classe. Um aplicativo pode alterar a fábrica de tomadas que cria a implementação do soquete para se configurar para criar tomadas apropriadas ao firewall </a:t>
            </a:r>
            <a:r>
              <a:rPr lang="pt-BR" dirty="0" err="1"/>
              <a:t>local.SocketImpl</a:t>
            </a:r>
            <a:endParaRPr lang="pt-BR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384429619"/>
              </p:ext>
            </p:extLst>
          </p:nvPr>
        </p:nvGraphicFramePr>
        <p:xfrm flipH="1">
          <a:off x="4648200" y="5166360"/>
          <a:ext cx="1714500" cy="130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74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doc</a:t>
            </a:r>
            <a:r>
              <a:rPr lang="pt-BR" dirty="0" smtClean="0"/>
              <a:t> Socket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54554" y="1327954"/>
            <a:ext cx="73132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 classe implementa soquetes de servidor. Um soquete de servidor aguarda a solicitação de entrar na rede. Ele realiza alguma operação com base nessa solicitação, e, em seguida, possivelmente retorna um resultado para o solicitante.</a:t>
            </a:r>
          </a:p>
          <a:p>
            <a:r>
              <a:rPr lang="pt-BR" dirty="0"/>
              <a:t>O trabalho real do soquete do servidor é realizado por uma instância da classe. </a:t>
            </a:r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criados em Java através do acesso ao objeto Socket na biblioteca java.net . O programador deve importar a biblioteca Java e instanciar um objeto de socket para usar como uma conexão. O programador pode usar o soquete para abrir uma conexão prestando-lhe um endereço IP ou endereço de URL e um número de porta . Por exemplo, a seguir mostra a criação de um objeto Socket , </a:t>
            </a:r>
            <a:r>
              <a:rPr lang="pt-BR" dirty="0" err="1"/>
              <a:t>eo</a:t>
            </a:r>
            <a:r>
              <a:rPr lang="pt-BR" dirty="0"/>
              <a:t> programador fornecer os argumentos para conectá-lo a um número de </a:t>
            </a:r>
            <a:r>
              <a:rPr lang="pt-BR" dirty="0" err="1"/>
              <a:t>porta</a:t>
            </a:r>
            <a:r>
              <a:rPr lang="pt-BR" dirty="0" err="1" smtClean="0"/>
              <a:t>local.SocketImpl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73989854"/>
              </p:ext>
            </p:extLst>
          </p:nvPr>
        </p:nvGraphicFramePr>
        <p:xfrm flipH="1">
          <a:off x="4648200" y="5166360"/>
          <a:ext cx="1714500" cy="130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Esta classe implementa soquetes de clientes (também chamados apenas de "soquetes"). Um soquete é um ponto final para a comunicação entre duas máquinas.</a:t>
            </a:r>
            <a:endParaRPr kumimoji="0" lang="pt-BR" alt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O trabalho real do soquete é realizado por uma instância da classe. Um aplicativo, alterando a fábrica de tomadas que cria a implementação do soquete, pode configurar-se para criar tomadas apropriadas ao firewall local.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SocketImpl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596135"/>
              </p:ext>
            </p:extLst>
          </p:nvPr>
        </p:nvGraphicFramePr>
        <p:xfrm>
          <a:off x="1024128" y="2084832"/>
          <a:ext cx="1007268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77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7" y="2286000"/>
            <a:ext cx="11074087" cy="4023360"/>
          </a:xfrm>
        </p:spPr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Servidor</a:t>
            </a:r>
            <a:r>
              <a:rPr lang="en-US" dirty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new </a:t>
            </a:r>
            <a:r>
              <a:rPr lang="en-US" dirty="0" err="1"/>
              <a:t>ServidorService</a:t>
            </a:r>
            <a:r>
              <a:rPr lang="en-US" dirty="0" smtClean="0"/>
              <a:t>(); 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38751285"/>
              </p:ext>
            </p:extLst>
          </p:nvPr>
        </p:nvGraphicFramePr>
        <p:xfrm>
          <a:off x="4378236" y="3165230"/>
          <a:ext cx="4365868" cy="203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3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ServidorService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10402399" cy="5194477"/>
          </a:xfrm>
        </p:spPr>
        <p:txBody>
          <a:bodyPr>
            <a:normAutofit fontScale="25000" lnSpcReduction="20000"/>
          </a:bodyPr>
          <a:lstStyle/>
          <a:p>
            <a:r>
              <a:rPr lang="pt-BR" sz="5600" dirty="0" err="1"/>
              <a:t>public</a:t>
            </a:r>
            <a:r>
              <a:rPr lang="pt-BR" sz="5600" dirty="0"/>
              <a:t> </a:t>
            </a:r>
            <a:r>
              <a:rPr lang="pt-BR" sz="5600" dirty="0" err="1"/>
              <a:t>class</a:t>
            </a:r>
            <a:r>
              <a:rPr lang="pt-BR" sz="5600" dirty="0"/>
              <a:t> </a:t>
            </a:r>
            <a:r>
              <a:rPr lang="pt-BR" sz="5600" dirty="0" err="1"/>
              <a:t>ServidorService</a:t>
            </a:r>
            <a:r>
              <a:rPr lang="pt-BR" sz="5600" dirty="0"/>
              <a:t> {</a:t>
            </a:r>
          </a:p>
          <a:p>
            <a:pPr marL="0" indent="0">
              <a:buNone/>
            </a:pPr>
            <a:endParaRPr lang="pt-BR" sz="5600" dirty="0"/>
          </a:p>
          <a:p>
            <a:r>
              <a:rPr lang="pt-BR" sz="5600" dirty="0"/>
              <a:t>    </a:t>
            </a:r>
            <a:r>
              <a:rPr lang="pt-BR" sz="5600" dirty="0" err="1"/>
              <a:t>private</a:t>
            </a:r>
            <a:r>
              <a:rPr lang="pt-BR" sz="5600" dirty="0"/>
              <a:t> </a:t>
            </a:r>
            <a:r>
              <a:rPr lang="pt-BR" sz="5600" dirty="0" err="1">
                <a:hlinkClick r:id="rId2" action="ppaction://hlinksldjump"/>
              </a:rPr>
              <a:t>ServerSocket</a:t>
            </a:r>
            <a:r>
              <a:rPr lang="pt-BR" sz="5600" dirty="0"/>
              <a:t> </a:t>
            </a:r>
            <a:r>
              <a:rPr lang="pt-BR" sz="5600" dirty="0" err="1"/>
              <a:t>serverSocket</a:t>
            </a:r>
            <a:r>
              <a:rPr lang="pt-BR" sz="5600" dirty="0" smtClean="0"/>
              <a:t>; </a:t>
            </a:r>
          </a:p>
          <a:p>
            <a:r>
              <a:rPr lang="pt-BR" sz="5600" dirty="0" smtClean="0"/>
              <a:t>    </a:t>
            </a:r>
            <a:r>
              <a:rPr lang="pt-BR" sz="5600" dirty="0" err="1" smtClean="0"/>
              <a:t>private</a:t>
            </a:r>
            <a:r>
              <a:rPr lang="pt-BR" sz="5600" dirty="0" smtClean="0"/>
              <a:t> </a:t>
            </a:r>
            <a:r>
              <a:rPr lang="pt-BR" sz="5600" dirty="0" smtClean="0">
                <a:hlinkClick r:id="rId3" action="ppaction://hlinksldjump"/>
              </a:rPr>
              <a:t>Socket</a:t>
            </a:r>
            <a:r>
              <a:rPr lang="pt-BR" sz="5600" dirty="0" smtClean="0"/>
              <a:t> </a:t>
            </a:r>
            <a:r>
              <a:rPr lang="pt-BR" sz="5600" dirty="0" err="1" smtClean="0"/>
              <a:t>socket</a:t>
            </a:r>
            <a:r>
              <a:rPr lang="pt-BR" sz="5600" dirty="0" smtClean="0"/>
              <a:t>;</a:t>
            </a:r>
            <a:endParaRPr lang="pt-BR" sz="5600" dirty="0"/>
          </a:p>
          <a:p>
            <a:r>
              <a:rPr lang="pt-BR" sz="5600" dirty="0" smtClean="0"/>
              <a:t>     </a:t>
            </a:r>
            <a:r>
              <a:rPr lang="pt-BR" sz="5600" dirty="0" err="1" smtClean="0"/>
              <a:t>private</a:t>
            </a:r>
            <a:r>
              <a:rPr lang="pt-BR" sz="5600" dirty="0" smtClean="0"/>
              <a:t> </a:t>
            </a:r>
            <a:r>
              <a:rPr lang="pt-BR" sz="5600" dirty="0" err="1"/>
              <a:t>Map</a:t>
            </a:r>
            <a:r>
              <a:rPr lang="pt-BR" sz="5600" dirty="0"/>
              <a:t>&lt;</a:t>
            </a:r>
            <a:r>
              <a:rPr lang="pt-BR" sz="5600" dirty="0" err="1"/>
              <a:t>String</a:t>
            </a:r>
            <a:r>
              <a:rPr lang="pt-BR" sz="5600" dirty="0"/>
              <a:t>, </a:t>
            </a:r>
            <a:r>
              <a:rPr lang="pt-BR" sz="5600" dirty="0" err="1"/>
              <a:t>ObjectOutputStream</a:t>
            </a:r>
            <a:r>
              <a:rPr lang="pt-BR" sz="5600" dirty="0"/>
              <a:t>&gt; </a:t>
            </a:r>
            <a:r>
              <a:rPr lang="pt-BR" sz="5600" dirty="0" err="1"/>
              <a:t>mapOnlines</a:t>
            </a:r>
            <a:r>
              <a:rPr lang="pt-BR" sz="5600" dirty="0"/>
              <a:t> = new </a:t>
            </a:r>
            <a:r>
              <a:rPr lang="pt-BR" sz="5600" dirty="0" err="1"/>
              <a:t>HashMap</a:t>
            </a:r>
            <a:r>
              <a:rPr lang="pt-BR" sz="5600" dirty="0"/>
              <a:t>&lt;</a:t>
            </a:r>
            <a:r>
              <a:rPr lang="pt-BR" sz="5600" dirty="0" err="1"/>
              <a:t>String</a:t>
            </a:r>
            <a:r>
              <a:rPr lang="pt-BR" sz="5600" dirty="0"/>
              <a:t>, </a:t>
            </a:r>
            <a:r>
              <a:rPr lang="pt-BR" sz="5600" dirty="0" err="1"/>
              <a:t>ObjectOutputStream</a:t>
            </a:r>
            <a:r>
              <a:rPr lang="pt-BR" sz="5600" dirty="0"/>
              <a:t>&gt;();</a:t>
            </a:r>
          </a:p>
          <a:p>
            <a:pPr marL="0" indent="0">
              <a:buNone/>
            </a:pPr>
            <a:r>
              <a:rPr lang="pt-BR" sz="5600" dirty="0" smtClean="0"/>
              <a:t>	</a:t>
            </a:r>
            <a:r>
              <a:rPr lang="pt-BR" sz="5600" dirty="0" smtClean="0">
                <a:solidFill>
                  <a:srgbClr val="FFFF00"/>
                </a:solidFill>
              </a:rPr>
              <a:t>↓</a:t>
            </a:r>
            <a:r>
              <a:rPr lang="pt-BR" sz="5600" dirty="0">
                <a:solidFill>
                  <a:srgbClr val="FFFF00"/>
                </a:solidFill>
              </a:rPr>
              <a:t>método construtor</a:t>
            </a:r>
          </a:p>
          <a:p>
            <a:r>
              <a:rPr lang="pt-BR" sz="5600" dirty="0"/>
              <a:t>    </a:t>
            </a:r>
            <a:r>
              <a:rPr lang="pt-BR" sz="5600" dirty="0" err="1"/>
              <a:t>public</a:t>
            </a:r>
            <a:r>
              <a:rPr lang="pt-BR" sz="5600" dirty="0"/>
              <a:t> </a:t>
            </a:r>
            <a:r>
              <a:rPr lang="pt-BR" sz="5600" dirty="0" err="1"/>
              <a:t>ServidorService</a:t>
            </a:r>
            <a:r>
              <a:rPr lang="pt-BR" sz="5600" dirty="0"/>
              <a:t>() {</a:t>
            </a:r>
          </a:p>
          <a:p>
            <a:r>
              <a:rPr lang="pt-BR" sz="5600" dirty="0"/>
              <a:t>        </a:t>
            </a:r>
            <a:r>
              <a:rPr lang="pt-BR" sz="5600" dirty="0" err="1"/>
              <a:t>try</a:t>
            </a:r>
            <a:r>
              <a:rPr lang="pt-BR" sz="5600" dirty="0"/>
              <a:t> </a:t>
            </a:r>
            <a:r>
              <a:rPr lang="pt-BR" sz="5600" dirty="0" smtClean="0"/>
              <a:t>{</a:t>
            </a:r>
          </a:p>
          <a:p>
            <a:r>
              <a:rPr lang="pt-BR" sz="5600" dirty="0" smtClean="0"/>
              <a:t>            </a:t>
            </a:r>
            <a:r>
              <a:rPr lang="pt-BR" sz="5600" dirty="0" err="1"/>
              <a:t>serverSocket</a:t>
            </a:r>
            <a:r>
              <a:rPr lang="pt-BR" sz="5600" dirty="0"/>
              <a:t> = new </a:t>
            </a:r>
            <a:r>
              <a:rPr lang="pt-BR" sz="5600" dirty="0" err="1"/>
              <a:t>ServerSocket</a:t>
            </a:r>
            <a:r>
              <a:rPr lang="pt-BR" sz="5600" dirty="0"/>
              <a:t>(5555</a:t>
            </a:r>
            <a:r>
              <a:rPr lang="pt-BR" sz="5600" dirty="0" smtClean="0"/>
              <a:t>);         </a:t>
            </a:r>
          </a:p>
          <a:p>
            <a:r>
              <a:rPr lang="pt-BR" sz="5600" dirty="0" smtClean="0"/>
              <a:t>            </a:t>
            </a:r>
            <a:r>
              <a:rPr lang="pt-BR" sz="5600" dirty="0" err="1" smtClean="0"/>
              <a:t>System.out.println</a:t>
            </a:r>
            <a:r>
              <a:rPr lang="pt-BR" sz="5600" dirty="0" smtClean="0"/>
              <a:t>("Servidor </a:t>
            </a:r>
            <a:r>
              <a:rPr lang="pt-BR" sz="5600" dirty="0" err="1" smtClean="0"/>
              <a:t>on</a:t>
            </a:r>
            <a:r>
              <a:rPr lang="pt-BR" sz="5600" dirty="0" smtClean="0"/>
              <a:t>!");</a:t>
            </a:r>
          </a:p>
          <a:p>
            <a:endParaRPr lang="pt-BR" sz="5600" dirty="0"/>
          </a:p>
          <a:p>
            <a:r>
              <a:rPr lang="pt-BR" sz="5600" dirty="0"/>
              <a:t>            </a:t>
            </a:r>
            <a:r>
              <a:rPr lang="pt-BR" sz="5600" dirty="0" err="1"/>
              <a:t>while</a:t>
            </a:r>
            <a:r>
              <a:rPr lang="pt-BR" sz="5600" dirty="0"/>
              <a:t> (</a:t>
            </a:r>
            <a:r>
              <a:rPr lang="pt-BR" sz="5600" dirty="0" err="1"/>
              <a:t>true</a:t>
            </a:r>
            <a:r>
              <a:rPr lang="pt-BR" sz="5600" dirty="0"/>
              <a:t>) {</a:t>
            </a:r>
          </a:p>
          <a:p>
            <a:r>
              <a:rPr lang="pt-BR" sz="5600" dirty="0"/>
              <a:t>                socket = </a:t>
            </a:r>
            <a:r>
              <a:rPr lang="pt-BR" sz="5600" dirty="0" err="1"/>
              <a:t>serverSocket.accept</a:t>
            </a:r>
            <a:r>
              <a:rPr lang="pt-BR" sz="5600" dirty="0"/>
              <a:t>();</a:t>
            </a:r>
          </a:p>
          <a:p>
            <a:r>
              <a:rPr lang="pt-BR" sz="5600" dirty="0"/>
              <a:t>                //↑ inicia o socket no método </a:t>
            </a:r>
            <a:r>
              <a:rPr lang="pt-BR" sz="5600" dirty="0" err="1"/>
              <a:t>acept</a:t>
            </a:r>
            <a:endParaRPr lang="pt-BR" sz="5600" dirty="0"/>
          </a:p>
          <a:p>
            <a:r>
              <a:rPr lang="pt-BR" sz="5600" dirty="0"/>
              <a:t>                new Thread(new </a:t>
            </a:r>
            <a:r>
              <a:rPr lang="pt-BR" sz="5600" dirty="0" err="1"/>
              <a:t>ListenerSocket</a:t>
            </a:r>
            <a:r>
              <a:rPr lang="pt-BR" sz="5600" dirty="0"/>
              <a:t>(socket)).start();</a:t>
            </a:r>
          </a:p>
          <a:p>
            <a:r>
              <a:rPr lang="pt-BR" sz="5600" dirty="0"/>
              <a:t>                // ↑ um </a:t>
            </a:r>
            <a:r>
              <a:rPr lang="pt-BR" sz="5600" dirty="0" err="1"/>
              <a:t>Listner</a:t>
            </a:r>
            <a:r>
              <a:rPr lang="pt-BR" sz="5600" dirty="0"/>
              <a:t> que é uma Thread, a classe </a:t>
            </a:r>
            <a:r>
              <a:rPr lang="pt-BR" sz="5600" dirty="0" err="1"/>
              <a:t>ListenerSocket</a:t>
            </a:r>
            <a:r>
              <a:rPr lang="pt-BR" sz="5600" dirty="0"/>
              <a:t> </a:t>
            </a:r>
            <a:r>
              <a:rPr lang="pt-BR" sz="5600" dirty="0" err="1"/>
              <a:t>ccriafa</a:t>
            </a:r>
            <a:r>
              <a:rPr lang="pt-BR" sz="5600" dirty="0"/>
              <a:t> abaixo implementando a </a:t>
            </a:r>
            <a:r>
              <a:rPr lang="pt-BR" sz="5600" dirty="0" err="1"/>
              <a:t>Ruunable</a:t>
            </a:r>
            <a:endParaRPr lang="pt-BR" sz="5600" dirty="0"/>
          </a:p>
          <a:p>
            <a:r>
              <a:rPr lang="pt-BR" sz="5600" dirty="0"/>
              <a:t>            </a:t>
            </a:r>
            <a:r>
              <a:rPr lang="pt-BR" sz="5600" dirty="0" smtClean="0"/>
              <a:t>}</a:t>
            </a:r>
          </a:p>
        </p:txBody>
      </p:sp>
      <p:graphicFrame>
        <p:nvGraphicFramePr>
          <p:cNvPr id="10" name="Diagrama 9">
            <a:hlinkClick r:id="rId4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1431503237"/>
              </p:ext>
            </p:extLst>
          </p:nvPr>
        </p:nvGraphicFramePr>
        <p:xfrm>
          <a:off x="3745230" y="6050279"/>
          <a:ext cx="2990850" cy="80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4211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ServidorService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7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27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9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652</TotalTime>
  <Words>439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DejaVu Sans Mono</vt:lpstr>
      <vt:lpstr>DejaVu Serif</vt:lpstr>
      <vt:lpstr>Wingdings 3</vt:lpstr>
      <vt:lpstr>Íon</vt:lpstr>
      <vt:lpstr>LP2</vt:lpstr>
      <vt:lpstr>Java doc ServerSocket</vt:lpstr>
      <vt:lpstr>Java doc Socket</vt:lpstr>
      <vt:lpstr>Servidor</vt:lpstr>
      <vt:lpstr>Public class servidor</vt:lpstr>
      <vt:lpstr>Public class ServidorService</vt:lpstr>
      <vt:lpstr>Public class ServidorService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LP2 server</dc:title>
  <dc:creator>Marcus Vinícius</dc:creator>
  <cp:lastModifiedBy>Marcus Vinícius</cp:lastModifiedBy>
  <cp:revision>10</cp:revision>
  <dcterms:created xsi:type="dcterms:W3CDTF">2022-06-04T17:05:34Z</dcterms:created>
  <dcterms:modified xsi:type="dcterms:W3CDTF">2022-06-05T03:58:14Z</dcterms:modified>
</cp:coreProperties>
</file>