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31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27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4745-0346-404F-A4A9-81D1B896C6D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324FC28-72EE-49D8-B4AA-0750301A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FC1B-6AED-4178-A039-2DF1F1D8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200" dirty="0"/>
              <a:t>	CROP YIELD PRIEDICTION INDIAN </a:t>
            </a:r>
            <a:br>
              <a:rPr lang="en-IN" sz="3200" dirty="0"/>
            </a:br>
            <a:r>
              <a:rPr lang="en-IN" sz="3200" dirty="0"/>
              <a:t>         AGRICULTION USING		                  </a:t>
            </a:r>
            <a:br>
              <a:rPr lang="en-IN" sz="3200" dirty="0"/>
            </a:br>
            <a:r>
              <a:rPr lang="en-IN" sz="3200" dirty="0"/>
              <a:t>		MACHINE LEARNING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E575F-2E19-4E22-9995-1789A92D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9" y="2348089"/>
            <a:ext cx="4856960" cy="2912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BA1734-3CA7-443B-826C-A0B25666E671}"/>
              </a:ext>
            </a:extLst>
          </p:cNvPr>
          <p:cNvSpPr/>
          <p:nvPr/>
        </p:nvSpPr>
        <p:spPr>
          <a:xfrm>
            <a:off x="6096001" y="2483556"/>
            <a:ext cx="2980266" cy="4199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K.VINOTHINI      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CB20S262979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M.MIRANYA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CB20S262234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R.KAVIYA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CB20S262933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S.SENEGA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CB20S262240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III – BCA &amp; CS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7B08-4A18-4364-82EF-806E6378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89"/>
          </a:xfrm>
        </p:spPr>
        <p:txBody>
          <a:bodyPr/>
          <a:lstStyle/>
          <a:p>
            <a:r>
              <a:rPr lang="en-IN" dirty="0"/>
              <a:t>                  SAMPLE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AA929-8445-4802-8488-2FAB23BA8C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81" y="2064046"/>
            <a:ext cx="5927309" cy="4184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1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A13DCAE-9B3F-4419-BE4B-87096C4F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3">
            <a:extLst>
              <a:ext uri="{FF2B5EF4-FFF2-40B4-BE49-F238E27FC236}">
                <a16:creationId xmlns:a16="http://schemas.microsoft.com/office/drawing/2014/main" id="{8F826085-C095-4ECB-8525-7CF9C62C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1" y="1083733"/>
            <a:ext cx="7344059" cy="46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04986DB-9AE8-48F1-8238-BA7D20C5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3A24-3C61-45EE-B15E-D518DFCA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044"/>
          </a:xfrm>
        </p:spPr>
        <p:txBody>
          <a:bodyPr/>
          <a:lstStyle/>
          <a:p>
            <a:r>
              <a:rPr lang="en-IN" dirty="0"/>
              <a:t>                    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E81-DD0E-49A0-846D-8D206184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shows that we can attain an accurate crop prediction using the Reinforcement Random Forest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Reinforcement Random Forest algorithm achieves a largest number of crop models with a lowest models.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0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50DB-4270-49D1-AE23-FCBFF251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2844"/>
            <a:ext cx="8596668" cy="81280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4989-630F-43DE-B4A9-6FBD6390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09600"/>
            <a:ext cx="8732135" cy="47413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CONTENT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3983-281C-4E2D-9ACC-747285AC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266" y="2009423"/>
            <a:ext cx="6293735" cy="4031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152F-72A5-45CD-8C9E-3F7D20A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B4F-66C3-4E33-9CEF-70062458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333"/>
            <a:ext cx="8596668" cy="4348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the backbone of every economy.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is used to predict best crop to grow in a particular region based on the parameters like state, district, rainfall and temperature.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analyzing these parameters optimal crop to grow in particular region will be predicted accurately.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our project will be useful for farmers to predict accurate crop for production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67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7AE8-E85B-4920-8F78-4C039797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MODULES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FB6E31-72DC-4D41-8869-44E2E702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90" y="1270000"/>
            <a:ext cx="8596668" cy="49784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 in the crop prediction, it is required to tune the parameter of the model.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involves adding the missing values, the correct set of data, and extracting the functionality. Data set form is important to the process of analysis.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soil, crop and weather collected from the pre-treatment process establish the final training data collection.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Random Forest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machine learning algorithms to make a more accurate prediction than a single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model.Random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is an ensemble of decision trees.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0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BEA5A-B96B-420F-9BE9-1F231CED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044"/>
          </a:xfrm>
        </p:spPr>
        <p:txBody>
          <a:bodyPr/>
          <a:lstStyle/>
          <a:p>
            <a:r>
              <a:rPr lang="en-IN" dirty="0"/>
              <a:t>                 EXISTING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9BB9C-2582-446E-9F26-75B08F45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12358"/>
            <a:ext cx="4185623" cy="576262"/>
          </a:xfrm>
        </p:spPr>
        <p:txBody>
          <a:bodyPr/>
          <a:lstStyle/>
          <a:p>
            <a:r>
              <a:rPr lang="en-IN" dirty="0"/>
              <a:t>     DESCRIPTION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A7BE-E88D-49B1-827C-9B34EA15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288621"/>
            <a:ext cx="4185623" cy="37527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vast majority of the Indian farmers believe in depending on their intuition to decide which crop to sow in a particular season.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combination of Big Data Analytics and Machine Learning can effectively help alleviate this issue.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1E653-DC28-4391-8356-D6246375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8" y="1712359"/>
            <a:ext cx="4185623" cy="576262"/>
          </a:xfrm>
        </p:spPr>
        <p:txBody>
          <a:bodyPr/>
          <a:lstStyle/>
          <a:p>
            <a:r>
              <a:rPr lang="en-IN" dirty="0"/>
              <a:t>       DRAWBACKS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FB7C07-1C6B-42F3-ABB2-B3B795FF2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78" y="2288620"/>
            <a:ext cx="4185623" cy="375274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soil crop will be recommended incase environment condition is not proper then yield will be affected.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crop with respect to soil with fertilizer is not possible.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3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2A47-EAD3-4D6B-A85E-5595A750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/>
          <a:lstStyle/>
          <a:p>
            <a:r>
              <a:rPr lang="en-IN" dirty="0"/>
              <a:t>                   PROPOSED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B01C-89AC-4056-BA01-2CA06A39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591733"/>
            <a:ext cx="4185618" cy="569250"/>
          </a:xfrm>
        </p:spPr>
        <p:txBody>
          <a:bodyPr/>
          <a:lstStyle/>
          <a:p>
            <a:r>
              <a:rPr lang="en-IN" dirty="0"/>
              <a:t>     DESCRIPTION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E9ED-0639-4C06-9FC7-D4F2F112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17" cy="3880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 provides crop recommendation based on state, district rainfall and temperature available.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aim of this system is to increase the production of crops by recommending perfect crop and soil according to the region.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EA250-CF4F-42CA-82D8-1ED58C59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591733"/>
            <a:ext cx="4185618" cy="569250"/>
          </a:xfrm>
        </p:spPr>
        <p:txBody>
          <a:bodyPr/>
          <a:lstStyle/>
          <a:p>
            <a:r>
              <a:rPr lang="en-IN" dirty="0"/>
              <a:t>     ADVANTAGE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114A4-447F-4E1A-9277-1C5CDFB16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79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accuracy in prediction of crop based on region with temperature and rainfall.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is low and fast recovery of data.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yield for farmers.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9658DA-1DBB-4A4F-9A70-CD88F8C0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089"/>
          </a:xfrm>
        </p:spPr>
        <p:txBody>
          <a:bodyPr/>
          <a:lstStyle/>
          <a:p>
            <a:r>
              <a:rPr lang="en-IN" dirty="0"/>
              <a:t>            SYSTEM ARCHITECTURE</a:t>
            </a:r>
            <a:endParaRPr lang="en-US" dirty="0"/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8184B82B-DC0C-4DCD-AF19-304BF795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-671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4CB55F-7F61-4383-9E17-1E20628A9019}"/>
              </a:ext>
            </a:extLst>
          </p:cNvPr>
          <p:cNvGrpSpPr/>
          <p:nvPr/>
        </p:nvGrpSpPr>
        <p:grpSpPr>
          <a:xfrm>
            <a:off x="1582209" y="2268074"/>
            <a:ext cx="5719445" cy="3277870"/>
            <a:chOff x="0" y="0"/>
            <a:chExt cx="5719337" cy="3278181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4E3F97FC-79B9-41C6-9990-A0CE7F432C20}"/>
                </a:ext>
              </a:extLst>
            </p:cNvPr>
            <p:cNvSpPr/>
            <p:nvPr/>
          </p:nvSpPr>
          <p:spPr>
            <a:xfrm>
              <a:off x="0" y="29183"/>
              <a:ext cx="1488332" cy="642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Data collection</a:t>
              </a:r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8AC9F0B7-2E95-44C3-8ACC-0706486F7F02}"/>
                </a:ext>
              </a:extLst>
            </p:cNvPr>
            <p:cNvSpPr/>
            <p:nvPr/>
          </p:nvSpPr>
          <p:spPr>
            <a:xfrm>
              <a:off x="2120630" y="29183"/>
              <a:ext cx="1487805" cy="6419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Preprocessing</a:t>
              </a:r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F13C6246-C499-4DF4-AFCF-3933C9B375D8}"/>
                </a:ext>
              </a:extLst>
            </p:cNvPr>
            <p:cNvSpPr/>
            <p:nvPr/>
          </p:nvSpPr>
          <p:spPr>
            <a:xfrm>
              <a:off x="4231532" y="0"/>
              <a:ext cx="1487805" cy="6419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Feature extraction</a:t>
              </a: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62963B6-0B89-465E-BFF3-A59D5339F0D9}"/>
                </a:ext>
              </a:extLst>
            </p:cNvPr>
            <p:cNvSpPr/>
            <p:nvPr/>
          </p:nvSpPr>
          <p:spPr>
            <a:xfrm>
              <a:off x="4231532" y="1274323"/>
              <a:ext cx="1487805" cy="6419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RRF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31C8B528-4CB0-452D-9288-D9A4C7F7DAA8}"/>
                </a:ext>
              </a:extLst>
            </p:cNvPr>
            <p:cNvSpPr/>
            <p:nvPr/>
          </p:nvSpPr>
          <p:spPr>
            <a:xfrm>
              <a:off x="58366" y="1274323"/>
              <a:ext cx="1487805" cy="6419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Input query</a:t>
              </a:r>
            </a:p>
          </p:txBody>
        </p:sp>
        <p:sp>
          <p:nvSpPr>
            <p:cNvPr id="13" name="Can 6">
              <a:extLst>
                <a:ext uri="{FF2B5EF4-FFF2-40B4-BE49-F238E27FC236}">
                  <a16:creationId xmlns:a16="http://schemas.microsoft.com/office/drawing/2014/main" id="{F842DC5E-4963-4D42-958C-89398B50E3C7}"/>
                </a:ext>
              </a:extLst>
            </p:cNvPr>
            <p:cNvSpPr/>
            <p:nvPr/>
          </p:nvSpPr>
          <p:spPr>
            <a:xfrm>
              <a:off x="2276273" y="1274323"/>
              <a:ext cx="1186774" cy="81712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Train database</a:t>
              </a:r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35555CBD-2C23-4AE5-8031-7AF9C6B03710}"/>
                </a:ext>
              </a:extLst>
            </p:cNvPr>
            <p:cNvSpPr/>
            <p:nvPr/>
          </p:nvSpPr>
          <p:spPr>
            <a:xfrm>
              <a:off x="2120630" y="2636196"/>
              <a:ext cx="1487805" cy="6419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Predict crop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FEF5D9-E2F1-4D2F-8472-F77C6C20E96F}"/>
                </a:ext>
              </a:extLst>
            </p:cNvPr>
            <p:cNvCxnSpPr/>
            <p:nvPr/>
          </p:nvCxnSpPr>
          <p:spPr>
            <a:xfrm flipV="1">
              <a:off x="1498060" y="340468"/>
              <a:ext cx="642025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66BCDC-C0B1-402D-BBC8-35991E8ECD55}"/>
                </a:ext>
              </a:extLst>
            </p:cNvPr>
            <p:cNvCxnSpPr/>
            <p:nvPr/>
          </p:nvCxnSpPr>
          <p:spPr>
            <a:xfrm>
              <a:off x="3618690" y="311285"/>
              <a:ext cx="642025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CF0276-1B38-4FE7-83B4-EC9D8E56AFE4}"/>
                </a:ext>
              </a:extLst>
            </p:cNvPr>
            <p:cNvCxnSpPr/>
            <p:nvPr/>
          </p:nvCxnSpPr>
          <p:spPr>
            <a:xfrm>
              <a:off x="5009745" y="651753"/>
              <a:ext cx="9728" cy="622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C2B45C-092B-41CA-A58A-A05F873B750B}"/>
                </a:ext>
              </a:extLst>
            </p:cNvPr>
            <p:cNvCxnSpPr/>
            <p:nvPr/>
          </p:nvCxnSpPr>
          <p:spPr>
            <a:xfrm flipH="1" flipV="1">
              <a:off x="3472775" y="1556425"/>
              <a:ext cx="758757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0255B4-33AD-42D8-ADE0-C4B806D086A1}"/>
                </a:ext>
              </a:extLst>
            </p:cNvPr>
            <p:cNvCxnSpPr/>
            <p:nvPr/>
          </p:nvCxnSpPr>
          <p:spPr>
            <a:xfrm flipV="1">
              <a:off x="1556426" y="1614791"/>
              <a:ext cx="719847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90F3DE-753E-4CB8-817E-26B6DCDAD4CC}"/>
                </a:ext>
              </a:extLst>
            </p:cNvPr>
            <p:cNvCxnSpPr/>
            <p:nvPr/>
          </p:nvCxnSpPr>
          <p:spPr>
            <a:xfrm>
              <a:off x="2850205" y="2110902"/>
              <a:ext cx="9727" cy="55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3">
            <a:extLst>
              <a:ext uri="{FF2B5EF4-FFF2-40B4-BE49-F238E27FC236}">
                <a16:creationId xmlns:a16="http://schemas.microsoft.com/office/drawing/2014/main" id="{CF425E27-3A6D-4406-903B-4C4F185D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-2147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E6AA-9EFE-478B-835A-36ED2E75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64349-FA5E-4624-807A-98F033E6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1" y="1754292"/>
            <a:ext cx="7626358" cy="4287733"/>
          </a:xfrm>
        </p:spPr>
      </p:pic>
    </p:spTree>
    <p:extLst>
      <p:ext uri="{BB962C8B-B14F-4D97-AF65-F5344CB8AC3E}">
        <p14:creationId xmlns:p14="http://schemas.microsoft.com/office/powerpoint/2010/main" val="109545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F295-199F-4242-9066-3328C30F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/>
          </a:bodyPr>
          <a:lstStyle/>
          <a:p>
            <a:r>
              <a:rPr lang="en-IN" dirty="0"/>
              <a:t>                 SAMPLE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374E-AD29-43B5-864C-ECD983AA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N   P   K  temperature   humidity        </a:t>
            </a:r>
            <a:r>
              <a:rPr lang="en-IN" dirty="0" err="1"/>
              <a:t>ph</a:t>
            </a:r>
            <a:r>
              <a:rPr lang="en-IN" dirty="0"/>
              <a:t>    rainfall   label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0  90  42  43    20.879744  82.002744  6.502985  202.935536  rice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1  85  58  41    21.770462  80.319644  7.038096  226.655537  rice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2  60  55  44    23.004459  82.320763  7.840207  263.964248  rice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3  74  35  40    26.491096  80.158363  6.980401  242.864034  rice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4  78  42  42    20.130175  81.604873  7.628473  262.717340  rice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(2200, 8)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17600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519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Latha</vt:lpstr>
      <vt:lpstr>Times New Roman</vt:lpstr>
      <vt:lpstr>Trebuchet MS</vt:lpstr>
      <vt:lpstr>Wingdings</vt:lpstr>
      <vt:lpstr>Wingdings 3</vt:lpstr>
      <vt:lpstr>Facet</vt:lpstr>
      <vt:lpstr> CROP YIELD PRIEDICTION INDIAN           AGRICULTION USING                       MACHINE LEARNING </vt:lpstr>
      <vt:lpstr>                          CONTENT </vt:lpstr>
      <vt:lpstr>                     ABSTRACT</vt:lpstr>
      <vt:lpstr>                     MODULES</vt:lpstr>
      <vt:lpstr>                 EXISTING SYSTEM</vt:lpstr>
      <vt:lpstr>                   PROPOSED SYSTEM</vt:lpstr>
      <vt:lpstr>            SYSTEM ARCHITECTURE</vt:lpstr>
      <vt:lpstr>DATASET</vt:lpstr>
      <vt:lpstr>                 SAMPLE INPUT</vt:lpstr>
      <vt:lpstr>                  SAMPLE OUTPUT</vt:lpstr>
      <vt:lpstr>PowerPoint Presentation</vt:lpstr>
      <vt:lpstr>                   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26</cp:revision>
  <dcterms:created xsi:type="dcterms:W3CDTF">2023-04-01T05:26:20Z</dcterms:created>
  <dcterms:modified xsi:type="dcterms:W3CDTF">2023-04-30T07:16:50Z</dcterms:modified>
</cp:coreProperties>
</file>